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19.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7"/>
  </p:notesMasterIdLst>
  <p:handoutMasterIdLst>
    <p:handoutMasterId r:id="rId28"/>
  </p:handoutMasterIdLst>
  <p:sldIdLst>
    <p:sldId id="15154" r:id="rId2"/>
    <p:sldId id="15155" r:id="rId3"/>
    <p:sldId id="15158" r:id="rId4"/>
    <p:sldId id="15165" r:id="rId5"/>
    <p:sldId id="15167" r:id="rId6"/>
    <p:sldId id="15168" r:id="rId7"/>
    <p:sldId id="15169" r:id="rId8"/>
    <p:sldId id="15182" r:id="rId9"/>
    <p:sldId id="15170" r:id="rId10"/>
    <p:sldId id="15172" r:id="rId11"/>
    <p:sldId id="15178" r:id="rId12"/>
    <p:sldId id="15179" r:id="rId13"/>
    <p:sldId id="15180" r:id="rId14"/>
    <p:sldId id="15183" r:id="rId15"/>
    <p:sldId id="15181" r:id="rId16"/>
    <p:sldId id="15174" r:id="rId17"/>
    <p:sldId id="15176" r:id="rId18"/>
    <p:sldId id="15177" r:id="rId19"/>
    <p:sldId id="15164" r:id="rId20"/>
    <p:sldId id="15184" r:id="rId21"/>
    <p:sldId id="15166" r:id="rId22"/>
    <p:sldId id="15171" r:id="rId23"/>
    <p:sldId id="15173" r:id="rId24"/>
    <p:sldId id="15175" r:id="rId25"/>
    <p:sldId id="15200" r:id="rId26"/>
  </p:sldIdLst>
  <p:sldSz cx="12858750" cy="7232650"/>
  <p:notesSz cx="6858000" cy="9144000"/>
  <p:custDataLst>
    <p:tags r:id="rId2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pos="4028">
          <p15:clr>
            <a:srgbClr val="A4A3A4"/>
          </p15:clr>
        </p15:guide>
        <p15:guide id="2" orient="horz" pos="4002">
          <p15:clr>
            <a:srgbClr val="A4A3A4"/>
          </p15:clr>
        </p15:guide>
        <p15:guide id="3" pos="7566">
          <p15:clr>
            <a:srgbClr val="A4A3A4"/>
          </p15:clr>
        </p15:guide>
        <p15:guide id="4" pos="64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233C"/>
    <a:srgbClr val="00C2B8"/>
    <a:srgbClr val="9B7301"/>
    <a:srgbClr val="A76300"/>
    <a:srgbClr val="FF0E4D"/>
    <a:srgbClr val="DC942E"/>
    <a:srgbClr val="8F4B4A"/>
    <a:srgbClr val="F6F6F6"/>
    <a:srgbClr val="FFE55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781" autoAdjust="0"/>
    <p:restoredTop sz="96340" autoAdjust="0"/>
  </p:normalViewPr>
  <p:slideViewPr>
    <p:cSldViewPr>
      <p:cViewPr varScale="1">
        <p:scale>
          <a:sx n="83" d="100"/>
          <a:sy n="83" d="100"/>
        </p:scale>
        <p:origin x="882" y="96"/>
      </p:cViewPr>
      <p:guideLst>
        <p:guide pos="4028"/>
        <p:guide orient="horz" pos="4002"/>
        <p:guide pos="7566"/>
        <p:guide pos="648"/>
      </p:guideLst>
    </p:cSldViewPr>
  </p:slideViewPr>
  <p:outlineViewPr>
    <p:cViewPr>
      <p:scale>
        <a:sx n="100" d="100"/>
        <a:sy n="100" d="100"/>
      </p:scale>
      <p:origin x="0" y="-9804"/>
    </p:cViewPr>
  </p:outlineViewPr>
  <p:notesTextViewPr>
    <p:cViewPr>
      <p:scale>
        <a:sx n="66" d="100"/>
        <a:sy n="66" d="100"/>
      </p:scale>
      <p:origin x="0" y="0"/>
    </p:cViewPr>
  </p:notesTextViewPr>
  <p:sorterViewPr>
    <p:cViewPr>
      <p:scale>
        <a:sx n="66" d="100"/>
        <a:sy n="66" d="100"/>
      </p:scale>
      <p:origin x="0" y="0"/>
    </p:cViewPr>
  </p:sorterViewPr>
  <p:notesViewPr>
    <p:cSldViewPr>
      <p:cViewPr varScale="1">
        <p:scale>
          <a:sx n="83" d="100"/>
          <a:sy n="83" d="100"/>
        </p:scale>
        <p:origin x="3894"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2020/6/18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6175185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t>2020/6/18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t>‹#›</a:t>
            </a:fld>
            <a:endParaRPr lang="zh-CN" altLang="en-US"/>
          </a:p>
        </p:txBody>
      </p:sp>
    </p:spTree>
    <p:extLst>
      <p:ext uri="{BB962C8B-B14F-4D97-AF65-F5344CB8AC3E}">
        <p14:creationId xmlns:p14="http://schemas.microsoft.com/office/powerpoint/2010/main" val="1304873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4400" rtl="0" eaLnBrk="1" latinLnBrk="0" hangingPunct="1">
      <a:defRPr sz="1300" kern="1200">
        <a:solidFill>
          <a:schemeClr val="tx1"/>
        </a:solidFill>
        <a:latin typeface="+mn-lt"/>
        <a:ea typeface="+mn-ea"/>
        <a:cs typeface="+mn-cs"/>
      </a:defRPr>
    </a:lvl6pPr>
    <a:lvl7pPr marL="2742565" algn="l" defTabSz="914400" rtl="0" eaLnBrk="1" latinLnBrk="0" hangingPunct="1">
      <a:defRPr sz="1300" kern="1200">
        <a:solidFill>
          <a:schemeClr val="tx1"/>
        </a:solidFill>
        <a:latin typeface="+mn-lt"/>
        <a:ea typeface="+mn-ea"/>
        <a:cs typeface="+mn-cs"/>
      </a:defRPr>
    </a:lvl7pPr>
    <a:lvl8pPr marL="3199765" algn="l" defTabSz="914400" rtl="0" eaLnBrk="1" latinLnBrk="0" hangingPunct="1">
      <a:defRPr sz="1300" kern="1200">
        <a:solidFill>
          <a:schemeClr val="tx1"/>
        </a:solidFill>
        <a:latin typeface="+mn-lt"/>
        <a:ea typeface="+mn-ea"/>
        <a:cs typeface="+mn-cs"/>
      </a:defRPr>
    </a:lvl8pPr>
    <a:lvl9pPr marL="3656965" algn="l" defTabSz="91440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t>1</a:t>
            </a:fld>
            <a:endParaRPr lang="zh-CN" altLang="en-US"/>
          </a:p>
        </p:txBody>
      </p:sp>
    </p:spTree>
    <p:extLst>
      <p:ext uri="{BB962C8B-B14F-4D97-AF65-F5344CB8AC3E}">
        <p14:creationId xmlns:p14="http://schemas.microsoft.com/office/powerpoint/2010/main" val="842064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t>2</a:t>
            </a:fld>
            <a:endParaRPr lang="zh-CN" altLang="en-US"/>
          </a:p>
        </p:txBody>
      </p:sp>
    </p:spTree>
    <p:extLst>
      <p:ext uri="{BB962C8B-B14F-4D97-AF65-F5344CB8AC3E}">
        <p14:creationId xmlns:p14="http://schemas.microsoft.com/office/powerpoint/2010/main" val="32325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t>3</a:t>
            </a:fld>
            <a:endParaRPr lang="zh-CN" altLang="en-US"/>
          </a:p>
        </p:txBody>
      </p:sp>
    </p:spTree>
    <p:extLst>
      <p:ext uri="{BB962C8B-B14F-4D97-AF65-F5344CB8AC3E}">
        <p14:creationId xmlns:p14="http://schemas.microsoft.com/office/powerpoint/2010/main" val="3350094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extLst>
      <p:ext uri="{BB962C8B-B14F-4D97-AF65-F5344CB8AC3E}">
        <p14:creationId xmlns:p14="http://schemas.microsoft.com/office/powerpoint/2010/main" val="4182467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extLst>
      <p:ext uri="{BB962C8B-B14F-4D97-AF65-F5344CB8AC3E}">
        <p14:creationId xmlns:p14="http://schemas.microsoft.com/office/powerpoint/2010/main" val="2209645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extLst>
      <p:ext uri="{BB962C8B-B14F-4D97-AF65-F5344CB8AC3E}">
        <p14:creationId xmlns:p14="http://schemas.microsoft.com/office/powerpoint/2010/main" val="25417465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extLst>
      <p:ext uri="{BB962C8B-B14F-4D97-AF65-F5344CB8AC3E}">
        <p14:creationId xmlns:p14="http://schemas.microsoft.com/office/powerpoint/2010/main" val="2115909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t>8</a:t>
            </a:fld>
            <a:endParaRPr lang="zh-CN" altLang="en-US"/>
          </a:p>
        </p:txBody>
      </p:sp>
    </p:spTree>
    <p:extLst>
      <p:ext uri="{BB962C8B-B14F-4D97-AF65-F5344CB8AC3E}">
        <p14:creationId xmlns:p14="http://schemas.microsoft.com/office/powerpoint/2010/main" val="29692784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extLst>
      <p:ext uri="{BB962C8B-B14F-4D97-AF65-F5344CB8AC3E}">
        <p14:creationId xmlns:p14="http://schemas.microsoft.com/office/powerpoint/2010/main" val="6454948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extLst>
      <p:ext uri="{BB962C8B-B14F-4D97-AF65-F5344CB8AC3E}">
        <p14:creationId xmlns:p14="http://schemas.microsoft.com/office/powerpoint/2010/main" val="3396033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11</a:t>
            </a:fld>
            <a:endParaRPr lang="zh-CN" altLang="en-US"/>
          </a:p>
        </p:txBody>
      </p:sp>
    </p:spTree>
    <p:extLst>
      <p:ext uri="{BB962C8B-B14F-4D97-AF65-F5344CB8AC3E}">
        <p14:creationId xmlns:p14="http://schemas.microsoft.com/office/powerpoint/2010/main" val="304036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12</a:t>
            </a:fld>
            <a:endParaRPr lang="zh-CN" altLang="en-US"/>
          </a:p>
        </p:txBody>
      </p:sp>
    </p:spTree>
    <p:extLst>
      <p:ext uri="{BB962C8B-B14F-4D97-AF65-F5344CB8AC3E}">
        <p14:creationId xmlns:p14="http://schemas.microsoft.com/office/powerpoint/2010/main" val="41351878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13</a:t>
            </a:fld>
            <a:endParaRPr lang="zh-CN" altLang="en-US"/>
          </a:p>
        </p:txBody>
      </p:sp>
    </p:spTree>
    <p:extLst>
      <p:ext uri="{BB962C8B-B14F-4D97-AF65-F5344CB8AC3E}">
        <p14:creationId xmlns:p14="http://schemas.microsoft.com/office/powerpoint/2010/main" val="40851436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t>14</a:t>
            </a:fld>
            <a:endParaRPr lang="zh-CN" altLang="en-US"/>
          </a:p>
        </p:txBody>
      </p:sp>
    </p:spTree>
    <p:extLst>
      <p:ext uri="{BB962C8B-B14F-4D97-AF65-F5344CB8AC3E}">
        <p14:creationId xmlns:p14="http://schemas.microsoft.com/office/powerpoint/2010/main" val="8473359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15</a:t>
            </a:fld>
            <a:endParaRPr lang="zh-CN" altLang="en-US"/>
          </a:p>
        </p:txBody>
      </p:sp>
    </p:spTree>
    <p:extLst>
      <p:ext uri="{BB962C8B-B14F-4D97-AF65-F5344CB8AC3E}">
        <p14:creationId xmlns:p14="http://schemas.microsoft.com/office/powerpoint/2010/main" val="11846799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t>16</a:t>
            </a:fld>
            <a:endParaRPr lang="zh-CN" altLang="en-US"/>
          </a:p>
        </p:txBody>
      </p:sp>
    </p:spTree>
    <p:extLst>
      <p:ext uri="{BB962C8B-B14F-4D97-AF65-F5344CB8AC3E}">
        <p14:creationId xmlns:p14="http://schemas.microsoft.com/office/powerpoint/2010/main" val="39783045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t>17</a:t>
            </a:fld>
            <a:endParaRPr lang="zh-CN" altLang="en-US"/>
          </a:p>
        </p:txBody>
      </p:sp>
    </p:spTree>
    <p:extLst>
      <p:ext uri="{BB962C8B-B14F-4D97-AF65-F5344CB8AC3E}">
        <p14:creationId xmlns:p14="http://schemas.microsoft.com/office/powerpoint/2010/main" val="9745873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18</a:t>
            </a:fld>
            <a:endParaRPr lang="zh-CN" altLang="en-US"/>
          </a:p>
        </p:txBody>
      </p:sp>
    </p:spTree>
    <p:extLst>
      <p:ext uri="{BB962C8B-B14F-4D97-AF65-F5344CB8AC3E}">
        <p14:creationId xmlns:p14="http://schemas.microsoft.com/office/powerpoint/2010/main" val="22744583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extLst>
      <p:ext uri="{BB962C8B-B14F-4D97-AF65-F5344CB8AC3E}">
        <p14:creationId xmlns:p14="http://schemas.microsoft.com/office/powerpoint/2010/main" val="18682680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t>20</a:t>
            </a:fld>
            <a:endParaRPr lang="zh-CN" altLang="en-US"/>
          </a:p>
        </p:txBody>
      </p:sp>
    </p:spTree>
    <p:extLst>
      <p:ext uri="{BB962C8B-B14F-4D97-AF65-F5344CB8AC3E}">
        <p14:creationId xmlns:p14="http://schemas.microsoft.com/office/powerpoint/2010/main" val="16313923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extLst>
      <p:ext uri="{BB962C8B-B14F-4D97-AF65-F5344CB8AC3E}">
        <p14:creationId xmlns:p14="http://schemas.microsoft.com/office/powerpoint/2010/main" val="17156067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extLst>
      <p:ext uri="{BB962C8B-B14F-4D97-AF65-F5344CB8AC3E}">
        <p14:creationId xmlns:p14="http://schemas.microsoft.com/office/powerpoint/2010/main" val="38593624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179876-21DC-41E8-8E63-89BCD04AD88F}" type="slidenum">
              <a:rPr lang="zh-CN" altLang="en-US" smtClean="0"/>
              <a:t>23</a:t>
            </a:fld>
            <a:endParaRPr lang="zh-CN" altLang="en-US"/>
          </a:p>
        </p:txBody>
      </p:sp>
    </p:spTree>
    <p:extLst>
      <p:ext uri="{BB962C8B-B14F-4D97-AF65-F5344CB8AC3E}">
        <p14:creationId xmlns:p14="http://schemas.microsoft.com/office/powerpoint/2010/main" val="17641831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t>24</a:t>
            </a:fld>
            <a:endParaRPr lang="zh-CN" altLang="en-US" dirty="0"/>
          </a:p>
        </p:txBody>
      </p:sp>
    </p:spTree>
    <p:extLst>
      <p:ext uri="{BB962C8B-B14F-4D97-AF65-F5344CB8AC3E}">
        <p14:creationId xmlns:p14="http://schemas.microsoft.com/office/powerpoint/2010/main" val="1209410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t>25</a:t>
            </a:fld>
            <a:endParaRPr lang="zh-CN" altLang="en-US"/>
          </a:p>
        </p:txBody>
      </p:sp>
    </p:spTree>
    <p:extLst>
      <p:ext uri="{BB962C8B-B14F-4D97-AF65-F5344CB8AC3E}">
        <p14:creationId xmlns:p14="http://schemas.microsoft.com/office/powerpoint/2010/main" val="700690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646811" y="3452149"/>
            <a:ext cx="1597520" cy="2575550"/>
          </a:xfrm>
          <a:custGeom>
            <a:avLst/>
            <a:gdLst>
              <a:gd name="connsiteX0" fmla="*/ 0 w 1514686"/>
              <a:gd name="connsiteY0" fmla="*/ 0 h 2442137"/>
              <a:gd name="connsiteX1" fmla="*/ 1514686 w 1514686"/>
              <a:gd name="connsiteY1" fmla="*/ 0 h 2442137"/>
              <a:gd name="connsiteX2" fmla="*/ 1514686 w 1514686"/>
              <a:gd name="connsiteY2" fmla="*/ 2442137 h 2442137"/>
              <a:gd name="connsiteX3" fmla="*/ 0 w 1514686"/>
              <a:gd name="connsiteY3" fmla="*/ 2442137 h 2442137"/>
            </a:gdLst>
            <a:ahLst/>
            <a:cxnLst>
              <a:cxn ang="0">
                <a:pos x="connsiteX0" y="connsiteY0"/>
              </a:cxn>
              <a:cxn ang="0">
                <a:pos x="connsiteX1" y="connsiteY1"/>
              </a:cxn>
              <a:cxn ang="0">
                <a:pos x="connsiteX2" y="connsiteY2"/>
              </a:cxn>
              <a:cxn ang="0">
                <a:pos x="connsiteX3" y="connsiteY3"/>
              </a:cxn>
            </a:cxnLst>
            <a:rect l="l" t="t" r="r" b="b"/>
            <a:pathLst>
              <a:path w="1514686" h="2442137">
                <a:moveTo>
                  <a:pt x="0" y="0"/>
                </a:moveTo>
                <a:lnTo>
                  <a:pt x="1514686" y="0"/>
                </a:lnTo>
                <a:lnTo>
                  <a:pt x="1514686" y="2442137"/>
                </a:lnTo>
                <a:lnTo>
                  <a:pt x="0" y="2442137"/>
                </a:lnTo>
                <a:close/>
              </a:path>
            </a:pathLst>
          </a:custGeom>
          <a:solidFill>
            <a:schemeClr val="bg2"/>
          </a:solidFill>
          <a:effectLst>
            <a:innerShdw blurRad="114300">
              <a:prstClr val="black"/>
            </a:innerShdw>
          </a:effectLst>
        </p:spPr>
        <p:txBody>
          <a:bodyPr wrap="square">
            <a:noAutofit/>
          </a:bodyPr>
          <a:lstStyle/>
          <a:p>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1_仅标题">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643018" y="290513"/>
            <a:ext cx="11572715" cy="1204912"/>
          </a:xfrm>
          <a:prstGeom prst="rect">
            <a:avLst/>
          </a:prstGeom>
        </p:spPr>
        <p:txBody>
          <a:bodyPr/>
          <a:lstStyle/>
          <a:p>
            <a:r>
              <a:rPr lang="zh-CN" altLang="en-US"/>
              <a:t>单击此处编辑母版标题样式</a:t>
            </a:r>
          </a:p>
        </p:txBody>
      </p:sp>
      <p:sp>
        <p:nvSpPr>
          <p:cNvPr id="3" name="日期占位符 3"/>
          <p:cNvSpPr>
            <a:spLocks noGrp="1"/>
          </p:cNvSpPr>
          <p:nvPr>
            <p:ph type="dt" sz="half" idx="10"/>
          </p:nvPr>
        </p:nvSpPr>
        <p:spPr>
          <a:xfrm>
            <a:off x="643018" y="6704013"/>
            <a:ext cx="3000745" cy="385762"/>
          </a:xfrm>
          <a:prstGeom prst="rect">
            <a:avLst/>
          </a:prstGeom>
        </p:spPr>
        <p:txBody>
          <a:bodyPr/>
          <a:lstStyle>
            <a:lvl1pPr>
              <a:defRPr/>
            </a:lvl1pPr>
          </a:lstStyle>
          <a:p>
            <a:pPr>
              <a:defRPr/>
            </a:pPr>
            <a:fld id="{9E773E08-A71B-4FDC-B054-E26753AAFF0B}" type="datetimeFigureOut">
              <a:rPr lang="zh-CN" altLang="en-US"/>
              <a:t>2020/6/18</a:t>
            </a:fld>
            <a:endParaRPr lang="zh-CN" altLang="en-US"/>
          </a:p>
        </p:txBody>
      </p:sp>
      <p:sp>
        <p:nvSpPr>
          <p:cNvPr id="4" name="页脚占位符 4"/>
          <p:cNvSpPr>
            <a:spLocks noGrp="1"/>
          </p:cNvSpPr>
          <p:nvPr>
            <p:ph type="ftr" sz="quarter" idx="11"/>
          </p:nvPr>
        </p:nvSpPr>
        <p:spPr>
          <a:xfrm>
            <a:off x="4393156" y="6704013"/>
            <a:ext cx="4072440" cy="385762"/>
          </a:xfrm>
          <a:prstGeom prst="rect">
            <a:avLst/>
          </a:prstGeom>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a:xfrm>
            <a:off x="9214988" y="6704013"/>
            <a:ext cx="3000745" cy="385762"/>
          </a:xfrm>
          <a:prstGeom prst="rect">
            <a:avLst/>
          </a:prstGeom>
        </p:spPr>
        <p:txBody>
          <a:bodyPr/>
          <a:lstStyle>
            <a:lvl1pPr>
              <a:defRPr/>
            </a:lvl1pPr>
          </a:lstStyle>
          <a:p>
            <a:fld id="{CC93CDD0-E3EC-4FB5-9135-935862A1CC92}" type="slidenum">
              <a:rPr lang="zh-CN" altLang="en-US"/>
              <a:t>‹#›</a:t>
            </a:fld>
            <a:endParaRPr lang="zh-CN" alt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Blank New Slide">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3_自定义版式">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hre icons right">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2_标题和内容">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643018" y="290513"/>
            <a:ext cx="11572715" cy="1204912"/>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43018" y="1687514"/>
            <a:ext cx="11572715" cy="4772025"/>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43018" y="6704013"/>
            <a:ext cx="3000745" cy="385762"/>
          </a:xfrm>
          <a:prstGeom prst="rect">
            <a:avLst/>
          </a:prstGeom>
        </p:spPr>
        <p:txBody>
          <a:bodyPr/>
          <a:lstStyle>
            <a:lvl1pPr>
              <a:defRPr/>
            </a:lvl1pPr>
          </a:lstStyle>
          <a:p>
            <a:pPr>
              <a:defRPr/>
            </a:pPr>
            <a:fld id="{DA612F86-CEC4-49EB-8B7F-249AAA44CCD9}" type="datetimeFigureOut">
              <a:rPr lang="zh-CN" altLang="en-US"/>
              <a:t>2020/6/18</a:t>
            </a:fld>
            <a:endParaRPr lang="zh-CN" altLang="en-US"/>
          </a:p>
        </p:txBody>
      </p:sp>
      <p:sp>
        <p:nvSpPr>
          <p:cNvPr id="5" name="页脚占位符 4"/>
          <p:cNvSpPr>
            <a:spLocks noGrp="1"/>
          </p:cNvSpPr>
          <p:nvPr>
            <p:ph type="ftr" sz="quarter" idx="11"/>
          </p:nvPr>
        </p:nvSpPr>
        <p:spPr>
          <a:xfrm>
            <a:off x="4393156" y="6704013"/>
            <a:ext cx="4072440" cy="38576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9214988" y="6704013"/>
            <a:ext cx="3000745" cy="385762"/>
          </a:xfrm>
          <a:prstGeom prst="rect">
            <a:avLst/>
          </a:prstGeom>
        </p:spPr>
        <p:txBody>
          <a:bodyPr/>
          <a:lstStyle>
            <a:lvl1pPr>
              <a:defRPr/>
            </a:lvl1pPr>
          </a:lstStyle>
          <a:p>
            <a:fld id="{0EE52F29-FB64-4B43-91C8-3826701FA621}" type="slidenum">
              <a:rPr lang="zh-CN" altLang="en-US"/>
              <a:t>‹#›</a:t>
            </a:fld>
            <a:endParaRPr lang="zh-CN" alt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cSld>
  <p:clrMapOvr>
    <a:masterClrMapping/>
  </p:clrMapOvr>
  <p:transition spd="slow" advClick="0" advTm="0">
    <p:split orient="vert"/>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t>2020/6/18</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2.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jpeg"/><Relationship Id="rId5" Type="http://schemas.openxmlformats.org/officeDocument/2006/relationships/notesSlide" Target="../notesSlides/notesSlide1.xml"/><Relationship Id="rId4"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ags" Target="../tags/tag3.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image" Target="../media/image1.jpe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notesSlide" Target="../notesSlides/notesSlide3.xml"/><Relationship Id="rId5" Type="http://schemas.openxmlformats.org/officeDocument/2006/relationships/slideLayout" Target="../slideLayouts/slideLayout4.xml"/><Relationship Id="rId4" Type="http://schemas.openxmlformats.org/officeDocument/2006/relationships/tags" Target="../tags/tag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tags" Target="../tags/tag10.xml"/><Relationship Id="rId7" Type="http://schemas.openxmlformats.org/officeDocument/2006/relationships/image" Target="../media/image1.jpe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notesSlide" Target="../notesSlides/notesSlide8.xml"/><Relationship Id="rId5" Type="http://schemas.openxmlformats.org/officeDocument/2006/relationships/slideLayout" Target="../slideLayouts/slideLayout4.xml"/><Relationship Id="rId4" Type="http://schemas.openxmlformats.org/officeDocument/2006/relationships/tags" Target="../tags/tag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image" Target="../media/image1.jpe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notesSlide" Target="../notesSlides/notesSlide14.xml"/><Relationship Id="rId5" Type="http://schemas.openxmlformats.org/officeDocument/2006/relationships/slideLayout" Target="../slideLayouts/slideLayout4.xml"/><Relationship Id="rId4" Type="http://schemas.openxmlformats.org/officeDocument/2006/relationships/tags" Target="../tags/tag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3" Type="http://schemas.openxmlformats.org/officeDocument/2006/relationships/tags" Target="../tags/tag18.xml"/><Relationship Id="rId7" Type="http://schemas.openxmlformats.org/officeDocument/2006/relationships/slideLayout" Target="../slideLayouts/slideLayout9.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s>
</file>

<file path=ppt/slides/_rels/slide20.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image" Target="../media/image1.jpe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20.xml"/><Relationship Id="rId5" Type="http://schemas.openxmlformats.org/officeDocument/2006/relationships/slideLayout" Target="../slideLayouts/slideLayout4.xml"/><Relationship Id="rId4" Type="http://schemas.openxmlformats.org/officeDocument/2006/relationships/tags" Target="../tags/tag2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tags" Target="../tags/tag26.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jpeg"/><Relationship Id="rId5" Type="http://schemas.openxmlformats.org/officeDocument/2006/relationships/notesSlide" Target="../notesSlides/notesSlide25.xml"/><Relationship Id="rId4"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6"/>
          <a:stretch>
            <a:fillRect/>
          </a:stretch>
        </a:blipFill>
        <a:effectLst/>
      </p:bgPr>
    </p:bg>
    <p:spTree>
      <p:nvGrpSpPr>
        <p:cNvPr id="1" name=""/>
        <p:cNvGrpSpPr/>
        <p:nvPr/>
      </p:nvGrpSpPr>
      <p:grpSpPr>
        <a:xfrm>
          <a:off x="0" y="0"/>
          <a:ext cx="0" cy="0"/>
          <a:chOff x="0" y="0"/>
          <a:chExt cx="0" cy="0"/>
        </a:xfrm>
      </p:grpSpPr>
      <p:pic>
        <p:nvPicPr>
          <p:cNvPr id="5" name="Tobu - Sunburs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59041" y="0"/>
            <a:ext cx="609600" cy="609600"/>
          </a:xfrm>
          <a:prstGeom prst="rect">
            <a:avLst/>
          </a:prstGeom>
        </p:spPr>
      </p:pic>
      <p:sp>
        <p:nvSpPr>
          <p:cNvPr id="9" name="PA_矩形 11"/>
          <p:cNvSpPr/>
          <p:nvPr>
            <p:custDataLst>
              <p:tags r:id="rId3"/>
            </p:custDataLst>
          </p:nvPr>
        </p:nvSpPr>
        <p:spPr>
          <a:xfrm>
            <a:off x="848779" y="415207"/>
            <a:ext cx="11161191" cy="6402235"/>
          </a:xfrm>
          <a:prstGeom prst="rect">
            <a:avLst/>
          </a:prstGeom>
          <a:solidFill>
            <a:schemeClr val="bg1"/>
          </a:solidFill>
          <a:ln>
            <a:noFill/>
          </a:ln>
          <a:effectLst>
            <a:outerShdw blurRad="381000" dist="1270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662830" y="1987064"/>
            <a:ext cx="3384376" cy="1365250"/>
          </a:xfrm>
          <a:prstGeom prst="rect">
            <a:avLst/>
          </a:prstGeom>
        </p:spPr>
        <p:txBody>
          <a:bodyPr wrap="square" lIns="68559" tIns="34280" rIns="68559" bIns="34280">
            <a:spAutoFit/>
          </a:bodyPr>
          <a:lstStyle/>
          <a:p>
            <a:pPr algn="ctr"/>
            <a:r>
              <a:rPr lang="en-US" altLang="zh-CN" sz="8435" spc="300"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202X</a:t>
            </a:r>
          </a:p>
        </p:txBody>
      </p:sp>
      <p:sp>
        <p:nvSpPr>
          <p:cNvPr id="14" name="文本框 16"/>
          <p:cNvSpPr txBox="1"/>
          <p:nvPr/>
        </p:nvSpPr>
        <p:spPr>
          <a:xfrm>
            <a:off x="2456832" y="3428529"/>
            <a:ext cx="7944884" cy="957946"/>
          </a:xfrm>
          <a:prstGeom prst="rect">
            <a:avLst/>
          </a:prstGeom>
          <a:noFill/>
        </p:spPr>
        <p:txBody>
          <a:bodyPr wrap="square" lIns="91434" tIns="45716" rIns="91434" bIns="45716" rtlCol="0">
            <a:spAutoFit/>
          </a:bodyPr>
          <a:lstStyle/>
          <a:p>
            <a:pPr algn="ctr">
              <a:buNone/>
            </a:pPr>
            <a:r>
              <a:rPr lang="zh-CN" altLang="en-US" sz="5625" b="1" cap="all" spc="600"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销售年终业绩汇报</a:t>
            </a:r>
          </a:p>
        </p:txBody>
      </p:sp>
      <p:sp>
        <p:nvSpPr>
          <p:cNvPr id="15" name="矩形 259"/>
          <p:cNvSpPr>
            <a:spLocks noChangeArrowheads="1"/>
          </p:cNvSpPr>
          <p:nvPr/>
        </p:nvSpPr>
        <p:spPr bwMode="auto">
          <a:xfrm>
            <a:off x="4161299" y="4443573"/>
            <a:ext cx="4535951" cy="36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6" rIns="91434"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800" cap="all" spc="300" dirty="0" smtClean="0">
                <a:solidFill>
                  <a:srgbClr val="C00000"/>
                </a:solidFill>
                <a:cs typeface="微软雅黑" panose="020B0503020204020204" pitchFamily="34" charset="-122"/>
              </a:rPr>
              <a:t>xxx</a:t>
            </a:r>
            <a:r>
              <a:rPr lang="zh-CN" altLang="en-US" sz="1800" cap="all" spc="300" dirty="0" smtClean="0">
                <a:solidFill>
                  <a:srgbClr val="C00000"/>
                </a:solidFill>
                <a:cs typeface="微软雅黑" panose="020B0503020204020204" pitchFamily="34" charset="-122"/>
              </a:rPr>
              <a:t>顶尖</a:t>
            </a:r>
            <a:r>
              <a:rPr lang="zh-CN" altLang="en-US" sz="1800" cap="all" spc="300" dirty="0">
                <a:solidFill>
                  <a:srgbClr val="C00000"/>
                </a:solidFill>
                <a:cs typeface="微软雅黑" panose="020B0503020204020204" pitchFamily="34" charset="-122"/>
              </a:rPr>
              <a:t>职业文案</a:t>
            </a:r>
          </a:p>
        </p:txBody>
      </p:sp>
      <p:sp>
        <p:nvSpPr>
          <p:cNvPr id="16" name="文本框 15"/>
          <p:cNvSpPr txBox="1"/>
          <p:nvPr/>
        </p:nvSpPr>
        <p:spPr>
          <a:xfrm>
            <a:off x="3543486" y="4877993"/>
            <a:ext cx="5771576" cy="459157"/>
          </a:xfrm>
          <a:prstGeom prst="rect">
            <a:avLst/>
          </a:prstGeom>
          <a:noFill/>
        </p:spPr>
        <p:txBody>
          <a:bodyPr wrap="square" lIns="91434" tIns="45716" rIns="91434" bIns="45716" rtlCol="0">
            <a:spAutoFit/>
          </a:bodyPr>
          <a:lstStyle/>
          <a:p>
            <a:pPr algn="ctr">
              <a:lnSpc>
                <a:spcPct val="150000"/>
              </a:lnSpc>
              <a:buNone/>
            </a:pPr>
            <a:r>
              <a:rPr lang="en-US" altLang="zh-CN" sz="845" cap="all"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Business report general summary PPT template  | is suitable for the reporting on activities report | bio | work summary report, etc. | | meeting</a:t>
            </a: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par>
                                    <p:cTn id="7" presetID="2" presetClass="entr" presetSubtype="2" fill="hold" grpId="0" nodeType="withEffect" p14:presetBounceEnd="40000">
                                      <p:stCondLst>
                                        <p:cond delay="250"/>
                                      </p:stCondLst>
                                      <p:iterate type="lt">
                                        <p:tmPct val="10000"/>
                                      </p:iterate>
                                      <p:childTnLst>
                                        <p:set>
                                          <p:cBhvr>
                                            <p:cTn id="8" dur="1" fill="hold">
                                              <p:stCondLst>
                                                <p:cond delay="0"/>
                                              </p:stCondLst>
                                            </p:cTn>
                                            <p:tgtEl>
                                              <p:spTgt spid="9"/>
                                            </p:tgtEl>
                                            <p:attrNameLst>
                                              <p:attrName>style.visibility</p:attrName>
                                            </p:attrNameLst>
                                          </p:cBhvr>
                                          <p:to>
                                            <p:strVal val="visible"/>
                                          </p:to>
                                        </p:set>
                                        <p:anim calcmode="lin" valueType="num" p14:bounceEnd="40000">
                                          <p:cBhvr additive="base">
                                            <p:cTn id="9" dur="25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10" dur="25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1" presetClass="entr" presetSubtype="0" fill="hold" grpId="0" nodeType="clickEffect">
                                      <p:stCondLst>
                                        <p:cond delay="0"/>
                                      </p:stCondLst>
                                      <p:iterate type="lt">
                                        <p:tmPct val="6140"/>
                                      </p:iterate>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1"/>
                                            </p:tgtEl>
                                            <p:attrNameLst>
                                              <p:attrName>ppt_y</p:attrName>
                                            </p:attrNameLst>
                                          </p:cBhvr>
                                          <p:tavLst>
                                            <p:tav tm="0">
                                              <p:val>
                                                <p:strVal val="#ppt_y"/>
                                              </p:val>
                                            </p:tav>
                                            <p:tav tm="100000">
                                              <p:val>
                                                <p:strVal val="#ppt_y"/>
                                              </p:val>
                                            </p:tav>
                                          </p:tavLst>
                                        </p:anim>
                                        <p:anim calcmode="lin" valueType="num">
                                          <p:cBhvr>
                                            <p:cTn id="1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1"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grpId="1"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mph" presetSubtype="0" fill="hold" grpId="0" nodeType="clickEffect">
                                      <p:stCondLst>
                                        <p:cond delay="0"/>
                                      </p:stCondLst>
                                      <p:childTnLst>
                                        <p:animEffect transition="out" filter="fade">
                                          <p:cBhvr>
                                            <p:cTn id="31" dur="500" tmFilter="0, 0; .2, .5; .8, .5; 1, 0"/>
                                            <p:tgtEl>
                                              <p:spTgt spid="14"/>
                                            </p:tgtEl>
                                          </p:cBhvr>
                                        </p:animEffect>
                                        <p:animScale>
                                          <p:cBhvr>
                                            <p:cTn id="32" dur="250" autoRev="1" fill="hold"/>
                                            <p:tgtEl>
                                              <p:spTgt spid="14"/>
                                            </p:tgtEl>
                                          </p:cBhvr>
                                          <p:by x="105000" y="105000"/>
                                        </p:animScale>
                                      </p:childTnLst>
                                    </p:cTn>
                                  </p:par>
                                </p:childTnLst>
                              </p:cTn>
                            </p:par>
                            <p:par>
                              <p:cTn id="33" fill="hold">
                                <p:stCondLst>
                                  <p:cond delay="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5"/>
                                            </p:tgtEl>
                                            <p:attrNameLst>
                                              <p:attrName>ppt_y</p:attrName>
                                            </p:attrNameLst>
                                          </p:cBhvr>
                                          <p:tavLst>
                                            <p:tav tm="0">
                                              <p:val>
                                                <p:strVal val="#ppt_y"/>
                                              </p:val>
                                            </p:tav>
                                            <p:tav tm="100000">
                                              <p:val>
                                                <p:strVal val="#ppt_y"/>
                                              </p:val>
                                            </p:tav>
                                          </p:tavLst>
                                        </p:anim>
                                        <p:anim calcmode="lin" valueType="num">
                                          <p:cBhvr>
                                            <p:cTn id="3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15"/>
                                            </p:tgtEl>
                                          </p:cBhvr>
                                        </p:animEffect>
                                      </p:childTnLst>
                                    </p:cTn>
                                  </p:par>
                                </p:childTnLst>
                              </p:cTn>
                            </p:par>
                            <p:par>
                              <p:cTn id="41" fill="hold">
                                <p:stCondLst>
                                  <p:cond delay="1399"/>
                                </p:stCondLst>
                                <p:childTnLst>
                                  <p:par>
                                    <p:cTn id="42" presetID="26" presetClass="emph" presetSubtype="0" fill="hold" grpId="1" nodeType="afterEffect">
                                      <p:stCondLst>
                                        <p:cond delay="0"/>
                                      </p:stCondLst>
                                      <p:iterate type="lt">
                                        <p:tmPct val="0"/>
                                      </p:iterate>
                                      <p:childTnLst>
                                        <p:animEffect transition="out" filter="fade">
                                          <p:cBhvr>
                                            <p:cTn id="43" dur="500" tmFilter="0, 0; .2, .5; .8, .5; 1, 0"/>
                                            <p:tgtEl>
                                              <p:spTgt spid="15"/>
                                            </p:tgtEl>
                                          </p:cBhvr>
                                        </p:animEffect>
                                        <p:animScale>
                                          <p:cBhvr>
                                            <p:cTn id="44" dur="250" autoRev="1" fill="hold"/>
                                            <p:tgtEl>
                                              <p:spTgt spid="15"/>
                                            </p:tgtEl>
                                          </p:cBhvr>
                                          <p:by x="105000" y="105000"/>
                                        </p:animScale>
                                      </p:childTnLst>
                                    </p:cTn>
                                  </p:par>
                                </p:childTnLst>
                              </p:cTn>
                            </p:par>
                          </p:childTnLst>
                        </p:cTn>
                      </p:par>
                      <p:par>
                        <p:cTn id="45" fill="hold">
                          <p:stCondLst>
                            <p:cond delay="indefinite"/>
                          </p:stCondLst>
                          <p:childTnLst>
                            <p:par>
                              <p:cTn id="46" fill="hold">
                                <p:stCondLst>
                                  <p:cond delay="0"/>
                                </p:stCondLst>
                                <p:childTnLst>
                                  <p:par>
                                    <p:cTn id="47" presetID="26" presetClass="emph" presetSubtype="0" fill="hold" grpId="0" nodeType="clickEffect">
                                      <p:stCondLst>
                                        <p:cond delay="0"/>
                                      </p:stCondLst>
                                      <p:childTnLst>
                                        <p:animEffect transition="out" filter="fade">
                                          <p:cBhvr>
                                            <p:cTn id="48" dur="500" tmFilter="0, 0; .2, .5; .8, .5; 1, 0"/>
                                            <p:tgtEl>
                                              <p:spTgt spid="16"/>
                                            </p:tgtEl>
                                          </p:cBhvr>
                                        </p:animEffect>
                                        <p:animScale>
                                          <p:cBhvr>
                                            <p:cTn id="49" dur="250" autoRev="1" fill="hold"/>
                                            <p:tgtEl>
                                              <p:spTgt spid="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0" repeatCount="indefinite" fill="remove" display="0">
                      <p:stCondLst>
                        <p:cond delay="indefinite"/>
                      </p:stCondLst>
                      <p:endCondLst>
                        <p:cond evt="onStopAudio" delay="0">
                          <p:tgtEl>
                            <p:sldTgt/>
                          </p:tgtEl>
                        </p:cond>
                      </p:endCondLst>
                    </p:cTn>
                    <p:tgtEl>
                      <p:spTgt spid="5"/>
                    </p:tgtEl>
                  </p:cMediaNode>
                </p:audio>
              </p:childTnLst>
            </p:cTn>
          </p:par>
        </p:tnLst>
        <p:bldLst>
          <p:bldP spid="9" grpId="0" animBg="1"/>
          <p:bldP spid="11" grpId="0"/>
          <p:bldP spid="14" grpId="0"/>
          <p:bldP spid="14" grpId="1"/>
          <p:bldP spid="15" grpId="0"/>
          <p:bldP spid="15" grpId="1"/>
          <p:bldP spid="16" grpId="0"/>
          <p:bldP spid="16"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par>
                                    <p:cTn id="7" presetID="2" presetClass="entr" presetSubtype="2" fill="hold" grpId="0" nodeType="withEffect">
                                      <p:stCondLst>
                                        <p:cond delay="250"/>
                                      </p:stCondLst>
                                      <p:iterate type="lt">
                                        <p:tmPct val="10000"/>
                                      </p:iterate>
                                      <p:childTnLst>
                                        <p:set>
                                          <p:cBhvr>
                                            <p:cTn id="8" dur="1" fill="hold">
                                              <p:stCondLst>
                                                <p:cond delay="0"/>
                                              </p:stCondLst>
                                            </p:cTn>
                                            <p:tgtEl>
                                              <p:spTgt spid="9"/>
                                            </p:tgtEl>
                                            <p:attrNameLst>
                                              <p:attrName>style.visibility</p:attrName>
                                            </p:attrNameLst>
                                          </p:cBhvr>
                                          <p:to>
                                            <p:strVal val="visible"/>
                                          </p:to>
                                        </p:set>
                                        <p:anim calcmode="lin" valueType="num">
                                          <p:cBhvr additive="base">
                                            <p:cTn id="9" dur="250" fill="hold"/>
                                            <p:tgtEl>
                                              <p:spTgt spid="9"/>
                                            </p:tgtEl>
                                            <p:attrNameLst>
                                              <p:attrName>ppt_x</p:attrName>
                                            </p:attrNameLst>
                                          </p:cBhvr>
                                          <p:tavLst>
                                            <p:tav tm="0">
                                              <p:val>
                                                <p:strVal val="1+#ppt_w/2"/>
                                              </p:val>
                                            </p:tav>
                                            <p:tav tm="100000">
                                              <p:val>
                                                <p:strVal val="#ppt_x"/>
                                              </p:val>
                                            </p:tav>
                                          </p:tavLst>
                                        </p:anim>
                                        <p:anim calcmode="lin" valueType="num">
                                          <p:cBhvr additive="base">
                                            <p:cTn id="10" dur="25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1" presetClass="entr" presetSubtype="0" fill="hold" grpId="0" nodeType="clickEffect">
                                      <p:stCondLst>
                                        <p:cond delay="0"/>
                                      </p:stCondLst>
                                      <p:iterate type="lt">
                                        <p:tmPct val="6140"/>
                                      </p:iterate>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1"/>
                                            </p:tgtEl>
                                            <p:attrNameLst>
                                              <p:attrName>ppt_y</p:attrName>
                                            </p:attrNameLst>
                                          </p:cBhvr>
                                          <p:tavLst>
                                            <p:tav tm="0">
                                              <p:val>
                                                <p:strVal val="#ppt_y"/>
                                              </p:val>
                                            </p:tav>
                                            <p:tav tm="100000">
                                              <p:val>
                                                <p:strVal val="#ppt_y"/>
                                              </p:val>
                                            </p:tav>
                                          </p:tavLst>
                                        </p:anim>
                                        <p:anim calcmode="lin" valueType="num">
                                          <p:cBhvr>
                                            <p:cTn id="1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1"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grpId="1"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mph" presetSubtype="0" fill="hold" grpId="0" nodeType="clickEffect">
                                      <p:stCondLst>
                                        <p:cond delay="0"/>
                                      </p:stCondLst>
                                      <p:childTnLst>
                                        <p:animEffect transition="out" filter="fade">
                                          <p:cBhvr>
                                            <p:cTn id="31" dur="500" tmFilter="0, 0; .2, .5; .8, .5; 1, 0"/>
                                            <p:tgtEl>
                                              <p:spTgt spid="14"/>
                                            </p:tgtEl>
                                          </p:cBhvr>
                                        </p:animEffect>
                                        <p:animScale>
                                          <p:cBhvr>
                                            <p:cTn id="32" dur="250" autoRev="1" fill="hold"/>
                                            <p:tgtEl>
                                              <p:spTgt spid="14"/>
                                            </p:tgtEl>
                                          </p:cBhvr>
                                          <p:by x="105000" y="105000"/>
                                        </p:animScale>
                                      </p:childTnLst>
                                    </p:cTn>
                                  </p:par>
                                </p:childTnLst>
                              </p:cTn>
                            </p:par>
                            <p:par>
                              <p:cTn id="33" fill="hold">
                                <p:stCondLst>
                                  <p:cond delay="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5"/>
                                            </p:tgtEl>
                                            <p:attrNameLst>
                                              <p:attrName>ppt_y</p:attrName>
                                            </p:attrNameLst>
                                          </p:cBhvr>
                                          <p:tavLst>
                                            <p:tav tm="0">
                                              <p:val>
                                                <p:strVal val="#ppt_y"/>
                                              </p:val>
                                            </p:tav>
                                            <p:tav tm="100000">
                                              <p:val>
                                                <p:strVal val="#ppt_y"/>
                                              </p:val>
                                            </p:tav>
                                          </p:tavLst>
                                        </p:anim>
                                        <p:anim calcmode="lin" valueType="num">
                                          <p:cBhvr>
                                            <p:cTn id="3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15"/>
                                            </p:tgtEl>
                                          </p:cBhvr>
                                        </p:animEffect>
                                      </p:childTnLst>
                                    </p:cTn>
                                  </p:par>
                                </p:childTnLst>
                              </p:cTn>
                            </p:par>
                            <p:par>
                              <p:cTn id="41" fill="hold">
                                <p:stCondLst>
                                  <p:cond delay="1399"/>
                                </p:stCondLst>
                                <p:childTnLst>
                                  <p:par>
                                    <p:cTn id="42" presetID="26" presetClass="emph" presetSubtype="0" fill="hold" grpId="1" nodeType="afterEffect">
                                      <p:stCondLst>
                                        <p:cond delay="0"/>
                                      </p:stCondLst>
                                      <p:iterate type="lt">
                                        <p:tmPct val="0"/>
                                      </p:iterate>
                                      <p:childTnLst>
                                        <p:animEffect transition="out" filter="fade">
                                          <p:cBhvr>
                                            <p:cTn id="43" dur="500" tmFilter="0, 0; .2, .5; .8, .5; 1, 0"/>
                                            <p:tgtEl>
                                              <p:spTgt spid="15"/>
                                            </p:tgtEl>
                                          </p:cBhvr>
                                        </p:animEffect>
                                        <p:animScale>
                                          <p:cBhvr>
                                            <p:cTn id="44" dur="250" autoRev="1" fill="hold"/>
                                            <p:tgtEl>
                                              <p:spTgt spid="15"/>
                                            </p:tgtEl>
                                          </p:cBhvr>
                                          <p:by x="105000" y="105000"/>
                                        </p:animScale>
                                      </p:childTnLst>
                                    </p:cTn>
                                  </p:par>
                                </p:childTnLst>
                              </p:cTn>
                            </p:par>
                          </p:childTnLst>
                        </p:cTn>
                      </p:par>
                      <p:par>
                        <p:cTn id="45" fill="hold">
                          <p:stCondLst>
                            <p:cond delay="indefinite"/>
                          </p:stCondLst>
                          <p:childTnLst>
                            <p:par>
                              <p:cTn id="46" fill="hold">
                                <p:stCondLst>
                                  <p:cond delay="0"/>
                                </p:stCondLst>
                                <p:childTnLst>
                                  <p:par>
                                    <p:cTn id="47" presetID="26" presetClass="emph" presetSubtype="0" fill="hold" grpId="0" nodeType="clickEffect">
                                      <p:stCondLst>
                                        <p:cond delay="0"/>
                                      </p:stCondLst>
                                      <p:childTnLst>
                                        <p:animEffect transition="out" filter="fade">
                                          <p:cBhvr>
                                            <p:cTn id="48" dur="500" tmFilter="0, 0; .2, .5; .8, .5; 1, 0"/>
                                            <p:tgtEl>
                                              <p:spTgt spid="16"/>
                                            </p:tgtEl>
                                          </p:cBhvr>
                                        </p:animEffect>
                                        <p:animScale>
                                          <p:cBhvr>
                                            <p:cTn id="49" dur="250" autoRev="1" fill="hold"/>
                                            <p:tgtEl>
                                              <p:spTgt spid="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0" repeatCount="indefinite" fill="remove" display="0">
                      <p:stCondLst>
                        <p:cond delay="indefinite"/>
                      </p:stCondLst>
                      <p:endCondLst>
                        <p:cond evt="onStopAudio" delay="0">
                          <p:tgtEl>
                            <p:sldTgt/>
                          </p:tgtEl>
                        </p:cond>
                      </p:endCondLst>
                    </p:cTn>
                    <p:tgtEl>
                      <p:spTgt spid="5"/>
                    </p:tgtEl>
                  </p:cMediaNode>
                </p:audio>
              </p:childTnLst>
            </p:cTn>
          </p:par>
        </p:tnLst>
        <p:bldLst>
          <p:bldP spid="9" grpId="0" animBg="1"/>
          <p:bldP spid="11" grpId="0"/>
          <p:bldP spid="14" grpId="0"/>
          <p:bldP spid="14" grpId="1"/>
          <p:bldP spid="15" grpId="0"/>
          <p:bldP spid="15" grpId="1"/>
          <p:bldP spid="16" grpId="0"/>
          <p:bldP spid="16" grpId="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9" name="PA_矩形 11"/>
          <p:cNvSpPr/>
          <p:nvPr>
            <p:custDataLst>
              <p:tags r:id="rId1"/>
            </p:custDataLst>
          </p:nvPr>
        </p:nvSpPr>
        <p:spPr>
          <a:xfrm>
            <a:off x="848779" y="415207"/>
            <a:ext cx="11161191" cy="6402235"/>
          </a:xfrm>
          <a:prstGeom prst="rect">
            <a:avLst/>
          </a:prstGeom>
          <a:solidFill>
            <a:schemeClr val="bg1"/>
          </a:solidFill>
          <a:ln>
            <a:noFill/>
          </a:ln>
          <a:effectLst>
            <a:outerShdw blurRad="381000" dist="1270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1388815" y="808013"/>
            <a:ext cx="2290329" cy="781752"/>
            <a:chOff x="838200" y="533509"/>
            <a:chExt cx="2290329" cy="781752"/>
          </a:xfrm>
        </p:grpSpPr>
        <p:sp>
          <p:nvSpPr>
            <p:cNvPr id="12" name="矩形 11"/>
            <p:cNvSpPr/>
            <p:nvPr/>
          </p:nvSpPr>
          <p:spPr>
            <a:xfrm>
              <a:off x="914400" y="618529"/>
              <a:ext cx="165100" cy="596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38200" y="618529"/>
              <a:ext cx="63500" cy="596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125271" y="533509"/>
              <a:ext cx="2003258" cy="781752"/>
            </a:xfrm>
            <a:prstGeom prst="rect">
              <a:avLst/>
            </a:prstGeom>
          </p:spPr>
          <p:txBody>
            <a:bodyPr wrap="square">
              <a:spAutoFit/>
            </a:bodyPr>
            <a:lstStyle/>
            <a:p>
              <a:pPr marL="0" marR="0" lvl="0" indent="0" algn="l" defTabSz="914400" eaLnBrk="1" fontAlgn="auto" latinLnBrk="0" hangingPunct="1">
                <a:lnSpc>
                  <a:spcPct val="112000"/>
                </a:lnSpc>
                <a:spcBef>
                  <a:spcPts val="0"/>
                </a:spcBef>
                <a:spcAft>
                  <a:spcPts val="0"/>
                </a:spcAft>
                <a:buClrTx/>
                <a:buSzTx/>
                <a:buFontTx/>
                <a:buNone/>
                <a:defRPr/>
              </a:pPr>
              <a:r>
                <a:rPr kumimoji="0" lang="zh-CN" altLang="en-US" sz="2400" i="0" u="none" strike="noStrike" kern="1200" cap="none" spc="0" normalizeH="0" baseline="0" noProof="0" dirty="0">
                  <a:ln>
                    <a:noFill/>
                  </a:ln>
                  <a:solidFill>
                    <a:schemeClr val="accent1"/>
                  </a:solidFill>
                  <a:effectLst/>
                  <a:uLnTx/>
                  <a:uFillTx/>
                  <a:latin typeface="方正尚酷简体" panose="03000509000000000000" pitchFamily="65" charset="-122"/>
                  <a:ea typeface="方正尚酷简体" panose="03000509000000000000" pitchFamily="65" charset="-122"/>
                </a:rPr>
                <a:t>目录页 </a:t>
              </a:r>
              <a:r>
                <a:rPr kumimoji="0" lang="en-US" altLang="zh-CN" sz="2400" i="0" u="none" strike="noStrike" kern="1200" cap="none" spc="0" normalizeH="0" baseline="0" noProof="0" dirty="0">
                  <a:ln>
                    <a:noFill/>
                  </a:ln>
                  <a:solidFill>
                    <a:schemeClr val="accent1"/>
                  </a:solidFill>
                  <a:effectLst/>
                  <a:uLnTx/>
                  <a:uFillTx/>
                  <a:latin typeface="方正尚酷简体" panose="03000509000000000000" pitchFamily="65" charset="-122"/>
                  <a:ea typeface="方正尚酷简体" panose="03000509000000000000" pitchFamily="65" charset="-122"/>
                </a:rPr>
                <a:t> </a:t>
              </a:r>
            </a:p>
            <a:p>
              <a:pPr marL="0" marR="0" lvl="0" indent="0" algn="l" defTabSz="914400" eaLnBrk="1" fontAlgn="auto" latinLnBrk="0" hangingPunct="1">
                <a:lnSpc>
                  <a:spcPct val="112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accent1"/>
                  </a:solidFill>
                  <a:effectLst/>
                  <a:uLnTx/>
                  <a:uFillTx/>
                  <a:latin typeface="Calibri" panose="020F0502020204030204"/>
                </a:rPr>
                <a:t>CONTENTS PAGE </a:t>
              </a:r>
              <a:endParaRPr kumimoji="0" lang="zh-CN" altLang="en-US" sz="1800" b="0" i="0" u="none" strike="noStrike" kern="0" cap="none" spc="0" normalizeH="0" baseline="0" noProof="0" dirty="0">
                <a:ln>
                  <a:noFill/>
                </a:ln>
                <a:solidFill>
                  <a:schemeClr val="accent1"/>
                </a:solidFill>
                <a:effectLst/>
                <a:uLnTx/>
                <a:uFillTx/>
              </a:endParaRPr>
            </a:p>
          </p:txBody>
        </p:sp>
      </p:grpSp>
      <p:grpSp>
        <p:nvGrpSpPr>
          <p:cNvPr id="18" name="组合 17"/>
          <p:cNvGrpSpPr/>
          <p:nvPr/>
        </p:nvGrpSpPr>
        <p:grpSpPr>
          <a:xfrm>
            <a:off x="4879089" y="1757741"/>
            <a:ext cx="4616513" cy="3960000"/>
            <a:chOff x="4879089" y="1757741"/>
            <a:chExt cx="4616513" cy="3960000"/>
          </a:xfrm>
        </p:grpSpPr>
        <p:sp>
          <p:nvSpPr>
            <p:cNvPr id="19" name="TextBox 5"/>
            <p:cNvSpPr txBox="1"/>
            <p:nvPr/>
          </p:nvSpPr>
          <p:spPr>
            <a:xfrm>
              <a:off x="5663298" y="4732879"/>
              <a:ext cx="3832304" cy="369332"/>
            </a:xfrm>
            <a:prstGeom prst="rect">
              <a:avLst/>
            </a:prstGeom>
            <a:noFill/>
          </p:spPr>
          <p:txBody>
            <a:bodyPr vert="horz" wrap="square" lIns="0" tIns="0" rIns="0" bIns="0" rtlCol="0" anchor="ctr">
              <a:spAutoFit/>
            </a:bodyPr>
            <a:lstStyle/>
            <a:p>
              <a:r>
                <a:rPr lang="en-US" altLang="zh-CN" sz="2400" dirty="0">
                  <a:solidFill>
                    <a:schemeClr val="accent1"/>
                  </a:solidFill>
                  <a:latin typeface="方正尚酷简体" panose="03000509000000000000" pitchFamily="65" charset="-122"/>
                  <a:ea typeface="方正尚酷简体" panose="03000509000000000000" pitchFamily="65" charset="-122"/>
                </a:rPr>
                <a:t>04    </a:t>
              </a:r>
              <a:r>
                <a:rPr lang="zh-CN" altLang="en-US" sz="2400" dirty="0">
                  <a:solidFill>
                    <a:schemeClr val="accent1"/>
                  </a:solidFill>
                  <a:latin typeface="方正尚酷简体" panose="03000509000000000000" pitchFamily="65" charset="-122"/>
                  <a:ea typeface="方正尚酷简体" panose="03000509000000000000" pitchFamily="65" charset="-122"/>
                </a:rPr>
                <a:t>添加标题文字内容</a:t>
              </a:r>
            </a:p>
          </p:txBody>
        </p:sp>
        <p:sp>
          <p:nvSpPr>
            <p:cNvPr id="20" name="TextBox 6"/>
            <p:cNvSpPr txBox="1"/>
            <p:nvPr/>
          </p:nvSpPr>
          <p:spPr>
            <a:xfrm>
              <a:off x="5663298" y="2500631"/>
              <a:ext cx="3832304" cy="369332"/>
            </a:xfrm>
            <a:prstGeom prst="rect">
              <a:avLst/>
            </a:prstGeom>
            <a:noFill/>
          </p:spPr>
          <p:txBody>
            <a:bodyPr vert="horz" wrap="square" lIns="0" tIns="0" rIns="0" bIns="0" rtlCol="0" anchor="ctr">
              <a:spAutoFit/>
            </a:bodyPr>
            <a:lstStyle/>
            <a:p>
              <a:pPr algn="l"/>
              <a:r>
                <a:rPr lang="en-US" altLang="zh-CN" sz="2400" dirty="0">
                  <a:solidFill>
                    <a:schemeClr val="accent1"/>
                  </a:solidFill>
                  <a:latin typeface="方正尚酷简体" panose="03000509000000000000" pitchFamily="65" charset="-122"/>
                  <a:ea typeface="方正尚酷简体" panose="03000509000000000000" pitchFamily="65" charset="-122"/>
                </a:rPr>
                <a:t>01    </a:t>
              </a:r>
              <a:r>
                <a:rPr lang="zh-CN" altLang="en-US" sz="2400" dirty="0">
                  <a:solidFill>
                    <a:schemeClr val="accent1"/>
                  </a:solidFill>
                  <a:latin typeface="方正尚酷简体" panose="03000509000000000000" pitchFamily="65" charset="-122"/>
                  <a:ea typeface="方正尚酷简体" panose="03000509000000000000" pitchFamily="65" charset="-122"/>
                </a:rPr>
                <a:t>添加标题文字内容</a:t>
              </a:r>
            </a:p>
          </p:txBody>
        </p:sp>
        <p:sp>
          <p:nvSpPr>
            <p:cNvPr id="21" name="TextBox 10"/>
            <p:cNvSpPr txBox="1"/>
            <p:nvPr/>
          </p:nvSpPr>
          <p:spPr>
            <a:xfrm>
              <a:off x="5663298" y="3244714"/>
              <a:ext cx="3832304" cy="369332"/>
            </a:xfrm>
            <a:prstGeom prst="rect">
              <a:avLst/>
            </a:prstGeom>
            <a:noFill/>
          </p:spPr>
          <p:txBody>
            <a:bodyPr vert="horz" wrap="square" lIns="0" tIns="0" rIns="0" bIns="0" rtlCol="0" anchor="ctr">
              <a:spAutoFit/>
            </a:bodyPr>
            <a:lstStyle/>
            <a:p>
              <a:r>
                <a:rPr lang="en-US" altLang="zh-CN" sz="2400" dirty="0">
                  <a:solidFill>
                    <a:schemeClr val="accent1"/>
                  </a:solidFill>
                  <a:latin typeface="方正尚酷简体" panose="03000509000000000000" pitchFamily="65" charset="-122"/>
                  <a:ea typeface="方正尚酷简体" panose="03000509000000000000" pitchFamily="65" charset="-122"/>
                </a:rPr>
                <a:t>02    </a:t>
              </a:r>
              <a:r>
                <a:rPr lang="zh-CN" altLang="en-US" sz="2400" dirty="0">
                  <a:solidFill>
                    <a:schemeClr val="accent1"/>
                  </a:solidFill>
                  <a:latin typeface="方正尚酷简体" panose="03000509000000000000" pitchFamily="65" charset="-122"/>
                  <a:ea typeface="方正尚酷简体" panose="03000509000000000000" pitchFamily="65" charset="-122"/>
                </a:rPr>
                <a:t>添加标题文字内容</a:t>
              </a:r>
            </a:p>
          </p:txBody>
        </p:sp>
        <p:sp>
          <p:nvSpPr>
            <p:cNvPr id="22" name="TextBox 11"/>
            <p:cNvSpPr txBox="1"/>
            <p:nvPr/>
          </p:nvSpPr>
          <p:spPr>
            <a:xfrm>
              <a:off x="5663298" y="3988797"/>
              <a:ext cx="3832304" cy="369332"/>
            </a:xfrm>
            <a:prstGeom prst="rect">
              <a:avLst/>
            </a:prstGeom>
            <a:noFill/>
          </p:spPr>
          <p:txBody>
            <a:bodyPr vert="horz" wrap="square" lIns="0" tIns="0" rIns="0" bIns="0" rtlCol="0" anchor="ctr">
              <a:spAutoFit/>
            </a:bodyPr>
            <a:lstStyle/>
            <a:p>
              <a:r>
                <a:rPr lang="en-US" altLang="zh-CN" sz="2400" dirty="0">
                  <a:solidFill>
                    <a:schemeClr val="accent1"/>
                  </a:solidFill>
                  <a:latin typeface="方正尚酷简体" panose="03000509000000000000" pitchFamily="65" charset="-122"/>
                  <a:ea typeface="方正尚酷简体" panose="03000509000000000000" pitchFamily="65" charset="-122"/>
                </a:rPr>
                <a:t>03    </a:t>
              </a:r>
              <a:r>
                <a:rPr lang="zh-CN" altLang="en-US" sz="2400" dirty="0">
                  <a:solidFill>
                    <a:schemeClr val="accent1"/>
                  </a:solidFill>
                  <a:latin typeface="方正尚酷简体" panose="03000509000000000000" pitchFamily="65" charset="-122"/>
                  <a:ea typeface="方正尚酷简体" panose="03000509000000000000" pitchFamily="65" charset="-122"/>
                </a:rPr>
                <a:t>添加标题文字内容</a:t>
              </a:r>
            </a:p>
          </p:txBody>
        </p:sp>
        <p:cxnSp>
          <p:nvCxnSpPr>
            <p:cNvPr id="23" name="直接箭头连接符 22"/>
            <p:cNvCxnSpPr/>
            <p:nvPr/>
          </p:nvCxnSpPr>
          <p:spPr>
            <a:xfrm>
              <a:off x="5023105" y="1757741"/>
              <a:ext cx="0" cy="3960000"/>
            </a:xfrm>
            <a:prstGeom prst="straightConnector1">
              <a:avLst/>
            </a:prstGeom>
            <a:ln w="38100">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4879089" y="2503711"/>
              <a:ext cx="288032" cy="288032"/>
              <a:chOff x="4879089" y="2503711"/>
              <a:chExt cx="288032" cy="288032"/>
            </a:xfrm>
          </p:grpSpPr>
          <p:sp>
            <p:nvSpPr>
              <p:cNvPr id="34" name="椭圆 33"/>
              <p:cNvSpPr/>
              <p:nvPr/>
            </p:nvSpPr>
            <p:spPr>
              <a:xfrm>
                <a:off x="4879089" y="2503711"/>
                <a:ext cx="288032" cy="288032"/>
              </a:xfrm>
              <a:prstGeom prst="ellipse">
                <a:avLst/>
              </a:prstGeom>
              <a:solidFill>
                <a:schemeClr val="bg1"/>
              </a:solid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4969105" y="2593727"/>
                <a:ext cx="108000" cy="10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4879089" y="3257606"/>
              <a:ext cx="288032" cy="288032"/>
              <a:chOff x="4879089" y="3248992"/>
              <a:chExt cx="288032" cy="288032"/>
            </a:xfrm>
          </p:grpSpPr>
          <p:sp>
            <p:nvSpPr>
              <p:cNvPr id="32" name="椭圆 31"/>
              <p:cNvSpPr/>
              <p:nvPr/>
            </p:nvSpPr>
            <p:spPr>
              <a:xfrm>
                <a:off x="4879089" y="3248992"/>
                <a:ext cx="288032" cy="288032"/>
              </a:xfrm>
              <a:prstGeom prst="ellipse">
                <a:avLst/>
              </a:prstGeom>
              <a:solidFill>
                <a:schemeClr val="bg1"/>
              </a:solid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4969105" y="3339008"/>
                <a:ext cx="108000" cy="10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4879089" y="4011501"/>
              <a:ext cx="288032" cy="288032"/>
              <a:chOff x="4879089" y="4027506"/>
              <a:chExt cx="288032" cy="288032"/>
            </a:xfrm>
          </p:grpSpPr>
          <p:sp>
            <p:nvSpPr>
              <p:cNvPr id="30" name="椭圆 29"/>
              <p:cNvSpPr/>
              <p:nvPr/>
            </p:nvSpPr>
            <p:spPr>
              <a:xfrm>
                <a:off x="4879089" y="4027506"/>
                <a:ext cx="288032" cy="288032"/>
              </a:xfrm>
              <a:prstGeom prst="ellipse">
                <a:avLst/>
              </a:prstGeom>
              <a:solidFill>
                <a:schemeClr val="bg1"/>
              </a:solid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969105" y="4117522"/>
                <a:ext cx="108000" cy="10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4879089" y="4765396"/>
              <a:ext cx="288032" cy="288032"/>
              <a:chOff x="4879089" y="4790796"/>
              <a:chExt cx="288032" cy="288032"/>
            </a:xfrm>
          </p:grpSpPr>
          <p:sp>
            <p:nvSpPr>
              <p:cNvPr id="28" name="椭圆 27"/>
              <p:cNvSpPr/>
              <p:nvPr/>
            </p:nvSpPr>
            <p:spPr>
              <a:xfrm>
                <a:off x="4879089" y="4790796"/>
                <a:ext cx="288032" cy="288032"/>
              </a:xfrm>
              <a:prstGeom prst="ellipse">
                <a:avLst/>
              </a:prstGeom>
              <a:solidFill>
                <a:schemeClr val="bg1"/>
              </a:solid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4969105" y="4880812"/>
                <a:ext cx="108000" cy="10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40000">
                                      <p:stCondLst>
                                        <p:cond delay="25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14:bounceEnd="40000">
                                          <p:cBhvr additive="base">
                                            <p:cTn id="7" dur="25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8" dur="25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0"/>
                                </p:stCondLst>
                                <p:childTnLst>
                                  <p:par>
                                    <p:cTn id="10" presetID="2" presetClass="entr" presetSubtype="2"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1+#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25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additive="base">
                                            <p:cTn id="7" dur="250" fill="hold"/>
                                            <p:tgtEl>
                                              <p:spTgt spid="9"/>
                                            </p:tgtEl>
                                            <p:attrNameLst>
                                              <p:attrName>ppt_x</p:attrName>
                                            </p:attrNameLst>
                                          </p:cBhvr>
                                          <p:tavLst>
                                            <p:tav tm="0">
                                              <p:val>
                                                <p:strVal val="1+#ppt_w/2"/>
                                              </p:val>
                                            </p:tav>
                                            <p:tav tm="100000">
                                              <p:val>
                                                <p:strVal val="#ppt_x"/>
                                              </p:val>
                                            </p:tav>
                                          </p:tavLst>
                                        </p:anim>
                                        <p:anim calcmode="lin" valueType="num">
                                          <p:cBhvr additive="base">
                                            <p:cTn id="8" dur="25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0"/>
                                </p:stCondLst>
                                <p:childTnLst>
                                  <p:par>
                                    <p:cTn id="10" presetID="2" presetClass="entr" presetSubtype="2"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1+#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7"/>
          <a:stretch>
            <a:fillRect/>
          </a:stretch>
        </a:blipFill>
        <a:effectLst/>
      </p:bgPr>
    </p:bg>
    <p:spTree>
      <p:nvGrpSpPr>
        <p:cNvPr id="1" name=""/>
        <p:cNvGrpSpPr/>
        <p:nvPr/>
      </p:nvGrpSpPr>
      <p:grpSpPr>
        <a:xfrm>
          <a:off x="0" y="0"/>
          <a:ext cx="0" cy="0"/>
          <a:chOff x="0" y="0"/>
          <a:chExt cx="0" cy="0"/>
        </a:xfrm>
      </p:grpSpPr>
      <p:sp>
        <p:nvSpPr>
          <p:cNvPr id="9" name="PA_矩形 11"/>
          <p:cNvSpPr/>
          <p:nvPr>
            <p:custDataLst>
              <p:tags r:id="rId1"/>
            </p:custDataLst>
          </p:nvPr>
        </p:nvSpPr>
        <p:spPr>
          <a:xfrm>
            <a:off x="848779" y="415207"/>
            <a:ext cx="11161191" cy="6402235"/>
          </a:xfrm>
          <a:prstGeom prst="rect">
            <a:avLst/>
          </a:prstGeom>
          <a:solidFill>
            <a:schemeClr val="bg1"/>
          </a:solidFill>
          <a:ln>
            <a:noFill/>
          </a:ln>
          <a:effectLst>
            <a:outerShdw blurRad="381000" dist="1270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MH_Title"/>
          <p:cNvSpPr txBox="1"/>
          <p:nvPr>
            <p:custDataLst>
              <p:tags r:id="rId2"/>
            </p:custDataLst>
          </p:nvPr>
        </p:nvSpPr>
        <p:spPr>
          <a:xfrm>
            <a:off x="4377129" y="3738649"/>
            <a:ext cx="4514112" cy="2673714"/>
          </a:xfrm>
          <a:prstGeom prst="rect">
            <a:avLst/>
          </a:prstGeom>
          <a:noFill/>
        </p:spPr>
        <p:txBody>
          <a:bodyPr wrap="square" rtlCol="0">
            <a:normAutofit/>
          </a:bodyPr>
          <a:lstStyle/>
          <a:p>
            <a:pPr algn="ctr">
              <a:lnSpc>
                <a:spcPct val="110000"/>
              </a:lnSpc>
            </a:pPr>
            <a:r>
              <a:rPr lang="zh-CN" altLang="en-US" sz="4000" dirty="0">
                <a:solidFill>
                  <a:schemeClr val="accent1"/>
                </a:solidFill>
                <a:latin typeface="方正尚酷简体" panose="03000509000000000000" pitchFamily="65" charset="-122"/>
                <a:ea typeface="方正尚酷简体" panose="03000509000000000000" pitchFamily="65" charset="-122"/>
                <a:cs typeface="+mn-ea"/>
                <a:sym typeface="+mn-lt"/>
              </a:rPr>
              <a:t>添加标题文字</a:t>
            </a:r>
            <a:endParaRPr lang="en-US" altLang="zh-CN" sz="4000" dirty="0">
              <a:solidFill>
                <a:schemeClr val="accent1"/>
              </a:solidFill>
              <a:latin typeface="方正尚酷简体" panose="03000509000000000000" pitchFamily="65" charset="-122"/>
              <a:ea typeface="方正尚酷简体" panose="03000509000000000000" pitchFamily="65" charset="-122"/>
              <a:cs typeface="+mn-ea"/>
              <a:sym typeface="+mn-lt"/>
            </a:endParaRPr>
          </a:p>
          <a:p>
            <a:pPr algn="ctr">
              <a:lnSpc>
                <a:spcPct val="150000"/>
              </a:lnSpc>
            </a:pPr>
            <a:endParaRPr lang="en-US" altLang="zh-CN" dirty="0">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50000"/>
              </a:lnSpc>
            </a:pPr>
            <a:r>
              <a:rPr lang="zh-CN" altLang="en-US" sz="14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140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MH_Others_1" descr="#wm#_48_07_*Z"/>
          <p:cNvSpPr>
            <a:spLocks noChangeArrowheads="1"/>
          </p:cNvSpPr>
          <p:nvPr>
            <p:custDataLst>
              <p:tags r:id="rId3"/>
            </p:custDataLst>
          </p:nvPr>
        </p:nvSpPr>
        <p:spPr bwMode="auto">
          <a:xfrm>
            <a:off x="4989215" y="1035842"/>
            <a:ext cx="2489894" cy="2495203"/>
          </a:xfrm>
          <a:prstGeom prst="ellipse">
            <a:avLst/>
          </a:prstGeom>
          <a:solidFill>
            <a:schemeClr val="accent1">
              <a:alpha val="86000"/>
            </a:schemeClr>
          </a:solidFill>
          <a:ln>
            <a:noFill/>
          </a:ln>
          <a:effectLst/>
        </p:spPr>
        <p:txBody>
          <a:bodyPr wrap="square" lIns="0" tIns="0" rIns="0" bIns="0" anchor="ctr">
            <a:noAutofit/>
          </a:bodyP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base">
              <a:spcBef>
                <a:spcPct val="0"/>
              </a:spcBef>
              <a:spcAft>
                <a:spcPct val="0"/>
              </a:spcAft>
              <a:buNone/>
              <a:defRPr/>
            </a:pPr>
            <a:r>
              <a:rPr lang="zh-CN" altLang="en-US" sz="6600" kern="0" spc="600" dirty="0">
                <a:solidFill>
                  <a:srgbClr val="FFFFFF"/>
                </a:solidFill>
                <a:latin typeface="方正尚酷简体" panose="03000509000000000000" pitchFamily="65" charset="-122"/>
                <a:ea typeface="方正尚酷简体" panose="03000509000000000000" pitchFamily="65" charset="-122"/>
                <a:cs typeface="+mn-ea"/>
                <a:sym typeface="+mn-lt"/>
              </a:rPr>
              <a:t>章节</a:t>
            </a:r>
            <a:endParaRPr lang="zh-CN" altLang="zh-CN" sz="6600" kern="0" spc="600" dirty="0">
              <a:solidFill>
                <a:srgbClr val="FFFFFF"/>
              </a:solidFill>
              <a:latin typeface="方正尚酷简体" panose="03000509000000000000" pitchFamily="65" charset="-122"/>
              <a:ea typeface="方正尚酷简体" panose="03000509000000000000" pitchFamily="65" charset="-122"/>
              <a:cs typeface="+mn-ea"/>
              <a:sym typeface="+mn-lt"/>
            </a:endParaRPr>
          </a:p>
        </p:txBody>
      </p:sp>
      <p:sp>
        <p:nvSpPr>
          <p:cNvPr id="38" name="MH_Number" descr="#wm#_48_07_*Z"/>
          <p:cNvSpPr>
            <a:spLocks noChangeArrowheads="1"/>
          </p:cNvSpPr>
          <p:nvPr>
            <p:custDataLst>
              <p:tags r:id="rId4"/>
            </p:custDataLst>
          </p:nvPr>
        </p:nvSpPr>
        <p:spPr bwMode="auto">
          <a:xfrm>
            <a:off x="6990891" y="2656332"/>
            <a:ext cx="976435" cy="978515"/>
          </a:xfrm>
          <a:prstGeom prst="ellipse">
            <a:avLst/>
          </a:prstGeom>
          <a:solidFill>
            <a:schemeClr val="accent2">
              <a:alpha val="30000"/>
            </a:schemeClr>
          </a:solidFill>
          <a:ln>
            <a:noFill/>
          </a:ln>
          <a:effectLst/>
        </p:spPr>
        <p:txBody>
          <a:bodyPr wrap="square" lIns="0" tIns="0" rIns="0" bIns="0" anchor="ctr">
            <a:noAutofit/>
          </a:bodyP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base">
              <a:spcBef>
                <a:spcPct val="0"/>
              </a:spcBef>
              <a:spcAft>
                <a:spcPct val="0"/>
              </a:spcAft>
              <a:buNone/>
              <a:defRPr/>
            </a:pPr>
            <a:r>
              <a:rPr lang="en-US" altLang="zh-CN" sz="4640" kern="0">
                <a:solidFill>
                  <a:schemeClr val="accent2"/>
                </a:solidFill>
                <a:latin typeface="+mn-lt"/>
                <a:ea typeface="+mn-ea"/>
                <a:cs typeface="+mn-ea"/>
                <a:sym typeface="+mn-lt"/>
              </a:rPr>
              <a:t>1</a:t>
            </a:r>
            <a:endParaRPr lang="zh-CN" altLang="zh-CN" sz="4640" kern="0">
              <a:solidFill>
                <a:schemeClr val="accent2"/>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40000">
                                      <p:stCondLst>
                                        <p:cond delay="25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14:bounceEnd="40000">
                                          <p:cBhvr additive="base">
                                            <p:cTn id="7" dur="25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8" dur="25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1000"/>
                                            <p:tgtEl>
                                              <p:spTgt spid="36"/>
                                            </p:tgtEl>
                                          </p:cBhvr>
                                        </p:animEffect>
                                        <p:anim calcmode="lin" valueType="num">
                                          <p:cBhvr>
                                            <p:cTn id="22" dur="1000" fill="hold"/>
                                            <p:tgtEl>
                                              <p:spTgt spid="36"/>
                                            </p:tgtEl>
                                            <p:attrNameLst>
                                              <p:attrName>ppt_x</p:attrName>
                                            </p:attrNameLst>
                                          </p:cBhvr>
                                          <p:tavLst>
                                            <p:tav tm="0">
                                              <p:val>
                                                <p:strVal val="#ppt_x"/>
                                              </p:val>
                                            </p:tav>
                                            <p:tav tm="100000">
                                              <p:val>
                                                <p:strVal val="#ppt_x"/>
                                              </p:val>
                                            </p:tav>
                                          </p:tavLst>
                                        </p:anim>
                                        <p:anim calcmode="lin" valueType="num">
                                          <p:cBhvr>
                                            <p:cTn id="23"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6" grpId="0"/>
          <p:bldP spid="37" grpId="0" animBg="1"/>
          <p:bldP spid="3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25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additive="base">
                                            <p:cTn id="7" dur="250" fill="hold"/>
                                            <p:tgtEl>
                                              <p:spTgt spid="9"/>
                                            </p:tgtEl>
                                            <p:attrNameLst>
                                              <p:attrName>ppt_x</p:attrName>
                                            </p:attrNameLst>
                                          </p:cBhvr>
                                          <p:tavLst>
                                            <p:tav tm="0">
                                              <p:val>
                                                <p:strVal val="1+#ppt_w/2"/>
                                              </p:val>
                                            </p:tav>
                                            <p:tav tm="100000">
                                              <p:val>
                                                <p:strVal val="#ppt_x"/>
                                              </p:val>
                                            </p:tav>
                                          </p:tavLst>
                                        </p:anim>
                                        <p:anim calcmode="lin" valueType="num">
                                          <p:cBhvr additive="base">
                                            <p:cTn id="8" dur="25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1000"/>
                                            <p:tgtEl>
                                              <p:spTgt spid="36"/>
                                            </p:tgtEl>
                                          </p:cBhvr>
                                        </p:animEffect>
                                        <p:anim calcmode="lin" valueType="num">
                                          <p:cBhvr>
                                            <p:cTn id="22" dur="1000" fill="hold"/>
                                            <p:tgtEl>
                                              <p:spTgt spid="36"/>
                                            </p:tgtEl>
                                            <p:attrNameLst>
                                              <p:attrName>ppt_x</p:attrName>
                                            </p:attrNameLst>
                                          </p:cBhvr>
                                          <p:tavLst>
                                            <p:tav tm="0">
                                              <p:val>
                                                <p:strVal val="#ppt_x"/>
                                              </p:val>
                                            </p:tav>
                                            <p:tav tm="100000">
                                              <p:val>
                                                <p:strVal val="#ppt_x"/>
                                              </p:val>
                                            </p:tav>
                                          </p:tavLst>
                                        </p:anim>
                                        <p:anim calcmode="lin" valueType="num">
                                          <p:cBhvr>
                                            <p:cTn id="23"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6" grpId="0"/>
          <p:bldP spid="37" grpId="0" animBg="1"/>
          <p:bldP spid="38"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42161" y="1419234"/>
            <a:ext cx="4232017" cy="5237426"/>
            <a:chOff x="865232" y="1286330"/>
            <a:chExt cx="4013321" cy="4966128"/>
          </a:xfrm>
        </p:grpSpPr>
        <p:pic>
          <p:nvPicPr>
            <p:cNvPr id="3" name="Picture 3"/>
            <p:cNvPicPr>
              <a:picLocks noChangeAspect="1"/>
            </p:cNvPicPr>
            <p:nvPr/>
          </p:nvPicPr>
          <p:blipFill rotWithShape="1">
            <a:blip r:embed="rId3" cstate="print"/>
            <a:srcRect l="5354" t="8440" r="6203" b="10137"/>
            <a:stretch>
              <a:fillRect/>
            </a:stretch>
          </p:blipFill>
          <p:spPr>
            <a:xfrm>
              <a:off x="865232" y="1286330"/>
              <a:ext cx="4013321" cy="4966128"/>
            </a:xfrm>
            <a:prstGeom prst="rect">
              <a:avLst/>
            </a:prstGeom>
          </p:spPr>
        </p:pic>
        <p:sp>
          <p:nvSpPr>
            <p:cNvPr id="4" name="Rectangle 4"/>
            <p:cNvSpPr/>
            <p:nvPr/>
          </p:nvSpPr>
          <p:spPr>
            <a:xfrm>
              <a:off x="1454929" y="1875864"/>
              <a:ext cx="2838784" cy="3697941"/>
            </a:xfrm>
            <a:prstGeom prst="rect">
              <a:avLst/>
            </a:prstGeom>
            <a:blipFill>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75">
                <a:latin typeface="Arial" panose="020B0604020202020204" pitchFamily="34" charset="0"/>
                <a:ea typeface="微软雅黑" panose="020B0503020204020204" pitchFamily="34" charset="-122"/>
                <a:sym typeface="Arial" panose="020B0604020202020204" pitchFamily="34" charset="0"/>
              </a:endParaRPr>
            </a:p>
          </p:txBody>
        </p:sp>
      </p:grpSp>
      <p:sp>
        <p:nvSpPr>
          <p:cNvPr id="5" name="矩形 4"/>
          <p:cNvSpPr/>
          <p:nvPr/>
        </p:nvSpPr>
        <p:spPr>
          <a:xfrm>
            <a:off x="6079639" y="2206732"/>
            <a:ext cx="3610649" cy="4982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327" tIns="36164" rIns="72327" bIns="36164" spcCol="0" rtlCol="0" anchor="ctr"/>
          <a:lstStyle/>
          <a:p>
            <a:pPr algn="ctr"/>
            <a:endParaRPr lang="zh-CN" altLang="en-US" sz="2955">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TextBox 32"/>
          <p:cNvSpPr txBox="1"/>
          <p:nvPr/>
        </p:nvSpPr>
        <p:spPr>
          <a:xfrm>
            <a:off x="6136290" y="2294634"/>
            <a:ext cx="3189933" cy="332657"/>
          </a:xfrm>
          <a:prstGeom prst="rect">
            <a:avLst/>
          </a:prstGeom>
          <a:noFill/>
        </p:spPr>
        <p:txBody>
          <a:bodyPr wrap="square" lIns="72327" tIns="36164" rIns="72327" bIns="36164" rtlCol="0">
            <a:spAutoFit/>
          </a:bodyPr>
          <a:lstStyle/>
          <a:p>
            <a:r>
              <a:rPr lang="zh-CN" altLang="en-US" sz="1685"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在此添加您的描述说明</a:t>
            </a:r>
          </a:p>
        </p:txBody>
      </p:sp>
      <p:sp>
        <p:nvSpPr>
          <p:cNvPr id="7" name="矩形 6"/>
          <p:cNvSpPr/>
          <p:nvPr/>
        </p:nvSpPr>
        <p:spPr>
          <a:xfrm>
            <a:off x="6079634" y="2784446"/>
            <a:ext cx="3968521" cy="49824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327" tIns="36164" rIns="72327" bIns="36164" spcCol="0" rtlCol="0" anchor="ctr"/>
          <a:lstStyle/>
          <a:p>
            <a:pPr algn="ctr"/>
            <a:endParaRPr lang="zh-CN" altLang="en-US" sz="2955">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34"/>
          <p:cNvSpPr txBox="1"/>
          <p:nvPr/>
        </p:nvSpPr>
        <p:spPr>
          <a:xfrm>
            <a:off x="6136288" y="2872350"/>
            <a:ext cx="3340460" cy="332657"/>
          </a:xfrm>
          <a:prstGeom prst="rect">
            <a:avLst/>
          </a:prstGeom>
          <a:noFill/>
        </p:spPr>
        <p:txBody>
          <a:bodyPr wrap="square" lIns="72327" tIns="36164" rIns="72327" bIns="36164" rtlCol="0">
            <a:spAutoFit/>
          </a:bodyPr>
          <a:lstStyle/>
          <a:p>
            <a:r>
              <a:rPr lang="zh-CN" altLang="en-US" sz="1685"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在此添加您的描述</a:t>
            </a:r>
          </a:p>
        </p:txBody>
      </p:sp>
      <p:sp>
        <p:nvSpPr>
          <p:cNvPr id="9" name="矩形 8"/>
          <p:cNvSpPr/>
          <p:nvPr/>
        </p:nvSpPr>
        <p:spPr>
          <a:xfrm>
            <a:off x="6079638" y="3362161"/>
            <a:ext cx="3968521" cy="4982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327" tIns="36164" rIns="72327" bIns="36164" spcCol="0" rtlCol="0" anchor="ctr"/>
          <a:lstStyle/>
          <a:p>
            <a:pPr algn="ctr"/>
            <a:endParaRPr lang="zh-CN" altLang="en-US" sz="2955">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36"/>
          <p:cNvSpPr txBox="1"/>
          <p:nvPr/>
        </p:nvSpPr>
        <p:spPr>
          <a:xfrm>
            <a:off x="6136287" y="3450063"/>
            <a:ext cx="3576816" cy="332657"/>
          </a:xfrm>
          <a:prstGeom prst="rect">
            <a:avLst/>
          </a:prstGeom>
          <a:noFill/>
        </p:spPr>
        <p:txBody>
          <a:bodyPr wrap="square" lIns="72327" tIns="36164" rIns="72327" bIns="36164" rtlCol="0">
            <a:spAutoFit/>
          </a:bodyPr>
          <a:lstStyle/>
          <a:p>
            <a:r>
              <a:rPr lang="zh-CN" altLang="en-US" sz="1685"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在此添加您的小标签</a:t>
            </a:r>
          </a:p>
        </p:txBody>
      </p:sp>
      <p:sp>
        <p:nvSpPr>
          <p:cNvPr id="11" name="矩形 10"/>
          <p:cNvSpPr/>
          <p:nvPr/>
        </p:nvSpPr>
        <p:spPr>
          <a:xfrm>
            <a:off x="6079636" y="3939874"/>
            <a:ext cx="4556168" cy="49824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327" tIns="36164" rIns="72327" bIns="36164" spcCol="0" rtlCol="0" anchor="ctr"/>
          <a:lstStyle/>
          <a:p>
            <a:pPr algn="ctr"/>
            <a:endParaRPr lang="zh-CN" altLang="en-US" sz="2955">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38"/>
          <p:cNvSpPr txBox="1"/>
          <p:nvPr/>
        </p:nvSpPr>
        <p:spPr>
          <a:xfrm>
            <a:off x="6136288" y="4027778"/>
            <a:ext cx="4021093" cy="332657"/>
          </a:xfrm>
          <a:prstGeom prst="rect">
            <a:avLst/>
          </a:prstGeom>
          <a:noFill/>
        </p:spPr>
        <p:txBody>
          <a:bodyPr wrap="square" lIns="72327" tIns="36164" rIns="72327" bIns="36164" rtlCol="0">
            <a:spAutoFit/>
          </a:bodyPr>
          <a:lstStyle/>
          <a:p>
            <a:r>
              <a:rPr lang="zh-CN" altLang="en-US" sz="1685"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在此添加您的描述</a:t>
            </a:r>
          </a:p>
        </p:txBody>
      </p:sp>
      <p:sp>
        <p:nvSpPr>
          <p:cNvPr id="13" name="矩形 12"/>
          <p:cNvSpPr/>
          <p:nvPr/>
        </p:nvSpPr>
        <p:spPr>
          <a:xfrm>
            <a:off x="6079635" y="1629016"/>
            <a:ext cx="4334070" cy="49824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327" tIns="36164" rIns="72327" bIns="36164" spcCol="0" rtlCol="0" anchor="ctr"/>
          <a:lstStyle/>
          <a:p>
            <a:pPr algn="ctr"/>
            <a:endParaRPr lang="zh-CN" altLang="en-US" sz="2955">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40"/>
          <p:cNvSpPr txBox="1"/>
          <p:nvPr/>
        </p:nvSpPr>
        <p:spPr>
          <a:xfrm>
            <a:off x="6136287" y="1716920"/>
            <a:ext cx="3272200" cy="332657"/>
          </a:xfrm>
          <a:prstGeom prst="rect">
            <a:avLst/>
          </a:prstGeom>
          <a:noFill/>
        </p:spPr>
        <p:txBody>
          <a:bodyPr wrap="square" lIns="72327" tIns="36164" rIns="72327" bIns="36164" rtlCol="0">
            <a:spAutoFit/>
          </a:bodyPr>
          <a:lstStyle/>
          <a:p>
            <a:r>
              <a:rPr lang="zh-CN" altLang="en-US" sz="1685"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在此添加您的小标签</a:t>
            </a:r>
          </a:p>
        </p:txBody>
      </p:sp>
      <p:sp>
        <p:nvSpPr>
          <p:cNvPr id="15" name="矩形 14"/>
          <p:cNvSpPr/>
          <p:nvPr/>
        </p:nvSpPr>
        <p:spPr>
          <a:xfrm>
            <a:off x="6079638" y="4517591"/>
            <a:ext cx="3073258" cy="4982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327" tIns="36164" rIns="72327" bIns="36164" spcCol="0" rtlCol="0" anchor="ctr"/>
          <a:lstStyle/>
          <a:p>
            <a:pPr algn="ctr"/>
            <a:endParaRPr lang="zh-CN" altLang="en-US" sz="2955">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42"/>
          <p:cNvSpPr txBox="1"/>
          <p:nvPr/>
        </p:nvSpPr>
        <p:spPr>
          <a:xfrm>
            <a:off x="6136289" y="4586589"/>
            <a:ext cx="2566550" cy="332657"/>
          </a:xfrm>
          <a:prstGeom prst="rect">
            <a:avLst/>
          </a:prstGeom>
          <a:noFill/>
        </p:spPr>
        <p:txBody>
          <a:bodyPr wrap="square" lIns="72327" tIns="36164" rIns="72327" bIns="36164" rtlCol="0">
            <a:spAutoFit/>
          </a:bodyPr>
          <a:lstStyle/>
          <a:p>
            <a:r>
              <a:rPr lang="zh-CN" altLang="en-US" sz="1685"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在此添加您的小标签</a:t>
            </a:r>
          </a:p>
        </p:txBody>
      </p:sp>
      <p:sp>
        <p:nvSpPr>
          <p:cNvPr id="17" name="矩形 16"/>
          <p:cNvSpPr/>
          <p:nvPr/>
        </p:nvSpPr>
        <p:spPr>
          <a:xfrm>
            <a:off x="5998918" y="5320307"/>
            <a:ext cx="1387378" cy="454397"/>
          </a:xfrm>
          <a:prstGeom prst="rect">
            <a:avLst/>
          </a:prstGeom>
        </p:spPr>
        <p:txBody>
          <a:bodyPr wrap="none" lIns="96430" tIns="48217" rIns="96430" bIns="48217">
            <a:spAutoFit/>
          </a:bodyPr>
          <a:lstStyle/>
          <a:p>
            <a:r>
              <a:rPr lang="zh-CN" altLang="en-US" sz="232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32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47"/>
          <p:cNvSpPr>
            <a:spLocks noChangeArrowheads="1"/>
          </p:cNvSpPr>
          <p:nvPr/>
        </p:nvSpPr>
        <p:spPr bwMode="auto">
          <a:xfrm>
            <a:off x="5984144" y="5724747"/>
            <a:ext cx="2610764" cy="914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430" tIns="48217" rIns="96430" bIns="48217">
            <a:spAutoFit/>
          </a:bodyPr>
          <a:lstStyle/>
          <a:p>
            <a:pPr>
              <a:lnSpc>
                <a:spcPct val="120000"/>
              </a:lnSpc>
              <a:spcBef>
                <a:spcPct val="0"/>
              </a:spcBef>
              <a:buFont typeface="Arial" panose="020B0604020202020204" pitchFamily="34" charset="0"/>
              <a:buNone/>
            </a:pPr>
            <a:r>
              <a:rPr lang="zh-CN" altLang="en-US" sz="147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在此录入本图表的综合描述说明，在此录入本图表的综合描述说明。</a:t>
            </a:r>
          </a:p>
        </p:txBody>
      </p:sp>
      <p:sp>
        <p:nvSpPr>
          <p:cNvPr id="19" name="矩形 18"/>
          <p:cNvSpPr/>
          <p:nvPr/>
        </p:nvSpPr>
        <p:spPr>
          <a:xfrm>
            <a:off x="8768360" y="5320307"/>
            <a:ext cx="1387378" cy="454397"/>
          </a:xfrm>
          <a:prstGeom prst="rect">
            <a:avLst/>
          </a:prstGeom>
        </p:spPr>
        <p:txBody>
          <a:bodyPr wrap="none" lIns="96430" tIns="48217" rIns="96430" bIns="48217">
            <a:spAutoFit/>
          </a:bodyPr>
          <a:lstStyle/>
          <a:p>
            <a:r>
              <a:rPr lang="zh-CN" altLang="en-US" sz="2320" b="1" dirty="0">
                <a:solidFill>
                  <a:schemeClr val="accent2"/>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320" b="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9"/>
          <p:cNvSpPr>
            <a:spLocks noChangeArrowheads="1"/>
          </p:cNvSpPr>
          <p:nvPr/>
        </p:nvSpPr>
        <p:spPr bwMode="auto">
          <a:xfrm>
            <a:off x="8753585" y="5724747"/>
            <a:ext cx="2610764" cy="914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430" tIns="48217" rIns="96430" bIns="48217">
            <a:spAutoFit/>
          </a:bodyPr>
          <a:lstStyle/>
          <a:p>
            <a:pPr>
              <a:lnSpc>
                <a:spcPct val="120000"/>
              </a:lnSpc>
              <a:spcBef>
                <a:spcPct val="0"/>
              </a:spcBef>
              <a:buFont typeface="Arial" panose="020B0604020202020204" pitchFamily="34" charset="0"/>
              <a:buNone/>
            </a:pPr>
            <a:r>
              <a:rPr lang="zh-CN" altLang="en-US" sz="147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在此录入本图表的综合描述说明，在此录入本图表的综合描述说明。</a:t>
            </a:r>
          </a:p>
        </p:txBody>
      </p:sp>
      <p:sp>
        <p:nvSpPr>
          <p:cNvPr id="21" name="文本框 20"/>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p>
        </p:txBody>
      </p:sp>
      <p:grpSp>
        <p:nvGrpSpPr>
          <p:cNvPr id="22" name="组合 21"/>
          <p:cNvGrpSpPr/>
          <p:nvPr/>
        </p:nvGrpSpPr>
        <p:grpSpPr>
          <a:xfrm>
            <a:off x="721798" y="880021"/>
            <a:ext cx="1893346" cy="0"/>
            <a:chOff x="2536531" y="1217999"/>
            <a:chExt cx="1893346" cy="0"/>
          </a:xfrm>
        </p:grpSpPr>
        <p:cxnSp>
          <p:nvCxnSpPr>
            <p:cNvPr id="23" name="直接连接符 22"/>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50" advTm="5000">
        <p14:flip dir="r"/>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350"/>
                                        <p:tgtEl>
                                          <p:spTgt spid="14"/>
                                        </p:tgtEl>
                                        <p:attrNameLst>
                                          <p:attrName>ppt_x</p:attrName>
                                        </p:attrNameLst>
                                      </p:cBhvr>
                                      <p:tavLst>
                                        <p:tav tm="0">
                                          <p:val>
                                            <p:strVal val="#ppt_x-#ppt_w*1.125000"/>
                                          </p:val>
                                        </p:tav>
                                        <p:tav tm="100000">
                                          <p:val>
                                            <p:strVal val="#ppt_x"/>
                                          </p:val>
                                        </p:tav>
                                      </p:tavLst>
                                    </p:anim>
                                    <p:animEffect transition="in" filter="wipe(right)">
                                      <p:cBhvr>
                                        <p:cTn id="13" dur="350"/>
                                        <p:tgtEl>
                                          <p:spTgt spid="14"/>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350"/>
                                        <p:tgtEl>
                                          <p:spTgt spid="13"/>
                                        </p:tgtEl>
                                        <p:attrNameLst>
                                          <p:attrName>ppt_x</p:attrName>
                                        </p:attrNameLst>
                                      </p:cBhvr>
                                      <p:tavLst>
                                        <p:tav tm="0">
                                          <p:val>
                                            <p:strVal val="#ppt_x-#ppt_w*1.125000"/>
                                          </p:val>
                                        </p:tav>
                                        <p:tav tm="100000">
                                          <p:val>
                                            <p:strVal val="#ppt_x"/>
                                          </p:val>
                                        </p:tav>
                                      </p:tavLst>
                                    </p:anim>
                                    <p:animEffect transition="in" filter="wipe(right)">
                                      <p:cBhvr>
                                        <p:cTn id="17" dur="350"/>
                                        <p:tgtEl>
                                          <p:spTgt spid="13"/>
                                        </p:tgtEl>
                                      </p:cBhvr>
                                    </p:animEffect>
                                  </p:childTnLst>
                                </p:cTn>
                              </p:par>
                              <p:par>
                                <p:cTn id="18" presetID="12" presetClass="entr" presetSubtype="8" fill="hold" grpId="0" nodeType="withEffect">
                                  <p:stCondLst>
                                    <p:cond delay="25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350"/>
                                        <p:tgtEl>
                                          <p:spTgt spid="6"/>
                                        </p:tgtEl>
                                        <p:attrNameLst>
                                          <p:attrName>ppt_x</p:attrName>
                                        </p:attrNameLst>
                                      </p:cBhvr>
                                      <p:tavLst>
                                        <p:tav tm="0">
                                          <p:val>
                                            <p:strVal val="#ppt_x-#ppt_w*1.125000"/>
                                          </p:val>
                                        </p:tav>
                                        <p:tav tm="100000">
                                          <p:val>
                                            <p:strVal val="#ppt_x"/>
                                          </p:val>
                                        </p:tav>
                                      </p:tavLst>
                                    </p:anim>
                                    <p:animEffect transition="in" filter="wipe(right)">
                                      <p:cBhvr>
                                        <p:cTn id="21" dur="350"/>
                                        <p:tgtEl>
                                          <p:spTgt spid="6"/>
                                        </p:tgtEl>
                                      </p:cBhvr>
                                    </p:animEffect>
                                  </p:childTnLst>
                                </p:cTn>
                              </p:par>
                              <p:par>
                                <p:cTn id="22" presetID="12" presetClass="entr" presetSubtype="8" fill="hold" grpId="0" nodeType="withEffect">
                                  <p:stCondLst>
                                    <p:cond delay="25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350"/>
                                        <p:tgtEl>
                                          <p:spTgt spid="5"/>
                                        </p:tgtEl>
                                        <p:attrNameLst>
                                          <p:attrName>ppt_x</p:attrName>
                                        </p:attrNameLst>
                                      </p:cBhvr>
                                      <p:tavLst>
                                        <p:tav tm="0">
                                          <p:val>
                                            <p:strVal val="#ppt_x-#ppt_w*1.125000"/>
                                          </p:val>
                                        </p:tav>
                                        <p:tav tm="100000">
                                          <p:val>
                                            <p:strVal val="#ppt_x"/>
                                          </p:val>
                                        </p:tav>
                                      </p:tavLst>
                                    </p:anim>
                                    <p:animEffect transition="in" filter="wipe(right)">
                                      <p:cBhvr>
                                        <p:cTn id="25" dur="350"/>
                                        <p:tgtEl>
                                          <p:spTgt spid="5"/>
                                        </p:tgtEl>
                                      </p:cBhvr>
                                    </p:animEffect>
                                  </p:childTnLst>
                                </p:cTn>
                              </p:par>
                              <p:par>
                                <p:cTn id="26" presetID="12" presetClass="entr" presetSubtype="8" fill="hold" grpId="0" nodeType="withEffect">
                                  <p:stCondLst>
                                    <p:cond delay="50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350"/>
                                        <p:tgtEl>
                                          <p:spTgt spid="8"/>
                                        </p:tgtEl>
                                        <p:attrNameLst>
                                          <p:attrName>ppt_x</p:attrName>
                                        </p:attrNameLst>
                                      </p:cBhvr>
                                      <p:tavLst>
                                        <p:tav tm="0">
                                          <p:val>
                                            <p:strVal val="#ppt_x-#ppt_w*1.125000"/>
                                          </p:val>
                                        </p:tav>
                                        <p:tav tm="100000">
                                          <p:val>
                                            <p:strVal val="#ppt_x"/>
                                          </p:val>
                                        </p:tav>
                                      </p:tavLst>
                                    </p:anim>
                                    <p:animEffect transition="in" filter="wipe(right)">
                                      <p:cBhvr>
                                        <p:cTn id="29" dur="350"/>
                                        <p:tgtEl>
                                          <p:spTgt spid="8"/>
                                        </p:tgtEl>
                                      </p:cBhvr>
                                    </p:animEffect>
                                  </p:childTnLst>
                                </p:cTn>
                              </p:par>
                              <p:par>
                                <p:cTn id="30" presetID="12" presetClass="entr" presetSubtype="8" fill="hold" grpId="0" nodeType="withEffect">
                                  <p:stCondLst>
                                    <p:cond delay="50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350"/>
                                        <p:tgtEl>
                                          <p:spTgt spid="7"/>
                                        </p:tgtEl>
                                        <p:attrNameLst>
                                          <p:attrName>ppt_x</p:attrName>
                                        </p:attrNameLst>
                                      </p:cBhvr>
                                      <p:tavLst>
                                        <p:tav tm="0">
                                          <p:val>
                                            <p:strVal val="#ppt_x-#ppt_w*1.125000"/>
                                          </p:val>
                                        </p:tav>
                                        <p:tav tm="100000">
                                          <p:val>
                                            <p:strVal val="#ppt_x"/>
                                          </p:val>
                                        </p:tav>
                                      </p:tavLst>
                                    </p:anim>
                                    <p:animEffect transition="in" filter="wipe(right)">
                                      <p:cBhvr>
                                        <p:cTn id="33" dur="350"/>
                                        <p:tgtEl>
                                          <p:spTgt spid="7"/>
                                        </p:tgtEl>
                                      </p:cBhvr>
                                    </p:animEffect>
                                  </p:childTnLst>
                                </p:cTn>
                              </p:par>
                              <p:par>
                                <p:cTn id="34" presetID="12" presetClass="entr" presetSubtype="8" fill="hold" grpId="0" nodeType="withEffect">
                                  <p:stCondLst>
                                    <p:cond delay="25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350"/>
                                        <p:tgtEl>
                                          <p:spTgt spid="10"/>
                                        </p:tgtEl>
                                        <p:attrNameLst>
                                          <p:attrName>ppt_x</p:attrName>
                                        </p:attrNameLst>
                                      </p:cBhvr>
                                      <p:tavLst>
                                        <p:tav tm="0">
                                          <p:val>
                                            <p:strVal val="#ppt_x-#ppt_w*1.125000"/>
                                          </p:val>
                                        </p:tav>
                                        <p:tav tm="100000">
                                          <p:val>
                                            <p:strVal val="#ppt_x"/>
                                          </p:val>
                                        </p:tav>
                                      </p:tavLst>
                                    </p:anim>
                                    <p:animEffect transition="in" filter="wipe(right)">
                                      <p:cBhvr>
                                        <p:cTn id="37" dur="350"/>
                                        <p:tgtEl>
                                          <p:spTgt spid="10"/>
                                        </p:tgtEl>
                                      </p:cBhvr>
                                    </p:animEffect>
                                  </p:childTnLst>
                                </p:cTn>
                              </p:par>
                              <p:par>
                                <p:cTn id="38" presetID="12" presetClass="entr" presetSubtype="8" fill="hold" grpId="0" nodeType="withEffect">
                                  <p:stCondLst>
                                    <p:cond delay="25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350"/>
                                        <p:tgtEl>
                                          <p:spTgt spid="9"/>
                                        </p:tgtEl>
                                        <p:attrNameLst>
                                          <p:attrName>ppt_x</p:attrName>
                                        </p:attrNameLst>
                                      </p:cBhvr>
                                      <p:tavLst>
                                        <p:tav tm="0">
                                          <p:val>
                                            <p:strVal val="#ppt_x-#ppt_w*1.125000"/>
                                          </p:val>
                                        </p:tav>
                                        <p:tav tm="100000">
                                          <p:val>
                                            <p:strVal val="#ppt_x"/>
                                          </p:val>
                                        </p:tav>
                                      </p:tavLst>
                                    </p:anim>
                                    <p:animEffect transition="in" filter="wipe(right)">
                                      <p:cBhvr>
                                        <p:cTn id="41" dur="350"/>
                                        <p:tgtEl>
                                          <p:spTgt spid="9"/>
                                        </p:tgtEl>
                                      </p:cBhvr>
                                    </p:animEffect>
                                  </p:childTnLst>
                                </p:cTn>
                              </p:par>
                              <p:par>
                                <p:cTn id="42" presetID="12" presetClass="entr" presetSubtype="8" fill="hold" grpId="0" nodeType="withEffect">
                                  <p:stCondLst>
                                    <p:cond delay="75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350"/>
                                        <p:tgtEl>
                                          <p:spTgt spid="12"/>
                                        </p:tgtEl>
                                        <p:attrNameLst>
                                          <p:attrName>ppt_x</p:attrName>
                                        </p:attrNameLst>
                                      </p:cBhvr>
                                      <p:tavLst>
                                        <p:tav tm="0">
                                          <p:val>
                                            <p:strVal val="#ppt_x-#ppt_w*1.125000"/>
                                          </p:val>
                                        </p:tav>
                                        <p:tav tm="100000">
                                          <p:val>
                                            <p:strVal val="#ppt_x"/>
                                          </p:val>
                                        </p:tav>
                                      </p:tavLst>
                                    </p:anim>
                                    <p:animEffect transition="in" filter="wipe(right)">
                                      <p:cBhvr>
                                        <p:cTn id="45" dur="350"/>
                                        <p:tgtEl>
                                          <p:spTgt spid="12"/>
                                        </p:tgtEl>
                                      </p:cBhvr>
                                    </p:animEffect>
                                  </p:childTnLst>
                                </p:cTn>
                              </p:par>
                              <p:par>
                                <p:cTn id="46" presetID="12" presetClass="entr" presetSubtype="8" fill="hold" grpId="0" nodeType="withEffect">
                                  <p:stCondLst>
                                    <p:cond delay="75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350"/>
                                        <p:tgtEl>
                                          <p:spTgt spid="11"/>
                                        </p:tgtEl>
                                        <p:attrNameLst>
                                          <p:attrName>ppt_x</p:attrName>
                                        </p:attrNameLst>
                                      </p:cBhvr>
                                      <p:tavLst>
                                        <p:tav tm="0">
                                          <p:val>
                                            <p:strVal val="#ppt_x-#ppt_w*1.125000"/>
                                          </p:val>
                                        </p:tav>
                                        <p:tav tm="100000">
                                          <p:val>
                                            <p:strVal val="#ppt_x"/>
                                          </p:val>
                                        </p:tav>
                                      </p:tavLst>
                                    </p:anim>
                                    <p:animEffect transition="in" filter="wipe(right)">
                                      <p:cBhvr>
                                        <p:cTn id="49" dur="350"/>
                                        <p:tgtEl>
                                          <p:spTgt spid="11"/>
                                        </p:tgtEl>
                                      </p:cBhvr>
                                    </p:animEffect>
                                  </p:childTnLst>
                                </p:cTn>
                              </p:par>
                              <p:par>
                                <p:cTn id="50" presetID="12" presetClass="entr" presetSubtype="8" fill="hold" grpId="0" nodeType="withEffect">
                                  <p:stCondLst>
                                    <p:cond delay="100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350"/>
                                        <p:tgtEl>
                                          <p:spTgt spid="16"/>
                                        </p:tgtEl>
                                        <p:attrNameLst>
                                          <p:attrName>ppt_x</p:attrName>
                                        </p:attrNameLst>
                                      </p:cBhvr>
                                      <p:tavLst>
                                        <p:tav tm="0">
                                          <p:val>
                                            <p:strVal val="#ppt_x-#ppt_w*1.125000"/>
                                          </p:val>
                                        </p:tav>
                                        <p:tav tm="100000">
                                          <p:val>
                                            <p:strVal val="#ppt_x"/>
                                          </p:val>
                                        </p:tav>
                                      </p:tavLst>
                                    </p:anim>
                                    <p:animEffect transition="in" filter="wipe(right)">
                                      <p:cBhvr>
                                        <p:cTn id="53" dur="350"/>
                                        <p:tgtEl>
                                          <p:spTgt spid="16"/>
                                        </p:tgtEl>
                                      </p:cBhvr>
                                    </p:animEffect>
                                  </p:childTnLst>
                                </p:cTn>
                              </p:par>
                              <p:par>
                                <p:cTn id="54" presetID="12" presetClass="entr" presetSubtype="8" fill="hold" grpId="0" nodeType="withEffect">
                                  <p:stCondLst>
                                    <p:cond delay="1000"/>
                                  </p:stCondLst>
                                  <p:childTnLst>
                                    <p:set>
                                      <p:cBhvr>
                                        <p:cTn id="55" dur="1" fill="hold">
                                          <p:stCondLst>
                                            <p:cond delay="0"/>
                                          </p:stCondLst>
                                        </p:cTn>
                                        <p:tgtEl>
                                          <p:spTgt spid="15"/>
                                        </p:tgtEl>
                                        <p:attrNameLst>
                                          <p:attrName>style.visibility</p:attrName>
                                        </p:attrNameLst>
                                      </p:cBhvr>
                                      <p:to>
                                        <p:strVal val="visible"/>
                                      </p:to>
                                    </p:set>
                                    <p:anim calcmode="lin" valueType="num">
                                      <p:cBhvr additive="base">
                                        <p:cTn id="56" dur="350"/>
                                        <p:tgtEl>
                                          <p:spTgt spid="15"/>
                                        </p:tgtEl>
                                        <p:attrNameLst>
                                          <p:attrName>ppt_x</p:attrName>
                                        </p:attrNameLst>
                                      </p:cBhvr>
                                      <p:tavLst>
                                        <p:tav tm="0">
                                          <p:val>
                                            <p:strVal val="#ppt_x-#ppt_w*1.125000"/>
                                          </p:val>
                                        </p:tav>
                                        <p:tav tm="100000">
                                          <p:val>
                                            <p:strVal val="#ppt_x"/>
                                          </p:val>
                                        </p:tav>
                                      </p:tavLst>
                                    </p:anim>
                                    <p:animEffect transition="in" filter="wipe(right)">
                                      <p:cBhvr>
                                        <p:cTn id="57" dur="350"/>
                                        <p:tgtEl>
                                          <p:spTgt spid="15"/>
                                        </p:tgtEl>
                                      </p:cBhvr>
                                    </p:animEffect>
                                  </p:childTnLst>
                                </p:cTn>
                              </p:par>
                            </p:childTnLst>
                          </p:cTn>
                        </p:par>
                        <p:par>
                          <p:cTn id="58" fill="hold">
                            <p:stCondLst>
                              <p:cond delay="1000"/>
                            </p:stCondLst>
                            <p:childTnLst>
                              <p:par>
                                <p:cTn id="59" presetID="12" presetClass="entr" presetSubtype="4" fill="hold" grpId="0" nodeType="afterEffect">
                                  <p:stCondLst>
                                    <p:cond delay="50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500"/>
                                        <p:tgtEl>
                                          <p:spTgt spid="17"/>
                                        </p:tgtEl>
                                        <p:attrNameLst>
                                          <p:attrName>ppt_y</p:attrName>
                                        </p:attrNameLst>
                                      </p:cBhvr>
                                      <p:tavLst>
                                        <p:tav tm="0">
                                          <p:val>
                                            <p:strVal val="#ppt_y+#ppt_h*1.125000"/>
                                          </p:val>
                                        </p:tav>
                                        <p:tav tm="100000">
                                          <p:val>
                                            <p:strVal val="#ppt_y"/>
                                          </p:val>
                                        </p:tav>
                                      </p:tavLst>
                                    </p:anim>
                                    <p:animEffect transition="in" filter="wipe(up)">
                                      <p:cBhvr>
                                        <p:cTn id="62" dur="500"/>
                                        <p:tgtEl>
                                          <p:spTgt spid="17"/>
                                        </p:tgtEl>
                                      </p:cBhvr>
                                    </p:animEffect>
                                  </p:childTnLst>
                                </p:cTn>
                              </p:par>
                              <p:par>
                                <p:cTn id="63" presetID="12" presetClass="entr" presetSubtype="4" fill="hold" grpId="0" nodeType="withEffect">
                                  <p:stCondLst>
                                    <p:cond delay="500"/>
                                  </p:stCondLst>
                                  <p:childTnLst>
                                    <p:set>
                                      <p:cBhvr>
                                        <p:cTn id="64" dur="1" fill="hold">
                                          <p:stCondLst>
                                            <p:cond delay="0"/>
                                          </p:stCondLst>
                                        </p:cTn>
                                        <p:tgtEl>
                                          <p:spTgt spid="19"/>
                                        </p:tgtEl>
                                        <p:attrNameLst>
                                          <p:attrName>style.visibility</p:attrName>
                                        </p:attrNameLst>
                                      </p:cBhvr>
                                      <p:to>
                                        <p:strVal val="visible"/>
                                      </p:to>
                                    </p:set>
                                    <p:anim calcmode="lin" valueType="num">
                                      <p:cBhvr additive="base">
                                        <p:cTn id="65" dur="500"/>
                                        <p:tgtEl>
                                          <p:spTgt spid="19"/>
                                        </p:tgtEl>
                                        <p:attrNameLst>
                                          <p:attrName>ppt_y</p:attrName>
                                        </p:attrNameLst>
                                      </p:cBhvr>
                                      <p:tavLst>
                                        <p:tav tm="0">
                                          <p:val>
                                            <p:strVal val="#ppt_y+#ppt_h*1.125000"/>
                                          </p:val>
                                        </p:tav>
                                        <p:tav tm="100000">
                                          <p:val>
                                            <p:strVal val="#ppt_y"/>
                                          </p:val>
                                        </p:tav>
                                      </p:tavLst>
                                    </p:anim>
                                    <p:animEffect transition="in" filter="wipe(up)">
                                      <p:cBhvr>
                                        <p:cTn id="66" dur="500"/>
                                        <p:tgtEl>
                                          <p:spTgt spid="19"/>
                                        </p:tgtEl>
                                      </p:cBhvr>
                                    </p:animEffect>
                                  </p:childTnLst>
                                </p:cTn>
                              </p:par>
                              <p:par>
                                <p:cTn id="67" presetID="12" presetClass="entr" presetSubtype="4" fill="hold" grpId="0" nodeType="withEffect">
                                  <p:stCondLst>
                                    <p:cond delay="75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500"/>
                                        <p:tgtEl>
                                          <p:spTgt spid="18"/>
                                        </p:tgtEl>
                                        <p:attrNameLst>
                                          <p:attrName>ppt_y</p:attrName>
                                        </p:attrNameLst>
                                      </p:cBhvr>
                                      <p:tavLst>
                                        <p:tav tm="0">
                                          <p:val>
                                            <p:strVal val="#ppt_y+#ppt_h*1.125000"/>
                                          </p:val>
                                        </p:tav>
                                        <p:tav tm="100000">
                                          <p:val>
                                            <p:strVal val="#ppt_y"/>
                                          </p:val>
                                        </p:tav>
                                      </p:tavLst>
                                    </p:anim>
                                    <p:animEffect transition="in" filter="wipe(up)">
                                      <p:cBhvr>
                                        <p:cTn id="70" dur="500"/>
                                        <p:tgtEl>
                                          <p:spTgt spid="18"/>
                                        </p:tgtEl>
                                      </p:cBhvr>
                                    </p:animEffect>
                                  </p:childTnLst>
                                </p:cTn>
                              </p:par>
                              <p:par>
                                <p:cTn id="71" presetID="12" presetClass="entr" presetSubtype="4" fill="hold" grpId="0" nodeType="withEffect">
                                  <p:stCondLst>
                                    <p:cond delay="750"/>
                                  </p:stCondLst>
                                  <p:childTnLst>
                                    <p:set>
                                      <p:cBhvr>
                                        <p:cTn id="72" dur="1" fill="hold">
                                          <p:stCondLst>
                                            <p:cond delay="0"/>
                                          </p:stCondLst>
                                        </p:cTn>
                                        <p:tgtEl>
                                          <p:spTgt spid="20"/>
                                        </p:tgtEl>
                                        <p:attrNameLst>
                                          <p:attrName>style.visibility</p:attrName>
                                        </p:attrNameLst>
                                      </p:cBhvr>
                                      <p:to>
                                        <p:strVal val="visible"/>
                                      </p:to>
                                    </p:set>
                                    <p:anim calcmode="lin" valueType="num">
                                      <p:cBhvr additive="base">
                                        <p:cTn id="73" dur="500"/>
                                        <p:tgtEl>
                                          <p:spTgt spid="20"/>
                                        </p:tgtEl>
                                        <p:attrNameLst>
                                          <p:attrName>ppt_y</p:attrName>
                                        </p:attrNameLst>
                                      </p:cBhvr>
                                      <p:tavLst>
                                        <p:tav tm="0">
                                          <p:val>
                                            <p:strVal val="#ppt_y+#ppt_h*1.125000"/>
                                          </p:val>
                                        </p:tav>
                                        <p:tav tm="100000">
                                          <p:val>
                                            <p:strVal val="#ppt_y"/>
                                          </p:val>
                                        </p:tav>
                                      </p:tavLst>
                                    </p:anim>
                                    <p:animEffect transition="in" filter="wipe(up)">
                                      <p:cBhvr>
                                        <p:cTn id="7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9" grpId="0" animBg="1"/>
      <p:bldP spid="10" grpId="0"/>
      <p:bldP spid="11" grpId="0" animBg="1"/>
      <p:bldP spid="12" grpId="0"/>
      <p:bldP spid="13" grpId="0" animBg="1"/>
      <p:bldP spid="14" grpId="0"/>
      <p:bldP spid="15" grpId="0" animBg="1"/>
      <p:bldP spid="16" grpId="0"/>
      <p:bldP spid="17" grpId="0"/>
      <p:bldP spid="18" grpId="0"/>
      <p:bldP spid="19"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59189" y="1888133"/>
            <a:ext cx="3540372" cy="5503748"/>
            <a:chOff x="4417509" y="1709395"/>
            <a:chExt cx="3356981" cy="5218655"/>
          </a:xfrm>
        </p:grpSpPr>
        <p:grpSp>
          <p:nvGrpSpPr>
            <p:cNvPr id="3" name="组合 2"/>
            <p:cNvGrpSpPr/>
            <p:nvPr/>
          </p:nvGrpSpPr>
          <p:grpSpPr>
            <a:xfrm>
              <a:off x="4417509" y="1709395"/>
              <a:ext cx="3356981" cy="5218655"/>
              <a:chOff x="4417509" y="1709395"/>
              <a:chExt cx="3356981" cy="5218655"/>
            </a:xfrm>
          </p:grpSpPr>
          <p:sp>
            <p:nvSpPr>
              <p:cNvPr id="5" name="Rectangle 12"/>
              <p:cNvSpPr>
                <a:spLocks noChangeArrowheads="1"/>
              </p:cNvSpPr>
              <p:nvPr/>
            </p:nvSpPr>
            <p:spPr bwMode="auto">
              <a:xfrm>
                <a:off x="6015712" y="3004050"/>
                <a:ext cx="160577" cy="3924000"/>
              </a:xfrm>
              <a:prstGeom prst="rect">
                <a:avLst/>
              </a:prstGeom>
              <a:solidFill>
                <a:schemeClr val="bg1">
                  <a:lumMod val="75000"/>
                </a:schemeClr>
              </a:solidFill>
              <a:ln>
                <a:noFill/>
              </a:ln>
            </p:spPr>
            <p:txBody>
              <a:bodyPr vert="horz" wrap="square" lIns="96435" tIns="48218" rIns="96435" bIns="48218"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Oval 13"/>
              <p:cNvSpPr>
                <a:spLocks noChangeArrowheads="1"/>
              </p:cNvSpPr>
              <p:nvPr/>
            </p:nvSpPr>
            <p:spPr bwMode="auto">
              <a:xfrm>
                <a:off x="5353330" y="1709395"/>
                <a:ext cx="1485341" cy="1472797"/>
              </a:xfrm>
              <a:prstGeom prst="ellipse">
                <a:avLst/>
              </a:prstGeom>
              <a:solidFill>
                <a:schemeClr val="bg1">
                  <a:lumMod val="75000"/>
                </a:schemeClr>
              </a:solidFill>
              <a:ln>
                <a:noFill/>
              </a:ln>
            </p:spPr>
            <p:txBody>
              <a:bodyPr vert="horz" wrap="square" lIns="96435" tIns="48218" rIns="96435" bIns="48218"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Oval 14"/>
              <p:cNvSpPr>
                <a:spLocks noChangeArrowheads="1"/>
              </p:cNvSpPr>
              <p:nvPr/>
            </p:nvSpPr>
            <p:spPr bwMode="auto">
              <a:xfrm>
                <a:off x="5496343" y="1852410"/>
                <a:ext cx="1199312" cy="1194294"/>
              </a:xfrm>
              <a:prstGeom prst="ellipse">
                <a:avLst/>
              </a:prstGeom>
              <a:solidFill>
                <a:schemeClr val="accent2"/>
              </a:solidFill>
              <a:ln>
                <a:noFill/>
              </a:ln>
            </p:spPr>
            <p:txBody>
              <a:bodyPr vert="horz" wrap="square" lIns="96435" tIns="48218" rIns="96435" bIns="48218"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20"/>
              <p:cNvSpPr/>
              <p:nvPr/>
            </p:nvSpPr>
            <p:spPr bwMode="auto">
              <a:xfrm>
                <a:off x="5216308" y="3802849"/>
                <a:ext cx="882219" cy="851885"/>
              </a:xfrm>
              <a:custGeom>
                <a:avLst/>
                <a:gdLst>
                  <a:gd name="T0" fmla="*/ 36 w 147"/>
                  <a:gd name="T1" fmla="*/ 89 h 142"/>
                  <a:gd name="T2" fmla="*/ 89 w 147"/>
                  <a:gd name="T3" fmla="*/ 142 h 142"/>
                  <a:gd name="T4" fmla="*/ 147 w 147"/>
                  <a:gd name="T5" fmla="*/ 142 h 142"/>
                  <a:gd name="T6" fmla="*/ 147 w 147"/>
                  <a:gd name="T7" fmla="*/ 129 h 142"/>
                  <a:gd name="T8" fmla="*/ 89 w 147"/>
                  <a:gd name="T9" fmla="*/ 129 h 142"/>
                  <a:gd name="T10" fmla="*/ 48 w 147"/>
                  <a:gd name="T11" fmla="*/ 89 h 142"/>
                  <a:gd name="T12" fmla="*/ 48 w 147"/>
                  <a:gd name="T13" fmla="*/ 62 h 142"/>
                  <a:gd name="T14" fmla="*/ 48 w 147"/>
                  <a:gd name="T15" fmla="*/ 62 h 142"/>
                  <a:gd name="T16" fmla="*/ 48 w 147"/>
                  <a:gd name="T17" fmla="*/ 62 h 142"/>
                  <a:gd name="T18" fmla="*/ 48 w 147"/>
                  <a:gd name="T19" fmla="*/ 62 h 142"/>
                  <a:gd name="T20" fmla="*/ 48 w 147"/>
                  <a:gd name="T21" fmla="*/ 61 h 142"/>
                  <a:gd name="T22" fmla="*/ 33 w 147"/>
                  <a:gd name="T23" fmla="*/ 24 h 142"/>
                  <a:gd name="T24" fmla="*/ 9 w 147"/>
                  <a:gd name="T25" fmla="*/ 0 h 142"/>
                  <a:gd name="T26" fmla="*/ 0 w 147"/>
                  <a:gd name="T27" fmla="*/ 9 h 142"/>
                  <a:gd name="T28" fmla="*/ 24 w 147"/>
                  <a:gd name="T29" fmla="*/ 33 h 142"/>
                  <a:gd name="T30" fmla="*/ 36 w 147"/>
                  <a:gd name="T31" fmla="*/ 62 h 142"/>
                  <a:gd name="T32" fmla="*/ 36 w 147"/>
                  <a:gd name="T33" fmla="*/ 8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7" h="142">
                    <a:moveTo>
                      <a:pt x="36" y="89"/>
                    </a:moveTo>
                    <a:cubicBezTo>
                      <a:pt x="36" y="118"/>
                      <a:pt x="60" y="142"/>
                      <a:pt x="89" y="142"/>
                    </a:cubicBezTo>
                    <a:cubicBezTo>
                      <a:pt x="147" y="142"/>
                      <a:pt x="147" y="142"/>
                      <a:pt x="147" y="142"/>
                    </a:cubicBezTo>
                    <a:cubicBezTo>
                      <a:pt x="147" y="129"/>
                      <a:pt x="147" y="129"/>
                      <a:pt x="147" y="129"/>
                    </a:cubicBezTo>
                    <a:cubicBezTo>
                      <a:pt x="89" y="129"/>
                      <a:pt x="89" y="129"/>
                      <a:pt x="89" y="129"/>
                    </a:cubicBezTo>
                    <a:cubicBezTo>
                      <a:pt x="67" y="129"/>
                      <a:pt x="48" y="111"/>
                      <a:pt x="48" y="89"/>
                    </a:cubicBezTo>
                    <a:cubicBezTo>
                      <a:pt x="48" y="62"/>
                      <a:pt x="48" y="62"/>
                      <a:pt x="48" y="62"/>
                    </a:cubicBezTo>
                    <a:cubicBezTo>
                      <a:pt x="48" y="62"/>
                      <a:pt x="48" y="62"/>
                      <a:pt x="48" y="62"/>
                    </a:cubicBezTo>
                    <a:cubicBezTo>
                      <a:pt x="48" y="62"/>
                      <a:pt x="48" y="62"/>
                      <a:pt x="48" y="62"/>
                    </a:cubicBezTo>
                    <a:cubicBezTo>
                      <a:pt x="48" y="62"/>
                      <a:pt x="48" y="62"/>
                      <a:pt x="48" y="62"/>
                    </a:cubicBezTo>
                    <a:cubicBezTo>
                      <a:pt x="48" y="62"/>
                      <a:pt x="48" y="61"/>
                      <a:pt x="48" y="61"/>
                    </a:cubicBezTo>
                    <a:cubicBezTo>
                      <a:pt x="48" y="47"/>
                      <a:pt x="43" y="34"/>
                      <a:pt x="33" y="24"/>
                    </a:cubicBezTo>
                    <a:cubicBezTo>
                      <a:pt x="9" y="0"/>
                      <a:pt x="9" y="0"/>
                      <a:pt x="9" y="0"/>
                    </a:cubicBezTo>
                    <a:cubicBezTo>
                      <a:pt x="0" y="9"/>
                      <a:pt x="0" y="9"/>
                      <a:pt x="0" y="9"/>
                    </a:cubicBezTo>
                    <a:cubicBezTo>
                      <a:pt x="24" y="33"/>
                      <a:pt x="24" y="33"/>
                      <a:pt x="24" y="33"/>
                    </a:cubicBezTo>
                    <a:cubicBezTo>
                      <a:pt x="32" y="41"/>
                      <a:pt x="36" y="51"/>
                      <a:pt x="36" y="62"/>
                    </a:cubicBezTo>
                    <a:lnTo>
                      <a:pt x="36" y="89"/>
                    </a:lnTo>
                    <a:close/>
                  </a:path>
                </a:pathLst>
              </a:custGeom>
              <a:solidFill>
                <a:schemeClr val="bg1">
                  <a:lumMod val="75000"/>
                </a:schemeClr>
              </a:solidFill>
              <a:ln>
                <a:noFill/>
              </a:ln>
            </p:spPr>
            <p:txBody>
              <a:bodyPr vert="horz" wrap="square" lIns="96435" tIns="48218" rIns="96435" bIns="48218"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21"/>
              <p:cNvSpPr/>
              <p:nvPr/>
            </p:nvSpPr>
            <p:spPr bwMode="auto">
              <a:xfrm>
                <a:off x="4417509" y="3004050"/>
                <a:ext cx="1051584" cy="1049057"/>
              </a:xfrm>
              <a:custGeom>
                <a:avLst/>
                <a:gdLst>
                  <a:gd name="T0" fmla="*/ 110 w 175"/>
                  <a:gd name="T1" fmla="*/ 0 h 175"/>
                  <a:gd name="T2" fmla="*/ 175 w 175"/>
                  <a:gd name="T3" fmla="*/ 66 h 175"/>
                  <a:gd name="T4" fmla="*/ 175 w 175"/>
                  <a:gd name="T5" fmla="*/ 110 h 175"/>
                  <a:gd name="T6" fmla="*/ 110 w 175"/>
                  <a:gd name="T7" fmla="*/ 175 h 175"/>
                  <a:gd name="T8" fmla="*/ 66 w 175"/>
                  <a:gd name="T9" fmla="*/ 175 h 175"/>
                  <a:gd name="T10" fmla="*/ 0 w 175"/>
                  <a:gd name="T11" fmla="*/ 110 h 175"/>
                  <a:gd name="T12" fmla="*/ 0 w 175"/>
                  <a:gd name="T13" fmla="*/ 1 h 175"/>
                  <a:gd name="T14" fmla="*/ 110 w 175"/>
                  <a:gd name="T15" fmla="*/ 0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175">
                    <a:moveTo>
                      <a:pt x="110" y="0"/>
                    </a:moveTo>
                    <a:cubicBezTo>
                      <a:pt x="146" y="0"/>
                      <a:pt x="175" y="30"/>
                      <a:pt x="175" y="66"/>
                    </a:cubicBezTo>
                    <a:cubicBezTo>
                      <a:pt x="175" y="110"/>
                      <a:pt x="175" y="110"/>
                      <a:pt x="175" y="110"/>
                    </a:cubicBezTo>
                    <a:cubicBezTo>
                      <a:pt x="175" y="146"/>
                      <a:pt x="146" y="175"/>
                      <a:pt x="110" y="175"/>
                    </a:cubicBezTo>
                    <a:cubicBezTo>
                      <a:pt x="66" y="175"/>
                      <a:pt x="66" y="175"/>
                      <a:pt x="66" y="175"/>
                    </a:cubicBezTo>
                    <a:cubicBezTo>
                      <a:pt x="30" y="175"/>
                      <a:pt x="0" y="146"/>
                      <a:pt x="0" y="110"/>
                    </a:cubicBezTo>
                    <a:cubicBezTo>
                      <a:pt x="0" y="1"/>
                      <a:pt x="0" y="1"/>
                      <a:pt x="0" y="1"/>
                    </a:cubicBezTo>
                    <a:lnTo>
                      <a:pt x="110" y="0"/>
                    </a:lnTo>
                    <a:close/>
                  </a:path>
                </a:pathLst>
              </a:custGeom>
              <a:solidFill>
                <a:schemeClr val="bg1">
                  <a:lumMod val="75000"/>
                </a:schemeClr>
              </a:solidFill>
              <a:ln>
                <a:noFill/>
              </a:ln>
            </p:spPr>
            <p:txBody>
              <a:bodyPr vert="horz" wrap="square" lIns="96435" tIns="48218" rIns="96435" bIns="48218"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22"/>
              <p:cNvSpPr/>
              <p:nvPr/>
            </p:nvSpPr>
            <p:spPr bwMode="auto">
              <a:xfrm>
                <a:off x="4513567" y="3100108"/>
                <a:ext cx="859467" cy="856941"/>
              </a:xfrm>
              <a:custGeom>
                <a:avLst/>
                <a:gdLst>
                  <a:gd name="T0" fmla="*/ 94 w 143"/>
                  <a:gd name="T1" fmla="*/ 0 h 143"/>
                  <a:gd name="T2" fmla="*/ 99 w 143"/>
                  <a:gd name="T3" fmla="*/ 0 h 143"/>
                  <a:gd name="T4" fmla="*/ 136 w 143"/>
                  <a:gd name="T5" fmla="*/ 24 h 143"/>
                  <a:gd name="T6" fmla="*/ 143 w 143"/>
                  <a:gd name="T7" fmla="*/ 47 h 143"/>
                  <a:gd name="T8" fmla="*/ 143 w 143"/>
                  <a:gd name="T9" fmla="*/ 93 h 143"/>
                  <a:gd name="T10" fmla="*/ 143 w 143"/>
                  <a:gd name="T11" fmla="*/ 99 h 143"/>
                  <a:gd name="T12" fmla="*/ 119 w 143"/>
                  <a:gd name="T13" fmla="*/ 136 h 143"/>
                  <a:gd name="T14" fmla="*/ 96 w 143"/>
                  <a:gd name="T15" fmla="*/ 143 h 143"/>
                  <a:gd name="T16" fmla="*/ 50 w 143"/>
                  <a:gd name="T17" fmla="*/ 143 h 143"/>
                  <a:gd name="T18" fmla="*/ 45 w 143"/>
                  <a:gd name="T19" fmla="*/ 143 h 143"/>
                  <a:gd name="T20" fmla="*/ 8 w 143"/>
                  <a:gd name="T21" fmla="*/ 119 h 143"/>
                  <a:gd name="T22" fmla="*/ 0 w 143"/>
                  <a:gd name="T23" fmla="*/ 96 h 143"/>
                  <a:gd name="T24" fmla="*/ 0 w 143"/>
                  <a:gd name="T25" fmla="*/ 1 h 143"/>
                  <a:gd name="T26" fmla="*/ 94 w 143"/>
                  <a:gd name="T27"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143">
                    <a:moveTo>
                      <a:pt x="94" y="0"/>
                    </a:moveTo>
                    <a:cubicBezTo>
                      <a:pt x="99" y="0"/>
                      <a:pt x="99" y="0"/>
                      <a:pt x="99" y="0"/>
                    </a:cubicBezTo>
                    <a:cubicBezTo>
                      <a:pt x="115" y="2"/>
                      <a:pt x="127" y="10"/>
                      <a:pt x="136" y="24"/>
                    </a:cubicBezTo>
                    <a:cubicBezTo>
                      <a:pt x="140" y="32"/>
                      <a:pt x="142" y="39"/>
                      <a:pt x="143" y="47"/>
                    </a:cubicBezTo>
                    <a:cubicBezTo>
                      <a:pt x="143" y="93"/>
                      <a:pt x="143" y="93"/>
                      <a:pt x="143" y="93"/>
                    </a:cubicBezTo>
                    <a:cubicBezTo>
                      <a:pt x="143" y="99"/>
                      <a:pt x="143" y="99"/>
                      <a:pt x="143" y="99"/>
                    </a:cubicBezTo>
                    <a:cubicBezTo>
                      <a:pt x="141" y="115"/>
                      <a:pt x="133" y="127"/>
                      <a:pt x="119" y="136"/>
                    </a:cubicBezTo>
                    <a:cubicBezTo>
                      <a:pt x="112" y="140"/>
                      <a:pt x="105" y="142"/>
                      <a:pt x="96" y="143"/>
                    </a:cubicBezTo>
                    <a:cubicBezTo>
                      <a:pt x="50" y="143"/>
                      <a:pt x="50" y="143"/>
                      <a:pt x="50" y="143"/>
                    </a:cubicBezTo>
                    <a:cubicBezTo>
                      <a:pt x="45" y="143"/>
                      <a:pt x="45" y="143"/>
                      <a:pt x="45" y="143"/>
                    </a:cubicBezTo>
                    <a:cubicBezTo>
                      <a:pt x="29" y="141"/>
                      <a:pt x="16" y="133"/>
                      <a:pt x="8" y="119"/>
                    </a:cubicBezTo>
                    <a:cubicBezTo>
                      <a:pt x="3" y="112"/>
                      <a:pt x="1" y="105"/>
                      <a:pt x="0" y="96"/>
                    </a:cubicBezTo>
                    <a:cubicBezTo>
                      <a:pt x="0" y="1"/>
                      <a:pt x="0" y="1"/>
                      <a:pt x="0" y="1"/>
                    </a:cubicBezTo>
                    <a:lnTo>
                      <a:pt x="9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23"/>
              <p:cNvSpPr/>
              <p:nvPr/>
            </p:nvSpPr>
            <p:spPr bwMode="auto">
              <a:xfrm>
                <a:off x="4556542" y="3140554"/>
                <a:ext cx="781106" cy="781106"/>
              </a:xfrm>
              <a:custGeom>
                <a:avLst/>
                <a:gdLst>
                  <a:gd name="T0" fmla="*/ 87 w 130"/>
                  <a:gd name="T1" fmla="*/ 0 h 130"/>
                  <a:gd name="T2" fmla="*/ 92 w 130"/>
                  <a:gd name="T3" fmla="*/ 0 h 130"/>
                  <a:gd name="T4" fmla="*/ 106 w 130"/>
                  <a:gd name="T5" fmla="*/ 4 h 130"/>
                  <a:gd name="T6" fmla="*/ 109 w 130"/>
                  <a:gd name="T7" fmla="*/ 6 h 130"/>
                  <a:gd name="T8" fmla="*/ 125 w 130"/>
                  <a:gd name="T9" fmla="*/ 23 h 130"/>
                  <a:gd name="T10" fmla="*/ 128 w 130"/>
                  <a:gd name="T11" fmla="*/ 30 h 130"/>
                  <a:gd name="T12" fmla="*/ 130 w 130"/>
                  <a:gd name="T13" fmla="*/ 40 h 130"/>
                  <a:gd name="T14" fmla="*/ 130 w 130"/>
                  <a:gd name="T15" fmla="*/ 86 h 130"/>
                  <a:gd name="T16" fmla="*/ 129 w 130"/>
                  <a:gd name="T17" fmla="*/ 92 h 130"/>
                  <a:gd name="T18" fmla="*/ 125 w 130"/>
                  <a:gd name="T19" fmla="*/ 105 h 130"/>
                  <a:gd name="T20" fmla="*/ 124 w 130"/>
                  <a:gd name="T21" fmla="*/ 107 h 130"/>
                  <a:gd name="T22" fmla="*/ 106 w 130"/>
                  <a:gd name="T23" fmla="*/ 125 h 130"/>
                  <a:gd name="T24" fmla="*/ 99 w 130"/>
                  <a:gd name="T25" fmla="*/ 128 h 130"/>
                  <a:gd name="T26" fmla="*/ 89 w 130"/>
                  <a:gd name="T27" fmla="*/ 129 h 130"/>
                  <a:gd name="T28" fmla="*/ 43 w 130"/>
                  <a:gd name="T29" fmla="*/ 130 h 130"/>
                  <a:gd name="T30" fmla="*/ 37 w 130"/>
                  <a:gd name="T31" fmla="*/ 129 h 130"/>
                  <a:gd name="T32" fmla="*/ 24 w 130"/>
                  <a:gd name="T33" fmla="*/ 125 h 130"/>
                  <a:gd name="T34" fmla="*/ 22 w 130"/>
                  <a:gd name="T35" fmla="*/ 124 h 130"/>
                  <a:gd name="T36" fmla="*/ 6 w 130"/>
                  <a:gd name="T37" fmla="*/ 109 h 130"/>
                  <a:gd name="T38" fmla="*/ 3 w 130"/>
                  <a:gd name="T39" fmla="*/ 102 h 130"/>
                  <a:gd name="T40" fmla="*/ 0 w 130"/>
                  <a:gd name="T41" fmla="*/ 89 h 130"/>
                  <a:gd name="T42" fmla="*/ 0 w 130"/>
                  <a:gd name="T43" fmla="*/ 0 h 130"/>
                  <a:gd name="T44" fmla="*/ 87 w 130"/>
                  <a:gd name="T45"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0" h="130">
                    <a:moveTo>
                      <a:pt x="87" y="0"/>
                    </a:moveTo>
                    <a:cubicBezTo>
                      <a:pt x="92" y="0"/>
                      <a:pt x="92" y="0"/>
                      <a:pt x="92" y="0"/>
                    </a:cubicBezTo>
                    <a:cubicBezTo>
                      <a:pt x="97" y="1"/>
                      <a:pt x="101" y="2"/>
                      <a:pt x="106" y="4"/>
                    </a:cubicBezTo>
                    <a:cubicBezTo>
                      <a:pt x="107" y="5"/>
                      <a:pt x="108" y="5"/>
                      <a:pt x="109" y="6"/>
                    </a:cubicBezTo>
                    <a:cubicBezTo>
                      <a:pt x="116" y="10"/>
                      <a:pt x="121" y="16"/>
                      <a:pt x="125" y="23"/>
                    </a:cubicBezTo>
                    <a:cubicBezTo>
                      <a:pt x="126" y="26"/>
                      <a:pt x="127" y="28"/>
                      <a:pt x="128" y="30"/>
                    </a:cubicBezTo>
                    <a:cubicBezTo>
                      <a:pt x="129" y="33"/>
                      <a:pt x="129" y="37"/>
                      <a:pt x="130" y="40"/>
                    </a:cubicBezTo>
                    <a:cubicBezTo>
                      <a:pt x="130" y="86"/>
                      <a:pt x="130" y="86"/>
                      <a:pt x="130" y="86"/>
                    </a:cubicBezTo>
                    <a:cubicBezTo>
                      <a:pt x="129" y="92"/>
                      <a:pt x="129" y="92"/>
                      <a:pt x="129" y="92"/>
                    </a:cubicBezTo>
                    <a:cubicBezTo>
                      <a:pt x="128" y="97"/>
                      <a:pt x="127" y="101"/>
                      <a:pt x="125" y="105"/>
                    </a:cubicBezTo>
                    <a:cubicBezTo>
                      <a:pt x="124" y="107"/>
                      <a:pt x="124" y="107"/>
                      <a:pt x="124" y="107"/>
                    </a:cubicBezTo>
                    <a:cubicBezTo>
                      <a:pt x="120" y="115"/>
                      <a:pt x="114" y="121"/>
                      <a:pt x="106" y="125"/>
                    </a:cubicBezTo>
                    <a:cubicBezTo>
                      <a:pt x="104" y="126"/>
                      <a:pt x="102" y="127"/>
                      <a:pt x="99" y="128"/>
                    </a:cubicBezTo>
                    <a:cubicBezTo>
                      <a:pt x="96" y="129"/>
                      <a:pt x="92" y="129"/>
                      <a:pt x="89" y="129"/>
                    </a:cubicBezTo>
                    <a:cubicBezTo>
                      <a:pt x="43" y="130"/>
                      <a:pt x="43" y="130"/>
                      <a:pt x="43" y="130"/>
                    </a:cubicBezTo>
                    <a:cubicBezTo>
                      <a:pt x="37" y="129"/>
                      <a:pt x="37" y="129"/>
                      <a:pt x="37" y="129"/>
                    </a:cubicBezTo>
                    <a:cubicBezTo>
                      <a:pt x="33" y="128"/>
                      <a:pt x="28" y="127"/>
                      <a:pt x="24" y="125"/>
                    </a:cubicBezTo>
                    <a:cubicBezTo>
                      <a:pt x="22" y="124"/>
                      <a:pt x="22" y="124"/>
                      <a:pt x="22" y="124"/>
                    </a:cubicBezTo>
                    <a:cubicBezTo>
                      <a:pt x="15" y="120"/>
                      <a:pt x="10" y="115"/>
                      <a:pt x="6" y="109"/>
                    </a:cubicBezTo>
                    <a:cubicBezTo>
                      <a:pt x="5" y="107"/>
                      <a:pt x="4" y="104"/>
                      <a:pt x="3" y="102"/>
                    </a:cubicBezTo>
                    <a:cubicBezTo>
                      <a:pt x="1" y="98"/>
                      <a:pt x="0" y="93"/>
                      <a:pt x="0" y="89"/>
                    </a:cubicBezTo>
                    <a:cubicBezTo>
                      <a:pt x="0" y="0"/>
                      <a:pt x="0" y="0"/>
                      <a:pt x="0" y="0"/>
                    </a:cubicBezTo>
                    <a:lnTo>
                      <a:pt x="87" y="0"/>
                    </a:lnTo>
                    <a:close/>
                  </a:path>
                </a:pathLst>
              </a:custGeom>
              <a:solidFill>
                <a:schemeClr val="accent1"/>
              </a:solidFill>
              <a:ln>
                <a:noFill/>
              </a:ln>
            </p:spPr>
            <p:txBody>
              <a:bodyPr vert="horz" wrap="square" lIns="96435" tIns="48218" rIns="96435" bIns="48218"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24"/>
              <p:cNvSpPr/>
              <p:nvPr/>
            </p:nvSpPr>
            <p:spPr bwMode="auto">
              <a:xfrm>
                <a:off x="6098527" y="3802849"/>
                <a:ext cx="877163" cy="851885"/>
              </a:xfrm>
              <a:custGeom>
                <a:avLst/>
                <a:gdLst>
                  <a:gd name="T0" fmla="*/ 110 w 146"/>
                  <a:gd name="T1" fmla="*/ 89 h 142"/>
                  <a:gd name="T2" fmla="*/ 57 w 146"/>
                  <a:gd name="T3" fmla="*/ 142 h 142"/>
                  <a:gd name="T4" fmla="*/ 0 w 146"/>
                  <a:gd name="T5" fmla="*/ 142 h 142"/>
                  <a:gd name="T6" fmla="*/ 0 w 146"/>
                  <a:gd name="T7" fmla="*/ 129 h 142"/>
                  <a:gd name="T8" fmla="*/ 57 w 146"/>
                  <a:gd name="T9" fmla="*/ 129 h 142"/>
                  <a:gd name="T10" fmla="*/ 98 w 146"/>
                  <a:gd name="T11" fmla="*/ 89 h 142"/>
                  <a:gd name="T12" fmla="*/ 98 w 146"/>
                  <a:gd name="T13" fmla="*/ 62 h 142"/>
                  <a:gd name="T14" fmla="*/ 98 w 146"/>
                  <a:gd name="T15" fmla="*/ 62 h 142"/>
                  <a:gd name="T16" fmla="*/ 98 w 146"/>
                  <a:gd name="T17" fmla="*/ 62 h 142"/>
                  <a:gd name="T18" fmla="*/ 98 w 146"/>
                  <a:gd name="T19" fmla="*/ 62 h 142"/>
                  <a:gd name="T20" fmla="*/ 98 w 146"/>
                  <a:gd name="T21" fmla="*/ 61 h 142"/>
                  <a:gd name="T22" fmla="*/ 113 w 146"/>
                  <a:gd name="T23" fmla="*/ 24 h 142"/>
                  <a:gd name="T24" fmla="*/ 137 w 146"/>
                  <a:gd name="T25" fmla="*/ 0 h 142"/>
                  <a:gd name="T26" fmla="*/ 146 w 146"/>
                  <a:gd name="T27" fmla="*/ 9 h 142"/>
                  <a:gd name="T28" fmla="*/ 122 w 146"/>
                  <a:gd name="T29" fmla="*/ 33 h 142"/>
                  <a:gd name="T30" fmla="*/ 110 w 146"/>
                  <a:gd name="T31" fmla="*/ 62 h 142"/>
                  <a:gd name="T32" fmla="*/ 110 w 146"/>
                  <a:gd name="T33" fmla="*/ 8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6" h="142">
                    <a:moveTo>
                      <a:pt x="110" y="89"/>
                    </a:moveTo>
                    <a:cubicBezTo>
                      <a:pt x="110" y="118"/>
                      <a:pt x="86" y="142"/>
                      <a:pt x="57" y="142"/>
                    </a:cubicBezTo>
                    <a:cubicBezTo>
                      <a:pt x="0" y="142"/>
                      <a:pt x="0" y="142"/>
                      <a:pt x="0" y="142"/>
                    </a:cubicBezTo>
                    <a:cubicBezTo>
                      <a:pt x="0" y="129"/>
                      <a:pt x="0" y="129"/>
                      <a:pt x="0" y="129"/>
                    </a:cubicBezTo>
                    <a:cubicBezTo>
                      <a:pt x="57" y="129"/>
                      <a:pt x="57" y="129"/>
                      <a:pt x="57" y="129"/>
                    </a:cubicBezTo>
                    <a:cubicBezTo>
                      <a:pt x="79" y="129"/>
                      <a:pt x="98" y="111"/>
                      <a:pt x="98" y="89"/>
                    </a:cubicBezTo>
                    <a:cubicBezTo>
                      <a:pt x="98" y="62"/>
                      <a:pt x="98" y="62"/>
                      <a:pt x="98" y="62"/>
                    </a:cubicBezTo>
                    <a:cubicBezTo>
                      <a:pt x="98" y="62"/>
                      <a:pt x="98" y="62"/>
                      <a:pt x="98" y="62"/>
                    </a:cubicBezTo>
                    <a:cubicBezTo>
                      <a:pt x="98" y="62"/>
                      <a:pt x="98" y="62"/>
                      <a:pt x="98" y="62"/>
                    </a:cubicBezTo>
                    <a:cubicBezTo>
                      <a:pt x="98" y="62"/>
                      <a:pt x="98" y="62"/>
                      <a:pt x="98" y="62"/>
                    </a:cubicBezTo>
                    <a:cubicBezTo>
                      <a:pt x="98" y="62"/>
                      <a:pt x="98" y="61"/>
                      <a:pt x="98" y="61"/>
                    </a:cubicBezTo>
                    <a:cubicBezTo>
                      <a:pt x="98" y="47"/>
                      <a:pt x="103" y="34"/>
                      <a:pt x="113" y="24"/>
                    </a:cubicBezTo>
                    <a:cubicBezTo>
                      <a:pt x="137" y="0"/>
                      <a:pt x="137" y="0"/>
                      <a:pt x="137" y="0"/>
                    </a:cubicBezTo>
                    <a:cubicBezTo>
                      <a:pt x="146" y="9"/>
                      <a:pt x="146" y="9"/>
                      <a:pt x="146" y="9"/>
                    </a:cubicBezTo>
                    <a:cubicBezTo>
                      <a:pt x="122" y="33"/>
                      <a:pt x="122" y="33"/>
                      <a:pt x="122" y="33"/>
                    </a:cubicBezTo>
                    <a:cubicBezTo>
                      <a:pt x="114" y="41"/>
                      <a:pt x="110" y="51"/>
                      <a:pt x="110" y="62"/>
                    </a:cubicBezTo>
                    <a:lnTo>
                      <a:pt x="110" y="89"/>
                    </a:lnTo>
                    <a:close/>
                  </a:path>
                </a:pathLst>
              </a:custGeom>
              <a:solidFill>
                <a:schemeClr val="bg1">
                  <a:lumMod val="75000"/>
                </a:schemeClr>
              </a:solidFill>
              <a:ln>
                <a:noFill/>
              </a:ln>
            </p:spPr>
            <p:txBody>
              <a:bodyPr vert="horz" wrap="square" lIns="96435" tIns="48218" rIns="96435" bIns="48218"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25"/>
              <p:cNvSpPr/>
              <p:nvPr/>
            </p:nvSpPr>
            <p:spPr bwMode="auto">
              <a:xfrm>
                <a:off x="6725433" y="3004050"/>
                <a:ext cx="1049057" cy="1049057"/>
              </a:xfrm>
              <a:custGeom>
                <a:avLst/>
                <a:gdLst>
                  <a:gd name="T0" fmla="*/ 65 w 175"/>
                  <a:gd name="T1" fmla="*/ 0 h 175"/>
                  <a:gd name="T2" fmla="*/ 0 w 175"/>
                  <a:gd name="T3" fmla="*/ 66 h 175"/>
                  <a:gd name="T4" fmla="*/ 0 w 175"/>
                  <a:gd name="T5" fmla="*/ 110 h 175"/>
                  <a:gd name="T6" fmla="*/ 65 w 175"/>
                  <a:gd name="T7" fmla="*/ 175 h 175"/>
                  <a:gd name="T8" fmla="*/ 109 w 175"/>
                  <a:gd name="T9" fmla="*/ 175 h 175"/>
                  <a:gd name="T10" fmla="*/ 175 w 175"/>
                  <a:gd name="T11" fmla="*/ 110 h 175"/>
                  <a:gd name="T12" fmla="*/ 175 w 175"/>
                  <a:gd name="T13" fmla="*/ 1 h 175"/>
                  <a:gd name="T14" fmla="*/ 65 w 175"/>
                  <a:gd name="T15" fmla="*/ 0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175">
                    <a:moveTo>
                      <a:pt x="65" y="0"/>
                    </a:moveTo>
                    <a:cubicBezTo>
                      <a:pt x="29" y="0"/>
                      <a:pt x="0" y="30"/>
                      <a:pt x="0" y="66"/>
                    </a:cubicBezTo>
                    <a:cubicBezTo>
                      <a:pt x="0" y="110"/>
                      <a:pt x="0" y="110"/>
                      <a:pt x="0" y="110"/>
                    </a:cubicBezTo>
                    <a:cubicBezTo>
                      <a:pt x="0" y="146"/>
                      <a:pt x="29" y="175"/>
                      <a:pt x="65" y="175"/>
                    </a:cubicBezTo>
                    <a:cubicBezTo>
                      <a:pt x="109" y="175"/>
                      <a:pt x="109" y="175"/>
                      <a:pt x="109" y="175"/>
                    </a:cubicBezTo>
                    <a:cubicBezTo>
                      <a:pt x="145" y="175"/>
                      <a:pt x="175" y="146"/>
                      <a:pt x="175" y="110"/>
                    </a:cubicBezTo>
                    <a:cubicBezTo>
                      <a:pt x="175" y="1"/>
                      <a:pt x="175" y="1"/>
                      <a:pt x="175" y="1"/>
                    </a:cubicBezTo>
                    <a:lnTo>
                      <a:pt x="65" y="0"/>
                    </a:lnTo>
                    <a:close/>
                  </a:path>
                </a:pathLst>
              </a:custGeom>
              <a:solidFill>
                <a:schemeClr val="bg1">
                  <a:lumMod val="75000"/>
                </a:schemeClr>
              </a:solidFill>
              <a:ln>
                <a:noFill/>
              </a:ln>
            </p:spPr>
            <p:txBody>
              <a:bodyPr vert="horz" wrap="square" lIns="96435" tIns="48218" rIns="96435" bIns="48218"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26"/>
              <p:cNvSpPr/>
              <p:nvPr/>
            </p:nvSpPr>
            <p:spPr bwMode="auto">
              <a:xfrm>
                <a:off x="6821491" y="3100108"/>
                <a:ext cx="856941" cy="856941"/>
              </a:xfrm>
              <a:custGeom>
                <a:avLst/>
                <a:gdLst>
                  <a:gd name="T0" fmla="*/ 49 w 143"/>
                  <a:gd name="T1" fmla="*/ 0 h 143"/>
                  <a:gd name="T2" fmla="*/ 44 w 143"/>
                  <a:gd name="T3" fmla="*/ 0 h 143"/>
                  <a:gd name="T4" fmla="*/ 7 w 143"/>
                  <a:gd name="T5" fmla="*/ 24 h 143"/>
                  <a:gd name="T6" fmla="*/ 0 w 143"/>
                  <a:gd name="T7" fmla="*/ 47 h 143"/>
                  <a:gd name="T8" fmla="*/ 0 w 143"/>
                  <a:gd name="T9" fmla="*/ 93 h 143"/>
                  <a:gd name="T10" fmla="*/ 0 w 143"/>
                  <a:gd name="T11" fmla="*/ 99 h 143"/>
                  <a:gd name="T12" fmla="*/ 24 w 143"/>
                  <a:gd name="T13" fmla="*/ 136 h 143"/>
                  <a:gd name="T14" fmla="*/ 47 w 143"/>
                  <a:gd name="T15" fmla="*/ 143 h 143"/>
                  <a:gd name="T16" fmla="*/ 93 w 143"/>
                  <a:gd name="T17" fmla="*/ 143 h 143"/>
                  <a:gd name="T18" fmla="*/ 98 w 143"/>
                  <a:gd name="T19" fmla="*/ 143 h 143"/>
                  <a:gd name="T20" fmla="*/ 136 w 143"/>
                  <a:gd name="T21" fmla="*/ 119 h 143"/>
                  <a:gd name="T22" fmla="*/ 143 w 143"/>
                  <a:gd name="T23" fmla="*/ 96 h 143"/>
                  <a:gd name="T24" fmla="*/ 143 w 143"/>
                  <a:gd name="T25" fmla="*/ 1 h 143"/>
                  <a:gd name="T26" fmla="*/ 49 w 143"/>
                  <a:gd name="T27"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143">
                    <a:moveTo>
                      <a:pt x="49" y="0"/>
                    </a:moveTo>
                    <a:cubicBezTo>
                      <a:pt x="44" y="0"/>
                      <a:pt x="44" y="0"/>
                      <a:pt x="44" y="0"/>
                    </a:cubicBezTo>
                    <a:cubicBezTo>
                      <a:pt x="28" y="2"/>
                      <a:pt x="16" y="11"/>
                      <a:pt x="7" y="24"/>
                    </a:cubicBezTo>
                    <a:cubicBezTo>
                      <a:pt x="3" y="31"/>
                      <a:pt x="1" y="39"/>
                      <a:pt x="0" y="47"/>
                    </a:cubicBezTo>
                    <a:cubicBezTo>
                      <a:pt x="0" y="93"/>
                      <a:pt x="0" y="93"/>
                      <a:pt x="0" y="93"/>
                    </a:cubicBezTo>
                    <a:cubicBezTo>
                      <a:pt x="0" y="99"/>
                      <a:pt x="0" y="99"/>
                      <a:pt x="0" y="99"/>
                    </a:cubicBezTo>
                    <a:cubicBezTo>
                      <a:pt x="2" y="115"/>
                      <a:pt x="10" y="127"/>
                      <a:pt x="24" y="136"/>
                    </a:cubicBezTo>
                    <a:cubicBezTo>
                      <a:pt x="31" y="140"/>
                      <a:pt x="38" y="142"/>
                      <a:pt x="47" y="143"/>
                    </a:cubicBezTo>
                    <a:cubicBezTo>
                      <a:pt x="93" y="143"/>
                      <a:pt x="93" y="143"/>
                      <a:pt x="93" y="143"/>
                    </a:cubicBezTo>
                    <a:cubicBezTo>
                      <a:pt x="98" y="143"/>
                      <a:pt x="98" y="143"/>
                      <a:pt x="98" y="143"/>
                    </a:cubicBezTo>
                    <a:cubicBezTo>
                      <a:pt x="114" y="141"/>
                      <a:pt x="127" y="133"/>
                      <a:pt x="136" y="119"/>
                    </a:cubicBezTo>
                    <a:cubicBezTo>
                      <a:pt x="140" y="112"/>
                      <a:pt x="142" y="105"/>
                      <a:pt x="143" y="96"/>
                    </a:cubicBezTo>
                    <a:cubicBezTo>
                      <a:pt x="143" y="1"/>
                      <a:pt x="143" y="1"/>
                      <a:pt x="143" y="1"/>
                    </a:cubicBezTo>
                    <a:lnTo>
                      <a:pt x="4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27"/>
              <p:cNvSpPr/>
              <p:nvPr/>
            </p:nvSpPr>
            <p:spPr bwMode="auto">
              <a:xfrm>
                <a:off x="6856881" y="3140554"/>
                <a:ext cx="781106" cy="781106"/>
              </a:xfrm>
              <a:custGeom>
                <a:avLst/>
                <a:gdLst>
                  <a:gd name="T0" fmla="*/ 44 w 130"/>
                  <a:gd name="T1" fmla="*/ 0 h 130"/>
                  <a:gd name="T2" fmla="*/ 38 w 130"/>
                  <a:gd name="T3" fmla="*/ 0 h 130"/>
                  <a:gd name="T4" fmla="*/ 25 w 130"/>
                  <a:gd name="T5" fmla="*/ 4 h 130"/>
                  <a:gd name="T6" fmla="*/ 22 w 130"/>
                  <a:gd name="T7" fmla="*/ 5 h 130"/>
                  <a:gd name="T8" fmla="*/ 5 w 130"/>
                  <a:gd name="T9" fmla="*/ 23 h 130"/>
                  <a:gd name="T10" fmla="*/ 2 w 130"/>
                  <a:gd name="T11" fmla="*/ 30 h 130"/>
                  <a:gd name="T12" fmla="*/ 0 w 130"/>
                  <a:gd name="T13" fmla="*/ 40 h 130"/>
                  <a:gd name="T14" fmla="*/ 0 w 130"/>
                  <a:gd name="T15" fmla="*/ 86 h 130"/>
                  <a:gd name="T16" fmla="*/ 1 w 130"/>
                  <a:gd name="T17" fmla="*/ 92 h 130"/>
                  <a:gd name="T18" fmla="*/ 5 w 130"/>
                  <a:gd name="T19" fmla="*/ 105 h 130"/>
                  <a:gd name="T20" fmla="*/ 6 w 130"/>
                  <a:gd name="T21" fmla="*/ 107 h 130"/>
                  <a:gd name="T22" fmla="*/ 24 w 130"/>
                  <a:gd name="T23" fmla="*/ 125 h 130"/>
                  <a:gd name="T24" fmla="*/ 31 w 130"/>
                  <a:gd name="T25" fmla="*/ 128 h 130"/>
                  <a:gd name="T26" fmla="*/ 41 w 130"/>
                  <a:gd name="T27" fmla="*/ 129 h 130"/>
                  <a:gd name="T28" fmla="*/ 87 w 130"/>
                  <a:gd name="T29" fmla="*/ 130 h 130"/>
                  <a:gd name="T30" fmla="*/ 93 w 130"/>
                  <a:gd name="T31" fmla="*/ 129 h 130"/>
                  <a:gd name="T32" fmla="*/ 106 w 130"/>
                  <a:gd name="T33" fmla="*/ 125 h 130"/>
                  <a:gd name="T34" fmla="*/ 116 w 130"/>
                  <a:gd name="T35" fmla="*/ 118 h 130"/>
                  <a:gd name="T36" fmla="*/ 123 w 130"/>
                  <a:gd name="T37" fmla="*/ 111 h 130"/>
                  <a:gd name="T38" fmla="*/ 129 w 130"/>
                  <a:gd name="T39" fmla="*/ 96 h 130"/>
                  <a:gd name="T40" fmla="*/ 130 w 130"/>
                  <a:gd name="T41" fmla="*/ 89 h 130"/>
                  <a:gd name="T42" fmla="*/ 130 w 130"/>
                  <a:gd name="T43" fmla="*/ 0 h 130"/>
                  <a:gd name="T44" fmla="*/ 44 w 130"/>
                  <a:gd name="T45"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0" h="130">
                    <a:moveTo>
                      <a:pt x="44" y="0"/>
                    </a:moveTo>
                    <a:cubicBezTo>
                      <a:pt x="38" y="0"/>
                      <a:pt x="38" y="0"/>
                      <a:pt x="38" y="0"/>
                    </a:cubicBezTo>
                    <a:cubicBezTo>
                      <a:pt x="33" y="1"/>
                      <a:pt x="29" y="2"/>
                      <a:pt x="25" y="4"/>
                    </a:cubicBezTo>
                    <a:cubicBezTo>
                      <a:pt x="22" y="5"/>
                      <a:pt x="22" y="5"/>
                      <a:pt x="22" y="5"/>
                    </a:cubicBezTo>
                    <a:cubicBezTo>
                      <a:pt x="15" y="9"/>
                      <a:pt x="9" y="16"/>
                      <a:pt x="5" y="23"/>
                    </a:cubicBezTo>
                    <a:cubicBezTo>
                      <a:pt x="4" y="26"/>
                      <a:pt x="3" y="28"/>
                      <a:pt x="2" y="30"/>
                    </a:cubicBezTo>
                    <a:cubicBezTo>
                      <a:pt x="1" y="33"/>
                      <a:pt x="1" y="37"/>
                      <a:pt x="0" y="40"/>
                    </a:cubicBezTo>
                    <a:cubicBezTo>
                      <a:pt x="0" y="86"/>
                      <a:pt x="0" y="86"/>
                      <a:pt x="0" y="86"/>
                    </a:cubicBezTo>
                    <a:cubicBezTo>
                      <a:pt x="1" y="92"/>
                      <a:pt x="1" y="92"/>
                      <a:pt x="1" y="92"/>
                    </a:cubicBezTo>
                    <a:cubicBezTo>
                      <a:pt x="2" y="97"/>
                      <a:pt x="3" y="101"/>
                      <a:pt x="5" y="105"/>
                    </a:cubicBezTo>
                    <a:cubicBezTo>
                      <a:pt x="6" y="107"/>
                      <a:pt x="6" y="107"/>
                      <a:pt x="6" y="107"/>
                    </a:cubicBezTo>
                    <a:cubicBezTo>
                      <a:pt x="10" y="115"/>
                      <a:pt x="16" y="121"/>
                      <a:pt x="24" y="125"/>
                    </a:cubicBezTo>
                    <a:cubicBezTo>
                      <a:pt x="26" y="126"/>
                      <a:pt x="29" y="127"/>
                      <a:pt x="31" y="128"/>
                    </a:cubicBezTo>
                    <a:cubicBezTo>
                      <a:pt x="34" y="129"/>
                      <a:pt x="38" y="129"/>
                      <a:pt x="41" y="129"/>
                    </a:cubicBezTo>
                    <a:cubicBezTo>
                      <a:pt x="87" y="130"/>
                      <a:pt x="87" y="130"/>
                      <a:pt x="87" y="130"/>
                    </a:cubicBezTo>
                    <a:cubicBezTo>
                      <a:pt x="93" y="129"/>
                      <a:pt x="93" y="129"/>
                      <a:pt x="93" y="129"/>
                    </a:cubicBezTo>
                    <a:cubicBezTo>
                      <a:pt x="97" y="128"/>
                      <a:pt x="102" y="127"/>
                      <a:pt x="106" y="125"/>
                    </a:cubicBezTo>
                    <a:cubicBezTo>
                      <a:pt x="110" y="123"/>
                      <a:pt x="113" y="121"/>
                      <a:pt x="116" y="118"/>
                    </a:cubicBezTo>
                    <a:cubicBezTo>
                      <a:pt x="118" y="116"/>
                      <a:pt x="121" y="114"/>
                      <a:pt x="123" y="111"/>
                    </a:cubicBezTo>
                    <a:cubicBezTo>
                      <a:pt x="126" y="106"/>
                      <a:pt x="128" y="101"/>
                      <a:pt x="129" y="96"/>
                    </a:cubicBezTo>
                    <a:cubicBezTo>
                      <a:pt x="130" y="94"/>
                      <a:pt x="130" y="91"/>
                      <a:pt x="130" y="89"/>
                    </a:cubicBezTo>
                    <a:cubicBezTo>
                      <a:pt x="130" y="0"/>
                      <a:pt x="130" y="0"/>
                      <a:pt x="130" y="0"/>
                    </a:cubicBezTo>
                    <a:lnTo>
                      <a:pt x="44" y="0"/>
                    </a:lnTo>
                    <a:close/>
                  </a:path>
                </a:pathLst>
              </a:custGeom>
              <a:solidFill>
                <a:schemeClr val="accent1"/>
              </a:solidFill>
              <a:ln>
                <a:noFill/>
              </a:ln>
            </p:spPr>
            <p:txBody>
              <a:bodyPr vert="horz" wrap="square" lIns="96435" tIns="48218" rIns="96435" bIns="48218"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36"/>
              <p:cNvSpPr>
                <a:spLocks noEditPoints="1"/>
              </p:cNvSpPr>
              <p:nvPr/>
            </p:nvSpPr>
            <p:spPr bwMode="auto">
              <a:xfrm>
                <a:off x="7036358" y="3309918"/>
                <a:ext cx="427207" cy="389289"/>
              </a:xfrm>
              <a:custGeom>
                <a:avLst/>
                <a:gdLst>
                  <a:gd name="T0" fmla="*/ 52 w 71"/>
                  <a:gd name="T1" fmla="*/ 25 h 65"/>
                  <a:gd name="T2" fmla="*/ 59 w 71"/>
                  <a:gd name="T3" fmla="*/ 25 h 65"/>
                  <a:gd name="T4" fmla="*/ 61 w 71"/>
                  <a:gd name="T5" fmla="*/ 22 h 65"/>
                  <a:gd name="T6" fmla="*/ 50 w 71"/>
                  <a:gd name="T7" fmla="*/ 22 h 65"/>
                  <a:gd name="T8" fmla="*/ 52 w 71"/>
                  <a:gd name="T9" fmla="*/ 25 h 65"/>
                  <a:gd name="T10" fmla="*/ 52 w 71"/>
                  <a:gd name="T11" fmla="*/ 27 h 65"/>
                  <a:gd name="T12" fmla="*/ 59 w 71"/>
                  <a:gd name="T13" fmla="*/ 27 h 65"/>
                  <a:gd name="T14" fmla="*/ 60 w 71"/>
                  <a:gd name="T15" fmla="*/ 54 h 65"/>
                  <a:gd name="T16" fmla="*/ 51 w 71"/>
                  <a:gd name="T17" fmla="*/ 54 h 65"/>
                  <a:gd name="T18" fmla="*/ 52 w 71"/>
                  <a:gd name="T19" fmla="*/ 27 h 65"/>
                  <a:gd name="T20" fmla="*/ 32 w 71"/>
                  <a:gd name="T21" fmla="*/ 25 h 65"/>
                  <a:gd name="T22" fmla="*/ 39 w 71"/>
                  <a:gd name="T23" fmla="*/ 25 h 65"/>
                  <a:gd name="T24" fmla="*/ 41 w 71"/>
                  <a:gd name="T25" fmla="*/ 22 h 65"/>
                  <a:gd name="T26" fmla="*/ 30 w 71"/>
                  <a:gd name="T27" fmla="*/ 22 h 65"/>
                  <a:gd name="T28" fmla="*/ 32 w 71"/>
                  <a:gd name="T29" fmla="*/ 25 h 65"/>
                  <a:gd name="T30" fmla="*/ 32 w 71"/>
                  <a:gd name="T31" fmla="*/ 25 h 65"/>
                  <a:gd name="T32" fmla="*/ 32 w 71"/>
                  <a:gd name="T33" fmla="*/ 27 h 65"/>
                  <a:gd name="T34" fmla="*/ 39 w 71"/>
                  <a:gd name="T35" fmla="*/ 27 h 65"/>
                  <a:gd name="T36" fmla="*/ 40 w 71"/>
                  <a:gd name="T37" fmla="*/ 54 h 65"/>
                  <a:gd name="T38" fmla="*/ 31 w 71"/>
                  <a:gd name="T39" fmla="*/ 54 h 65"/>
                  <a:gd name="T40" fmla="*/ 32 w 71"/>
                  <a:gd name="T41" fmla="*/ 27 h 65"/>
                  <a:gd name="T42" fmla="*/ 32 w 71"/>
                  <a:gd name="T43" fmla="*/ 27 h 65"/>
                  <a:gd name="T44" fmla="*/ 11 w 71"/>
                  <a:gd name="T45" fmla="*/ 25 h 65"/>
                  <a:gd name="T46" fmla="*/ 18 w 71"/>
                  <a:gd name="T47" fmla="*/ 25 h 65"/>
                  <a:gd name="T48" fmla="*/ 20 w 71"/>
                  <a:gd name="T49" fmla="*/ 22 h 65"/>
                  <a:gd name="T50" fmla="*/ 10 w 71"/>
                  <a:gd name="T51" fmla="*/ 22 h 65"/>
                  <a:gd name="T52" fmla="*/ 11 w 71"/>
                  <a:gd name="T53" fmla="*/ 25 h 65"/>
                  <a:gd name="T54" fmla="*/ 11 w 71"/>
                  <a:gd name="T55" fmla="*/ 27 h 65"/>
                  <a:gd name="T56" fmla="*/ 18 w 71"/>
                  <a:gd name="T57" fmla="*/ 27 h 65"/>
                  <a:gd name="T58" fmla="*/ 20 w 71"/>
                  <a:gd name="T59" fmla="*/ 54 h 65"/>
                  <a:gd name="T60" fmla="*/ 10 w 71"/>
                  <a:gd name="T61" fmla="*/ 54 h 65"/>
                  <a:gd name="T62" fmla="*/ 11 w 71"/>
                  <a:gd name="T63" fmla="*/ 27 h 65"/>
                  <a:gd name="T64" fmla="*/ 4 w 71"/>
                  <a:gd name="T65" fmla="*/ 59 h 65"/>
                  <a:gd name="T66" fmla="*/ 67 w 71"/>
                  <a:gd name="T67" fmla="*/ 59 h 65"/>
                  <a:gd name="T68" fmla="*/ 67 w 71"/>
                  <a:gd name="T69" fmla="*/ 61 h 65"/>
                  <a:gd name="T70" fmla="*/ 4 w 71"/>
                  <a:gd name="T71" fmla="*/ 61 h 65"/>
                  <a:gd name="T72" fmla="*/ 4 w 71"/>
                  <a:gd name="T73" fmla="*/ 59 h 65"/>
                  <a:gd name="T74" fmla="*/ 4 w 71"/>
                  <a:gd name="T75" fmla="*/ 59 h 65"/>
                  <a:gd name="T76" fmla="*/ 0 w 71"/>
                  <a:gd name="T77" fmla="*/ 63 h 65"/>
                  <a:gd name="T78" fmla="*/ 71 w 71"/>
                  <a:gd name="T79" fmla="*/ 63 h 65"/>
                  <a:gd name="T80" fmla="*/ 71 w 71"/>
                  <a:gd name="T81" fmla="*/ 65 h 65"/>
                  <a:gd name="T82" fmla="*/ 0 w 71"/>
                  <a:gd name="T83" fmla="*/ 65 h 65"/>
                  <a:gd name="T84" fmla="*/ 0 w 71"/>
                  <a:gd name="T85" fmla="*/ 63 h 65"/>
                  <a:gd name="T86" fmla="*/ 0 w 71"/>
                  <a:gd name="T87" fmla="*/ 63 h 65"/>
                  <a:gd name="T88" fmla="*/ 60 w 71"/>
                  <a:gd name="T89" fmla="*/ 15 h 65"/>
                  <a:gd name="T90" fmla="*/ 35 w 71"/>
                  <a:gd name="T91" fmla="*/ 5 h 65"/>
                  <a:gd name="T92" fmla="*/ 11 w 71"/>
                  <a:gd name="T93" fmla="*/ 15 h 65"/>
                  <a:gd name="T94" fmla="*/ 60 w 71"/>
                  <a:gd name="T95" fmla="*/ 15 h 65"/>
                  <a:gd name="T96" fmla="*/ 4 w 71"/>
                  <a:gd name="T97" fmla="*/ 20 h 65"/>
                  <a:gd name="T98" fmla="*/ 4 w 71"/>
                  <a:gd name="T99" fmla="*/ 12 h 65"/>
                  <a:gd name="T100" fmla="*/ 35 w 71"/>
                  <a:gd name="T101" fmla="*/ 0 h 65"/>
                  <a:gd name="T102" fmla="*/ 66 w 71"/>
                  <a:gd name="T103" fmla="*/ 12 h 65"/>
                  <a:gd name="T104" fmla="*/ 66 w 71"/>
                  <a:gd name="T105" fmla="*/ 20 h 65"/>
                  <a:gd name="T106" fmla="*/ 4 w 71"/>
                  <a:gd name="T107" fmla="*/ 20 h 65"/>
                  <a:gd name="T108" fmla="*/ 8 w 71"/>
                  <a:gd name="T109" fmla="*/ 56 h 65"/>
                  <a:gd name="T110" fmla="*/ 62 w 71"/>
                  <a:gd name="T111" fmla="*/ 56 h 65"/>
                  <a:gd name="T112" fmla="*/ 62 w 71"/>
                  <a:gd name="T113" fmla="*/ 58 h 65"/>
                  <a:gd name="T114" fmla="*/ 8 w 71"/>
                  <a:gd name="T115" fmla="*/ 58 h 65"/>
                  <a:gd name="T116" fmla="*/ 8 w 71"/>
                  <a:gd name="T117" fmla="*/ 5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1" h="65">
                    <a:moveTo>
                      <a:pt x="52" y="25"/>
                    </a:moveTo>
                    <a:cubicBezTo>
                      <a:pt x="59" y="25"/>
                      <a:pt x="59" y="25"/>
                      <a:pt x="59" y="25"/>
                    </a:cubicBezTo>
                    <a:cubicBezTo>
                      <a:pt x="61" y="22"/>
                      <a:pt x="61" y="22"/>
                      <a:pt x="61" y="22"/>
                    </a:cubicBezTo>
                    <a:cubicBezTo>
                      <a:pt x="50" y="22"/>
                      <a:pt x="50" y="22"/>
                      <a:pt x="50" y="22"/>
                    </a:cubicBezTo>
                    <a:cubicBezTo>
                      <a:pt x="52" y="25"/>
                      <a:pt x="52" y="25"/>
                      <a:pt x="52" y="25"/>
                    </a:cubicBezTo>
                    <a:close/>
                    <a:moveTo>
                      <a:pt x="52" y="27"/>
                    </a:moveTo>
                    <a:cubicBezTo>
                      <a:pt x="59" y="27"/>
                      <a:pt x="59" y="27"/>
                      <a:pt x="59" y="27"/>
                    </a:cubicBezTo>
                    <a:cubicBezTo>
                      <a:pt x="60" y="54"/>
                      <a:pt x="60" y="54"/>
                      <a:pt x="60" y="54"/>
                    </a:cubicBezTo>
                    <a:cubicBezTo>
                      <a:pt x="51" y="54"/>
                      <a:pt x="51" y="54"/>
                      <a:pt x="51" y="54"/>
                    </a:cubicBezTo>
                    <a:cubicBezTo>
                      <a:pt x="52" y="27"/>
                      <a:pt x="52" y="27"/>
                      <a:pt x="52" y="27"/>
                    </a:cubicBezTo>
                    <a:close/>
                    <a:moveTo>
                      <a:pt x="32" y="25"/>
                    </a:moveTo>
                    <a:cubicBezTo>
                      <a:pt x="34" y="25"/>
                      <a:pt x="36" y="25"/>
                      <a:pt x="39" y="25"/>
                    </a:cubicBezTo>
                    <a:cubicBezTo>
                      <a:pt x="39" y="24"/>
                      <a:pt x="40" y="23"/>
                      <a:pt x="41" y="22"/>
                    </a:cubicBezTo>
                    <a:cubicBezTo>
                      <a:pt x="37" y="22"/>
                      <a:pt x="33" y="22"/>
                      <a:pt x="30" y="22"/>
                    </a:cubicBezTo>
                    <a:cubicBezTo>
                      <a:pt x="31" y="23"/>
                      <a:pt x="31" y="24"/>
                      <a:pt x="32" y="25"/>
                    </a:cubicBezTo>
                    <a:cubicBezTo>
                      <a:pt x="32" y="25"/>
                      <a:pt x="32" y="25"/>
                      <a:pt x="32" y="25"/>
                    </a:cubicBezTo>
                    <a:close/>
                    <a:moveTo>
                      <a:pt x="32" y="27"/>
                    </a:moveTo>
                    <a:cubicBezTo>
                      <a:pt x="34" y="27"/>
                      <a:pt x="36" y="27"/>
                      <a:pt x="39" y="27"/>
                    </a:cubicBezTo>
                    <a:cubicBezTo>
                      <a:pt x="39" y="36"/>
                      <a:pt x="39" y="45"/>
                      <a:pt x="40" y="54"/>
                    </a:cubicBezTo>
                    <a:cubicBezTo>
                      <a:pt x="37" y="54"/>
                      <a:pt x="34" y="54"/>
                      <a:pt x="31" y="54"/>
                    </a:cubicBezTo>
                    <a:cubicBezTo>
                      <a:pt x="31" y="45"/>
                      <a:pt x="31" y="36"/>
                      <a:pt x="32" y="27"/>
                    </a:cubicBezTo>
                    <a:cubicBezTo>
                      <a:pt x="32" y="27"/>
                      <a:pt x="32" y="27"/>
                      <a:pt x="32" y="27"/>
                    </a:cubicBezTo>
                    <a:close/>
                    <a:moveTo>
                      <a:pt x="11" y="25"/>
                    </a:moveTo>
                    <a:cubicBezTo>
                      <a:pt x="18" y="25"/>
                      <a:pt x="18" y="25"/>
                      <a:pt x="18" y="25"/>
                    </a:cubicBezTo>
                    <a:cubicBezTo>
                      <a:pt x="20" y="22"/>
                      <a:pt x="20" y="22"/>
                      <a:pt x="20" y="22"/>
                    </a:cubicBezTo>
                    <a:cubicBezTo>
                      <a:pt x="10" y="22"/>
                      <a:pt x="10" y="22"/>
                      <a:pt x="10" y="22"/>
                    </a:cubicBezTo>
                    <a:cubicBezTo>
                      <a:pt x="11" y="25"/>
                      <a:pt x="11" y="25"/>
                      <a:pt x="11" y="25"/>
                    </a:cubicBezTo>
                    <a:close/>
                    <a:moveTo>
                      <a:pt x="11" y="27"/>
                    </a:moveTo>
                    <a:cubicBezTo>
                      <a:pt x="18" y="27"/>
                      <a:pt x="18" y="27"/>
                      <a:pt x="18" y="27"/>
                    </a:cubicBezTo>
                    <a:cubicBezTo>
                      <a:pt x="20" y="54"/>
                      <a:pt x="20" y="54"/>
                      <a:pt x="20" y="54"/>
                    </a:cubicBezTo>
                    <a:cubicBezTo>
                      <a:pt x="10" y="54"/>
                      <a:pt x="10" y="54"/>
                      <a:pt x="10" y="54"/>
                    </a:cubicBezTo>
                    <a:cubicBezTo>
                      <a:pt x="11" y="27"/>
                      <a:pt x="11" y="27"/>
                      <a:pt x="11" y="27"/>
                    </a:cubicBezTo>
                    <a:close/>
                    <a:moveTo>
                      <a:pt x="4" y="59"/>
                    </a:moveTo>
                    <a:cubicBezTo>
                      <a:pt x="25" y="59"/>
                      <a:pt x="46" y="59"/>
                      <a:pt x="67" y="59"/>
                    </a:cubicBezTo>
                    <a:cubicBezTo>
                      <a:pt x="67" y="60"/>
                      <a:pt x="67" y="61"/>
                      <a:pt x="67" y="61"/>
                    </a:cubicBezTo>
                    <a:cubicBezTo>
                      <a:pt x="46" y="61"/>
                      <a:pt x="25" y="61"/>
                      <a:pt x="4" y="61"/>
                    </a:cubicBezTo>
                    <a:cubicBezTo>
                      <a:pt x="4" y="61"/>
                      <a:pt x="4" y="60"/>
                      <a:pt x="4" y="59"/>
                    </a:cubicBezTo>
                    <a:cubicBezTo>
                      <a:pt x="4" y="59"/>
                      <a:pt x="4" y="59"/>
                      <a:pt x="4" y="59"/>
                    </a:cubicBezTo>
                    <a:close/>
                    <a:moveTo>
                      <a:pt x="0" y="63"/>
                    </a:moveTo>
                    <a:cubicBezTo>
                      <a:pt x="23" y="63"/>
                      <a:pt x="47" y="63"/>
                      <a:pt x="71" y="63"/>
                    </a:cubicBezTo>
                    <a:cubicBezTo>
                      <a:pt x="71" y="63"/>
                      <a:pt x="71" y="64"/>
                      <a:pt x="71" y="65"/>
                    </a:cubicBezTo>
                    <a:cubicBezTo>
                      <a:pt x="47" y="65"/>
                      <a:pt x="23" y="65"/>
                      <a:pt x="0" y="65"/>
                    </a:cubicBezTo>
                    <a:cubicBezTo>
                      <a:pt x="0" y="64"/>
                      <a:pt x="0" y="63"/>
                      <a:pt x="0" y="63"/>
                    </a:cubicBezTo>
                    <a:cubicBezTo>
                      <a:pt x="0" y="63"/>
                      <a:pt x="0" y="63"/>
                      <a:pt x="0" y="63"/>
                    </a:cubicBezTo>
                    <a:close/>
                    <a:moveTo>
                      <a:pt x="60" y="15"/>
                    </a:moveTo>
                    <a:cubicBezTo>
                      <a:pt x="35" y="5"/>
                      <a:pt x="35" y="5"/>
                      <a:pt x="35" y="5"/>
                    </a:cubicBezTo>
                    <a:cubicBezTo>
                      <a:pt x="11" y="15"/>
                      <a:pt x="11" y="15"/>
                      <a:pt x="11" y="15"/>
                    </a:cubicBezTo>
                    <a:cubicBezTo>
                      <a:pt x="60" y="15"/>
                      <a:pt x="60" y="15"/>
                      <a:pt x="60" y="15"/>
                    </a:cubicBezTo>
                    <a:close/>
                    <a:moveTo>
                      <a:pt x="4" y="20"/>
                    </a:moveTo>
                    <a:cubicBezTo>
                      <a:pt x="4" y="12"/>
                      <a:pt x="4" y="12"/>
                      <a:pt x="4" y="12"/>
                    </a:cubicBezTo>
                    <a:cubicBezTo>
                      <a:pt x="35" y="0"/>
                      <a:pt x="35" y="0"/>
                      <a:pt x="35" y="0"/>
                    </a:cubicBezTo>
                    <a:cubicBezTo>
                      <a:pt x="66" y="12"/>
                      <a:pt x="66" y="12"/>
                      <a:pt x="66" y="12"/>
                    </a:cubicBezTo>
                    <a:cubicBezTo>
                      <a:pt x="66" y="20"/>
                      <a:pt x="66" y="20"/>
                      <a:pt x="66" y="20"/>
                    </a:cubicBezTo>
                    <a:cubicBezTo>
                      <a:pt x="4" y="20"/>
                      <a:pt x="4" y="20"/>
                      <a:pt x="4" y="20"/>
                    </a:cubicBezTo>
                    <a:close/>
                    <a:moveTo>
                      <a:pt x="8" y="56"/>
                    </a:moveTo>
                    <a:cubicBezTo>
                      <a:pt x="26" y="56"/>
                      <a:pt x="44" y="56"/>
                      <a:pt x="62" y="56"/>
                    </a:cubicBezTo>
                    <a:cubicBezTo>
                      <a:pt x="62" y="56"/>
                      <a:pt x="62" y="57"/>
                      <a:pt x="62" y="58"/>
                    </a:cubicBezTo>
                    <a:cubicBezTo>
                      <a:pt x="44" y="58"/>
                      <a:pt x="26" y="58"/>
                      <a:pt x="8" y="58"/>
                    </a:cubicBezTo>
                    <a:cubicBezTo>
                      <a:pt x="8" y="57"/>
                      <a:pt x="8" y="56"/>
                      <a:pt x="8" y="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37"/>
              <p:cNvSpPr>
                <a:spLocks noEditPoints="1"/>
              </p:cNvSpPr>
              <p:nvPr/>
            </p:nvSpPr>
            <p:spPr bwMode="auto">
              <a:xfrm>
                <a:off x="4741073" y="3327614"/>
                <a:ext cx="409511" cy="318508"/>
              </a:xfrm>
              <a:custGeom>
                <a:avLst/>
                <a:gdLst>
                  <a:gd name="T0" fmla="*/ 68 w 68"/>
                  <a:gd name="T1" fmla="*/ 30 h 53"/>
                  <a:gd name="T2" fmla="*/ 68 w 68"/>
                  <a:gd name="T3" fmla="*/ 50 h 53"/>
                  <a:gd name="T4" fmla="*/ 64 w 68"/>
                  <a:gd name="T5" fmla="*/ 53 h 53"/>
                  <a:gd name="T6" fmla="*/ 3 w 68"/>
                  <a:gd name="T7" fmla="*/ 53 h 53"/>
                  <a:gd name="T8" fmla="*/ 0 w 68"/>
                  <a:gd name="T9" fmla="*/ 50 h 53"/>
                  <a:gd name="T10" fmla="*/ 0 w 68"/>
                  <a:gd name="T11" fmla="*/ 30 h 53"/>
                  <a:gd name="T12" fmla="*/ 30 w 68"/>
                  <a:gd name="T13" fmla="*/ 30 h 53"/>
                  <a:gd name="T14" fmla="*/ 30 w 68"/>
                  <a:gd name="T15" fmla="*/ 34 h 53"/>
                  <a:gd name="T16" fmla="*/ 32 w 68"/>
                  <a:gd name="T17" fmla="*/ 36 h 53"/>
                  <a:gd name="T18" fmla="*/ 36 w 68"/>
                  <a:gd name="T19" fmla="*/ 36 h 53"/>
                  <a:gd name="T20" fmla="*/ 38 w 68"/>
                  <a:gd name="T21" fmla="*/ 34 h 53"/>
                  <a:gd name="T22" fmla="*/ 38 w 68"/>
                  <a:gd name="T23" fmla="*/ 30 h 53"/>
                  <a:gd name="T24" fmla="*/ 68 w 68"/>
                  <a:gd name="T25" fmla="*/ 30 h 53"/>
                  <a:gd name="T26" fmla="*/ 27 w 68"/>
                  <a:gd name="T27" fmla="*/ 10 h 53"/>
                  <a:gd name="T28" fmla="*/ 41 w 68"/>
                  <a:gd name="T29" fmla="*/ 10 h 53"/>
                  <a:gd name="T30" fmla="*/ 41 w 68"/>
                  <a:gd name="T31" fmla="*/ 6 h 53"/>
                  <a:gd name="T32" fmla="*/ 39 w 68"/>
                  <a:gd name="T33" fmla="*/ 4 h 53"/>
                  <a:gd name="T34" fmla="*/ 29 w 68"/>
                  <a:gd name="T35" fmla="*/ 4 h 53"/>
                  <a:gd name="T36" fmla="*/ 27 w 68"/>
                  <a:gd name="T37" fmla="*/ 6 h 53"/>
                  <a:gd name="T38" fmla="*/ 27 w 68"/>
                  <a:gd name="T39" fmla="*/ 10 h 53"/>
                  <a:gd name="T40" fmla="*/ 3 w 68"/>
                  <a:gd name="T41" fmla="*/ 10 h 53"/>
                  <a:gd name="T42" fmla="*/ 23 w 68"/>
                  <a:gd name="T43" fmla="*/ 10 h 53"/>
                  <a:gd name="T44" fmla="*/ 23 w 68"/>
                  <a:gd name="T45" fmla="*/ 6 h 53"/>
                  <a:gd name="T46" fmla="*/ 29 w 68"/>
                  <a:gd name="T47" fmla="*/ 0 h 53"/>
                  <a:gd name="T48" fmla="*/ 39 w 68"/>
                  <a:gd name="T49" fmla="*/ 0 h 53"/>
                  <a:gd name="T50" fmla="*/ 45 w 68"/>
                  <a:gd name="T51" fmla="*/ 6 h 53"/>
                  <a:gd name="T52" fmla="*/ 45 w 68"/>
                  <a:gd name="T53" fmla="*/ 10 h 53"/>
                  <a:gd name="T54" fmla="*/ 64 w 68"/>
                  <a:gd name="T55" fmla="*/ 10 h 53"/>
                  <a:gd name="T56" fmla="*/ 68 w 68"/>
                  <a:gd name="T57" fmla="*/ 14 h 53"/>
                  <a:gd name="T58" fmla="*/ 68 w 68"/>
                  <a:gd name="T59" fmla="*/ 26 h 53"/>
                  <a:gd name="T60" fmla="*/ 0 w 68"/>
                  <a:gd name="T61" fmla="*/ 26 h 53"/>
                  <a:gd name="T62" fmla="*/ 0 w 68"/>
                  <a:gd name="T63" fmla="*/ 14 h 53"/>
                  <a:gd name="T64" fmla="*/ 3 w 68"/>
                  <a:gd name="T65" fmla="*/ 1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8" h="53">
                    <a:moveTo>
                      <a:pt x="68" y="30"/>
                    </a:moveTo>
                    <a:cubicBezTo>
                      <a:pt x="68" y="50"/>
                      <a:pt x="68" y="50"/>
                      <a:pt x="68" y="50"/>
                    </a:cubicBezTo>
                    <a:cubicBezTo>
                      <a:pt x="68" y="52"/>
                      <a:pt x="66" y="53"/>
                      <a:pt x="64" y="53"/>
                    </a:cubicBezTo>
                    <a:cubicBezTo>
                      <a:pt x="3" y="53"/>
                      <a:pt x="3" y="53"/>
                      <a:pt x="3" y="53"/>
                    </a:cubicBezTo>
                    <a:cubicBezTo>
                      <a:pt x="1" y="53"/>
                      <a:pt x="0" y="52"/>
                      <a:pt x="0" y="50"/>
                    </a:cubicBezTo>
                    <a:cubicBezTo>
                      <a:pt x="0" y="30"/>
                      <a:pt x="0" y="30"/>
                      <a:pt x="0" y="30"/>
                    </a:cubicBezTo>
                    <a:cubicBezTo>
                      <a:pt x="30" y="30"/>
                      <a:pt x="30" y="30"/>
                      <a:pt x="30" y="30"/>
                    </a:cubicBezTo>
                    <a:cubicBezTo>
                      <a:pt x="30" y="34"/>
                      <a:pt x="30" y="34"/>
                      <a:pt x="30" y="34"/>
                    </a:cubicBezTo>
                    <a:cubicBezTo>
                      <a:pt x="30" y="35"/>
                      <a:pt x="31" y="36"/>
                      <a:pt x="32" y="36"/>
                    </a:cubicBezTo>
                    <a:cubicBezTo>
                      <a:pt x="36" y="36"/>
                      <a:pt x="36" y="36"/>
                      <a:pt x="36" y="36"/>
                    </a:cubicBezTo>
                    <a:cubicBezTo>
                      <a:pt x="37" y="36"/>
                      <a:pt x="38" y="35"/>
                      <a:pt x="38" y="34"/>
                    </a:cubicBezTo>
                    <a:cubicBezTo>
                      <a:pt x="38" y="30"/>
                      <a:pt x="38" y="30"/>
                      <a:pt x="38" y="30"/>
                    </a:cubicBezTo>
                    <a:cubicBezTo>
                      <a:pt x="68" y="30"/>
                      <a:pt x="68" y="30"/>
                      <a:pt x="68" y="30"/>
                    </a:cubicBezTo>
                    <a:close/>
                    <a:moveTo>
                      <a:pt x="27" y="10"/>
                    </a:moveTo>
                    <a:cubicBezTo>
                      <a:pt x="41" y="10"/>
                      <a:pt x="41" y="10"/>
                      <a:pt x="41" y="10"/>
                    </a:cubicBezTo>
                    <a:cubicBezTo>
                      <a:pt x="41" y="6"/>
                      <a:pt x="41" y="6"/>
                      <a:pt x="41" y="6"/>
                    </a:cubicBezTo>
                    <a:cubicBezTo>
                      <a:pt x="41" y="5"/>
                      <a:pt x="40" y="4"/>
                      <a:pt x="39" y="4"/>
                    </a:cubicBezTo>
                    <a:cubicBezTo>
                      <a:pt x="29" y="4"/>
                      <a:pt x="29" y="4"/>
                      <a:pt x="29" y="4"/>
                    </a:cubicBezTo>
                    <a:cubicBezTo>
                      <a:pt x="28" y="4"/>
                      <a:pt x="27" y="5"/>
                      <a:pt x="27" y="6"/>
                    </a:cubicBezTo>
                    <a:cubicBezTo>
                      <a:pt x="27" y="10"/>
                      <a:pt x="27" y="10"/>
                      <a:pt x="27" y="10"/>
                    </a:cubicBezTo>
                    <a:close/>
                    <a:moveTo>
                      <a:pt x="3" y="10"/>
                    </a:moveTo>
                    <a:cubicBezTo>
                      <a:pt x="23" y="10"/>
                      <a:pt x="23" y="10"/>
                      <a:pt x="23" y="10"/>
                    </a:cubicBezTo>
                    <a:cubicBezTo>
                      <a:pt x="23" y="6"/>
                      <a:pt x="23" y="6"/>
                      <a:pt x="23" y="6"/>
                    </a:cubicBezTo>
                    <a:cubicBezTo>
                      <a:pt x="23" y="3"/>
                      <a:pt x="26" y="0"/>
                      <a:pt x="29" y="0"/>
                    </a:cubicBezTo>
                    <a:cubicBezTo>
                      <a:pt x="39" y="0"/>
                      <a:pt x="39" y="0"/>
                      <a:pt x="39" y="0"/>
                    </a:cubicBezTo>
                    <a:cubicBezTo>
                      <a:pt x="42" y="0"/>
                      <a:pt x="45" y="3"/>
                      <a:pt x="45" y="6"/>
                    </a:cubicBezTo>
                    <a:cubicBezTo>
                      <a:pt x="45" y="10"/>
                      <a:pt x="45" y="10"/>
                      <a:pt x="45" y="10"/>
                    </a:cubicBezTo>
                    <a:cubicBezTo>
                      <a:pt x="64" y="10"/>
                      <a:pt x="64" y="10"/>
                      <a:pt x="64" y="10"/>
                    </a:cubicBezTo>
                    <a:cubicBezTo>
                      <a:pt x="66" y="10"/>
                      <a:pt x="68" y="12"/>
                      <a:pt x="68" y="14"/>
                    </a:cubicBezTo>
                    <a:cubicBezTo>
                      <a:pt x="68" y="26"/>
                      <a:pt x="68" y="26"/>
                      <a:pt x="68" y="26"/>
                    </a:cubicBezTo>
                    <a:cubicBezTo>
                      <a:pt x="0" y="26"/>
                      <a:pt x="0" y="26"/>
                      <a:pt x="0" y="26"/>
                    </a:cubicBezTo>
                    <a:cubicBezTo>
                      <a:pt x="0" y="14"/>
                      <a:pt x="0" y="14"/>
                      <a:pt x="0" y="14"/>
                    </a:cubicBezTo>
                    <a:cubicBezTo>
                      <a:pt x="0" y="12"/>
                      <a:pt x="1" y="10"/>
                      <a:pt x="3"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28"/>
              <p:cNvSpPr/>
              <p:nvPr/>
            </p:nvSpPr>
            <p:spPr bwMode="auto">
              <a:xfrm>
                <a:off x="5333853" y="5343300"/>
                <a:ext cx="877164" cy="763410"/>
              </a:xfrm>
              <a:custGeom>
                <a:avLst/>
                <a:gdLst>
                  <a:gd name="T0" fmla="*/ 35 w 146"/>
                  <a:gd name="T1" fmla="*/ 74 h 127"/>
                  <a:gd name="T2" fmla="*/ 88 w 146"/>
                  <a:gd name="T3" fmla="*/ 127 h 127"/>
                  <a:gd name="T4" fmla="*/ 146 w 146"/>
                  <a:gd name="T5" fmla="*/ 127 h 127"/>
                  <a:gd name="T6" fmla="*/ 146 w 146"/>
                  <a:gd name="T7" fmla="*/ 114 h 127"/>
                  <a:gd name="T8" fmla="*/ 88 w 146"/>
                  <a:gd name="T9" fmla="*/ 114 h 127"/>
                  <a:gd name="T10" fmla="*/ 48 w 146"/>
                  <a:gd name="T11" fmla="*/ 74 h 127"/>
                  <a:gd name="T12" fmla="*/ 48 w 146"/>
                  <a:gd name="T13" fmla="*/ 61 h 127"/>
                  <a:gd name="T14" fmla="*/ 48 w 146"/>
                  <a:gd name="T15" fmla="*/ 61 h 127"/>
                  <a:gd name="T16" fmla="*/ 48 w 146"/>
                  <a:gd name="T17" fmla="*/ 61 h 127"/>
                  <a:gd name="T18" fmla="*/ 48 w 146"/>
                  <a:gd name="T19" fmla="*/ 61 h 127"/>
                  <a:gd name="T20" fmla="*/ 48 w 146"/>
                  <a:gd name="T21" fmla="*/ 60 h 127"/>
                  <a:gd name="T22" fmla="*/ 32 w 146"/>
                  <a:gd name="T23" fmla="*/ 23 h 127"/>
                  <a:gd name="T24" fmla="*/ 9 w 146"/>
                  <a:gd name="T25" fmla="*/ 0 h 127"/>
                  <a:gd name="T26" fmla="*/ 0 w 146"/>
                  <a:gd name="T27" fmla="*/ 9 h 127"/>
                  <a:gd name="T28" fmla="*/ 23 w 146"/>
                  <a:gd name="T29" fmla="*/ 32 h 127"/>
                  <a:gd name="T30" fmla="*/ 35 w 146"/>
                  <a:gd name="T31" fmla="*/ 61 h 127"/>
                  <a:gd name="T32" fmla="*/ 35 w 146"/>
                  <a:gd name="T33" fmla="*/ 7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6" h="127">
                    <a:moveTo>
                      <a:pt x="35" y="74"/>
                    </a:moveTo>
                    <a:cubicBezTo>
                      <a:pt x="35" y="103"/>
                      <a:pt x="59" y="127"/>
                      <a:pt x="88" y="127"/>
                    </a:cubicBezTo>
                    <a:cubicBezTo>
                      <a:pt x="146" y="127"/>
                      <a:pt x="146" y="127"/>
                      <a:pt x="146" y="127"/>
                    </a:cubicBezTo>
                    <a:cubicBezTo>
                      <a:pt x="146" y="114"/>
                      <a:pt x="146" y="114"/>
                      <a:pt x="146" y="114"/>
                    </a:cubicBezTo>
                    <a:cubicBezTo>
                      <a:pt x="88" y="114"/>
                      <a:pt x="88" y="114"/>
                      <a:pt x="88" y="114"/>
                    </a:cubicBezTo>
                    <a:cubicBezTo>
                      <a:pt x="66" y="114"/>
                      <a:pt x="48" y="96"/>
                      <a:pt x="48" y="74"/>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8" y="60"/>
                      <a:pt x="48" y="60"/>
                    </a:cubicBezTo>
                    <a:cubicBezTo>
                      <a:pt x="47" y="47"/>
                      <a:pt x="42" y="33"/>
                      <a:pt x="32" y="23"/>
                    </a:cubicBezTo>
                    <a:cubicBezTo>
                      <a:pt x="9" y="0"/>
                      <a:pt x="9" y="0"/>
                      <a:pt x="9" y="0"/>
                    </a:cubicBezTo>
                    <a:cubicBezTo>
                      <a:pt x="0" y="9"/>
                      <a:pt x="0" y="9"/>
                      <a:pt x="0" y="9"/>
                    </a:cubicBezTo>
                    <a:cubicBezTo>
                      <a:pt x="23" y="32"/>
                      <a:pt x="23" y="32"/>
                      <a:pt x="23" y="32"/>
                    </a:cubicBezTo>
                    <a:cubicBezTo>
                      <a:pt x="31" y="40"/>
                      <a:pt x="35" y="50"/>
                      <a:pt x="35" y="61"/>
                    </a:cubicBezTo>
                    <a:lnTo>
                      <a:pt x="35" y="74"/>
                    </a:lnTo>
                    <a:close/>
                  </a:path>
                </a:pathLst>
              </a:custGeom>
              <a:solidFill>
                <a:schemeClr val="bg1">
                  <a:lumMod val="75000"/>
                </a:schemeClr>
              </a:solidFill>
              <a:ln>
                <a:noFill/>
              </a:ln>
            </p:spPr>
            <p:txBody>
              <a:bodyPr vert="horz" wrap="square" lIns="96435" tIns="48218" rIns="96435" bIns="48218"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29"/>
              <p:cNvSpPr/>
              <p:nvPr/>
            </p:nvSpPr>
            <p:spPr bwMode="auto">
              <a:xfrm>
                <a:off x="4535054" y="4539445"/>
                <a:ext cx="1044002" cy="1051585"/>
              </a:xfrm>
              <a:custGeom>
                <a:avLst/>
                <a:gdLst>
                  <a:gd name="T0" fmla="*/ 109 w 174"/>
                  <a:gd name="T1" fmla="*/ 0 h 175"/>
                  <a:gd name="T2" fmla="*/ 174 w 174"/>
                  <a:gd name="T3" fmla="*/ 66 h 175"/>
                  <a:gd name="T4" fmla="*/ 174 w 174"/>
                  <a:gd name="T5" fmla="*/ 110 h 175"/>
                  <a:gd name="T6" fmla="*/ 109 w 174"/>
                  <a:gd name="T7" fmla="*/ 175 h 175"/>
                  <a:gd name="T8" fmla="*/ 65 w 174"/>
                  <a:gd name="T9" fmla="*/ 175 h 175"/>
                  <a:gd name="T10" fmla="*/ 0 w 174"/>
                  <a:gd name="T11" fmla="*/ 110 h 175"/>
                  <a:gd name="T12" fmla="*/ 0 w 174"/>
                  <a:gd name="T13" fmla="*/ 1 h 175"/>
                  <a:gd name="T14" fmla="*/ 109 w 174"/>
                  <a:gd name="T15" fmla="*/ 0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175">
                    <a:moveTo>
                      <a:pt x="109" y="0"/>
                    </a:moveTo>
                    <a:cubicBezTo>
                      <a:pt x="145" y="0"/>
                      <a:pt x="174" y="30"/>
                      <a:pt x="174" y="66"/>
                    </a:cubicBezTo>
                    <a:cubicBezTo>
                      <a:pt x="174" y="110"/>
                      <a:pt x="174" y="110"/>
                      <a:pt x="174" y="110"/>
                    </a:cubicBezTo>
                    <a:cubicBezTo>
                      <a:pt x="174" y="146"/>
                      <a:pt x="145" y="175"/>
                      <a:pt x="109" y="175"/>
                    </a:cubicBezTo>
                    <a:cubicBezTo>
                      <a:pt x="65" y="175"/>
                      <a:pt x="65" y="175"/>
                      <a:pt x="65" y="175"/>
                    </a:cubicBezTo>
                    <a:cubicBezTo>
                      <a:pt x="29" y="175"/>
                      <a:pt x="0" y="146"/>
                      <a:pt x="0" y="110"/>
                    </a:cubicBezTo>
                    <a:cubicBezTo>
                      <a:pt x="0" y="1"/>
                      <a:pt x="0" y="1"/>
                      <a:pt x="0" y="1"/>
                    </a:cubicBezTo>
                    <a:lnTo>
                      <a:pt x="109" y="0"/>
                    </a:lnTo>
                    <a:close/>
                  </a:path>
                </a:pathLst>
              </a:custGeom>
              <a:solidFill>
                <a:schemeClr val="bg1">
                  <a:lumMod val="75000"/>
                </a:schemeClr>
              </a:solidFill>
              <a:ln>
                <a:noFill/>
              </a:ln>
            </p:spPr>
            <p:txBody>
              <a:bodyPr vert="horz" wrap="square" lIns="96435" tIns="48218" rIns="96435" bIns="48218"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30"/>
              <p:cNvSpPr/>
              <p:nvPr/>
            </p:nvSpPr>
            <p:spPr bwMode="auto">
              <a:xfrm>
                <a:off x="4631112" y="4643086"/>
                <a:ext cx="851885" cy="851885"/>
              </a:xfrm>
              <a:custGeom>
                <a:avLst/>
                <a:gdLst>
                  <a:gd name="T0" fmla="*/ 93 w 142"/>
                  <a:gd name="T1" fmla="*/ 0 h 142"/>
                  <a:gd name="T2" fmla="*/ 98 w 142"/>
                  <a:gd name="T3" fmla="*/ 0 h 142"/>
                  <a:gd name="T4" fmla="*/ 134 w 142"/>
                  <a:gd name="T5" fmla="*/ 21 h 142"/>
                  <a:gd name="T6" fmla="*/ 142 w 142"/>
                  <a:gd name="T7" fmla="*/ 44 h 142"/>
                  <a:gd name="T8" fmla="*/ 142 w 142"/>
                  <a:gd name="T9" fmla="*/ 49 h 142"/>
                  <a:gd name="T10" fmla="*/ 142 w 142"/>
                  <a:gd name="T11" fmla="*/ 95 h 142"/>
                  <a:gd name="T12" fmla="*/ 142 w 142"/>
                  <a:gd name="T13" fmla="*/ 100 h 142"/>
                  <a:gd name="T14" fmla="*/ 114 w 142"/>
                  <a:gd name="T15" fmla="*/ 137 h 142"/>
                  <a:gd name="T16" fmla="*/ 93 w 142"/>
                  <a:gd name="T17" fmla="*/ 142 h 142"/>
                  <a:gd name="T18" fmla="*/ 46 w 142"/>
                  <a:gd name="T19" fmla="*/ 142 h 142"/>
                  <a:gd name="T20" fmla="*/ 41 w 142"/>
                  <a:gd name="T21" fmla="*/ 142 h 142"/>
                  <a:gd name="T22" fmla="*/ 4 w 142"/>
                  <a:gd name="T23" fmla="*/ 114 h 142"/>
                  <a:gd name="T24" fmla="*/ 0 w 142"/>
                  <a:gd name="T25" fmla="*/ 93 h 142"/>
                  <a:gd name="T26" fmla="*/ 0 w 142"/>
                  <a:gd name="T27" fmla="*/ 0 h 142"/>
                  <a:gd name="T28" fmla="*/ 93 w 142"/>
                  <a:gd name="T29"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2" h="142">
                    <a:moveTo>
                      <a:pt x="93" y="0"/>
                    </a:moveTo>
                    <a:cubicBezTo>
                      <a:pt x="98" y="0"/>
                      <a:pt x="98" y="0"/>
                      <a:pt x="98" y="0"/>
                    </a:cubicBezTo>
                    <a:cubicBezTo>
                      <a:pt x="113" y="2"/>
                      <a:pt x="125" y="9"/>
                      <a:pt x="134" y="21"/>
                    </a:cubicBezTo>
                    <a:cubicBezTo>
                      <a:pt x="138" y="28"/>
                      <a:pt x="141" y="35"/>
                      <a:pt x="142" y="44"/>
                    </a:cubicBezTo>
                    <a:cubicBezTo>
                      <a:pt x="142" y="49"/>
                      <a:pt x="142" y="49"/>
                      <a:pt x="142" y="49"/>
                    </a:cubicBezTo>
                    <a:cubicBezTo>
                      <a:pt x="142" y="95"/>
                      <a:pt x="142" y="95"/>
                      <a:pt x="142" y="95"/>
                    </a:cubicBezTo>
                    <a:cubicBezTo>
                      <a:pt x="142" y="100"/>
                      <a:pt x="142" y="100"/>
                      <a:pt x="142" y="100"/>
                    </a:cubicBezTo>
                    <a:cubicBezTo>
                      <a:pt x="139" y="117"/>
                      <a:pt x="129" y="130"/>
                      <a:pt x="114" y="137"/>
                    </a:cubicBezTo>
                    <a:cubicBezTo>
                      <a:pt x="107" y="141"/>
                      <a:pt x="101" y="142"/>
                      <a:pt x="93" y="142"/>
                    </a:cubicBezTo>
                    <a:cubicBezTo>
                      <a:pt x="46" y="142"/>
                      <a:pt x="46" y="142"/>
                      <a:pt x="46" y="142"/>
                    </a:cubicBezTo>
                    <a:cubicBezTo>
                      <a:pt x="41" y="142"/>
                      <a:pt x="41" y="142"/>
                      <a:pt x="41" y="142"/>
                    </a:cubicBezTo>
                    <a:cubicBezTo>
                      <a:pt x="25" y="139"/>
                      <a:pt x="12" y="129"/>
                      <a:pt x="4" y="114"/>
                    </a:cubicBezTo>
                    <a:cubicBezTo>
                      <a:pt x="1" y="107"/>
                      <a:pt x="0" y="101"/>
                      <a:pt x="0" y="93"/>
                    </a:cubicBezTo>
                    <a:cubicBezTo>
                      <a:pt x="0" y="0"/>
                      <a:pt x="0" y="0"/>
                      <a:pt x="0" y="0"/>
                    </a:cubicBezTo>
                    <a:lnTo>
                      <a:pt x="9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31"/>
              <p:cNvSpPr/>
              <p:nvPr/>
            </p:nvSpPr>
            <p:spPr bwMode="auto">
              <a:xfrm>
                <a:off x="4666502" y="4678475"/>
                <a:ext cx="781106" cy="781106"/>
              </a:xfrm>
              <a:custGeom>
                <a:avLst/>
                <a:gdLst>
                  <a:gd name="T0" fmla="*/ 87 w 130"/>
                  <a:gd name="T1" fmla="*/ 0 h 130"/>
                  <a:gd name="T2" fmla="*/ 93 w 130"/>
                  <a:gd name="T3" fmla="*/ 0 h 130"/>
                  <a:gd name="T4" fmla="*/ 106 w 130"/>
                  <a:gd name="T5" fmla="*/ 4 h 130"/>
                  <a:gd name="T6" fmla="*/ 109 w 130"/>
                  <a:gd name="T7" fmla="*/ 6 h 130"/>
                  <a:gd name="T8" fmla="*/ 124 w 130"/>
                  <a:gd name="T9" fmla="*/ 21 h 130"/>
                  <a:gd name="T10" fmla="*/ 126 w 130"/>
                  <a:gd name="T11" fmla="*/ 25 h 130"/>
                  <a:gd name="T12" fmla="*/ 130 w 130"/>
                  <a:gd name="T13" fmla="*/ 38 h 130"/>
                  <a:gd name="T14" fmla="*/ 130 w 130"/>
                  <a:gd name="T15" fmla="*/ 43 h 130"/>
                  <a:gd name="T16" fmla="*/ 130 w 130"/>
                  <a:gd name="T17" fmla="*/ 89 h 130"/>
                  <a:gd name="T18" fmla="*/ 129 w 130"/>
                  <a:gd name="T19" fmla="*/ 95 h 130"/>
                  <a:gd name="T20" fmla="*/ 124 w 130"/>
                  <a:gd name="T21" fmla="*/ 108 h 130"/>
                  <a:gd name="T22" fmla="*/ 123 w 130"/>
                  <a:gd name="T23" fmla="*/ 110 h 130"/>
                  <a:gd name="T24" fmla="*/ 103 w 130"/>
                  <a:gd name="T25" fmla="*/ 127 h 130"/>
                  <a:gd name="T26" fmla="*/ 96 w 130"/>
                  <a:gd name="T27" fmla="*/ 129 h 130"/>
                  <a:gd name="T28" fmla="*/ 87 w 130"/>
                  <a:gd name="T29" fmla="*/ 130 h 130"/>
                  <a:gd name="T30" fmla="*/ 41 w 130"/>
                  <a:gd name="T31" fmla="*/ 130 h 130"/>
                  <a:gd name="T32" fmla="*/ 35 w 130"/>
                  <a:gd name="T33" fmla="*/ 129 h 130"/>
                  <a:gd name="T34" fmla="*/ 23 w 130"/>
                  <a:gd name="T35" fmla="*/ 125 h 130"/>
                  <a:gd name="T36" fmla="*/ 20 w 130"/>
                  <a:gd name="T37" fmla="*/ 123 h 130"/>
                  <a:gd name="T38" fmla="*/ 3 w 130"/>
                  <a:gd name="T39" fmla="*/ 103 h 130"/>
                  <a:gd name="T40" fmla="*/ 1 w 130"/>
                  <a:gd name="T41" fmla="*/ 96 h 130"/>
                  <a:gd name="T42" fmla="*/ 0 w 130"/>
                  <a:gd name="T43" fmla="*/ 87 h 130"/>
                  <a:gd name="T44" fmla="*/ 0 w 130"/>
                  <a:gd name="T45" fmla="*/ 1 h 130"/>
                  <a:gd name="T46" fmla="*/ 87 w 130"/>
                  <a:gd name="T4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30">
                    <a:moveTo>
                      <a:pt x="87" y="0"/>
                    </a:moveTo>
                    <a:cubicBezTo>
                      <a:pt x="93" y="0"/>
                      <a:pt x="93" y="0"/>
                      <a:pt x="93" y="0"/>
                    </a:cubicBezTo>
                    <a:cubicBezTo>
                      <a:pt x="97" y="1"/>
                      <a:pt x="102" y="2"/>
                      <a:pt x="106" y="4"/>
                    </a:cubicBezTo>
                    <a:cubicBezTo>
                      <a:pt x="107" y="5"/>
                      <a:pt x="108" y="6"/>
                      <a:pt x="109" y="6"/>
                    </a:cubicBezTo>
                    <a:cubicBezTo>
                      <a:pt x="115" y="10"/>
                      <a:pt x="120" y="15"/>
                      <a:pt x="124" y="21"/>
                    </a:cubicBezTo>
                    <a:cubicBezTo>
                      <a:pt x="125" y="22"/>
                      <a:pt x="125" y="24"/>
                      <a:pt x="126" y="25"/>
                    </a:cubicBezTo>
                    <a:cubicBezTo>
                      <a:pt x="128" y="29"/>
                      <a:pt x="129" y="34"/>
                      <a:pt x="130" y="38"/>
                    </a:cubicBezTo>
                    <a:cubicBezTo>
                      <a:pt x="130" y="43"/>
                      <a:pt x="130" y="43"/>
                      <a:pt x="130" y="43"/>
                    </a:cubicBezTo>
                    <a:cubicBezTo>
                      <a:pt x="130" y="89"/>
                      <a:pt x="130" y="89"/>
                      <a:pt x="130" y="89"/>
                    </a:cubicBezTo>
                    <a:cubicBezTo>
                      <a:pt x="129" y="95"/>
                      <a:pt x="129" y="95"/>
                      <a:pt x="129" y="95"/>
                    </a:cubicBezTo>
                    <a:cubicBezTo>
                      <a:pt x="128" y="99"/>
                      <a:pt x="126" y="104"/>
                      <a:pt x="124" y="108"/>
                    </a:cubicBezTo>
                    <a:cubicBezTo>
                      <a:pt x="123" y="110"/>
                      <a:pt x="123" y="110"/>
                      <a:pt x="123" y="110"/>
                    </a:cubicBezTo>
                    <a:cubicBezTo>
                      <a:pt x="118" y="118"/>
                      <a:pt x="111" y="124"/>
                      <a:pt x="103" y="127"/>
                    </a:cubicBezTo>
                    <a:cubicBezTo>
                      <a:pt x="100" y="128"/>
                      <a:pt x="98" y="128"/>
                      <a:pt x="96" y="129"/>
                    </a:cubicBezTo>
                    <a:cubicBezTo>
                      <a:pt x="93" y="129"/>
                      <a:pt x="90" y="130"/>
                      <a:pt x="87" y="130"/>
                    </a:cubicBezTo>
                    <a:cubicBezTo>
                      <a:pt x="41" y="130"/>
                      <a:pt x="41" y="130"/>
                      <a:pt x="41" y="130"/>
                    </a:cubicBezTo>
                    <a:cubicBezTo>
                      <a:pt x="35" y="129"/>
                      <a:pt x="35" y="129"/>
                      <a:pt x="35" y="129"/>
                    </a:cubicBezTo>
                    <a:cubicBezTo>
                      <a:pt x="31" y="128"/>
                      <a:pt x="27" y="127"/>
                      <a:pt x="23" y="125"/>
                    </a:cubicBezTo>
                    <a:cubicBezTo>
                      <a:pt x="22" y="124"/>
                      <a:pt x="21" y="123"/>
                      <a:pt x="20" y="123"/>
                    </a:cubicBezTo>
                    <a:cubicBezTo>
                      <a:pt x="12" y="118"/>
                      <a:pt x="6" y="111"/>
                      <a:pt x="3" y="103"/>
                    </a:cubicBezTo>
                    <a:cubicBezTo>
                      <a:pt x="2" y="100"/>
                      <a:pt x="2" y="98"/>
                      <a:pt x="1" y="96"/>
                    </a:cubicBezTo>
                    <a:cubicBezTo>
                      <a:pt x="0" y="93"/>
                      <a:pt x="0" y="90"/>
                      <a:pt x="0" y="87"/>
                    </a:cubicBezTo>
                    <a:cubicBezTo>
                      <a:pt x="0" y="1"/>
                      <a:pt x="0" y="1"/>
                      <a:pt x="0" y="1"/>
                    </a:cubicBezTo>
                    <a:lnTo>
                      <a:pt x="87" y="0"/>
                    </a:lnTo>
                    <a:close/>
                  </a:path>
                </a:pathLst>
              </a:custGeom>
              <a:solidFill>
                <a:schemeClr val="accent2"/>
              </a:solidFill>
              <a:ln>
                <a:noFill/>
              </a:ln>
            </p:spPr>
            <p:txBody>
              <a:bodyPr vert="horz" wrap="square" lIns="96435" tIns="48218" rIns="96435" bIns="48218"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32"/>
              <p:cNvSpPr/>
              <p:nvPr/>
            </p:nvSpPr>
            <p:spPr bwMode="auto">
              <a:xfrm>
                <a:off x="5975926" y="5343300"/>
                <a:ext cx="877164" cy="763410"/>
              </a:xfrm>
              <a:custGeom>
                <a:avLst/>
                <a:gdLst>
                  <a:gd name="T0" fmla="*/ 111 w 146"/>
                  <a:gd name="T1" fmla="*/ 74 h 127"/>
                  <a:gd name="T2" fmla="*/ 58 w 146"/>
                  <a:gd name="T3" fmla="*/ 127 h 127"/>
                  <a:gd name="T4" fmla="*/ 0 w 146"/>
                  <a:gd name="T5" fmla="*/ 127 h 127"/>
                  <a:gd name="T6" fmla="*/ 0 w 146"/>
                  <a:gd name="T7" fmla="*/ 114 h 127"/>
                  <a:gd name="T8" fmla="*/ 58 w 146"/>
                  <a:gd name="T9" fmla="*/ 114 h 127"/>
                  <a:gd name="T10" fmla="*/ 98 w 146"/>
                  <a:gd name="T11" fmla="*/ 74 h 127"/>
                  <a:gd name="T12" fmla="*/ 98 w 146"/>
                  <a:gd name="T13" fmla="*/ 61 h 127"/>
                  <a:gd name="T14" fmla="*/ 98 w 146"/>
                  <a:gd name="T15" fmla="*/ 61 h 127"/>
                  <a:gd name="T16" fmla="*/ 98 w 146"/>
                  <a:gd name="T17" fmla="*/ 61 h 127"/>
                  <a:gd name="T18" fmla="*/ 98 w 146"/>
                  <a:gd name="T19" fmla="*/ 61 h 127"/>
                  <a:gd name="T20" fmla="*/ 98 w 146"/>
                  <a:gd name="T21" fmla="*/ 60 h 127"/>
                  <a:gd name="T22" fmla="*/ 114 w 146"/>
                  <a:gd name="T23" fmla="*/ 23 h 127"/>
                  <a:gd name="T24" fmla="*/ 137 w 146"/>
                  <a:gd name="T25" fmla="*/ 0 h 127"/>
                  <a:gd name="T26" fmla="*/ 146 w 146"/>
                  <a:gd name="T27" fmla="*/ 9 h 127"/>
                  <a:gd name="T28" fmla="*/ 123 w 146"/>
                  <a:gd name="T29" fmla="*/ 32 h 127"/>
                  <a:gd name="T30" fmla="*/ 111 w 146"/>
                  <a:gd name="T31" fmla="*/ 61 h 127"/>
                  <a:gd name="T32" fmla="*/ 111 w 146"/>
                  <a:gd name="T33" fmla="*/ 7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6" h="127">
                    <a:moveTo>
                      <a:pt x="111" y="74"/>
                    </a:moveTo>
                    <a:cubicBezTo>
                      <a:pt x="111" y="103"/>
                      <a:pt x="87" y="127"/>
                      <a:pt x="58" y="127"/>
                    </a:cubicBezTo>
                    <a:cubicBezTo>
                      <a:pt x="0" y="127"/>
                      <a:pt x="0" y="127"/>
                      <a:pt x="0" y="127"/>
                    </a:cubicBezTo>
                    <a:cubicBezTo>
                      <a:pt x="0" y="114"/>
                      <a:pt x="0" y="114"/>
                      <a:pt x="0" y="114"/>
                    </a:cubicBezTo>
                    <a:cubicBezTo>
                      <a:pt x="58" y="114"/>
                      <a:pt x="58" y="114"/>
                      <a:pt x="58" y="114"/>
                    </a:cubicBezTo>
                    <a:cubicBezTo>
                      <a:pt x="80" y="114"/>
                      <a:pt x="98" y="96"/>
                      <a:pt x="98" y="74"/>
                    </a:cubicBezTo>
                    <a:cubicBezTo>
                      <a:pt x="98" y="61"/>
                      <a:pt x="98" y="61"/>
                      <a:pt x="98" y="61"/>
                    </a:cubicBezTo>
                    <a:cubicBezTo>
                      <a:pt x="98" y="61"/>
                      <a:pt x="98" y="61"/>
                      <a:pt x="98" y="61"/>
                    </a:cubicBezTo>
                    <a:cubicBezTo>
                      <a:pt x="98" y="61"/>
                      <a:pt x="98" y="61"/>
                      <a:pt x="98" y="61"/>
                    </a:cubicBezTo>
                    <a:cubicBezTo>
                      <a:pt x="98" y="61"/>
                      <a:pt x="98" y="61"/>
                      <a:pt x="98" y="61"/>
                    </a:cubicBezTo>
                    <a:cubicBezTo>
                      <a:pt x="99" y="61"/>
                      <a:pt x="98" y="60"/>
                      <a:pt x="98" y="60"/>
                    </a:cubicBezTo>
                    <a:cubicBezTo>
                      <a:pt x="99" y="47"/>
                      <a:pt x="104" y="33"/>
                      <a:pt x="114" y="23"/>
                    </a:cubicBezTo>
                    <a:cubicBezTo>
                      <a:pt x="137" y="0"/>
                      <a:pt x="137" y="0"/>
                      <a:pt x="137" y="0"/>
                    </a:cubicBezTo>
                    <a:cubicBezTo>
                      <a:pt x="146" y="9"/>
                      <a:pt x="146" y="9"/>
                      <a:pt x="146" y="9"/>
                    </a:cubicBezTo>
                    <a:cubicBezTo>
                      <a:pt x="123" y="32"/>
                      <a:pt x="123" y="32"/>
                      <a:pt x="123" y="32"/>
                    </a:cubicBezTo>
                    <a:cubicBezTo>
                      <a:pt x="115" y="40"/>
                      <a:pt x="111" y="50"/>
                      <a:pt x="111" y="61"/>
                    </a:cubicBezTo>
                    <a:lnTo>
                      <a:pt x="111" y="74"/>
                    </a:lnTo>
                    <a:close/>
                  </a:path>
                </a:pathLst>
              </a:custGeom>
              <a:solidFill>
                <a:schemeClr val="bg1">
                  <a:lumMod val="75000"/>
                </a:schemeClr>
              </a:solidFill>
              <a:ln>
                <a:noFill/>
              </a:ln>
            </p:spPr>
            <p:txBody>
              <a:bodyPr vert="horz" wrap="square" lIns="96435" tIns="48218" rIns="96435" bIns="48218"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33"/>
              <p:cNvSpPr/>
              <p:nvPr/>
            </p:nvSpPr>
            <p:spPr bwMode="auto">
              <a:xfrm>
                <a:off x="6605361" y="4539445"/>
                <a:ext cx="1051584" cy="1051585"/>
              </a:xfrm>
              <a:custGeom>
                <a:avLst/>
                <a:gdLst>
                  <a:gd name="T0" fmla="*/ 65 w 175"/>
                  <a:gd name="T1" fmla="*/ 0 h 175"/>
                  <a:gd name="T2" fmla="*/ 0 w 175"/>
                  <a:gd name="T3" fmla="*/ 66 h 175"/>
                  <a:gd name="T4" fmla="*/ 0 w 175"/>
                  <a:gd name="T5" fmla="*/ 110 h 175"/>
                  <a:gd name="T6" fmla="*/ 65 w 175"/>
                  <a:gd name="T7" fmla="*/ 175 h 175"/>
                  <a:gd name="T8" fmla="*/ 109 w 175"/>
                  <a:gd name="T9" fmla="*/ 175 h 175"/>
                  <a:gd name="T10" fmla="*/ 175 w 175"/>
                  <a:gd name="T11" fmla="*/ 110 h 175"/>
                  <a:gd name="T12" fmla="*/ 175 w 175"/>
                  <a:gd name="T13" fmla="*/ 1 h 175"/>
                  <a:gd name="T14" fmla="*/ 65 w 175"/>
                  <a:gd name="T15" fmla="*/ 0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175">
                    <a:moveTo>
                      <a:pt x="65" y="0"/>
                    </a:moveTo>
                    <a:cubicBezTo>
                      <a:pt x="29" y="0"/>
                      <a:pt x="0" y="30"/>
                      <a:pt x="0" y="66"/>
                    </a:cubicBezTo>
                    <a:cubicBezTo>
                      <a:pt x="0" y="110"/>
                      <a:pt x="0" y="110"/>
                      <a:pt x="0" y="110"/>
                    </a:cubicBezTo>
                    <a:cubicBezTo>
                      <a:pt x="0" y="146"/>
                      <a:pt x="29" y="175"/>
                      <a:pt x="65" y="175"/>
                    </a:cubicBezTo>
                    <a:cubicBezTo>
                      <a:pt x="109" y="175"/>
                      <a:pt x="109" y="175"/>
                      <a:pt x="109" y="175"/>
                    </a:cubicBezTo>
                    <a:cubicBezTo>
                      <a:pt x="145" y="175"/>
                      <a:pt x="175" y="146"/>
                      <a:pt x="175" y="110"/>
                    </a:cubicBezTo>
                    <a:cubicBezTo>
                      <a:pt x="175" y="1"/>
                      <a:pt x="175" y="1"/>
                      <a:pt x="175" y="1"/>
                    </a:cubicBezTo>
                    <a:lnTo>
                      <a:pt x="65" y="0"/>
                    </a:lnTo>
                    <a:close/>
                  </a:path>
                </a:pathLst>
              </a:custGeom>
              <a:solidFill>
                <a:schemeClr val="bg1">
                  <a:lumMod val="75000"/>
                </a:schemeClr>
              </a:solidFill>
              <a:ln>
                <a:noFill/>
              </a:ln>
            </p:spPr>
            <p:txBody>
              <a:bodyPr vert="horz" wrap="square" lIns="96435" tIns="48218" rIns="96435" bIns="48218"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34"/>
              <p:cNvSpPr/>
              <p:nvPr/>
            </p:nvSpPr>
            <p:spPr bwMode="auto">
              <a:xfrm>
                <a:off x="6701419" y="4643086"/>
                <a:ext cx="859468" cy="851885"/>
              </a:xfrm>
              <a:custGeom>
                <a:avLst/>
                <a:gdLst>
                  <a:gd name="T0" fmla="*/ 49 w 143"/>
                  <a:gd name="T1" fmla="*/ 0 h 142"/>
                  <a:gd name="T2" fmla="*/ 44 w 143"/>
                  <a:gd name="T3" fmla="*/ 0 h 142"/>
                  <a:gd name="T4" fmla="*/ 8 w 143"/>
                  <a:gd name="T5" fmla="*/ 21 h 142"/>
                  <a:gd name="T6" fmla="*/ 0 w 143"/>
                  <a:gd name="T7" fmla="*/ 44 h 142"/>
                  <a:gd name="T8" fmla="*/ 0 w 143"/>
                  <a:gd name="T9" fmla="*/ 49 h 142"/>
                  <a:gd name="T10" fmla="*/ 0 w 143"/>
                  <a:gd name="T11" fmla="*/ 95 h 142"/>
                  <a:gd name="T12" fmla="*/ 0 w 143"/>
                  <a:gd name="T13" fmla="*/ 100 h 142"/>
                  <a:gd name="T14" fmla="*/ 28 w 143"/>
                  <a:gd name="T15" fmla="*/ 137 h 142"/>
                  <a:gd name="T16" fmla="*/ 49 w 143"/>
                  <a:gd name="T17" fmla="*/ 142 h 142"/>
                  <a:gd name="T18" fmla="*/ 96 w 143"/>
                  <a:gd name="T19" fmla="*/ 142 h 142"/>
                  <a:gd name="T20" fmla="*/ 101 w 143"/>
                  <a:gd name="T21" fmla="*/ 142 h 142"/>
                  <a:gd name="T22" fmla="*/ 138 w 143"/>
                  <a:gd name="T23" fmla="*/ 114 h 142"/>
                  <a:gd name="T24" fmla="*/ 143 w 143"/>
                  <a:gd name="T25" fmla="*/ 93 h 142"/>
                  <a:gd name="T26" fmla="*/ 143 w 143"/>
                  <a:gd name="T27" fmla="*/ 0 h 142"/>
                  <a:gd name="T28" fmla="*/ 49 w 143"/>
                  <a:gd name="T29"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3" h="142">
                    <a:moveTo>
                      <a:pt x="49" y="0"/>
                    </a:moveTo>
                    <a:cubicBezTo>
                      <a:pt x="44" y="0"/>
                      <a:pt x="44" y="0"/>
                      <a:pt x="44" y="0"/>
                    </a:cubicBezTo>
                    <a:cubicBezTo>
                      <a:pt x="29" y="2"/>
                      <a:pt x="17" y="9"/>
                      <a:pt x="8" y="21"/>
                    </a:cubicBezTo>
                    <a:cubicBezTo>
                      <a:pt x="4" y="28"/>
                      <a:pt x="1" y="35"/>
                      <a:pt x="0" y="44"/>
                    </a:cubicBezTo>
                    <a:cubicBezTo>
                      <a:pt x="0" y="49"/>
                      <a:pt x="0" y="49"/>
                      <a:pt x="0" y="49"/>
                    </a:cubicBezTo>
                    <a:cubicBezTo>
                      <a:pt x="0" y="95"/>
                      <a:pt x="0" y="95"/>
                      <a:pt x="0" y="95"/>
                    </a:cubicBezTo>
                    <a:cubicBezTo>
                      <a:pt x="0" y="100"/>
                      <a:pt x="0" y="100"/>
                      <a:pt x="0" y="100"/>
                    </a:cubicBezTo>
                    <a:cubicBezTo>
                      <a:pt x="3" y="117"/>
                      <a:pt x="13" y="130"/>
                      <a:pt x="28" y="137"/>
                    </a:cubicBezTo>
                    <a:cubicBezTo>
                      <a:pt x="35" y="141"/>
                      <a:pt x="42" y="142"/>
                      <a:pt x="49" y="142"/>
                    </a:cubicBezTo>
                    <a:cubicBezTo>
                      <a:pt x="96" y="142"/>
                      <a:pt x="96" y="142"/>
                      <a:pt x="96" y="142"/>
                    </a:cubicBezTo>
                    <a:cubicBezTo>
                      <a:pt x="101" y="142"/>
                      <a:pt x="101" y="142"/>
                      <a:pt x="101" y="142"/>
                    </a:cubicBezTo>
                    <a:cubicBezTo>
                      <a:pt x="117" y="139"/>
                      <a:pt x="130" y="129"/>
                      <a:pt x="138" y="114"/>
                    </a:cubicBezTo>
                    <a:cubicBezTo>
                      <a:pt x="141" y="107"/>
                      <a:pt x="142" y="101"/>
                      <a:pt x="143" y="93"/>
                    </a:cubicBezTo>
                    <a:cubicBezTo>
                      <a:pt x="143" y="0"/>
                      <a:pt x="143" y="0"/>
                      <a:pt x="143" y="0"/>
                    </a:cubicBezTo>
                    <a:lnTo>
                      <a:pt x="4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35"/>
              <p:cNvSpPr/>
              <p:nvPr/>
            </p:nvSpPr>
            <p:spPr bwMode="auto">
              <a:xfrm>
                <a:off x="6739336" y="4678475"/>
                <a:ext cx="781106" cy="781106"/>
              </a:xfrm>
              <a:custGeom>
                <a:avLst/>
                <a:gdLst>
                  <a:gd name="T0" fmla="*/ 43 w 130"/>
                  <a:gd name="T1" fmla="*/ 0 h 130"/>
                  <a:gd name="T2" fmla="*/ 38 w 130"/>
                  <a:gd name="T3" fmla="*/ 0 h 130"/>
                  <a:gd name="T4" fmla="*/ 24 w 130"/>
                  <a:gd name="T5" fmla="*/ 4 h 130"/>
                  <a:gd name="T6" fmla="*/ 21 w 130"/>
                  <a:gd name="T7" fmla="*/ 6 h 130"/>
                  <a:gd name="T8" fmla="*/ 6 w 130"/>
                  <a:gd name="T9" fmla="*/ 21 h 130"/>
                  <a:gd name="T10" fmla="*/ 4 w 130"/>
                  <a:gd name="T11" fmla="*/ 25 h 130"/>
                  <a:gd name="T12" fmla="*/ 0 w 130"/>
                  <a:gd name="T13" fmla="*/ 38 h 130"/>
                  <a:gd name="T14" fmla="*/ 0 w 130"/>
                  <a:gd name="T15" fmla="*/ 43 h 130"/>
                  <a:gd name="T16" fmla="*/ 0 w 130"/>
                  <a:gd name="T17" fmla="*/ 89 h 130"/>
                  <a:gd name="T18" fmla="*/ 1 w 130"/>
                  <a:gd name="T19" fmla="*/ 95 h 130"/>
                  <a:gd name="T20" fmla="*/ 6 w 130"/>
                  <a:gd name="T21" fmla="*/ 108 h 130"/>
                  <a:gd name="T22" fmla="*/ 7 w 130"/>
                  <a:gd name="T23" fmla="*/ 110 h 130"/>
                  <a:gd name="T24" fmla="*/ 27 w 130"/>
                  <a:gd name="T25" fmla="*/ 127 h 130"/>
                  <a:gd name="T26" fmla="*/ 34 w 130"/>
                  <a:gd name="T27" fmla="*/ 129 h 130"/>
                  <a:gd name="T28" fmla="*/ 43 w 130"/>
                  <a:gd name="T29" fmla="*/ 130 h 130"/>
                  <a:gd name="T30" fmla="*/ 89 w 130"/>
                  <a:gd name="T31" fmla="*/ 130 h 130"/>
                  <a:gd name="T32" fmla="*/ 95 w 130"/>
                  <a:gd name="T33" fmla="*/ 129 h 130"/>
                  <a:gd name="T34" fmla="*/ 107 w 130"/>
                  <a:gd name="T35" fmla="*/ 125 h 130"/>
                  <a:gd name="T36" fmla="*/ 111 w 130"/>
                  <a:gd name="T37" fmla="*/ 123 h 130"/>
                  <a:gd name="T38" fmla="*/ 127 w 130"/>
                  <a:gd name="T39" fmla="*/ 103 h 130"/>
                  <a:gd name="T40" fmla="*/ 129 w 130"/>
                  <a:gd name="T41" fmla="*/ 96 h 130"/>
                  <a:gd name="T42" fmla="*/ 130 w 130"/>
                  <a:gd name="T43" fmla="*/ 87 h 130"/>
                  <a:gd name="T44" fmla="*/ 130 w 130"/>
                  <a:gd name="T45" fmla="*/ 1 h 130"/>
                  <a:gd name="T46" fmla="*/ 43 w 130"/>
                  <a:gd name="T4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30">
                    <a:moveTo>
                      <a:pt x="43" y="0"/>
                    </a:moveTo>
                    <a:cubicBezTo>
                      <a:pt x="38" y="0"/>
                      <a:pt x="38" y="0"/>
                      <a:pt x="38" y="0"/>
                    </a:cubicBezTo>
                    <a:cubicBezTo>
                      <a:pt x="33" y="1"/>
                      <a:pt x="28" y="2"/>
                      <a:pt x="24" y="4"/>
                    </a:cubicBezTo>
                    <a:cubicBezTo>
                      <a:pt x="23" y="5"/>
                      <a:pt x="22" y="6"/>
                      <a:pt x="21" y="6"/>
                    </a:cubicBezTo>
                    <a:cubicBezTo>
                      <a:pt x="15" y="10"/>
                      <a:pt x="10" y="15"/>
                      <a:pt x="6" y="21"/>
                    </a:cubicBezTo>
                    <a:cubicBezTo>
                      <a:pt x="6" y="22"/>
                      <a:pt x="5" y="24"/>
                      <a:pt x="4" y="25"/>
                    </a:cubicBezTo>
                    <a:cubicBezTo>
                      <a:pt x="2" y="29"/>
                      <a:pt x="1" y="34"/>
                      <a:pt x="0" y="38"/>
                    </a:cubicBezTo>
                    <a:cubicBezTo>
                      <a:pt x="0" y="43"/>
                      <a:pt x="0" y="43"/>
                      <a:pt x="0" y="43"/>
                    </a:cubicBezTo>
                    <a:cubicBezTo>
                      <a:pt x="0" y="89"/>
                      <a:pt x="0" y="89"/>
                      <a:pt x="0" y="89"/>
                    </a:cubicBezTo>
                    <a:cubicBezTo>
                      <a:pt x="1" y="95"/>
                      <a:pt x="1" y="95"/>
                      <a:pt x="1" y="95"/>
                    </a:cubicBezTo>
                    <a:cubicBezTo>
                      <a:pt x="2" y="99"/>
                      <a:pt x="4" y="104"/>
                      <a:pt x="6" y="108"/>
                    </a:cubicBezTo>
                    <a:cubicBezTo>
                      <a:pt x="7" y="110"/>
                      <a:pt x="7" y="110"/>
                      <a:pt x="7" y="110"/>
                    </a:cubicBezTo>
                    <a:cubicBezTo>
                      <a:pt x="12" y="118"/>
                      <a:pt x="19" y="124"/>
                      <a:pt x="27" y="127"/>
                    </a:cubicBezTo>
                    <a:cubicBezTo>
                      <a:pt x="30" y="128"/>
                      <a:pt x="32" y="128"/>
                      <a:pt x="34" y="129"/>
                    </a:cubicBezTo>
                    <a:cubicBezTo>
                      <a:pt x="37" y="129"/>
                      <a:pt x="40" y="130"/>
                      <a:pt x="43" y="130"/>
                    </a:cubicBezTo>
                    <a:cubicBezTo>
                      <a:pt x="89" y="130"/>
                      <a:pt x="89" y="130"/>
                      <a:pt x="89" y="130"/>
                    </a:cubicBezTo>
                    <a:cubicBezTo>
                      <a:pt x="95" y="129"/>
                      <a:pt x="95" y="129"/>
                      <a:pt x="95" y="129"/>
                    </a:cubicBezTo>
                    <a:cubicBezTo>
                      <a:pt x="99" y="128"/>
                      <a:pt x="103" y="127"/>
                      <a:pt x="107" y="125"/>
                    </a:cubicBezTo>
                    <a:cubicBezTo>
                      <a:pt x="108" y="124"/>
                      <a:pt x="109" y="123"/>
                      <a:pt x="111" y="123"/>
                    </a:cubicBezTo>
                    <a:cubicBezTo>
                      <a:pt x="118" y="118"/>
                      <a:pt x="124" y="111"/>
                      <a:pt x="127" y="103"/>
                    </a:cubicBezTo>
                    <a:cubicBezTo>
                      <a:pt x="128" y="100"/>
                      <a:pt x="129" y="98"/>
                      <a:pt x="129" y="96"/>
                    </a:cubicBezTo>
                    <a:cubicBezTo>
                      <a:pt x="130" y="93"/>
                      <a:pt x="130" y="90"/>
                      <a:pt x="130" y="87"/>
                    </a:cubicBezTo>
                    <a:cubicBezTo>
                      <a:pt x="130" y="1"/>
                      <a:pt x="130" y="1"/>
                      <a:pt x="130" y="1"/>
                    </a:cubicBezTo>
                    <a:lnTo>
                      <a:pt x="43" y="0"/>
                    </a:lnTo>
                    <a:close/>
                  </a:path>
                </a:pathLst>
              </a:custGeom>
              <a:solidFill>
                <a:schemeClr val="accent2"/>
              </a:solidFill>
              <a:ln>
                <a:noFill/>
              </a:ln>
            </p:spPr>
            <p:txBody>
              <a:bodyPr vert="horz" wrap="square" lIns="96435" tIns="48218" rIns="96435" bIns="48218"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38"/>
              <p:cNvSpPr>
                <a:spLocks noEditPoints="1"/>
              </p:cNvSpPr>
              <p:nvPr/>
            </p:nvSpPr>
            <p:spPr bwMode="auto">
              <a:xfrm>
                <a:off x="6918814" y="4857954"/>
                <a:ext cx="427207" cy="414567"/>
              </a:xfrm>
              <a:custGeom>
                <a:avLst/>
                <a:gdLst>
                  <a:gd name="T0" fmla="*/ 33 w 71"/>
                  <a:gd name="T1" fmla="*/ 5 h 69"/>
                  <a:gd name="T2" fmla="*/ 37 w 71"/>
                  <a:gd name="T3" fmla="*/ 0 h 69"/>
                  <a:gd name="T4" fmla="*/ 69 w 71"/>
                  <a:gd name="T5" fmla="*/ 5 h 69"/>
                  <a:gd name="T6" fmla="*/ 71 w 71"/>
                  <a:gd name="T7" fmla="*/ 13 h 69"/>
                  <a:gd name="T8" fmla="*/ 69 w 71"/>
                  <a:gd name="T9" fmla="*/ 14 h 69"/>
                  <a:gd name="T10" fmla="*/ 67 w 71"/>
                  <a:gd name="T11" fmla="*/ 54 h 69"/>
                  <a:gd name="T12" fmla="*/ 58 w 71"/>
                  <a:gd name="T13" fmla="*/ 69 h 69"/>
                  <a:gd name="T14" fmla="*/ 47 w 71"/>
                  <a:gd name="T15" fmla="*/ 64 h 69"/>
                  <a:gd name="T16" fmla="*/ 37 w 71"/>
                  <a:gd name="T17" fmla="*/ 69 h 69"/>
                  <a:gd name="T18" fmla="*/ 33 w 71"/>
                  <a:gd name="T19" fmla="*/ 64 h 69"/>
                  <a:gd name="T20" fmla="*/ 18 w 71"/>
                  <a:gd name="T21" fmla="*/ 69 h 69"/>
                  <a:gd name="T22" fmla="*/ 27 w 71"/>
                  <a:gd name="T23" fmla="*/ 54 h 69"/>
                  <a:gd name="T24" fmla="*/ 1 w 71"/>
                  <a:gd name="T25" fmla="*/ 52 h 69"/>
                  <a:gd name="T26" fmla="*/ 1 w 71"/>
                  <a:gd name="T27" fmla="*/ 14 h 69"/>
                  <a:gd name="T28" fmla="*/ 0 w 71"/>
                  <a:gd name="T29" fmla="*/ 6 h 69"/>
                  <a:gd name="T30" fmla="*/ 1 w 71"/>
                  <a:gd name="T31" fmla="*/ 5 h 69"/>
                  <a:gd name="T32" fmla="*/ 5 w 71"/>
                  <a:gd name="T33" fmla="*/ 14 h 69"/>
                  <a:gd name="T34" fmla="*/ 7 w 71"/>
                  <a:gd name="T35" fmla="*/ 50 h 69"/>
                  <a:gd name="T36" fmla="*/ 65 w 71"/>
                  <a:gd name="T37" fmla="*/ 48 h 69"/>
                  <a:gd name="T38" fmla="*/ 25 w 71"/>
                  <a:gd name="T39" fmla="*/ 63 h 69"/>
                  <a:gd name="T40" fmla="*/ 33 w 71"/>
                  <a:gd name="T41" fmla="*/ 54 h 69"/>
                  <a:gd name="T42" fmla="*/ 37 w 71"/>
                  <a:gd name="T43" fmla="*/ 63 h 69"/>
                  <a:gd name="T44" fmla="*/ 37 w 71"/>
                  <a:gd name="T45" fmla="*/ 54 h 69"/>
                  <a:gd name="T46" fmla="*/ 12 w 71"/>
                  <a:gd name="T47" fmla="*/ 37 h 69"/>
                  <a:gd name="T48" fmla="*/ 8 w 71"/>
                  <a:gd name="T49" fmla="*/ 41 h 69"/>
                  <a:gd name="T50" fmla="*/ 16 w 71"/>
                  <a:gd name="T51" fmla="*/ 41 h 69"/>
                  <a:gd name="T52" fmla="*/ 25 w 71"/>
                  <a:gd name="T53" fmla="*/ 34 h 69"/>
                  <a:gd name="T54" fmla="*/ 30 w 71"/>
                  <a:gd name="T55" fmla="*/ 33 h 69"/>
                  <a:gd name="T56" fmla="*/ 39 w 71"/>
                  <a:gd name="T57" fmla="*/ 37 h 69"/>
                  <a:gd name="T58" fmla="*/ 46 w 71"/>
                  <a:gd name="T59" fmla="*/ 37 h 69"/>
                  <a:gd name="T60" fmla="*/ 56 w 71"/>
                  <a:gd name="T61" fmla="*/ 26 h 69"/>
                  <a:gd name="T62" fmla="*/ 62 w 71"/>
                  <a:gd name="T63" fmla="*/ 23 h 69"/>
                  <a:gd name="T64" fmla="*/ 54 w 71"/>
                  <a:gd name="T65" fmla="*/ 23 h 69"/>
                  <a:gd name="T66" fmla="*/ 45 w 71"/>
                  <a:gd name="T67" fmla="*/ 34 h 69"/>
                  <a:gd name="T68" fmla="*/ 40 w 71"/>
                  <a:gd name="T69" fmla="*/ 35 h 69"/>
                  <a:gd name="T70" fmla="*/ 31 w 71"/>
                  <a:gd name="T71" fmla="*/ 31 h 69"/>
                  <a:gd name="T72" fmla="*/ 24 w 71"/>
                  <a:gd name="T73" fmla="*/ 31 h 69"/>
                  <a:gd name="T74" fmla="*/ 15 w 71"/>
                  <a:gd name="T75" fmla="*/ 38 h 69"/>
                  <a:gd name="T76" fmla="*/ 58 w 71"/>
                  <a:gd name="T77" fmla="*/ 21 h 69"/>
                  <a:gd name="T78" fmla="*/ 56 w 71"/>
                  <a:gd name="T79" fmla="*/ 23 h 69"/>
                  <a:gd name="T80" fmla="*/ 60 w 71"/>
                  <a:gd name="T81" fmla="*/ 23 h 69"/>
                  <a:gd name="T82" fmla="*/ 43 w 71"/>
                  <a:gd name="T83" fmla="*/ 35 h 69"/>
                  <a:gd name="T84" fmla="*/ 41 w 71"/>
                  <a:gd name="T85" fmla="*/ 37 h 69"/>
                  <a:gd name="T86" fmla="*/ 45 w 71"/>
                  <a:gd name="T87" fmla="*/ 37 h 69"/>
                  <a:gd name="T88" fmla="*/ 27 w 71"/>
                  <a:gd name="T89" fmla="*/ 29 h 69"/>
                  <a:gd name="T90" fmla="*/ 25 w 71"/>
                  <a:gd name="T91" fmla="*/ 31 h 69"/>
                  <a:gd name="T92" fmla="*/ 29 w 71"/>
                  <a:gd name="T93" fmla="*/ 31 h 69"/>
                  <a:gd name="T94" fmla="*/ 12 w 71"/>
                  <a:gd name="T95" fmla="*/ 39 h 69"/>
                  <a:gd name="T96" fmla="*/ 10 w 71"/>
                  <a:gd name="T97" fmla="*/ 41 h 69"/>
                  <a:gd name="T98" fmla="*/ 14 w 71"/>
                  <a:gd name="T99" fmla="*/ 4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 h="69">
                    <a:moveTo>
                      <a:pt x="1" y="5"/>
                    </a:moveTo>
                    <a:cubicBezTo>
                      <a:pt x="33" y="5"/>
                      <a:pt x="33" y="5"/>
                      <a:pt x="33" y="5"/>
                    </a:cubicBezTo>
                    <a:cubicBezTo>
                      <a:pt x="33" y="0"/>
                      <a:pt x="33" y="0"/>
                      <a:pt x="33" y="0"/>
                    </a:cubicBezTo>
                    <a:cubicBezTo>
                      <a:pt x="37" y="0"/>
                      <a:pt x="37" y="0"/>
                      <a:pt x="37" y="0"/>
                    </a:cubicBezTo>
                    <a:cubicBezTo>
                      <a:pt x="37" y="5"/>
                      <a:pt x="37" y="5"/>
                      <a:pt x="37" y="5"/>
                    </a:cubicBezTo>
                    <a:cubicBezTo>
                      <a:pt x="69" y="5"/>
                      <a:pt x="69" y="5"/>
                      <a:pt x="69" y="5"/>
                    </a:cubicBezTo>
                    <a:cubicBezTo>
                      <a:pt x="70" y="5"/>
                      <a:pt x="71" y="6"/>
                      <a:pt x="71" y="6"/>
                    </a:cubicBezTo>
                    <a:cubicBezTo>
                      <a:pt x="71" y="13"/>
                      <a:pt x="71" y="13"/>
                      <a:pt x="71" y="13"/>
                    </a:cubicBezTo>
                    <a:cubicBezTo>
                      <a:pt x="71" y="13"/>
                      <a:pt x="70" y="14"/>
                      <a:pt x="69" y="14"/>
                    </a:cubicBezTo>
                    <a:cubicBezTo>
                      <a:pt x="69" y="14"/>
                      <a:pt x="69" y="14"/>
                      <a:pt x="69" y="14"/>
                    </a:cubicBezTo>
                    <a:cubicBezTo>
                      <a:pt x="69" y="52"/>
                      <a:pt x="69" y="52"/>
                      <a:pt x="69" y="52"/>
                    </a:cubicBezTo>
                    <a:cubicBezTo>
                      <a:pt x="69" y="53"/>
                      <a:pt x="68" y="54"/>
                      <a:pt x="67" y="54"/>
                    </a:cubicBezTo>
                    <a:cubicBezTo>
                      <a:pt x="43" y="54"/>
                      <a:pt x="43" y="54"/>
                      <a:pt x="43" y="54"/>
                    </a:cubicBezTo>
                    <a:cubicBezTo>
                      <a:pt x="58" y="69"/>
                      <a:pt x="58" y="69"/>
                      <a:pt x="58" y="69"/>
                    </a:cubicBezTo>
                    <a:cubicBezTo>
                      <a:pt x="52" y="69"/>
                      <a:pt x="52" y="69"/>
                      <a:pt x="52" y="69"/>
                    </a:cubicBezTo>
                    <a:cubicBezTo>
                      <a:pt x="47" y="64"/>
                      <a:pt x="47" y="64"/>
                      <a:pt x="47" y="64"/>
                    </a:cubicBezTo>
                    <a:cubicBezTo>
                      <a:pt x="37" y="64"/>
                      <a:pt x="37" y="64"/>
                      <a:pt x="37" y="64"/>
                    </a:cubicBezTo>
                    <a:cubicBezTo>
                      <a:pt x="37" y="69"/>
                      <a:pt x="37" y="69"/>
                      <a:pt x="37" y="69"/>
                    </a:cubicBezTo>
                    <a:cubicBezTo>
                      <a:pt x="33" y="69"/>
                      <a:pt x="33" y="69"/>
                      <a:pt x="33" y="69"/>
                    </a:cubicBezTo>
                    <a:cubicBezTo>
                      <a:pt x="33" y="64"/>
                      <a:pt x="33" y="64"/>
                      <a:pt x="33" y="64"/>
                    </a:cubicBezTo>
                    <a:cubicBezTo>
                      <a:pt x="23" y="64"/>
                      <a:pt x="23" y="64"/>
                      <a:pt x="23" y="64"/>
                    </a:cubicBezTo>
                    <a:cubicBezTo>
                      <a:pt x="18" y="69"/>
                      <a:pt x="18" y="69"/>
                      <a:pt x="18" y="69"/>
                    </a:cubicBezTo>
                    <a:cubicBezTo>
                      <a:pt x="13" y="69"/>
                      <a:pt x="13" y="69"/>
                      <a:pt x="13" y="69"/>
                    </a:cubicBezTo>
                    <a:cubicBezTo>
                      <a:pt x="27" y="54"/>
                      <a:pt x="27" y="54"/>
                      <a:pt x="27" y="54"/>
                    </a:cubicBezTo>
                    <a:cubicBezTo>
                      <a:pt x="3" y="54"/>
                      <a:pt x="3" y="54"/>
                      <a:pt x="3" y="54"/>
                    </a:cubicBezTo>
                    <a:cubicBezTo>
                      <a:pt x="2" y="54"/>
                      <a:pt x="1" y="53"/>
                      <a:pt x="1" y="52"/>
                    </a:cubicBezTo>
                    <a:cubicBezTo>
                      <a:pt x="1" y="14"/>
                      <a:pt x="1" y="14"/>
                      <a:pt x="1" y="14"/>
                    </a:cubicBezTo>
                    <a:cubicBezTo>
                      <a:pt x="1" y="14"/>
                      <a:pt x="1" y="14"/>
                      <a:pt x="1" y="14"/>
                    </a:cubicBezTo>
                    <a:cubicBezTo>
                      <a:pt x="0" y="14"/>
                      <a:pt x="0" y="13"/>
                      <a:pt x="0" y="13"/>
                    </a:cubicBezTo>
                    <a:cubicBezTo>
                      <a:pt x="0" y="6"/>
                      <a:pt x="0" y="6"/>
                      <a:pt x="0" y="6"/>
                    </a:cubicBezTo>
                    <a:cubicBezTo>
                      <a:pt x="0" y="6"/>
                      <a:pt x="0" y="5"/>
                      <a:pt x="1" y="5"/>
                    </a:cubicBezTo>
                    <a:cubicBezTo>
                      <a:pt x="1" y="5"/>
                      <a:pt x="1" y="5"/>
                      <a:pt x="1" y="5"/>
                    </a:cubicBezTo>
                    <a:close/>
                    <a:moveTo>
                      <a:pt x="65" y="14"/>
                    </a:moveTo>
                    <a:cubicBezTo>
                      <a:pt x="5" y="14"/>
                      <a:pt x="5" y="14"/>
                      <a:pt x="5" y="14"/>
                    </a:cubicBezTo>
                    <a:cubicBezTo>
                      <a:pt x="5" y="48"/>
                      <a:pt x="5" y="48"/>
                      <a:pt x="5" y="48"/>
                    </a:cubicBezTo>
                    <a:cubicBezTo>
                      <a:pt x="5" y="50"/>
                      <a:pt x="6" y="50"/>
                      <a:pt x="7" y="50"/>
                    </a:cubicBezTo>
                    <a:cubicBezTo>
                      <a:pt x="63" y="50"/>
                      <a:pt x="63" y="50"/>
                      <a:pt x="63" y="50"/>
                    </a:cubicBezTo>
                    <a:cubicBezTo>
                      <a:pt x="64" y="50"/>
                      <a:pt x="65" y="50"/>
                      <a:pt x="65" y="48"/>
                    </a:cubicBezTo>
                    <a:cubicBezTo>
                      <a:pt x="65" y="14"/>
                      <a:pt x="65" y="14"/>
                      <a:pt x="65" y="14"/>
                    </a:cubicBezTo>
                    <a:close/>
                    <a:moveTo>
                      <a:pt x="25" y="63"/>
                    </a:moveTo>
                    <a:cubicBezTo>
                      <a:pt x="33" y="63"/>
                      <a:pt x="33" y="63"/>
                      <a:pt x="33" y="63"/>
                    </a:cubicBezTo>
                    <a:cubicBezTo>
                      <a:pt x="33" y="54"/>
                      <a:pt x="33" y="54"/>
                      <a:pt x="33" y="54"/>
                    </a:cubicBezTo>
                    <a:cubicBezTo>
                      <a:pt x="25" y="63"/>
                      <a:pt x="25" y="63"/>
                      <a:pt x="25" y="63"/>
                    </a:cubicBezTo>
                    <a:close/>
                    <a:moveTo>
                      <a:pt x="37" y="63"/>
                    </a:moveTo>
                    <a:cubicBezTo>
                      <a:pt x="46" y="63"/>
                      <a:pt x="46" y="63"/>
                      <a:pt x="46" y="63"/>
                    </a:cubicBezTo>
                    <a:cubicBezTo>
                      <a:pt x="37" y="54"/>
                      <a:pt x="37" y="54"/>
                      <a:pt x="37" y="54"/>
                    </a:cubicBezTo>
                    <a:cubicBezTo>
                      <a:pt x="37" y="63"/>
                      <a:pt x="37" y="63"/>
                      <a:pt x="37" y="63"/>
                    </a:cubicBezTo>
                    <a:close/>
                    <a:moveTo>
                      <a:pt x="12" y="37"/>
                    </a:moveTo>
                    <a:cubicBezTo>
                      <a:pt x="12" y="37"/>
                      <a:pt x="12" y="37"/>
                      <a:pt x="12" y="37"/>
                    </a:cubicBezTo>
                    <a:cubicBezTo>
                      <a:pt x="10" y="37"/>
                      <a:pt x="8" y="39"/>
                      <a:pt x="8" y="41"/>
                    </a:cubicBezTo>
                    <a:cubicBezTo>
                      <a:pt x="8" y="43"/>
                      <a:pt x="10" y="44"/>
                      <a:pt x="12" y="44"/>
                    </a:cubicBezTo>
                    <a:cubicBezTo>
                      <a:pt x="14" y="44"/>
                      <a:pt x="16" y="43"/>
                      <a:pt x="16" y="41"/>
                    </a:cubicBezTo>
                    <a:cubicBezTo>
                      <a:pt x="16" y="40"/>
                      <a:pt x="16" y="40"/>
                      <a:pt x="16" y="40"/>
                    </a:cubicBezTo>
                    <a:cubicBezTo>
                      <a:pt x="25" y="34"/>
                      <a:pt x="25" y="34"/>
                      <a:pt x="25" y="34"/>
                    </a:cubicBezTo>
                    <a:cubicBezTo>
                      <a:pt x="26" y="34"/>
                      <a:pt x="27" y="34"/>
                      <a:pt x="27" y="34"/>
                    </a:cubicBezTo>
                    <a:cubicBezTo>
                      <a:pt x="29" y="34"/>
                      <a:pt x="30" y="34"/>
                      <a:pt x="30" y="33"/>
                    </a:cubicBezTo>
                    <a:cubicBezTo>
                      <a:pt x="39" y="37"/>
                      <a:pt x="39" y="37"/>
                      <a:pt x="39" y="37"/>
                    </a:cubicBezTo>
                    <a:cubicBezTo>
                      <a:pt x="39" y="37"/>
                      <a:pt x="39" y="37"/>
                      <a:pt x="39" y="37"/>
                    </a:cubicBezTo>
                    <a:cubicBezTo>
                      <a:pt x="39" y="39"/>
                      <a:pt x="40" y="41"/>
                      <a:pt x="43" y="41"/>
                    </a:cubicBezTo>
                    <a:cubicBezTo>
                      <a:pt x="45" y="41"/>
                      <a:pt x="46" y="39"/>
                      <a:pt x="46" y="37"/>
                    </a:cubicBezTo>
                    <a:cubicBezTo>
                      <a:pt x="46" y="36"/>
                      <a:pt x="46" y="36"/>
                      <a:pt x="46" y="35"/>
                    </a:cubicBezTo>
                    <a:cubicBezTo>
                      <a:pt x="56" y="26"/>
                      <a:pt x="56" y="26"/>
                      <a:pt x="56" y="26"/>
                    </a:cubicBezTo>
                    <a:cubicBezTo>
                      <a:pt x="56" y="26"/>
                      <a:pt x="57" y="27"/>
                      <a:pt x="58" y="27"/>
                    </a:cubicBezTo>
                    <a:cubicBezTo>
                      <a:pt x="60" y="27"/>
                      <a:pt x="62" y="25"/>
                      <a:pt x="62" y="23"/>
                    </a:cubicBezTo>
                    <a:cubicBezTo>
                      <a:pt x="62" y="21"/>
                      <a:pt x="60" y="19"/>
                      <a:pt x="58" y="19"/>
                    </a:cubicBezTo>
                    <a:cubicBezTo>
                      <a:pt x="56" y="19"/>
                      <a:pt x="54" y="21"/>
                      <a:pt x="54" y="23"/>
                    </a:cubicBezTo>
                    <a:cubicBezTo>
                      <a:pt x="54" y="23"/>
                      <a:pt x="54" y="24"/>
                      <a:pt x="54" y="24"/>
                    </a:cubicBezTo>
                    <a:cubicBezTo>
                      <a:pt x="45" y="34"/>
                      <a:pt x="45" y="34"/>
                      <a:pt x="45" y="34"/>
                    </a:cubicBezTo>
                    <a:cubicBezTo>
                      <a:pt x="44" y="33"/>
                      <a:pt x="43" y="33"/>
                      <a:pt x="43" y="33"/>
                    </a:cubicBezTo>
                    <a:cubicBezTo>
                      <a:pt x="41" y="33"/>
                      <a:pt x="40" y="34"/>
                      <a:pt x="40" y="35"/>
                    </a:cubicBezTo>
                    <a:cubicBezTo>
                      <a:pt x="31" y="31"/>
                      <a:pt x="31" y="31"/>
                      <a:pt x="31" y="31"/>
                    </a:cubicBezTo>
                    <a:cubicBezTo>
                      <a:pt x="31" y="31"/>
                      <a:pt x="31" y="31"/>
                      <a:pt x="31" y="31"/>
                    </a:cubicBezTo>
                    <a:cubicBezTo>
                      <a:pt x="31" y="29"/>
                      <a:pt x="29" y="27"/>
                      <a:pt x="27" y="27"/>
                    </a:cubicBezTo>
                    <a:cubicBezTo>
                      <a:pt x="25" y="27"/>
                      <a:pt x="24" y="29"/>
                      <a:pt x="24" y="31"/>
                    </a:cubicBezTo>
                    <a:cubicBezTo>
                      <a:pt x="24" y="31"/>
                      <a:pt x="24" y="31"/>
                      <a:pt x="24" y="32"/>
                    </a:cubicBezTo>
                    <a:cubicBezTo>
                      <a:pt x="15" y="38"/>
                      <a:pt x="15" y="38"/>
                      <a:pt x="15" y="38"/>
                    </a:cubicBezTo>
                    <a:cubicBezTo>
                      <a:pt x="14" y="37"/>
                      <a:pt x="13" y="37"/>
                      <a:pt x="12" y="37"/>
                    </a:cubicBezTo>
                    <a:close/>
                    <a:moveTo>
                      <a:pt x="58" y="21"/>
                    </a:moveTo>
                    <a:cubicBezTo>
                      <a:pt x="58" y="21"/>
                      <a:pt x="58" y="21"/>
                      <a:pt x="58" y="21"/>
                    </a:cubicBezTo>
                    <a:cubicBezTo>
                      <a:pt x="57" y="21"/>
                      <a:pt x="56" y="22"/>
                      <a:pt x="56" y="23"/>
                    </a:cubicBezTo>
                    <a:cubicBezTo>
                      <a:pt x="56" y="24"/>
                      <a:pt x="57" y="25"/>
                      <a:pt x="58" y="25"/>
                    </a:cubicBezTo>
                    <a:cubicBezTo>
                      <a:pt x="59" y="25"/>
                      <a:pt x="60" y="24"/>
                      <a:pt x="60" y="23"/>
                    </a:cubicBezTo>
                    <a:cubicBezTo>
                      <a:pt x="60" y="22"/>
                      <a:pt x="59" y="21"/>
                      <a:pt x="58" y="21"/>
                    </a:cubicBezTo>
                    <a:close/>
                    <a:moveTo>
                      <a:pt x="43" y="35"/>
                    </a:moveTo>
                    <a:cubicBezTo>
                      <a:pt x="43" y="35"/>
                      <a:pt x="43" y="35"/>
                      <a:pt x="43" y="35"/>
                    </a:cubicBezTo>
                    <a:cubicBezTo>
                      <a:pt x="42" y="35"/>
                      <a:pt x="41" y="36"/>
                      <a:pt x="41" y="37"/>
                    </a:cubicBezTo>
                    <a:cubicBezTo>
                      <a:pt x="41" y="38"/>
                      <a:pt x="42" y="39"/>
                      <a:pt x="43" y="39"/>
                    </a:cubicBezTo>
                    <a:cubicBezTo>
                      <a:pt x="44" y="39"/>
                      <a:pt x="45" y="38"/>
                      <a:pt x="45" y="37"/>
                    </a:cubicBezTo>
                    <a:cubicBezTo>
                      <a:pt x="45" y="36"/>
                      <a:pt x="44" y="35"/>
                      <a:pt x="43" y="35"/>
                    </a:cubicBezTo>
                    <a:close/>
                    <a:moveTo>
                      <a:pt x="27" y="29"/>
                    </a:moveTo>
                    <a:cubicBezTo>
                      <a:pt x="27" y="29"/>
                      <a:pt x="27" y="29"/>
                      <a:pt x="27" y="29"/>
                    </a:cubicBezTo>
                    <a:cubicBezTo>
                      <a:pt x="26" y="29"/>
                      <a:pt x="25" y="30"/>
                      <a:pt x="25" y="31"/>
                    </a:cubicBezTo>
                    <a:cubicBezTo>
                      <a:pt x="25" y="32"/>
                      <a:pt x="26" y="33"/>
                      <a:pt x="27" y="33"/>
                    </a:cubicBezTo>
                    <a:cubicBezTo>
                      <a:pt x="29" y="33"/>
                      <a:pt x="29" y="32"/>
                      <a:pt x="29" y="31"/>
                    </a:cubicBezTo>
                    <a:cubicBezTo>
                      <a:pt x="29" y="30"/>
                      <a:pt x="29" y="29"/>
                      <a:pt x="27" y="29"/>
                    </a:cubicBezTo>
                    <a:close/>
                    <a:moveTo>
                      <a:pt x="12" y="39"/>
                    </a:moveTo>
                    <a:cubicBezTo>
                      <a:pt x="12" y="39"/>
                      <a:pt x="12" y="39"/>
                      <a:pt x="12" y="39"/>
                    </a:cubicBezTo>
                    <a:cubicBezTo>
                      <a:pt x="11" y="39"/>
                      <a:pt x="10" y="40"/>
                      <a:pt x="10" y="41"/>
                    </a:cubicBezTo>
                    <a:cubicBezTo>
                      <a:pt x="10" y="42"/>
                      <a:pt x="11" y="43"/>
                      <a:pt x="12" y="43"/>
                    </a:cubicBezTo>
                    <a:cubicBezTo>
                      <a:pt x="13" y="43"/>
                      <a:pt x="14" y="42"/>
                      <a:pt x="14" y="41"/>
                    </a:cubicBezTo>
                    <a:cubicBezTo>
                      <a:pt x="14" y="40"/>
                      <a:pt x="13" y="39"/>
                      <a:pt x="12"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39"/>
              <p:cNvSpPr>
                <a:spLocks noEditPoints="1"/>
              </p:cNvSpPr>
              <p:nvPr/>
            </p:nvSpPr>
            <p:spPr bwMode="auto">
              <a:xfrm>
                <a:off x="4775200" y="4863009"/>
                <a:ext cx="472708" cy="409511"/>
              </a:xfrm>
              <a:custGeom>
                <a:avLst/>
                <a:gdLst>
                  <a:gd name="T0" fmla="*/ 58 w 79"/>
                  <a:gd name="T1" fmla="*/ 15 h 68"/>
                  <a:gd name="T2" fmla="*/ 72 w 79"/>
                  <a:gd name="T3" fmla="*/ 20 h 68"/>
                  <a:gd name="T4" fmla="*/ 57 w 79"/>
                  <a:gd name="T5" fmla="*/ 28 h 68"/>
                  <a:gd name="T6" fmla="*/ 70 w 79"/>
                  <a:gd name="T7" fmla="*/ 24 h 68"/>
                  <a:gd name="T8" fmla="*/ 57 w 79"/>
                  <a:gd name="T9" fmla="*/ 28 h 68"/>
                  <a:gd name="T10" fmla="*/ 41 w 79"/>
                  <a:gd name="T11" fmla="*/ 28 h 68"/>
                  <a:gd name="T12" fmla="*/ 53 w 79"/>
                  <a:gd name="T13" fmla="*/ 24 h 68"/>
                  <a:gd name="T14" fmla="*/ 39 w 79"/>
                  <a:gd name="T15" fmla="*/ 15 h 68"/>
                  <a:gd name="T16" fmla="*/ 54 w 79"/>
                  <a:gd name="T17" fmla="*/ 20 h 68"/>
                  <a:gd name="T18" fmla="*/ 39 w 79"/>
                  <a:gd name="T19" fmla="*/ 15 h 68"/>
                  <a:gd name="T20" fmla="*/ 66 w 79"/>
                  <a:gd name="T21" fmla="*/ 36 h 68"/>
                  <a:gd name="T22" fmla="*/ 56 w 79"/>
                  <a:gd name="T23" fmla="*/ 32 h 68"/>
                  <a:gd name="T24" fmla="*/ 42 w 79"/>
                  <a:gd name="T25" fmla="*/ 36 h 68"/>
                  <a:gd name="T26" fmla="*/ 52 w 79"/>
                  <a:gd name="T27" fmla="*/ 32 h 68"/>
                  <a:gd name="T28" fmla="*/ 42 w 79"/>
                  <a:gd name="T29" fmla="*/ 36 h 68"/>
                  <a:gd name="T30" fmla="*/ 25 w 79"/>
                  <a:gd name="T31" fmla="*/ 28 h 68"/>
                  <a:gd name="T32" fmla="*/ 36 w 79"/>
                  <a:gd name="T33" fmla="*/ 24 h 68"/>
                  <a:gd name="T34" fmla="*/ 22 w 79"/>
                  <a:gd name="T35" fmla="*/ 20 h 68"/>
                  <a:gd name="T36" fmla="*/ 35 w 79"/>
                  <a:gd name="T37" fmla="*/ 15 h 68"/>
                  <a:gd name="T38" fmla="*/ 22 w 79"/>
                  <a:gd name="T39" fmla="*/ 20 h 68"/>
                  <a:gd name="T40" fmla="*/ 0 w 79"/>
                  <a:gd name="T41" fmla="*/ 4 h 68"/>
                  <a:gd name="T42" fmla="*/ 25 w 79"/>
                  <a:gd name="T43" fmla="*/ 40 h 68"/>
                  <a:gd name="T44" fmla="*/ 29 w 79"/>
                  <a:gd name="T45" fmla="*/ 52 h 68"/>
                  <a:gd name="T46" fmla="*/ 29 w 79"/>
                  <a:gd name="T47" fmla="*/ 52 h 68"/>
                  <a:gd name="T48" fmla="*/ 66 w 79"/>
                  <a:gd name="T49" fmla="*/ 48 h 68"/>
                  <a:gd name="T50" fmla="*/ 29 w 79"/>
                  <a:gd name="T51" fmla="*/ 40 h 68"/>
                  <a:gd name="T52" fmla="*/ 79 w 79"/>
                  <a:gd name="T53" fmla="*/ 11 h 68"/>
                  <a:gd name="T54" fmla="*/ 15 w 79"/>
                  <a:gd name="T55" fmla="*/ 0 h 68"/>
                  <a:gd name="T56" fmla="*/ 28 w 79"/>
                  <a:gd name="T57" fmla="*/ 36 h 68"/>
                  <a:gd name="T58" fmla="*/ 37 w 79"/>
                  <a:gd name="T59" fmla="*/ 32 h 68"/>
                  <a:gd name="T60" fmla="*/ 28 w 79"/>
                  <a:gd name="T61" fmla="*/ 36 h 68"/>
                  <a:gd name="T62" fmla="*/ 41 w 79"/>
                  <a:gd name="T63" fmla="*/ 61 h 68"/>
                  <a:gd name="T64" fmla="*/ 27 w 79"/>
                  <a:gd name="T65" fmla="*/ 61 h 68"/>
                  <a:gd name="T66" fmla="*/ 34 w 79"/>
                  <a:gd name="T67" fmla="*/ 58 h 68"/>
                  <a:gd name="T68" fmla="*/ 34 w 79"/>
                  <a:gd name="T69" fmla="*/ 65 h 68"/>
                  <a:gd name="T70" fmla="*/ 34 w 79"/>
                  <a:gd name="T71" fmla="*/ 58 h 68"/>
                  <a:gd name="T72" fmla="*/ 66 w 79"/>
                  <a:gd name="T73" fmla="*/ 61 h 68"/>
                  <a:gd name="T74" fmla="*/ 52 w 79"/>
                  <a:gd name="T75" fmla="*/ 61 h 68"/>
                  <a:gd name="T76" fmla="*/ 59 w 79"/>
                  <a:gd name="T77" fmla="*/ 58 h 68"/>
                  <a:gd name="T78" fmla="*/ 59 w 79"/>
                  <a:gd name="T79" fmla="*/ 65 h 68"/>
                  <a:gd name="T80" fmla="*/ 59 w 79"/>
                  <a:gd name="T81" fmla="*/ 5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 h="68">
                    <a:moveTo>
                      <a:pt x="58" y="20"/>
                    </a:moveTo>
                    <a:cubicBezTo>
                      <a:pt x="58" y="15"/>
                      <a:pt x="58" y="15"/>
                      <a:pt x="58" y="15"/>
                    </a:cubicBezTo>
                    <a:cubicBezTo>
                      <a:pt x="73" y="15"/>
                      <a:pt x="73" y="15"/>
                      <a:pt x="73" y="15"/>
                    </a:cubicBezTo>
                    <a:cubicBezTo>
                      <a:pt x="72" y="20"/>
                      <a:pt x="72" y="20"/>
                      <a:pt x="72" y="20"/>
                    </a:cubicBezTo>
                    <a:cubicBezTo>
                      <a:pt x="58" y="20"/>
                      <a:pt x="58" y="20"/>
                      <a:pt x="58" y="20"/>
                    </a:cubicBezTo>
                    <a:close/>
                    <a:moveTo>
                      <a:pt x="57" y="28"/>
                    </a:moveTo>
                    <a:cubicBezTo>
                      <a:pt x="57" y="24"/>
                      <a:pt x="57" y="24"/>
                      <a:pt x="57" y="24"/>
                    </a:cubicBezTo>
                    <a:cubicBezTo>
                      <a:pt x="70" y="24"/>
                      <a:pt x="70" y="24"/>
                      <a:pt x="70" y="24"/>
                    </a:cubicBezTo>
                    <a:cubicBezTo>
                      <a:pt x="69" y="28"/>
                      <a:pt x="69" y="28"/>
                      <a:pt x="69" y="28"/>
                    </a:cubicBezTo>
                    <a:cubicBezTo>
                      <a:pt x="57" y="28"/>
                      <a:pt x="57" y="28"/>
                      <a:pt x="57" y="28"/>
                    </a:cubicBezTo>
                    <a:close/>
                    <a:moveTo>
                      <a:pt x="40" y="24"/>
                    </a:moveTo>
                    <a:cubicBezTo>
                      <a:pt x="41" y="28"/>
                      <a:pt x="41" y="28"/>
                      <a:pt x="41" y="28"/>
                    </a:cubicBezTo>
                    <a:cubicBezTo>
                      <a:pt x="53" y="28"/>
                      <a:pt x="53" y="28"/>
                      <a:pt x="53" y="28"/>
                    </a:cubicBezTo>
                    <a:cubicBezTo>
                      <a:pt x="53" y="24"/>
                      <a:pt x="53" y="24"/>
                      <a:pt x="53" y="24"/>
                    </a:cubicBezTo>
                    <a:cubicBezTo>
                      <a:pt x="40" y="24"/>
                      <a:pt x="40" y="24"/>
                      <a:pt x="40" y="24"/>
                    </a:cubicBezTo>
                    <a:close/>
                    <a:moveTo>
                      <a:pt x="39" y="15"/>
                    </a:moveTo>
                    <a:cubicBezTo>
                      <a:pt x="39" y="20"/>
                      <a:pt x="39" y="20"/>
                      <a:pt x="39" y="20"/>
                    </a:cubicBezTo>
                    <a:cubicBezTo>
                      <a:pt x="54" y="20"/>
                      <a:pt x="54" y="20"/>
                      <a:pt x="54" y="20"/>
                    </a:cubicBezTo>
                    <a:cubicBezTo>
                      <a:pt x="54" y="15"/>
                      <a:pt x="54" y="15"/>
                      <a:pt x="54" y="15"/>
                    </a:cubicBezTo>
                    <a:cubicBezTo>
                      <a:pt x="39" y="15"/>
                      <a:pt x="39" y="15"/>
                      <a:pt x="39" y="15"/>
                    </a:cubicBezTo>
                    <a:close/>
                    <a:moveTo>
                      <a:pt x="55" y="36"/>
                    </a:moveTo>
                    <a:cubicBezTo>
                      <a:pt x="66" y="36"/>
                      <a:pt x="66" y="36"/>
                      <a:pt x="66" y="36"/>
                    </a:cubicBezTo>
                    <a:cubicBezTo>
                      <a:pt x="67" y="32"/>
                      <a:pt x="67" y="32"/>
                      <a:pt x="67" y="32"/>
                    </a:cubicBezTo>
                    <a:cubicBezTo>
                      <a:pt x="56" y="32"/>
                      <a:pt x="56" y="32"/>
                      <a:pt x="56" y="32"/>
                    </a:cubicBezTo>
                    <a:cubicBezTo>
                      <a:pt x="55" y="36"/>
                      <a:pt x="55" y="36"/>
                      <a:pt x="55" y="36"/>
                    </a:cubicBezTo>
                    <a:close/>
                    <a:moveTo>
                      <a:pt x="42" y="36"/>
                    </a:moveTo>
                    <a:cubicBezTo>
                      <a:pt x="51" y="36"/>
                      <a:pt x="51" y="36"/>
                      <a:pt x="51" y="36"/>
                    </a:cubicBezTo>
                    <a:cubicBezTo>
                      <a:pt x="52" y="32"/>
                      <a:pt x="52" y="32"/>
                      <a:pt x="52" y="32"/>
                    </a:cubicBezTo>
                    <a:cubicBezTo>
                      <a:pt x="41" y="32"/>
                      <a:pt x="41" y="32"/>
                      <a:pt x="41" y="32"/>
                    </a:cubicBezTo>
                    <a:cubicBezTo>
                      <a:pt x="42" y="36"/>
                      <a:pt x="42" y="36"/>
                      <a:pt x="42" y="36"/>
                    </a:cubicBezTo>
                    <a:close/>
                    <a:moveTo>
                      <a:pt x="23" y="24"/>
                    </a:moveTo>
                    <a:cubicBezTo>
                      <a:pt x="25" y="28"/>
                      <a:pt x="25" y="28"/>
                      <a:pt x="25" y="28"/>
                    </a:cubicBezTo>
                    <a:cubicBezTo>
                      <a:pt x="37" y="28"/>
                      <a:pt x="37" y="28"/>
                      <a:pt x="37" y="28"/>
                    </a:cubicBezTo>
                    <a:cubicBezTo>
                      <a:pt x="36" y="24"/>
                      <a:pt x="36" y="24"/>
                      <a:pt x="36" y="24"/>
                    </a:cubicBezTo>
                    <a:cubicBezTo>
                      <a:pt x="23" y="24"/>
                      <a:pt x="23" y="24"/>
                      <a:pt x="23" y="24"/>
                    </a:cubicBezTo>
                    <a:close/>
                    <a:moveTo>
                      <a:pt x="22" y="20"/>
                    </a:moveTo>
                    <a:cubicBezTo>
                      <a:pt x="35" y="20"/>
                      <a:pt x="35" y="20"/>
                      <a:pt x="35" y="20"/>
                    </a:cubicBezTo>
                    <a:cubicBezTo>
                      <a:pt x="35" y="15"/>
                      <a:pt x="35" y="15"/>
                      <a:pt x="35" y="15"/>
                    </a:cubicBezTo>
                    <a:cubicBezTo>
                      <a:pt x="20" y="15"/>
                      <a:pt x="20" y="15"/>
                      <a:pt x="20" y="15"/>
                    </a:cubicBezTo>
                    <a:cubicBezTo>
                      <a:pt x="22" y="20"/>
                      <a:pt x="22" y="20"/>
                      <a:pt x="22" y="20"/>
                    </a:cubicBezTo>
                    <a:close/>
                    <a:moveTo>
                      <a:pt x="0" y="0"/>
                    </a:moveTo>
                    <a:cubicBezTo>
                      <a:pt x="0" y="4"/>
                      <a:pt x="0" y="4"/>
                      <a:pt x="0" y="4"/>
                    </a:cubicBezTo>
                    <a:cubicBezTo>
                      <a:pt x="12" y="4"/>
                      <a:pt x="12" y="4"/>
                      <a:pt x="12" y="4"/>
                    </a:cubicBezTo>
                    <a:cubicBezTo>
                      <a:pt x="25" y="40"/>
                      <a:pt x="25" y="40"/>
                      <a:pt x="25" y="40"/>
                    </a:cubicBezTo>
                    <a:cubicBezTo>
                      <a:pt x="25" y="40"/>
                      <a:pt x="25" y="40"/>
                      <a:pt x="25" y="40"/>
                    </a:cubicBezTo>
                    <a:cubicBezTo>
                      <a:pt x="29" y="52"/>
                      <a:pt x="29" y="52"/>
                      <a:pt x="29" y="52"/>
                    </a:cubicBezTo>
                    <a:cubicBezTo>
                      <a:pt x="29" y="52"/>
                      <a:pt x="29" y="52"/>
                      <a:pt x="29" y="52"/>
                    </a:cubicBezTo>
                    <a:cubicBezTo>
                      <a:pt x="29" y="52"/>
                      <a:pt x="29" y="52"/>
                      <a:pt x="29" y="52"/>
                    </a:cubicBezTo>
                    <a:cubicBezTo>
                      <a:pt x="64" y="52"/>
                      <a:pt x="64" y="52"/>
                      <a:pt x="64" y="52"/>
                    </a:cubicBezTo>
                    <a:cubicBezTo>
                      <a:pt x="66" y="48"/>
                      <a:pt x="66" y="48"/>
                      <a:pt x="66" y="48"/>
                    </a:cubicBezTo>
                    <a:cubicBezTo>
                      <a:pt x="32" y="48"/>
                      <a:pt x="32" y="48"/>
                      <a:pt x="32" y="48"/>
                    </a:cubicBezTo>
                    <a:cubicBezTo>
                      <a:pt x="29" y="40"/>
                      <a:pt x="29" y="40"/>
                      <a:pt x="29" y="40"/>
                    </a:cubicBezTo>
                    <a:cubicBezTo>
                      <a:pt x="69" y="40"/>
                      <a:pt x="69" y="40"/>
                      <a:pt x="69" y="40"/>
                    </a:cubicBezTo>
                    <a:cubicBezTo>
                      <a:pt x="79" y="11"/>
                      <a:pt x="79" y="11"/>
                      <a:pt x="79" y="11"/>
                    </a:cubicBezTo>
                    <a:cubicBezTo>
                      <a:pt x="19" y="11"/>
                      <a:pt x="19" y="11"/>
                      <a:pt x="19" y="11"/>
                    </a:cubicBezTo>
                    <a:cubicBezTo>
                      <a:pt x="15" y="0"/>
                      <a:pt x="15" y="0"/>
                      <a:pt x="15" y="0"/>
                    </a:cubicBezTo>
                    <a:cubicBezTo>
                      <a:pt x="0" y="0"/>
                      <a:pt x="0" y="0"/>
                      <a:pt x="0" y="0"/>
                    </a:cubicBezTo>
                    <a:close/>
                    <a:moveTo>
                      <a:pt x="28" y="36"/>
                    </a:moveTo>
                    <a:cubicBezTo>
                      <a:pt x="26" y="32"/>
                      <a:pt x="26" y="32"/>
                      <a:pt x="26" y="32"/>
                    </a:cubicBezTo>
                    <a:cubicBezTo>
                      <a:pt x="37" y="32"/>
                      <a:pt x="37" y="32"/>
                      <a:pt x="37" y="32"/>
                    </a:cubicBezTo>
                    <a:cubicBezTo>
                      <a:pt x="38" y="36"/>
                      <a:pt x="38" y="36"/>
                      <a:pt x="38" y="36"/>
                    </a:cubicBezTo>
                    <a:cubicBezTo>
                      <a:pt x="28" y="36"/>
                      <a:pt x="28" y="36"/>
                      <a:pt x="28" y="36"/>
                    </a:cubicBezTo>
                    <a:close/>
                    <a:moveTo>
                      <a:pt x="34" y="54"/>
                    </a:moveTo>
                    <a:cubicBezTo>
                      <a:pt x="38" y="54"/>
                      <a:pt x="41" y="57"/>
                      <a:pt x="41" y="61"/>
                    </a:cubicBezTo>
                    <a:cubicBezTo>
                      <a:pt x="41" y="65"/>
                      <a:pt x="38" y="68"/>
                      <a:pt x="34" y="68"/>
                    </a:cubicBezTo>
                    <a:cubicBezTo>
                      <a:pt x="30" y="68"/>
                      <a:pt x="27" y="65"/>
                      <a:pt x="27" y="61"/>
                    </a:cubicBezTo>
                    <a:cubicBezTo>
                      <a:pt x="27" y="57"/>
                      <a:pt x="30" y="54"/>
                      <a:pt x="34" y="54"/>
                    </a:cubicBezTo>
                    <a:close/>
                    <a:moveTo>
                      <a:pt x="34" y="58"/>
                    </a:moveTo>
                    <a:cubicBezTo>
                      <a:pt x="32" y="58"/>
                      <a:pt x="30" y="59"/>
                      <a:pt x="30" y="61"/>
                    </a:cubicBezTo>
                    <a:cubicBezTo>
                      <a:pt x="30" y="63"/>
                      <a:pt x="32" y="65"/>
                      <a:pt x="34" y="65"/>
                    </a:cubicBezTo>
                    <a:cubicBezTo>
                      <a:pt x="36" y="65"/>
                      <a:pt x="37" y="63"/>
                      <a:pt x="37" y="61"/>
                    </a:cubicBezTo>
                    <a:cubicBezTo>
                      <a:pt x="37" y="59"/>
                      <a:pt x="36" y="58"/>
                      <a:pt x="34" y="58"/>
                    </a:cubicBezTo>
                    <a:close/>
                    <a:moveTo>
                      <a:pt x="59" y="54"/>
                    </a:moveTo>
                    <a:cubicBezTo>
                      <a:pt x="63" y="54"/>
                      <a:pt x="66" y="57"/>
                      <a:pt x="66" y="61"/>
                    </a:cubicBezTo>
                    <a:cubicBezTo>
                      <a:pt x="66" y="65"/>
                      <a:pt x="63" y="68"/>
                      <a:pt x="59" y="68"/>
                    </a:cubicBezTo>
                    <a:cubicBezTo>
                      <a:pt x="55" y="68"/>
                      <a:pt x="52" y="65"/>
                      <a:pt x="52" y="61"/>
                    </a:cubicBezTo>
                    <a:cubicBezTo>
                      <a:pt x="52" y="57"/>
                      <a:pt x="55" y="54"/>
                      <a:pt x="59" y="54"/>
                    </a:cubicBezTo>
                    <a:close/>
                    <a:moveTo>
                      <a:pt x="59" y="58"/>
                    </a:moveTo>
                    <a:cubicBezTo>
                      <a:pt x="58" y="58"/>
                      <a:pt x="56" y="59"/>
                      <a:pt x="56" y="61"/>
                    </a:cubicBezTo>
                    <a:cubicBezTo>
                      <a:pt x="56" y="63"/>
                      <a:pt x="58" y="65"/>
                      <a:pt x="59" y="65"/>
                    </a:cubicBezTo>
                    <a:cubicBezTo>
                      <a:pt x="61" y="65"/>
                      <a:pt x="63" y="63"/>
                      <a:pt x="63" y="61"/>
                    </a:cubicBezTo>
                    <a:cubicBezTo>
                      <a:pt x="63" y="59"/>
                      <a:pt x="61" y="58"/>
                      <a:pt x="59" y="5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4" name="文本框 66"/>
            <p:cNvSpPr txBox="1"/>
            <p:nvPr/>
          </p:nvSpPr>
          <p:spPr>
            <a:xfrm>
              <a:off x="5494701" y="2276872"/>
              <a:ext cx="1202598" cy="395313"/>
            </a:xfrm>
            <a:prstGeom prst="rect">
              <a:avLst/>
            </a:prstGeom>
            <a:noFill/>
          </p:spPr>
          <p:txBody>
            <a:bodyPr wrap="none" rtlCol="0">
              <a:spAutoFit/>
            </a:bodyPr>
            <a:lstStyle/>
            <a:p>
              <a:pPr algn="ctr"/>
              <a:r>
                <a:rPr lang="zh-CN" altLang="en-US" sz="2110" b="1"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p>
          </p:txBody>
        </p:sp>
      </p:grpSp>
      <p:grpSp>
        <p:nvGrpSpPr>
          <p:cNvPr id="28" name="Group 30"/>
          <p:cNvGrpSpPr/>
          <p:nvPr/>
        </p:nvGrpSpPr>
        <p:grpSpPr>
          <a:xfrm>
            <a:off x="8327919" y="3219241"/>
            <a:ext cx="3189554" cy="914860"/>
            <a:chOff x="1315498" y="874854"/>
            <a:chExt cx="3741460" cy="818085"/>
          </a:xfrm>
        </p:grpSpPr>
        <p:sp>
          <p:nvSpPr>
            <p:cNvPr id="29" name="Text Placeholder 3"/>
            <p:cNvSpPr txBox="1"/>
            <p:nvPr/>
          </p:nvSpPr>
          <p:spPr>
            <a:xfrm>
              <a:off x="1315499" y="874854"/>
              <a:ext cx="1906705" cy="29024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64565" fontAlgn="auto">
                <a:spcBef>
                  <a:spcPct val="20000"/>
                </a:spcBef>
                <a:spcAft>
                  <a:spcPts val="0"/>
                </a:spcAft>
                <a:defRPr/>
              </a:pPr>
              <a:r>
                <a:rPr lang="zh-CN" altLang="en-US" sz="211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添加文字标题</a:t>
              </a:r>
              <a:endParaRPr lang="en-US" sz="211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 Placeholder 3"/>
            <p:cNvSpPr txBox="1"/>
            <p:nvPr/>
          </p:nvSpPr>
          <p:spPr>
            <a:xfrm>
              <a:off x="1315498" y="1286761"/>
              <a:ext cx="3741460" cy="40617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47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在此录入上述图表的综合描述说明，此录入上述图表上述图表的。</a:t>
              </a:r>
              <a:endParaRPr lang="en-US" sz="147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Group 30"/>
          <p:cNvGrpSpPr/>
          <p:nvPr/>
        </p:nvGrpSpPr>
        <p:grpSpPr>
          <a:xfrm>
            <a:off x="8327919" y="4831401"/>
            <a:ext cx="3189554" cy="914860"/>
            <a:chOff x="1315498" y="874854"/>
            <a:chExt cx="3741460" cy="818085"/>
          </a:xfrm>
        </p:grpSpPr>
        <p:sp>
          <p:nvSpPr>
            <p:cNvPr id="32" name="Text Placeholder 3"/>
            <p:cNvSpPr txBox="1"/>
            <p:nvPr/>
          </p:nvSpPr>
          <p:spPr>
            <a:xfrm>
              <a:off x="1315499" y="874854"/>
              <a:ext cx="1906705" cy="29024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64565" fontAlgn="auto">
                <a:spcBef>
                  <a:spcPct val="20000"/>
                </a:spcBef>
                <a:spcAft>
                  <a:spcPts val="0"/>
                </a:spcAft>
                <a:defRPr/>
              </a:pPr>
              <a:r>
                <a:rPr lang="zh-CN" altLang="en-US" sz="2110" b="1" dirty="0">
                  <a:solidFill>
                    <a:schemeClr val="accent2"/>
                  </a:solidFill>
                  <a:latin typeface="Arial" panose="020B0604020202020204" pitchFamily="34" charset="0"/>
                  <a:ea typeface="微软雅黑" panose="020B0503020204020204" pitchFamily="34" charset="-122"/>
                  <a:sym typeface="Arial" panose="020B0604020202020204" pitchFamily="34" charset="0"/>
                </a:rPr>
                <a:t>添加文字标题</a:t>
              </a:r>
              <a:endParaRPr lang="en-US" sz="2110" b="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 Placeholder 3"/>
            <p:cNvSpPr txBox="1"/>
            <p:nvPr/>
          </p:nvSpPr>
          <p:spPr>
            <a:xfrm>
              <a:off x="1315498" y="1286761"/>
              <a:ext cx="3741460" cy="40617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47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在此录入上述图表的综合描述说明，此录入上述图表上述图表的。</a:t>
              </a:r>
              <a:endParaRPr lang="en-US" sz="147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Group 30"/>
          <p:cNvGrpSpPr/>
          <p:nvPr/>
        </p:nvGrpSpPr>
        <p:grpSpPr>
          <a:xfrm>
            <a:off x="1265335" y="3236624"/>
            <a:ext cx="3189554" cy="914860"/>
            <a:chOff x="1315498" y="874854"/>
            <a:chExt cx="3741460" cy="818085"/>
          </a:xfrm>
        </p:grpSpPr>
        <p:sp>
          <p:nvSpPr>
            <p:cNvPr id="35" name="Text Placeholder 3"/>
            <p:cNvSpPr txBox="1"/>
            <p:nvPr/>
          </p:nvSpPr>
          <p:spPr>
            <a:xfrm>
              <a:off x="1315499" y="874854"/>
              <a:ext cx="1906705" cy="29024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64565" fontAlgn="auto">
                <a:spcBef>
                  <a:spcPct val="20000"/>
                </a:spcBef>
                <a:spcAft>
                  <a:spcPts val="0"/>
                </a:spcAft>
                <a:defRPr/>
              </a:pPr>
              <a:r>
                <a:rPr lang="zh-CN" altLang="en-US" sz="211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添加文字标题</a:t>
              </a:r>
              <a:endParaRPr lang="en-US" sz="211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 Placeholder 3"/>
            <p:cNvSpPr txBox="1"/>
            <p:nvPr/>
          </p:nvSpPr>
          <p:spPr>
            <a:xfrm>
              <a:off x="1315498" y="1286761"/>
              <a:ext cx="3741460" cy="40617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47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在此录入上述图表的综合描述说明，此录入上述图表上述图表的。</a:t>
              </a:r>
              <a:endParaRPr lang="en-US" sz="147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Group 30"/>
          <p:cNvGrpSpPr/>
          <p:nvPr/>
        </p:nvGrpSpPr>
        <p:grpSpPr>
          <a:xfrm>
            <a:off x="1265335" y="4848785"/>
            <a:ext cx="3189554" cy="914860"/>
            <a:chOff x="1315498" y="874854"/>
            <a:chExt cx="3741460" cy="818085"/>
          </a:xfrm>
        </p:grpSpPr>
        <p:sp>
          <p:nvSpPr>
            <p:cNvPr id="38" name="Text Placeholder 3"/>
            <p:cNvSpPr txBox="1"/>
            <p:nvPr/>
          </p:nvSpPr>
          <p:spPr>
            <a:xfrm>
              <a:off x="1315499" y="874854"/>
              <a:ext cx="1906705" cy="29024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64565" fontAlgn="auto">
                <a:spcBef>
                  <a:spcPct val="20000"/>
                </a:spcBef>
                <a:spcAft>
                  <a:spcPts val="0"/>
                </a:spcAft>
                <a:defRPr/>
              </a:pPr>
              <a:r>
                <a:rPr lang="zh-CN" altLang="en-US" sz="2110" b="1" dirty="0">
                  <a:solidFill>
                    <a:schemeClr val="accent2"/>
                  </a:solidFill>
                  <a:latin typeface="Arial" panose="020B0604020202020204" pitchFamily="34" charset="0"/>
                  <a:ea typeface="微软雅黑" panose="020B0503020204020204" pitchFamily="34" charset="-122"/>
                  <a:sym typeface="Arial" panose="020B0604020202020204" pitchFamily="34" charset="0"/>
                </a:rPr>
                <a:t>添加文字标题</a:t>
              </a:r>
              <a:endParaRPr lang="en-US" sz="2110" b="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 Placeholder 3"/>
            <p:cNvSpPr txBox="1"/>
            <p:nvPr/>
          </p:nvSpPr>
          <p:spPr>
            <a:xfrm>
              <a:off x="1315498" y="1286761"/>
              <a:ext cx="3741460" cy="40617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47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在此录入上述图表的综合描述说明，此录入上述图表上述图表的。</a:t>
              </a:r>
              <a:endParaRPr lang="en-US" sz="147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0" name="文本框 39"/>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p>
        </p:txBody>
      </p:sp>
      <p:grpSp>
        <p:nvGrpSpPr>
          <p:cNvPr id="41" name="组合 40"/>
          <p:cNvGrpSpPr/>
          <p:nvPr/>
        </p:nvGrpSpPr>
        <p:grpSpPr>
          <a:xfrm>
            <a:off x="721798" y="880021"/>
            <a:ext cx="1893346" cy="0"/>
            <a:chOff x="2536531" y="1217999"/>
            <a:chExt cx="1893346" cy="0"/>
          </a:xfrm>
        </p:grpSpPr>
        <p:cxnSp>
          <p:nvCxnSpPr>
            <p:cNvPr id="42" name="直接连接符 41"/>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50" advTm="5000">
        <p14:flip dir="r"/>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4" accel="50000" decel="50000"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fill="hold"/>
                                        <p:tgtEl>
                                          <p:spTgt spid="28"/>
                                        </p:tgtEl>
                                        <p:attrNameLst>
                                          <p:attrName>ppt_x</p:attrName>
                                        </p:attrNameLst>
                                      </p:cBhvr>
                                      <p:tavLst>
                                        <p:tav tm="0">
                                          <p:val>
                                            <p:strVal val="#ppt_x"/>
                                          </p:val>
                                        </p:tav>
                                        <p:tav tm="100000">
                                          <p:val>
                                            <p:strVal val="#ppt_x"/>
                                          </p:val>
                                        </p:tav>
                                      </p:tavLst>
                                    </p:anim>
                                    <p:anim calcmode="lin" valueType="num">
                                      <p:cBhvr additive="base">
                                        <p:cTn id="13" dur="500" fill="hold"/>
                                        <p:tgtEl>
                                          <p:spTgt spid="28"/>
                                        </p:tgtEl>
                                        <p:attrNameLst>
                                          <p:attrName>ppt_y</p:attrName>
                                        </p:attrNameLst>
                                      </p:cBhvr>
                                      <p:tavLst>
                                        <p:tav tm="0">
                                          <p:val>
                                            <p:strVal val="1+#ppt_h/2"/>
                                          </p:val>
                                        </p:tav>
                                        <p:tav tm="100000">
                                          <p:val>
                                            <p:strVal val="#ppt_y"/>
                                          </p:val>
                                        </p:tav>
                                      </p:tavLst>
                                    </p:anim>
                                  </p:childTnLst>
                                </p:cTn>
                              </p:par>
                              <p:par>
                                <p:cTn id="14" presetID="2" presetClass="entr" presetSubtype="4" accel="50000" decel="50000"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additive="base">
                                        <p:cTn id="16" dur="500" fill="hold"/>
                                        <p:tgtEl>
                                          <p:spTgt spid="31"/>
                                        </p:tgtEl>
                                        <p:attrNameLst>
                                          <p:attrName>ppt_x</p:attrName>
                                        </p:attrNameLst>
                                      </p:cBhvr>
                                      <p:tavLst>
                                        <p:tav tm="0">
                                          <p:val>
                                            <p:strVal val="#ppt_x"/>
                                          </p:val>
                                        </p:tav>
                                        <p:tav tm="100000">
                                          <p:val>
                                            <p:strVal val="#ppt_x"/>
                                          </p:val>
                                        </p:tav>
                                      </p:tavLst>
                                    </p:anim>
                                    <p:anim calcmode="lin" valueType="num">
                                      <p:cBhvr additive="base">
                                        <p:cTn id="17" dur="500" fill="hold"/>
                                        <p:tgtEl>
                                          <p:spTgt spid="31"/>
                                        </p:tgtEl>
                                        <p:attrNameLst>
                                          <p:attrName>ppt_y</p:attrName>
                                        </p:attrNameLst>
                                      </p:cBhvr>
                                      <p:tavLst>
                                        <p:tav tm="0">
                                          <p:val>
                                            <p:strVal val="1+#ppt_h/2"/>
                                          </p:val>
                                        </p:tav>
                                        <p:tav tm="100000">
                                          <p:val>
                                            <p:strVal val="#ppt_y"/>
                                          </p:val>
                                        </p:tav>
                                      </p:tavLst>
                                    </p:anim>
                                  </p:childTnLst>
                                </p:cTn>
                              </p:par>
                              <p:par>
                                <p:cTn id="18" presetID="2" presetClass="entr" presetSubtype="4" accel="50000" decel="50000" fill="hold"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ppt_x"/>
                                          </p:val>
                                        </p:tav>
                                        <p:tav tm="100000">
                                          <p:val>
                                            <p:strVal val="#ppt_x"/>
                                          </p:val>
                                        </p:tav>
                                      </p:tavLst>
                                    </p:anim>
                                    <p:anim calcmode="lin" valueType="num">
                                      <p:cBhvr additive="base">
                                        <p:cTn id="21" dur="500" fill="hold"/>
                                        <p:tgtEl>
                                          <p:spTgt spid="34"/>
                                        </p:tgtEl>
                                        <p:attrNameLst>
                                          <p:attrName>ppt_y</p:attrName>
                                        </p:attrNameLst>
                                      </p:cBhvr>
                                      <p:tavLst>
                                        <p:tav tm="0">
                                          <p:val>
                                            <p:strVal val="1+#ppt_h/2"/>
                                          </p:val>
                                        </p:tav>
                                        <p:tav tm="100000">
                                          <p:val>
                                            <p:strVal val="#ppt_y"/>
                                          </p:val>
                                        </p:tav>
                                      </p:tavLst>
                                    </p:anim>
                                  </p:childTnLst>
                                </p:cTn>
                              </p:par>
                              <p:par>
                                <p:cTn id="22" presetID="2" presetClass="entr" presetSubtype="4" accel="50000" decel="50000" fill="hold" nodeType="withEffect">
                                  <p:stCondLst>
                                    <p:cond delay="0"/>
                                  </p:stCondLst>
                                  <p:childTnLst>
                                    <p:set>
                                      <p:cBhvr>
                                        <p:cTn id="23" dur="1" fill="hold">
                                          <p:stCondLst>
                                            <p:cond delay="0"/>
                                          </p:stCondLst>
                                        </p:cTn>
                                        <p:tgtEl>
                                          <p:spTgt spid="37"/>
                                        </p:tgtEl>
                                        <p:attrNameLst>
                                          <p:attrName>style.visibility</p:attrName>
                                        </p:attrNameLst>
                                      </p:cBhvr>
                                      <p:to>
                                        <p:strVal val="visible"/>
                                      </p:to>
                                    </p:set>
                                    <p:anim calcmode="lin" valueType="num">
                                      <p:cBhvr additive="base">
                                        <p:cTn id="24" dur="500" fill="hold"/>
                                        <p:tgtEl>
                                          <p:spTgt spid="37"/>
                                        </p:tgtEl>
                                        <p:attrNameLst>
                                          <p:attrName>ppt_x</p:attrName>
                                        </p:attrNameLst>
                                      </p:cBhvr>
                                      <p:tavLst>
                                        <p:tav tm="0">
                                          <p:val>
                                            <p:strVal val="#ppt_x"/>
                                          </p:val>
                                        </p:tav>
                                        <p:tav tm="100000">
                                          <p:val>
                                            <p:strVal val="#ppt_x"/>
                                          </p:val>
                                        </p:tav>
                                      </p:tavLst>
                                    </p:anim>
                                    <p:anim calcmode="lin" valueType="num">
                                      <p:cBhvr additive="base">
                                        <p:cTn id="25"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p:cNvSpPr/>
          <p:nvPr/>
        </p:nvSpPr>
        <p:spPr bwMode="auto">
          <a:xfrm>
            <a:off x="8619689" y="2902710"/>
            <a:ext cx="1728106" cy="17296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lnSpc>
                <a:spcPct val="90000"/>
              </a:lnSpc>
              <a:defRPr/>
            </a:pPr>
            <a:r>
              <a:rPr lang="en-US" sz="6330" dirty="0">
                <a:solidFill>
                  <a:schemeClr val="accent1"/>
                </a:solidFill>
                <a:latin typeface="Arial" panose="020B0604020202020204" pitchFamily="34" charset="0"/>
                <a:ea typeface="微软雅黑" panose="020B0503020204020204" pitchFamily="34" charset="-122"/>
                <a:cs typeface="Helvetica Neue Thin" charset="0"/>
                <a:sym typeface="Arial" panose="020B0604020202020204" pitchFamily="34" charset="0"/>
              </a:rPr>
              <a:t>45%</a:t>
            </a:r>
            <a:endParaRPr lang="en-US" sz="3375" dirty="0">
              <a:solidFill>
                <a:schemeClr val="accent1"/>
              </a:solidFill>
              <a:latin typeface="Arial" panose="020B0604020202020204" pitchFamily="34" charset="0"/>
              <a:ea typeface="微软雅黑" panose="020B0503020204020204" pitchFamily="34" charset="-122"/>
              <a:cs typeface="Helvetica Neue Thin" charset="0"/>
              <a:sym typeface="Arial" panose="020B0604020202020204" pitchFamily="34" charset="0"/>
            </a:endParaRPr>
          </a:p>
        </p:txBody>
      </p:sp>
      <p:sp>
        <p:nvSpPr>
          <p:cNvPr id="3" name="CuadroTexto 39"/>
          <p:cNvSpPr txBox="1"/>
          <p:nvPr/>
        </p:nvSpPr>
        <p:spPr>
          <a:xfrm>
            <a:off x="1307133" y="1994983"/>
            <a:ext cx="2223199" cy="416909"/>
          </a:xfrm>
          <a:prstGeom prst="rect">
            <a:avLst/>
          </a:prstGeom>
          <a:noFill/>
        </p:spPr>
        <p:txBody>
          <a:bodyPr wrap="square" rtlCol="0">
            <a:spAutoFit/>
          </a:bodyPr>
          <a:lstStyle/>
          <a:p>
            <a:r>
              <a:rPr lang="zh-CN" altLang="en-US" sz="211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添加标题内容</a:t>
            </a:r>
            <a:endParaRPr lang="en-US" altLang="zh-CN" sz="2110" b="1" dirty="0">
              <a:solidFill>
                <a:schemeClr val="accent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4" name="CuadroTexto 40"/>
          <p:cNvSpPr txBox="1"/>
          <p:nvPr/>
        </p:nvSpPr>
        <p:spPr>
          <a:xfrm>
            <a:off x="1307133" y="2565591"/>
            <a:ext cx="1481577" cy="741421"/>
          </a:xfrm>
          <a:prstGeom prst="rect">
            <a:avLst/>
          </a:prstGeom>
          <a:noFill/>
        </p:spPr>
        <p:txBody>
          <a:bodyPr wrap="square" rtlCol="0">
            <a:spAutoFit/>
          </a:bodyPr>
          <a:lstStyle/>
          <a:p>
            <a:r>
              <a:rPr lang="es-ES" sz="4220" dirty="0">
                <a:solidFill>
                  <a:schemeClr val="accent1"/>
                </a:solidFill>
                <a:latin typeface="Arial" panose="020B0604020202020204" pitchFamily="34" charset="0"/>
                <a:ea typeface="微软雅黑" panose="020B0503020204020204" pitchFamily="34" charset="-122"/>
                <a:sym typeface="Arial" panose="020B0604020202020204" pitchFamily="34" charset="0"/>
              </a:rPr>
              <a:t>45%</a:t>
            </a:r>
          </a:p>
        </p:txBody>
      </p:sp>
      <p:sp>
        <p:nvSpPr>
          <p:cNvPr id="5" name="Rectángulo 41"/>
          <p:cNvSpPr/>
          <p:nvPr/>
        </p:nvSpPr>
        <p:spPr>
          <a:xfrm>
            <a:off x="2491274" y="2526848"/>
            <a:ext cx="4524475" cy="977191"/>
          </a:xfrm>
          <a:prstGeom prst="rect">
            <a:avLst/>
          </a:prstGeom>
        </p:spPr>
        <p:txBody>
          <a:bodyPr wrap="square">
            <a:spAutoFit/>
          </a:bodyPr>
          <a:lstStyle/>
          <a:p>
            <a:pPr algn="just">
              <a:lnSpc>
                <a:spcPts val="2320"/>
              </a:lnSpc>
              <a:spcAft>
                <a:spcPts val="1265"/>
              </a:spcAft>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右键点击图片选择设置图片格式可直接替换图片。您的容打在这里，或者通过复制您的文本后，在此框中选择粘贴，并选择只保留文字。</a:t>
            </a:r>
            <a:endParaRPr lang="en-US" altLang="zh-CN"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Rectángulo 42"/>
          <p:cNvSpPr/>
          <p:nvPr/>
        </p:nvSpPr>
        <p:spPr>
          <a:xfrm>
            <a:off x="1307133" y="3391144"/>
            <a:ext cx="5630373" cy="1272143"/>
          </a:xfrm>
          <a:prstGeom prst="rect">
            <a:avLst/>
          </a:prstGeom>
        </p:spPr>
        <p:txBody>
          <a:bodyPr wrap="square">
            <a:spAutoFit/>
          </a:bodyPr>
          <a:lstStyle/>
          <a:p>
            <a:pPr algn="just">
              <a:lnSpc>
                <a:spcPts val="2320"/>
              </a:lnSpc>
              <a:spcAft>
                <a:spcPts val="1265"/>
              </a:spcAft>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右键点击图片选择设置图片格式可直接替换图片。您的内容打在这里，或者通过复制您的文本后，在此框中选择粘贴，并选择只保留文字。在此录入上述图表的描述说明，在此录入上述图表的综合描述说明，在此录入上述图表的综合描述说明，在此录入上述图表的综合描述说明。</a:t>
            </a:r>
            <a:endParaRPr lang="en-US" altLang="zh-CN"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Paralelogramo 44"/>
          <p:cNvSpPr/>
          <p:nvPr/>
        </p:nvSpPr>
        <p:spPr>
          <a:xfrm>
            <a:off x="1387388" y="5040009"/>
            <a:ext cx="477102" cy="497403"/>
          </a:xfrm>
          <a:prstGeom prst="parallelogram">
            <a:avLst>
              <a:gd name="adj" fmla="val 6033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ea typeface="微软雅黑" panose="020B0503020204020204" pitchFamily="34" charset="-122"/>
              <a:sym typeface="Arial" panose="020B0604020202020204" pitchFamily="34" charset="0"/>
            </a:endParaRPr>
          </a:p>
        </p:txBody>
      </p:sp>
      <p:sp>
        <p:nvSpPr>
          <p:cNvPr id="8" name="Paralelogramo 45"/>
          <p:cNvSpPr/>
          <p:nvPr/>
        </p:nvSpPr>
        <p:spPr>
          <a:xfrm>
            <a:off x="1618533" y="5040009"/>
            <a:ext cx="477102" cy="497403"/>
          </a:xfrm>
          <a:prstGeom prst="parallelogram">
            <a:avLst>
              <a:gd name="adj" fmla="val 6033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ea typeface="微软雅黑" panose="020B0503020204020204" pitchFamily="34" charset="-122"/>
              <a:sym typeface="Arial" panose="020B0604020202020204" pitchFamily="34" charset="0"/>
            </a:endParaRPr>
          </a:p>
        </p:txBody>
      </p:sp>
      <p:sp>
        <p:nvSpPr>
          <p:cNvPr id="9" name="Paralelogramo 46"/>
          <p:cNvSpPr/>
          <p:nvPr/>
        </p:nvSpPr>
        <p:spPr>
          <a:xfrm>
            <a:off x="1853201" y="5040009"/>
            <a:ext cx="477102" cy="497403"/>
          </a:xfrm>
          <a:prstGeom prst="parallelogram">
            <a:avLst>
              <a:gd name="adj" fmla="val 6033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ea typeface="微软雅黑" panose="020B0503020204020204" pitchFamily="34" charset="-122"/>
              <a:sym typeface="Arial" panose="020B0604020202020204" pitchFamily="34" charset="0"/>
            </a:endParaRPr>
          </a:p>
        </p:txBody>
      </p:sp>
      <p:sp>
        <p:nvSpPr>
          <p:cNvPr id="10" name="Paralelogramo 47"/>
          <p:cNvSpPr/>
          <p:nvPr/>
        </p:nvSpPr>
        <p:spPr>
          <a:xfrm>
            <a:off x="2080463" y="5040009"/>
            <a:ext cx="477102" cy="497403"/>
          </a:xfrm>
          <a:prstGeom prst="parallelogram">
            <a:avLst>
              <a:gd name="adj" fmla="val 6033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ea typeface="微软雅黑" panose="020B0503020204020204" pitchFamily="34" charset="-122"/>
              <a:sym typeface="Arial" panose="020B0604020202020204" pitchFamily="34" charset="0"/>
            </a:endParaRPr>
          </a:p>
        </p:txBody>
      </p:sp>
      <p:sp>
        <p:nvSpPr>
          <p:cNvPr id="11" name="Paralelogramo 48"/>
          <p:cNvSpPr/>
          <p:nvPr/>
        </p:nvSpPr>
        <p:spPr>
          <a:xfrm>
            <a:off x="2311608" y="5041275"/>
            <a:ext cx="477102" cy="497403"/>
          </a:xfrm>
          <a:prstGeom prst="parallelogram">
            <a:avLst>
              <a:gd name="adj" fmla="val 6033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atin typeface="Arial" panose="020B0604020202020204" pitchFamily="34" charset="0"/>
              <a:ea typeface="微软雅黑" panose="020B0503020204020204" pitchFamily="34" charset="-122"/>
              <a:sym typeface="Arial" panose="020B0604020202020204" pitchFamily="34" charset="0"/>
            </a:endParaRPr>
          </a:p>
        </p:txBody>
      </p:sp>
      <p:sp>
        <p:nvSpPr>
          <p:cNvPr id="12" name="CuadroTexto 49"/>
          <p:cNvSpPr txBox="1"/>
          <p:nvPr/>
        </p:nvSpPr>
        <p:spPr>
          <a:xfrm>
            <a:off x="2952254" y="4940100"/>
            <a:ext cx="1431097" cy="369332"/>
          </a:xfrm>
          <a:prstGeom prst="rect">
            <a:avLst/>
          </a:prstGeom>
          <a:noFill/>
        </p:spPr>
        <p:txBody>
          <a:bodyPr wrap="square" rtlCol="0">
            <a:spAutoFit/>
          </a:bodyPr>
          <a:lstStyle/>
          <a:p>
            <a:r>
              <a:rPr lang="zh-CN" altLang="en-US"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关键字</a:t>
            </a:r>
            <a:endParaRPr lang="es-ES"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Rectángulo 50"/>
          <p:cNvSpPr/>
          <p:nvPr/>
        </p:nvSpPr>
        <p:spPr>
          <a:xfrm>
            <a:off x="2956723" y="5253365"/>
            <a:ext cx="4232249" cy="287130"/>
          </a:xfrm>
          <a:prstGeom prst="rect">
            <a:avLst/>
          </a:prstGeom>
        </p:spPr>
        <p:txBody>
          <a:bodyPr wrap="none">
            <a:spAutoFit/>
          </a:bodyPr>
          <a:lstStyle/>
          <a:p>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右键点击图片选择设置图片格式可格式可直接替换图片。</a:t>
            </a:r>
            <a:endParaRPr lang="es-ES" sz="1265"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4" name="组合 13"/>
          <p:cNvGrpSpPr/>
          <p:nvPr/>
        </p:nvGrpSpPr>
        <p:grpSpPr>
          <a:xfrm>
            <a:off x="7406631" y="1766526"/>
            <a:ext cx="4154220" cy="4002011"/>
            <a:chOff x="7021840" y="1675020"/>
            <a:chExt cx="3939032" cy="3794708"/>
          </a:xfrm>
          <a:solidFill>
            <a:schemeClr val="accent2"/>
          </a:solidFill>
        </p:grpSpPr>
        <p:grpSp>
          <p:nvGrpSpPr>
            <p:cNvPr id="15" name="组合 14"/>
            <p:cNvGrpSpPr/>
            <p:nvPr/>
          </p:nvGrpSpPr>
          <p:grpSpPr>
            <a:xfrm>
              <a:off x="9150259" y="1675020"/>
              <a:ext cx="521899" cy="967993"/>
              <a:chOff x="9150259" y="1675020"/>
              <a:chExt cx="521899" cy="967993"/>
            </a:xfrm>
            <a:grpFill/>
          </p:grpSpPr>
          <p:sp>
            <p:nvSpPr>
              <p:cNvPr id="44" name="AutoShape 4"/>
              <p:cNvSpPr/>
              <p:nvPr/>
            </p:nvSpPr>
            <p:spPr bwMode="auto">
              <a:xfrm rot="1075248">
                <a:off x="9224608" y="1675020"/>
                <a:ext cx="447550" cy="967993"/>
              </a:xfrm>
              <a:custGeom>
                <a:avLst/>
                <a:gdLst>
                  <a:gd name="T0" fmla="*/ 243681 w 21310"/>
                  <a:gd name="T1" fmla="*/ 527108 h 21600"/>
                  <a:gd name="T2" fmla="*/ 243681 w 21310"/>
                  <a:gd name="T3" fmla="*/ 527108 h 21600"/>
                  <a:gd name="T4" fmla="*/ 243681 w 21310"/>
                  <a:gd name="T5" fmla="*/ 527108 h 21600"/>
                  <a:gd name="T6" fmla="*/ 243681 w 21310"/>
                  <a:gd name="T7" fmla="*/ 52710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sp>
            <p:nvSpPr>
              <p:cNvPr id="45" name="AutoShape 5"/>
              <p:cNvSpPr/>
              <p:nvPr/>
            </p:nvSpPr>
            <p:spPr bwMode="auto">
              <a:xfrm rot="1075248">
                <a:off x="9150259" y="2145897"/>
                <a:ext cx="447551" cy="483997"/>
              </a:xfrm>
              <a:custGeom>
                <a:avLst/>
                <a:gdLst>
                  <a:gd name="T0" fmla="*/ 243682 w 21600"/>
                  <a:gd name="T1" fmla="*/ 263554 h 21600"/>
                  <a:gd name="T2" fmla="*/ 243682 w 21600"/>
                  <a:gd name="T3" fmla="*/ 263554 h 21600"/>
                  <a:gd name="T4" fmla="*/ 243682 w 21600"/>
                  <a:gd name="T5" fmla="*/ 263554 h 21600"/>
                  <a:gd name="T6" fmla="*/ 243682 w 21600"/>
                  <a:gd name="T7" fmla="*/ 26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15"/>
            <p:cNvGrpSpPr/>
            <p:nvPr/>
          </p:nvGrpSpPr>
          <p:grpSpPr>
            <a:xfrm>
              <a:off x="8310554" y="4501735"/>
              <a:ext cx="521900" cy="967993"/>
              <a:chOff x="8310554" y="4501735"/>
              <a:chExt cx="521900" cy="967993"/>
            </a:xfrm>
            <a:grpFill/>
          </p:grpSpPr>
          <p:sp>
            <p:nvSpPr>
              <p:cNvPr id="42" name="AutoShape 6"/>
              <p:cNvSpPr/>
              <p:nvPr/>
            </p:nvSpPr>
            <p:spPr bwMode="auto">
              <a:xfrm rot="11875256">
                <a:off x="8310554" y="4501735"/>
                <a:ext cx="447551" cy="967993"/>
              </a:xfrm>
              <a:custGeom>
                <a:avLst/>
                <a:gdLst>
                  <a:gd name="T0" fmla="*/ 243682 w 21310"/>
                  <a:gd name="T1" fmla="*/ 527108 h 21600"/>
                  <a:gd name="T2" fmla="*/ 243682 w 21310"/>
                  <a:gd name="T3" fmla="*/ 527108 h 21600"/>
                  <a:gd name="T4" fmla="*/ 243682 w 21310"/>
                  <a:gd name="T5" fmla="*/ 527108 h 21600"/>
                  <a:gd name="T6" fmla="*/ 243682 w 21310"/>
                  <a:gd name="T7" fmla="*/ 52710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sp>
            <p:nvSpPr>
              <p:cNvPr id="43" name="AutoShape 7"/>
              <p:cNvSpPr/>
              <p:nvPr/>
            </p:nvSpPr>
            <p:spPr bwMode="auto">
              <a:xfrm rot="11875256">
                <a:off x="8384904" y="4514856"/>
                <a:ext cx="447550" cy="483997"/>
              </a:xfrm>
              <a:custGeom>
                <a:avLst/>
                <a:gdLst>
                  <a:gd name="T0" fmla="*/ 243681 w 21600"/>
                  <a:gd name="T1" fmla="*/ 263554 h 21600"/>
                  <a:gd name="T2" fmla="*/ 243681 w 21600"/>
                  <a:gd name="T3" fmla="*/ 263554 h 21600"/>
                  <a:gd name="T4" fmla="*/ 243681 w 21600"/>
                  <a:gd name="T5" fmla="*/ 263554 h 21600"/>
                  <a:gd name="T6" fmla="*/ 243681 w 21600"/>
                  <a:gd name="T7" fmla="*/ 26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组合 16"/>
            <p:cNvGrpSpPr/>
            <p:nvPr/>
          </p:nvGrpSpPr>
          <p:grpSpPr>
            <a:xfrm>
              <a:off x="9992879" y="3348599"/>
              <a:ext cx="967993" cy="447551"/>
              <a:chOff x="9992879" y="3348599"/>
              <a:chExt cx="967993" cy="447551"/>
            </a:xfrm>
            <a:grpFill/>
          </p:grpSpPr>
          <p:sp>
            <p:nvSpPr>
              <p:cNvPr id="40" name="AutoShape 8"/>
              <p:cNvSpPr/>
              <p:nvPr/>
            </p:nvSpPr>
            <p:spPr bwMode="auto">
              <a:xfrm rot="5400000">
                <a:off x="10253100" y="3088378"/>
                <a:ext cx="447551" cy="967993"/>
              </a:xfrm>
              <a:custGeom>
                <a:avLst/>
                <a:gdLst>
                  <a:gd name="T0" fmla="*/ 243708 w 21310"/>
                  <a:gd name="T1" fmla="*/ 527050 h 21600"/>
                  <a:gd name="T2" fmla="*/ 243708 w 21310"/>
                  <a:gd name="T3" fmla="*/ 527050 h 21600"/>
                  <a:gd name="T4" fmla="*/ 243708 w 21310"/>
                  <a:gd name="T5" fmla="*/ 527050 h 21600"/>
                  <a:gd name="T6" fmla="*/ 243708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5"/>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5"/>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sp>
            <p:nvSpPr>
              <p:cNvPr id="41" name="AutoShape 9"/>
              <p:cNvSpPr/>
              <p:nvPr/>
            </p:nvSpPr>
            <p:spPr bwMode="auto">
              <a:xfrm rot="5400000">
                <a:off x="10012560" y="3330377"/>
                <a:ext cx="447551" cy="483996"/>
              </a:xfrm>
              <a:custGeom>
                <a:avLst/>
                <a:gdLst>
                  <a:gd name="T0" fmla="*/ 243708 w 21600"/>
                  <a:gd name="T1" fmla="*/ 263525 h 21600"/>
                  <a:gd name="T2" fmla="*/ 243708 w 21600"/>
                  <a:gd name="T3" fmla="*/ 263525 h 21600"/>
                  <a:gd name="T4" fmla="*/ 243708 w 21600"/>
                  <a:gd name="T5" fmla="*/ 263525 h 21600"/>
                  <a:gd name="T6" fmla="*/ 243708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组合 17"/>
            <p:cNvGrpSpPr/>
            <p:nvPr/>
          </p:nvGrpSpPr>
          <p:grpSpPr>
            <a:xfrm>
              <a:off x="7021840" y="3348599"/>
              <a:ext cx="967993" cy="447551"/>
              <a:chOff x="7021840" y="3348599"/>
              <a:chExt cx="967993" cy="447551"/>
            </a:xfrm>
            <a:grpFill/>
          </p:grpSpPr>
          <p:sp>
            <p:nvSpPr>
              <p:cNvPr id="38" name="AutoShape 10"/>
              <p:cNvSpPr/>
              <p:nvPr/>
            </p:nvSpPr>
            <p:spPr bwMode="auto">
              <a:xfrm rot="16199995">
                <a:off x="7282061" y="3088378"/>
                <a:ext cx="447551" cy="967993"/>
              </a:xfrm>
              <a:custGeom>
                <a:avLst/>
                <a:gdLst>
                  <a:gd name="T0" fmla="*/ 243708 w 21310"/>
                  <a:gd name="T1" fmla="*/ 527050 h 21600"/>
                  <a:gd name="T2" fmla="*/ 243708 w 21310"/>
                  <a:gd name="T3" fmla="*/ 527050 h 21600"/>
                  <a:gd name="T4" fmla="*/ 243708 w 21310"/>
                  <a:gd name="T5" fmla="*/ 527050 h 21600"/>
                  <a:gd name="T6" fmla="*/ 243708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5"/>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5"/>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sp>
            <p:nvSpPr>
              <p:cNvPr id="39" name="AutoShape 11"/>
              <p:cNvSpPr/>
              <p:nvPr/>
            </p:nvSpPr>
            <p:spPr bwMode="auto">
              <a:xfrm rot="16199995">
                <a:off x="7522602" y="3330377"/>
                <a:ext cx="447551" cy="483996"/>
              </a:xfrm>
              <a:custGeom>
                <a:avLst/>
                <a:gdLst>
                  <a:gd name="T0" fmla="*/ 243708 w 21600"/>
                  <a:gd name="T1" fmla="*/ 263525 h 21600"/>
                  <a:gd name="T2" fmla="*/ 243708 w 21600"/>
                  <a:gd name="T3" fmla="*/ 263525 h 21600"/>
                  <a:gd name="T4" fmla="*/ 243708 w 21600"/>
                  <a:gd name="T5" fmla="*/ 263525 h 21600"/>
                  <a:gd name="T6" fmla="*/ 243708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18"/>
            <p:cNvGrpSpPr/>
            <p:nvPr/>
          </p:nvGrpSpPr>
          <p:grpSpPr>
            <a:xfrm>
              <a:off x="9708604" y="2475366"/>
              <a:ext cx="967993" cy="587500"/>
              <a:chOff x="9708604" y="2475366"/>
              <a:chExt cx="967993" cy="587500"/>
            </a:xfrm>
            <a:grpFill/>
          </p:grpSpPr>
          <p:sp>
            <p:nvSpPr>
              <p:cNvPr id="36" name="AutoShape 12"/>
              <p:cNvSpPr/>
              <p:nvPr/>
            </p:nvSpPr>
            <p:spPr bwMode="auto">
              <a:xfrm rot="3237253">
                <a:off x="9969554" y="2214416"/>
                <a:ext cx="446093" cy="967993"/>
              </a:xfrm>
              <a:custGeom>
                <a:avLst/>
                <a:gdLst>
                  <a:gd name="T0" fmla="*/ 242914 w 21310"/>
                  <a:gd name="T1" fmla="*/ 527050 h 21600"/>
                  <a:gd name="T2" fmla="*/ 242914 w 21310"/>
                  <a:gd name="T3" fmla="*/ 527050 h 21600"/>
                  <a:gd name="T4" fmla="*/ 242914 w 21310"/>
                  <a:gd name="T5" fmla="*/ 527050 h 21600"/>
                  <a:gd name="T6" fmla="*/ 242914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sp>
            <p:nvSpPr>
              <p:cNvPr id="37" name="AutoShape 13"/>
              <p:cNvSpPr/>
              <p:nvPr/>
            </p:nvSpPr>
            <p:spPr bwMode="auto">
              <a:xfrm rot="3237253">
                <a:off x="9775663" y="2597822"/>
                <a:ext cx="446093" cy="483996"/>
              </a:xfrm>
              <a:custGeom>
                <a:avLst/>
                <a:gdLst>
                  <a:gd name="T0" fmla="*/ 242914 w 21600"/>
                  <a:gd name="T1" fmla="*/ 263525 h 21600"/>
                  <a:gd name="T2" fmla="*/ 242914 w 21600"/>
                  <a:gd name="T3" fmla="*/ 263525 h 21600"/>
                  <a:gd name="T4" fmla="*/ 242914 w 21600"/>
                  <a:gd name="T5" fmla="*/ 263525 h 21600"/>
                  <a:gd name="T6" fmla="*/ 242914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组合 19"/>
            <p:cNvGrpSpPr/>
            <p:nvPr/>
          </p:nvGrpSpPr>
          <p:grpSpPr>
            <a:xfrm>
              <a:off x="7306116" y="4081882"/>
              <a:ext cx="967993" cy="587502"/>
              <a:chOff x="7306116" y="4081882"/>
              <a:chExt cx="967993" cy="587502"/>
            </a:xfrm>
            <a:grpFill/>
          </p:grpSpPr>
          <p:sp>
            <p:nvSpPr>
              <p:cNvPr id="34" name="AutoShape 14"/>
              <p:cNvSpPr/>
              <p:nvPr/>
            </p:nvSpPr>
            <p:spPr bwMode="auto">
              <a:xfrm rot="14037266">
                <a:off x="7567066" y="3962341"/>
                <a:ext cx="446093" cy="967993"/>
              </a:xfrm>
              <a:custGeom>
                <a:avLst/>
                <a:gdLst>
                  <a:gd name="T0" fmla="*/ 242914 w 21310"/>
                  <a:gd name="T1" fmla="*/ 527050 h 21600"/>
                  <a:gd name="T2" fmla="*/ 242914 w 21310"/>
                  <a:gd name="T3" fmla="*/ 527050 h 21600"/>
                  <a:gd name="T4" fmla="*/ 242914 w 21310"/>
                  <a:gd name="T5" fmla="*/ 527050 h 21600"/>
                  <a:gd name="T6" fmla="*/ 242914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8"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sp>
            <p:nvSpPr>
              <p:cNvPr id="35" name="AutoShape 15"/>
              <p:cNvSpPr/>
              <p:nvPr/>
            </p:nvSpPr>
            <p:spPr bwMode="auto">
              <a:xfrm rot="14037266">
                <a:off x="7760955" y="4062931"/>
                <a:ext cx="446093" cy="483996"/>
              </a:xfrm>
              <a:custGeom>
                <a:avLst/>
                <a:gdLst>
                  <a:gd name="T0" fmla="*/ 242914 w 21600"/>
                  <a:gd name="T1" fmla="*/ 263525 h 21600"/>
                  <a:gd name="T2" fmla="*/ 242914 w 21600"/>
                  <a:gd name="T3" fmla="*/ 263525 h 21600"/>
                  <a:gd name="T4" fmla="*/ 242914 w 21600"/>
                  <a:gd name="T5" fmla="*/ 263525 h 21600"/>
                  <a:gd name="T6" fmla="*/ 242914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a:off x="9708604" y="4080424"/>
              <a:ext cx="967993" cy="588960"/>
              <a:chOff x="9708604" y="4080424"/>
              <a:chExt cx="967993" cy="588960"/>
            </a:xfrm>
            <a:grpFill/>
          </p:grpSpPr>
          <p:sp>
            <p:nvSpPr>
              <p:cNvPr id="32" name="AutoShape 16"/>
              <p:cNvSpPr/>
              <p:nvPr/>
            </p:nvSpPr>
            <p:spPr bwMode="auto">
              <a:xfrm rot="7561241">
                <a:off x="9968826" y="3961612"/>
                <a:ext cx="447550" cy="967993"/>
              </a:xfrm>
              <a:custGeom>
                <a:avLst/>
                <a:gdLst>
                  <a:gd name="T0" fmla="*/ 243707 w 21310"/>
                  <a:gd name="T1" fmla="*/ 527050 h 21600"/>
                  <a:gd name="T2" fmla="*/ 243707 w 21310"/>
                  <a:gd name="T3" fmla="*/ 527050 h 21600"/>
                  <a:gd name="T4" fmla="*/ 243707 w 21310"/>
                  <a:gd name="T5" fmla="*/ 527050 h 21600"/>
                  <a:gd name="T6" fmla="*/ 243707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sp>
            <p:nvSpPr>
              <p:cNvPr id="33" name="AutoShape 17"/>
              <p:cNvSpPr/>
              <p:nvPr/>
            </p:nvSpPr>
            <p:spPr bwMode="auto">
              <a:xfrm rot="7561241">
                <a:off x="9774934" y="4062202"/>
                <a:ext cx="447551" cy="483996"/>
              </a:xfrm>
              <a:custGeom>
                <a:avLst/>
                <a:gdLst>
                  <a:gd name="T0" fmla="*/ 243708 w 21600"/>
                  <a:gd name="T1" fmla="*/ 263525 h 21600"/>
                  <a:gd name="T2" fmla="*/ 243708 w 21600"/>
                  <a:gd name="T3" fmla="*/ 263525 h 21600"/>
                  <a:gd name="T4" fmla="*/ 243708 w 21600"/>
                  <a:gd name="T5" fmla="*/ 263525 h 21600"/>
                  <a:gd name="T6" fmla="*/ 243708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21"/>
            <p:cNvGrpSpPr/>
            <p:nvPr/>
          </p:nvGrpSpPr>
          <p:grpSpPr>
            <a:xfrm>
              <a:off x="7306115" y="2475366"/>
              <a:ext cx="967993" cy="588958"/>
              <a:chOff x="7306115" y="2475366"/>
              <a:chExt cx="967993" cy="588958"/>
            </a:xfrm>
            <a:grpFill/>
          </p:grpSpPr>
          <p:sp>
            <p:nvSpPr>
              <p:cNvPr id="30" name="AutoShape 18"/>
              <p:cNvSpPr/>
              <p:nvPr/>
            </p:nvSpPr>
            <p:spPr bwMode="auto">
              <a:xfrm rot="18361214">
                <a:off x="7566337" y="2215144"/>
                <a:ext cx="447550" cy="967993"/>
              </a:xfrm>
              <a:custGeom>
                <a:avLst/>
                <a:gdLst>
                  <a:gd name="T0" fmla="*/ 243707 w 21310"/>
                  <a:gd name="T1" fmla="*/ 527050 h 21600"/>
                  <a:gd name="T2" fmla="*/ 243707 w 21310"/>
                  <a:gd name="T3" fmla="*/ 527050 h 21600"/>
                  <a:gd name="T4" fmla="*/ 243707 w 21310"/>
                  <a:gd name="T5" fmla="*/ 527050 h 21600"/>
                  <a:gd name="T6" fmla="*/ 243707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sp>
            <p:nvSpPr>
              <p:cNvPr id="31" name="AutoShape 19"/>
              <p:cNvSpPr/>
              <p:nvPr/>
            </p:nvSpPr>
            <p:spPr bwMode="auto">
              <a:xfrm rot="18361214">
                <a:off x="7760226" y="2598551"/>
                <a:ext cx="447551" cy="483996"/>
              </a:xfrm>
              <a:custGeom>
                <a:avLst/>
                <a:gdLst>
                  <a:gd name="T0" fmla="*/ 243708 w 21600"/>
                  <a:gd name="T1" fmla="*/ 263525 h 21600"/>
                  <a:gd name="T2" fmla="*/ 243708 w 21600"/>
                  <a:gd name="T3" fmla="*/ 263525 h 21600"/>
                  <a:gd name="T4" fmla="*/ 243708 w 21600"/>
                  <a:gd name="T5" fmla="*/ 263525 h 21600"/>
                  <a:gd name="T6" fmla="*/ 243708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a:off x="9153175" y="4501735"/>
              <a:ext cx="520442" cy="966534"/>
              <a:chOff x="9153175" y="4501735"/>
              <a:chExt cx="520442" cy="966534"/>
            </a:xfrm>
            <a:grpFill/>
          </p:grpSpPr>
          <p:sp>
            <p:nvSpPr>
              <p:cNvPr id="28" name="AutoShape 20"/>
              <p:cNvSpPr/>
              <p:nvPr/>
            </p:nvSpPr>
            <p:spPr bwMode="auto">
              <a:xfrm rot="9719599">
                <a:off x="9227524" y="4501735"/>
                <a:ext cx="446093" cy="966534"/>
              </a:xfrm>
              <a:custGeom>
                <a:avLst/>
                <a:gdLst>
                  <a:gd name="T0" fmla="*/ 242887 w 21310"/>
                  <a:gd name="T1" fmla="*/ 526314 h 21600"/>
                  <a:gd name="T2" fmla="*/ 242887 w 21310"/>
                  <a:gd name="T3" fmla="*/ 526314 h 21600"/>
                  <a:gd name="T4" fmla="*/ 242887 w 21310"/>
                  <a:gd name="T5" fmla="*/ 526314 h 21600"/>
                  <a:gd name="T6" fmla="*/ 242887 w 21310"/>
                  <a:gd name="T7" fmla="*/ 52631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sp>
            <p:nvSpPr>
              <p:cNvPr id="29" name="AutoShape 21"/>
              <p:cNvSpPr/>
              <p:nvPr/>
            </p:nvSpPr>
            <p:spPr bwMode="auto">
              <a:xfrm rot="9719599">
                <a:off x="9153175" y="4514856"/>
                <a:ext cx="446093" cy="483997"/>
              </a:xfrm>
              <a:custGeom>
                <a:avLst/>
                <a:gdLst>
                  <a:gd name="T0" fmla="*/ 242888 w 21600"/>
                  <a:gd name="T1" fmla="*/ 263554 h 21600"/>
                  <a:gd name="T2" fmla="*/ 242888 w 21600"/>
                  <a:gd name="T3" fmla="*/ 263554 h 21600"/>
                  <a:gd name="T4" fmla="*/ 242888 w 21600"/>
                  <a:gd name="T5" fmla="*/ 263554 h 21600"/>
                  <a:gd name="T6" fmla="*/ 242888 w 21600"/>
                  <a:gd name="T7" fmla="*/ 26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23"/>
            <p:cNvGrpSpPr/>
            <p:nvPr/>
          </p:nvGrpSpPr>
          <p:grpSpPr>
            <a:xfrm>
              <a:off x="8309097" y="1676479"/>
              <a:ext cx="520441" cy="966534"/>
              <a:chOff x="8309097" y="1676479"/>
              <a:chExt cx="520441" cy="966534"/>
            </a:xfrm>
            <a:grpFill/>
          </p:grpSpPr>
          <p:sp>
            <p:nvSpPr>
              <p:cNvPr id="26" name="AutoShape 22"/>
              <p:cNvSpPr/>
              <p:nvPr/>
            </p:nvSpPr>
            <p:spPr bwMode="auto">
              <a:xfrm rot="20519595">
                <a:off x="8309097" y="1676479"/>
                <a:ext cx="446093" cy="966534"/>
              </a:xfrm>
              <a:custGeom>
                <a:avLst/>
                <a:gdLst>
                  <a:gd name="T0" fmla="*/ 242887 w 21310"/>
                  <a:gd name="T1" fmla="*/ 526314 h 21600"/>
                  <a:gd name="T2" fmla="*/ 242887 w 21310"/>
                  <a:gd name="T3" fmla="*/ 526314 h 21600"/>
                  <a:gd name="T4" fmla="*/ 242887 w 21310"/>
                  <a:gd name="T5" fmla="*/ 526314 h 21600"/>
                  <a:gd name="T6" fmla="*/ 242887 w 21310"/>
                  <a:gd name="T7" fmla="*/ 52631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sp>
            <p:nvSpPr>
              <p:cNvPr id="27" name="AutoShape 23"/>
              <p:cNvSpPr/>
              <p:nvPr/>
            </p:nvSpPr>
            <p:spPr bwMode="auto">
              <a:xfrm rot="20519595">
                <a:off x="8383445" y="2145897"/>
                <a:ext cx="446093" cy="483997"/>
              </a:xfrm>
              <a:custGeom>
                <a:avLst/>
                <a:gdLst>
                  <a:gd name="T0" fmla="*/ 242888 w 21600"/>
                  <a:gd name="T1" fmla="*/ 263554 h 21600"/>
                  <a:gd name="T2" fmla="*/ 242888 w 21600"/>
                  <a:gd name="T3" fmla="*/ 263554 h 21600"/>
                  <a:gd name="T4" fmla="*/ 242888 w 21600"/>
                  <a:gd name="T5" fmla="*/ 263554 h 21600"/>
                  <a:gd name="T6" fmla="*/ 242888 w 21600"/>
                  <a:gd name="T7" fmla="*/ 26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CuadroTexto 2"/>
            <p:cNvSpPr txBox="1"/>
            <p:nvPr/>
          </p:nvSpPr>
          <p:spPr>
            <a:xfrm>
              <a:off x="8170628" y="3993437"/>
              <a:ext cx="1639599" cy="333725"/>
            </a:xfrm>
            <a:prstGeom prst="rect">
              <a:avLst/>
            </a:prstGeom>
            <a:grpFill/>
          </p:spPr>
          <p:txBody>
            <a:bodyPr wrap="square" rtlCol="0">
              <a:spAutoFit/>
            </a:bodyPr>
            <a:lstStyle/>
            <a:p>
              <a:pPr algn="ctr"/>
              <a:r>
                <a:rPr lang="zh-CN" altLang="en-US" sz="1685" dirty="0">
                  <a:solidFill>
                    <a:schemeClr val="bg1"/>
                  </a:solidFill>
                  <a:latin typeface="Arial" panose="020B0604020202020204" pitchFamily="34" charset="0"/>
                  <a:ea typeface="微软雅黑" panose="020B0503020204020204" pitchFamily="34" charset="-122"/>
                  <a:sym typeface="Arial" panose="020B0604020202020204" pitchFamily="34" charset="0"/>
                </a:rPr>
                <a:t>不断上升的比值</a:t>
              </a:r>
              <a:endParaRPr lang="es-ES" sz="168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6" name="文本框 45"/>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p>
        </p:txBody>
      </p:sp>
      <p:grpSp>
        <p:nvGrpSpPr>
          <p:cNvPr id="47" name="组合 46"/>
          <p:cNvGrpSpPr/>
          <p:nvPr/>
        </p:nvGrpSpPr>
        <p:grpSpPr>
          <a:xfrm>
            <a:off x="721798" y="880021"/>
            <a:ext cx="1893346" cy="0"/>
            <a:chOff x="2536531" y="1217999"/>
            <a:chExt cx="1893346" cy="0"/>
          </a:xfrm>
        </p:grpSpPr>
        <p:cxnSp>
          <p:nvCxnSpPr>
            <p:cNvPr id="48" name="直接连接符 47"/>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50" advTm="5000">
        <p14:flip dir="r"/>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2" presetClass="entr" presetSubtype="0"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par>
                                <p:cTn id="38" presetID="10" presetClass="entr" presetSubtype="0" fill="hold" grpId="0" nodeType="withEffect">
                                  <p:stCondLst>
                                    <p:cond delay="50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par>
                                <p:cTn id="47" presetID="10" presetClass="entr" presetSubtype="0" fill="hold" grpId="0" nodeType="withEffect">
                                  <p:stCondLst>
                                    <p:cond delay="50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childTnLst>
                                </p:cTn>
                              </p:par>
                              <p:par>
                                <p:cTn id="50" presetID="10" presetClass="entr" presetSubtype="0" fill="hold" grpId="0" nodeType="withEffect">
                                  <p:stCondLst>
                                    <p:cond delay="50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500"/>
                                        <p:tgtEl>
                                          <p:spTgt spid="11"/>
                                        </p:tgtEl>
                                      </p:cBhvr>
                                    </p:animEffect>
                                  </p:childTnLst>
                                </p:cTn>
                              </p:par>
                              <p:par>
                                <p:cTn id="53" presetID="10" presetClass="entr" presetSubtype="0" fill="hold" grpId="0" nodeType="withEffect">
                                  <p:stCondLst>
                                    <p:cond delay="125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par>
                                <p:cTn id="56" presetID="10" presetClass="entr" presetSubtype="0" fill="hold" grpId="0" nodeType="withEffect">
                                  <p:stCondLst>
                                    <p:cond delay="125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animBg="1"/>
      <p:bldP spid="8" grpId="0" animBg="1"/>
      <p:bldP spid="9" grpId="0" animBg="1"/>
      <p:bldP spid="10" grpId="0" animBg="1"/>
      <p:bldP spid="11" grpId="0" animBg="1"/>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rot="16200000">
            <a:off x="5473189" y="3088442"/>
            <a:ext cx="1565400" cy="2143007"/>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Arial" panose="020B0604020202020204" pitchFamily="34" charset="0"/>
              <a:ea typeface="微软雅黑" panose="020B0503020204020204" pitchFamily="34" charset="-122"/>
              <a:sym typeface="Arial" panose="020B0604020202020204" pitchFamily="34" charset="0"/>
            </a:endParaRPr>
          </a:p>
        </p:txBody>
      </p:sp>
      <p:sp>
        <p:nvSpPr>
          <p:cNvPr id="3" name="平行四边形 2"/>
          <p:cNvSpPr/>
          <p:nvPr/>
        </p:nvSpPr>
        <p:spPr>
          <a:xfrm rot="16200000">
            <a:off x="5473189" y="1414217"/>
            <a:ext cx="1565400" cy="2143007"/>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Arial" panose="020B0604020202020204" pitchFamily="34" charset="0"/>
              <a:ea typeface="微软雅黑" panose="020B0503020204020204" pitchFamily="34" charset="-122"/>
              <a:sym typeface="Arial" panose="020B0604020202020204" pitchFamily="34" charset="0"/>
            </a:endParaRPr>
          </a:p>
        </p:txBody>
      </p:sp>
      <p:sp>
        <p:nvSpPr>
          <p:cNvPr id="4" name="右箭头 3"/>
          <p:cNvSpPr/>
          <p:nvPr/>
        </p:nvSpPr>
        <p:spPr>
          <a:xfrm>
            <a:off x="5184385" y="1522205"/>
            <a:ext cx="2790933" cy="1091594"/>
          </a:xfrm>
          <a:prstGeom prst="rightArrow">
            <a:avLst>
              <a:gd name="adj1" fmla="val 66953"/>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Arial" panose="020B0604020202020204" pitchFamily="34" charset="0"/>
              <a:ea typeface="微软雅黑" panose="020B0503020204020204" pitchFamily="34" charset="-122"/>
              <a:sym typeface="Arial" panose="020B0604020202020204" pitchFamily="34" charset="0"/>
            </a:endParaRPr>
          </a:p>
        </p:txBody>
      </p:sp>
      <p:sp>
        <p:nvSpPr>
          <p:cNvPr id="5" name="右箭头 4"/>
          <p:cNvSpPr/>
          <p:nvPr/>
        </p:nvSpPr>
        <p:spPr>
          <a:xfrm rot="10800000">
            <a:off x="4538135" y="2357644"/>
            <a:ext cx="2789258" cy="1091594"/>
          </a:xfrm>
          <a:prstGeom prst="rightArrow">
            <a:avLst>
              <a:gd name="adj1" fmla="val 66953"/>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Arial" panose="020B0604020202020204" pitchFamily="34" charset="0"/>
              <a:ea typeface="微软雅黑" panose="020B0503020204020204" pitchFamily="34" charset="-122"/>
              <a:sym typeface="Arial" panose="020B0604020202020204" pitchFamily="34" charset="0"/>
            </a:endParaRPr>
          </a:p>
        </p:txBody>
      </p:sp>
      <p:sp>
        <p:nvSpPr>
          <p:cNvPr id="6" name="右箭头 5"/>
          <p:cNvSpPr/>
          <p:nvPr/>
        </p:nvSpPr>
        <p:spPr>
          <a:xfrm>
            <a:off x="5184385" y="3193081"/>
            <a:ext cx="2790933" cy="1091594"/>
          </a:xfrm>
          <a:prstGeom prst="rightArrow">
            <a:avLst>
              <a:gd name="adj1" fmla="val 66953"/>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Arial" panose="020B0604020202020204" pitchFamily="34" charset="0"/>
              <a:ea typeface="微软雅黑" panose="020B0503020204020204" pitchFamily="34" charset="-122"/>
              <a:sym typeface="Arial" panose="020B0604020202020204" pitchFamily="34" charset="0"/>
            </a:endParaRPr>
          </a:p>
        </p:txBody>
      </p:sp>
      <p:sp>
        <p:nvSpPr>
          <p:cNvPr id="7" name="右箭头 6"/>
          <p:cNvSpPr/>
          <p:nvPr/>
        </p:nvSpPr>
        <p:spPr>
          <a:xfrm rot="10800000">
            <a:off x="4538135" y="4026845"/>
            <a:ext cx="2789258" cy="1093269"/>
          </a:xfrm>
          <a:prstGeom prst="rightArrow">
            <a:avLst>
              <a:gd name="adj1" fmla="val 66953"/>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9"/>
          <p:cNvSpPr txBox="1"/>
          <p:nvPr/>
        </p:nvSpPr>
        <p:spPr>
          <a:xfrm>
            <a:off x="5510860" y="1905603"/>
            <a:ext cx="1816533" cy="324576"/>
          </a:xfrm>
          <a:prstGeom prst="rect">
            <a:avLst/>
          </a:prstGeom>
          <a:noFill/>
          <a:ln w="9525">
            <a:noFill/>
          </a:ln>
        </p:spPr>
        <p:txBody>
          <a:bodyPr wrap="square" lIns="0" tIns="0" rIns="0" bIns="0" anchor="t">
            <a:spAutoFit/>
          </a:bodyPr>
          <a:lstStyle/>
          <a:p>
            <a:pPr lvl="0" algn="ctr"/>
            <a:r>
              <a:rPr lang="zh-CN" altLang="en-US" sz="2110" b="1" dirty="0">
                <a:solidFill>
                  <a:schemeClr val="bg1"/>
                </a:solidFill>
                <a:latin typeface="Arial" panose="020B0604020202020204" pitchFamily="34" charset="0"/>
                <a:ea typeface="微软雅黑" panose="020B0503020204020204" pitchFamily="34" charset="-122"/>
                <a:sym typeface="Arial" panose="020B0604020202020204" pitchFamily="34" charset="0"/>
              </a:rPr>
              <a:t>此处添加标题</a:t>
            </a:r>
          </a:p>
        </p:txBody>
      </p:sp>
      <p:sp>
        <p:nvSpPr>
          <p:cNvPr id="9" name="TextBox 10"/>
          <p:cNvSpPr txBox="1"/>
          <p:nvPr/>
        </p:nvSpPr>
        <p:spPr>
          <a:xfrm>
            <a:off x="8070748" y="1703022"/>
            <a:ext cx="2201606" cy="701667"/>
          </a:xfrm>
          <a:prstGeom prst="rect">
            <a:avLst/>
          </a:prstGeom>
          <a:noFill/>
          <a:ln w="9525">
            <a:noFill/>
          </a:ln>
        </p:spPr>
        <p:txBody>
          <a:bodyPr wrap="square" lIns="0" tIns="0" rIns="0" bIns="0" anchor="t">
            <a:spAutoFit/>
          </a:bodyPr>
          <a:lstStyle/>
          <a:p>
            <a:pPr lvl="0" algn="just">
              <a:lnSpc>
                <a:spcPct val="150000"/>
              </a:lnSpc>
            </a:pPr>
            <a:r>
              <a:rPr lang="zh-CN" altLang="en-US" sz="1055" dirty="0">
                <a:solidFill>
                  <a:srgbClr val="404040"/>
                </a:solidFill>
                <a:latin typeface="Arial" panose="020B0604020202020204" pitchFamily="34" charset="0"/>
                <a:ea typeface="微软雅黑" panose="020B0503020204020204" pitchFamily="34" charset="-122"/>
                <a:sym typeface="Arial" panose="020B0604020202020204" pitchFamily="34" charset="0"/>
              </a:rPr>
              <a:t>点击输入简要文字内容，文字内容需概括精炼，不用多余的文字修饰，言简意赅的说明该项内容。</a:t>
            </a:r>
            <a:endParaRPr lang="en-US" altLang="zh-CN" sz="1055" dirty="0">
              <a:solidFill>
                <a:srgbClr val="40404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5184385" y="2741040"/>
            <a:ext cx="1818208" cy="324576"/>
          </a:xfrm>
          <a:prstGeom prst="rect">
            <a:avLst/>
          </a:prstGeom>
          <a:noFill/>
          <a:ln w="9525">
            <a:noFill/>
          </a:ln>
        </p:spPr>
        <p:txBody>
          <a:bodyPr wrap="square" lIns="0" tIns="0" rIns="0" bIns="0" anchor="t">
            <a:spAutoFit/>
          </a:bodyPr>
          <a:lstStyle/>
          <a:p>
            <a:pPr lvl="0" algn="ctr"/>
            <a:r>
              <a:rPr lang="zh-CN" altLang="en-US" sz="2110" b="1" dirty="0">
                <a:solidFill>
                  <a:schemeClr val="bg1"/>
                </a:solidFill>
                <a:latin typeface="Arial" panose="020B0604020202020204" pitchFamily="34" charset="0"/>
                <a:ea typeface="微软雅黑" panose="020B0503020204020204" pitchFamily="34" charset="-122"/>
                <a:sym typeface="Arial" panose="020B0604020202020204" pitchFamily="34" charset="0"/>
              </a:rPr>
              <a:t>此处添加标题</a:t>
            </a:r>
          </a:p>
        </p:txBody>
      </p:sp>
      <p:sp>
        <p:nvSpPr>
          <p:cNvPr id="11" name="TextBox 12"/>
          <p:cNvSpPr txBox="1"/>
          <p:nvPr/>
        </p:nvSpPr>
        <p:spPr>
          <a:xfrm>
            <a:off x="5510860" y="3576479"/>
            <a:ext cx="1816533" cy="324576"/>
          </a:xfrm>
          <a:prstGeom prst="rect">
            <a:avLst/>
          </a:prstGeom>
          <a:noFill/>
          <a:ln w="9525">
            <a:noFill/>
          </a:ln>
        </p:spPr>
        <p:txBody>
          <a:bodyPr wrap="square" lIns="0" tIns="0" rIns="0" bIns="0" anchor="t">
            <a:spAutoFit/>
          </a:bodyPr>
          <a:lstStyle/>
          <a:p>
            <a:pPr lvl="0" algn="ctr"/>
            <a:r>
              <a:rPr lang="zh-CN" altLang="en-US" sz="2110" b="1" dirty="0">
                <a:solidFill>
                  <a:schemeClr val="bg1"/>
                </a:solidFill>
                <a:latin typeface="Arial" panose="020B0604020202020204" pitchFamily="34" charset="0"/>
                <a:ea typeface="微软雅黑" panose="020B0503020204020204" pitchFamily="34" charset="-122"/>
                <a:sym typeface="Arial" panose="020B0604020202020204" pitchFamily="34" charset="0"/>
              </a:rPr>
              <a:t>此处添加标题</a:t>
            </a:r>
          </a:p>
        </p:txBody>
      </p:sp>
      <p:sp>
        <p:nvSpPr>
          <p:cNvPr id="12" name="TextBox 13"/>
          <p:cNvSpPr txBox="1"/>
          <p:nvPr/>
        </p:nvSpPr>
        <p:spPr>
          <a:xfrm>
            <a:off x="5184385" y="4411916"/>
            <a:ext cx="1818208" cy="324576"/>
          </a:xfrm>
          <a:prstGeom prst="rect">
            <a:avLst/>
          </a:prstGeom>
          <a:noFill/>
          <a:ln w="9525">
            <a:noFill/>
          </a:ln>
        </p:spPr>
        <p:txBody>
          <a:bodyPr wrap="square" lIns="0" tIns="0" rIns="0" bIns="0" anchor="t">
            <a:spAutoFit/>
          </a:bodyPr>
          <a:lstStyle/>
          <a:p>
            <a:pPr lvl="0" algn="ctr"/>
            <a:r>
              <a:rPr lang="zh-CN" altLang="en-US" sz="2110" b="1" dirty="0">
                <a:solidFill>
                  <a:schemeClr val="bg1"/>
                </a:solidFill>
                <a:latin typeface="Arial" panose="020B0604020202020204" pitchFamily="34" charset="0"/>
                <a:ea typeface="微软雅黑" panose="020B0503020204020204" pitchFamily="34" charset="-122"/>
                <a:sym typeface="Arial" panose="020B0604020202020204" pitchFamily="34" charset="0"/>
              </a:rPr>
              <a:t>此处添加标题</a:t>
            </a:r>
          </a:p>
        </p:txBody>
      </p:sp>
      <p:sp>
        <p:nvSpPr>
          <p:cNvPr id="13" name="TextBox 14"/>
          <p:cNvSpPr txBox="1"/>
          <p:nvPr/>
        </p:nvSpPr>
        <p:spPr>
          <a:xfrm>
            <a:off x="2222682" y="2538460"/>
            <a:ext cx="2203279" cy="701667"/>
          </a:xfrm>
          <a:prstGeom prst="rect">
            <a:avLst/>
          </a:prstGeom>
          <a:noFill/>
          <a:ln w="9525">
            <a:noFill/>
          </a:ln>
        </p:spPr>
        <p:txBody>
          <a:bodyPr wrap="square" lIns="0" tIns="0" rIns="0" bIns="0" anchor="t">
            <a:spAutoFit/>
          </a:bodyPr>
          <a:lstStyle/>
          <a:p>
            <a:pPr lvl="0" algn="just">
              <a:lnSpc>
                <a:spcPct val="150000"/>
              </a:lnSpc>
            </a:pPr>
            <a:r>
              <a:rPr lang="zh-CN" altLang="en-US" sz="1055" dirty="0">
                <a:solidFill>
                  <a:srgbClr val="404040"/>
                </a:solidFill>
                <a:latin typeface="Arial" panose="020B0604020202020204" pitchFamily="34" charset="0"/>
                <a:ea typeface="微软雅黑" panose="020B0503020204020204" pitchFamily="34" charset="-122"/>
                <a:sym typeface="Arial" panose="020B0604020202020204" pitchFamily="34" charset="0"/>
              </a:rPr>
              <a:t>点击输入简要文字内容，文字内容需概括精炼，不用多余的文字修饰，言简意赅的说明该项内容。</a:t>
            </a:r>
            <a:endParaRPr lang="en-US" altLang="zh-CN" sz="1055" dirty="0">
              <a:solidFill>
                <a:srgbClr val="40404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5"/>
          <p:cNvSpPr txBox="1"/>
          <p:nvPr/>
        </p:nvSpPr>
        <p:spPr>
          <a:xfrm>
            <a:off x="8070748" y="3432496"/>
            <a:ext cx="2201606" cy="701667"/>
          </a:xfrm>
          <a:prstGeom prst="rect">
            <a:avLst/>
          </a:prstGeom>
          <a:noFill/>
          <a:ln w="9525">
            <a:noFill/>
          </a:ln>
        </p:spPr>
        <p:txBody>
          <a:bodyPr wrap="square" lIns="0" tIns="0" rIns="0" bIns="0" anchor="t">
            <a:spAutoFit/>
          </a:bodyPr>
          <a:lstStyle/>
          <a:p>
            <a:pPr lvl="0" algn="just">
              <a:lnSpc>
                <a:spcPct val="150000"/>
              </a:lnSpc>
            </a:pPr>
            <a:r>
              <a:rPr lang="zh-CN" altLang="en-US" sz="1055" dirty="0">
                <a:solidFill>
                  <a:srgbClr val="404040"/>
                </a:solidFill>
                <a:latin typeface="Arial" panose="020B0604020202020204" pitchFamily="34" charset="0"/>
                <a:ea typeface="微软雅黑" panose="020B0503020204020204" pitchFamily="34" charset="-122"/>
                <a:sym typeface="Arial" panose="020B0604020202020204" pitchFamily="34" charset="0"/>
              </a:rPr>
              <a:t>点击输入简要文字内容，文字内容需概括精炼，不用多余的文字修饰，言简意赅的说明该项内容。</a:t>
            </a:r>
            <a:endParaRPr lang="en-US" altLang="zh-CN" sz="1055" dirty="0">
              <a:solidFill>
                <a:srgbClr val="404040"/>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6"/>
          <p:cNvSpPr txBox="1"/>
          <p:nvPr/>
        </p:nvSpPr>
        <p:spPr>
          <a:xfrm>
            <a:off x="2222682" y="4267934"/>
            <a:ext cx="2203279" cy="701667"/>
          </a:xfrm>
          <a:prstGeom prst="rect">
            <a:avLst/>
          </a:prstGeom>
          <a:noFill/>
          <a:ln w="9525">
            <a:noFill/>
          </a:ln>
        </p:spPr>
        <p:txBody>
          <a:bodyPr wrap="square" lIns="0" tIns="0" rIns="0" bIns="0" anchor="t">
            <a:spAutoFit/>
          </a:bodyPr>
          <a:lstStyle/>
          <a:p>
            <a:pPr lvl="0" algn="just">
              <a:lnSpc>
                <a:spcPct val="150000"/>
              </a:lnSpc>
            </a:pPr>
            <a:r>
              <a:rPr lang="zh-CN" altLang="en-US" sz="1055" dirty="0">
                <a:solidFill>
                  <a:srgbClr val="404040"/>
                </a:solidFill>
                <a:latin typeface="Arial" panose="020B0604020202020204" pitchFamily="34" charset="0"/>
                <a:ea typeface="微软雅黑" panose="020B0503020204020204" pitchFamily="34" charset="-122"/>
                <a:sym typeface="Arial" panose="020B0604020202020204" pitchFamily="34" charset="0"/>
              </a:rPr>
              <a:t>点击输入简要文字内容，文字内容需概括精炼，不用多余的文字修饰，言简意赅的说明该项内容。</a:t>
            </a:r>
            <a:endParaRPr lang="en-US" altLang="zh-CN" sz="1055" dirty="0">
              <a:solidFill>
                <a:srgbClr val="404040"/>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右箭头 15"/>
          <p:cNvSpPr/>
          <p:nvPr/>
        </p:nvSpPr>
        <p:spPr>
          <a:xfrm>
            <a:off x="5184385" y="4874003"/>
            <a:ext cx="2790933" cy="1091594"/>
          </a:xfrm>
          <a:prstGeom prst="rightArrow">
            <a:avLst>
              <a:gd name="adj1" fmla="val 66953"/>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2"/>
          <p:cNvSpPr txBox="1"/>
          <p:nvPr/>
        </p:nvSpPr>
        <p:spPr>
          <a:xfrm>
            <a:off x="5510860" y="5257400"/>
            <a:ext cx="1816533" cy="324576"/>
          </a:xfrm>
          <a:prstGeom prst="rect">
            <a:avLst/>
          </a:prstGeom>
          <a:noFill/>
          <a:ln w="9525">
            <a:noFill/>
          </a:ln>
        </p:spPr>
        <p:txBody>
          <a:bodyPr wrap="square" lIns="0" tIns="0" rIns="0" bIns="0" anchor="t">
            <a:spAutoFit/>
          </a:bodyPr>
          <a:lstStyle/>
          <a:p>
            <a:pPr lvl="0" algn="ctr"/>
            <a:r>
              <a:rPr lang="zh-CN" altLang="en-US" sz="2110" b="1" dirty="0">
                <a:solidFill>
                  <a:schemeClr val="bg1"/>
                </a:solidFill>
                <a:latin typeface="Arial" panose="020B0604020202020204" pitchFamily="34" charset="0"/>
                <a:ea typeface="微软雅黑" panose="020B0503020204020204" pitchFamily="34" charset="-122"/>
                <a:sym typeface="Arial" panose="020B0604020202020204" pitchFamily="34" charset="0"/>
              </a:rPr>
              <a:t>此处添加标题</a:t>
            </a:r>
          </a:p>
        </p:txBody>
      </p:sp>
      <p:sp>
        <p:nvSpPr>
          <p:cNvPr id="18" name="TextBox 15"/>
          <p:cNvSpPr txBox="1"/>
          <p:nvPr/>
        </p:nvSpPr>
        <p:spPr>
          <a:xfrm>
            <a:off x="8070748" y="5113417"/>
            <a:ext cx="2201606" cy="701667"/>
          </a:xfrm>
          <a:prstGeom prst="rect">
            <a:avLst/>
          </a:prstGeom>
          <a:noFill/>
          <a:ln w="9525">
            <a:noFill/>
          </a:ln>
        </p:spPr>
        <p:txBody>
          <a:bodyPr wrap="square" lIns="0" tIns="0" rIns="0" bIns="0" anchor="t">
            <a:spAutoFit/>
          </a:bodyPr>
          <a:lstStyle/>
          <a:p>
            <a:pPr lvl="0" algn="just">
              <a:lnSpc>
                <a:spcPct val="150000"/>
              </a:lnSpc>
            </a:pPr>
            <a:r>
              <a:rPr lang="zh-CN" altLang="en-US" sz="1055" dirty="0">
                <a:solidFill>
                  <a:srgbClr val="404040"/>
                </a:solidFill>
                <a:latin typeface="Arial" panose="020B0604020202020204" pitchFamily="34" charset="0"/>
                <a:ea typeface="微软雅黑" panose="020B0503020204020204" pitchFamily="34" charset="-122"/>
                <a:sym typeface="Arial" panose="020B0604020202020204" pitchFamily="34" charset="0"/>
              </a:rPr>
              <a:t>点击输入简要文字内容，文字内容需概括精炼，不用多余的文字修饰，言简意赅的说明该项内容。</a:t>
            </a:r>
            <a:endParaRPr lang="en-US" altLang="zh-CN" sz="1055" dirty="0">
              <a:solidFill>
                <a:srgbClr val="404040"/>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18"/>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p>
        </p:txBody>
      </p:sp>
      <p:grpSp>
        <p:nvGrpSpPr>
          <p:cNvPr id="20" name="组合 19"/>
          <p:cNvGrpSpPr/>
          <p:nvPr/>
        </p:nvGrpSpPr>
        <p:grpSpPr>
          <a:xfrm>
            <a:off x="721798" y="880021"/>
            <a:ext cx="1893346" cy="0"/>
            <a:chOff x="2536531" y="1217999"/>
            <a:chExt cx="1893346" cy="0"/>
          </a:xfrm>
        </p:grpSpPr>
        <p:cxnSp>
          <p:nvCxnSpPr>
            <p:cNvPr id="21" name="直接连接符 20"/>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50" advTm="5000">
        <p14:flip dir="r"/>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1+#ppt_w/2"/>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ppt_x</p:attrName>
                                        </p:attrNameLst>
                                      </p:cBhvr>
                                      <p:tavLst>
                                        <p:tav tm="0">
                                          <p:val>
                                            <p:strVal val="0-#ppt_w/2"/>
                                          </p:val>
                                        </p:tav>
                                        <p:tav tm="100000">
                                          <p:val>
                                            <p:strVal val="#ppt_x"/>
                                          </p:val>
                                        </p:tav>
                                      </p:tavLst>
                                    </p:anim>
                                    <p:anim calcmode="lin" valueType="num">
                                      <p:cBhvr>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arn(inVertical)">
                                      <p:cBhvr>
                                        <p:cTn id="16" dur="500"/>
                                        <p:tgtEl>
                                          <p:spTgt spid="3"/>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right)">
                                      <p:cBhvr>
                                        <p:cTn id="35" dur="500"/>
                                        <p:tgtEl>
                                          <p:spTgt spid="13"/>
                                        </p:tgtEl>
                                      </p:cBhvr>
                                    </p:animEffect>
                                  </p:childTnLst>
                                </p:cTn>
                              </p:par>
                            </p:childTnLst>
                          </p:cTn>
                        </p:par>
                        <p:par>
                          <p:cTn id="36" fill="hold">
                            <p:stCondLst>
                              <p:cond delay="2500"/>
                            </p:stCondLst>
                            <p:childTnLst>
                              <p:par>
                                <p:cTn id="37" presetID="2" presetClass="entr" presetSubtype="8"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ppt_x</p:attrName>
                                        </p:attrNameLst>
                                      </p:cBhvr>
                                      <p:tavLst>
                                        <p:tav tm="0">
                                          <p:val>
                                            <p:strVal val="0-#ppt_w/2"/>
                                          </p:val>
                                        </p:tav>
                                        <p:tav tm="100000">
                                          <p:val>
                                            <p:strVal val="#ppt_x"/>
                                          </p:val>
                                        </p:tav>
                                      </p:tavLst>
                                    </p:anim>
                                    <p:anim calcmode="lin" valueType="num">
                                      <p:cBhvr>
                                        <p:cTn id="40" dur="500" fill="hold"/>
                                        <p:tgtEl>
                                          <p:spTgt spid="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ppt_x</p:attrName>
                                        </p:attrNameLst>
                                      </p:cBhvr>
                                      <p:tavLst>
                                        <p:tav tm="0">
                                          <p:val>
                                            <p:strVal val="1+#ppt_w/2"/>
                                          </p:val>
                                        </p:tav>
                                        <p:tav tm="100000">
                                          <p:val>
                                            <p:strVal val="#ppt_x"/>
                                          </p:val>
                                        </p:tav>
                                      </p:tavLst>
                                    </p:anim>
                                    <p:anim calcmode="lin" valueType="num">
                                      <p:cBhvr>
                                        <p:cTn id="44" dur="500" fill="hold"/>
                                        <p:tgtEl>
                                          <p:spTgt spid="7"/>
                                        </p:tgtEl>
                                        <p:attrNameLst>
                                          <p:attrName>ppt_y</p:attrName>
                                        </p:attrNameLst>
                                      </p:cBhvr>
                                      <p:tavLst>
                                        <p:tav tm="0">
                                          <p:val>
                                            <p:strVal val="#ppt_y"/>
                                          </p:val>
                                        </p:tav>
                                        <p:tav tm="100000">
                                          <p:val>
                                            <p:strVal val="#ppt_y"/>
                                          </p:val>
                                        </p:tav>
                                      </p:tavLst>
                                    </p:anim>
                                  </p:childTnLst>
                                </p:cTn>
                              </p:par>
                            </p:childTnLst>
                          </p:cTn>
                        </p:par>
                        <p:par>
                          <p:cTn id="45" fill="hold">
                            <p:stCondLst>
                              <p:cond delay="3000"/>
                            </p:stCondLst>
                            <p:childTnLst>
                              <p:par>
                                <p:cTn id="46" presetID="16" presetClass="entr" presetSubtype="21" fill="hold" grpId="0" nodeType="after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barn(inVertical)">
                                      <p:cBhvr>
                                        <p:cTn id="48" dur="500"/>
                                        <p:tgtEl>
                                          <p:spTgt spid="2"/>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childTnLst>
                                </p:cTn>
                              </p:par>
                            </p:childTnLst>
                          </p:cTn>
                        </p:par>
                        <p:par>
                          <p:cTn id="55" fill="hold">
                            <p:stCondLst>
                              <p:cond delay="4000"/>
                            </p:stCondLst>
                            <p:childTnLst>
                              <p:par>
                                <p:cTn id="56" presetID="53" presetClass="entr" presetSubtype="16"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p:cTn id="58" dur="500" fill="hold"/>
                                        <p:tgtEl>
                                          <p:spTgt spid="12"/>
                                        </p:tgtEl>
                                        <p:attrNameLst>
                                          <p:attrName>ppt_w</p:attrName>
                                        </p:attrNameLst>
                                      </p:cBhvr>
                                      <p:tavLst>
                                        <p:tav tm="0">
                                          <p:val>
                                            <p:fltVal val="0"/>
                                          </p:val>
                                        </p:tav>
                                        <p:tav tm="100000">
                                          <p:val>
                                            <p:strVal val="#ppt_w"/>
                                          </p:val>
                                        </p:tav>
                                      </p:tavLst>
                                    </p:anim>
                                    <p:anim calcmode="lin" valueType="num">
                                      <p:cBhvr>
                                        <p:cTn id="59" dur="500" fill="hold"/>
                                        <p:tgtEl>
                                          <p:spTgt spid="12"/>
                                        </p:tgtEl>
                                        <p:attrNameLst>
                                          <p:attrName>ppt_h</p:attrName>
                                        </p:attrNameLst>
                                      </p:cBhvr>
                                      <p:tavLst>
                                        <p:tav tm="0">
                                          <p:val>
                                            <p:fltVal val="0"/>
                                          </p:val>
                                        </p:tav>
                                        <p:tav tm="100000">
                                          <p:val>
                                            <p:strVal val="#ppt_h"/>
                                          </p:val>
                                        </p:tav>
                                      </p:tavLst>
                                    </p:anim>
                                    <p:animEffect transition="in" filter="fade">
                                      <p:cBhvr>
                                        <p:cTn id="60" dur="500"/>
                                        <p:tgtEl>
                                          <p:spTgt spid="12"/>
                                        </p:tgtEl>
                                      </p:cBhvr>
                                    </p:animEffect>
                                  </p:childTnLst>
                                </p:cTn>
                              </p:par>
                            </p:childTnLst>
                          </p:cTn>
                        </p:par>
                        <p:par>
                          <p:cTn id="61" fill="hold">
                            <p:stCondLst>
                              <p:cond delay="4500"/>
                            </p:stCondLst>
                            <p:childTnLst>
                              <p:par>
                                <p:cTn id="62" presetID="22" presetClass="entr" presetSubtype="8"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left)">
                                      <p:cBhvr>
                                        <p:cTn id="64" dur="500"/>
                                        <p:tgtEl>
                                          <p:spTgt spid="14"/>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right)">
                                      <p:cBhvr>
                                        <p:cTn id="67" dur="500"/>
                                        <p:tgtEl>
                                          <p:spTgt spid="15"/>
                                        </p:tgtEl>
                                      </p:cBhvr>
                                    </p:animEffect>
                                  </p:childTnLst>
                                </p:cTn>
                              </p:par>
                            </p:childTnLst>
                          </p:cTn>
                        </p:par>
                        <p:par>
                          <p:cTn id="68" fill="hold">
                            <p:stCondLst>
                              <p:cond delay="5000"/>
                            </p:stCondLst>
                            <p:childTnLst>
                              <p:par>
                                <p:cTn id="69" presetID="2" presetClass="entr" presetSubtype="8"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p:cTn id="71" dur="500" fill="hold"/>
                                        <p:tgtEl>
                                          <p:spTgt spid="16"/>
                                        </p:tgtEl>
                                        <p:attrNameLst>
                                          <p:attrName>ppt_x</p:attrName>
                                        </p:attrNameLst>
                                      </p:cBhvr>
                                      <p:tavLst>
                                        <p:tav tm="0">
                                          <p:val>
                                            <p:strVal val="0-#ppt_w/2"/>
                                          </p:val>
                                        </p:tav>
                                        <p:tav tm="100000">
                                          <p:val>
                                            <p:strVal val="#ppt_x"/>
                                          </p:val>
                                        </p:tav>
                                      </p:tavLst>
                                    </p:anim>
                                    <p:anim calcmode="lin" valueType="num">
                                      <p:cBhvr>
                                        <p:cTn id="72" dur="500" fill="hold"/>
                                        <p:tgtEl>
                                          <p:spTgt spid="16"/>
                                        </p:tgtEl>
                                        <p:attrNameLst>
                                          <p:attrName>ppt_y</p:attrName>
                                        </p:attrNameLst>
                                      </p:cBhvr>
                                      <p:tavLst>
                                        <p:tav tm="0">
                                          <p:val>
                                            <p:strVal val="#ppt_y"/>
                                          </p:val>
                                        </p:tav>
                                        <p:tav tm="100000">
                                          <p:val>
                                            <p:strVal val="#ppt_y"/>
                                          </p:val>
                                        </p:tav>
                                      </p:tavLst>
                                    </p:anim>
                                  </p:childTnLst>
                                </p:cTn>
                              </p:par>
                            </p:childTnLst>
                          </p:cTn>
                        </p:par>
                        <p:par>
                          <p:cTn id="73" fill="hold">
                            <p:stCondLst>
                              <p:cond delay="5500"/>
                            </p:stCondLst>
                            <p:childTnLst>
                              <p:par>
                                <p:cTn id="74" presetID="53" presetClass="entr" presetSubtype="16" fill="hold" grpId="0" nodeType="after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p:cTn id="76" dur="500" fill="hold"/>
                                        <p:tgtEl>
                                          <p:spTgt spid="17"/>
                                        </p:tgtEl>
                                        <p:attrNameLst>
                                          <p:attrName>ppt_w</p:attrName>
                                        </p:attrNameLst>
                                      </p:cBhvr>
                                      <p:tavLst>
                                        <p:tav tm="0">
                                          <p:val>
                                            <p:fltVal val="0"/>
                                          </p:val>
                                        </p:tav>
                                        <p:tav tm="100000">
                                          <p:val>
                                            <p:strVal val="#ppt_w"/>
                                          </p:val>
                                        </p:tav>
                                      </p:tavLst>
                                    </p:anim>
                                    <p:anim calcmode="lin" valueType="num">
                                      <p:cBhvr>
                                        <p:cTn id="77" dur="500" fill="hold"/>
                                        <p:tgtEl>
                                          <p:spTgt spid="17"/>
                                        </p:tgtEl>
                                        <p:attrNameLst>
                                          <p:attrName>ppt_h</p:attrName>
                                        </p:attrNameLst>
                                      </p:cBhvr>
                                      <p:tavLst>
                                        <p:tav tm="0">
                                          <p:val>
                                            <p:fltVal val="0"/>
                                          </p:val>
                                        </p:tav>
                                        <p:tav tm="100000">
                                          <p:val>
                                            <p:strVal val="#ppt_h"/>
                                          </p:val>
                                        </p:tav>
                                      </p:tavLst>
                                    </p:anim>
                                    <p:animEffect transition="in" filter="fade">
                                      <p:cBhvr>
                                        <p:cTn id="78" dur="500"/>
                                        <p:tgtEl>
                                          <p:spTgt spid="17"/>
                                        </p:tgtEl>
                                      </p:cBhvr>
                                    </p:animEffect>
                                  </p:childTnLst>
                                </p:cTn>
                              </p:par>
                            </p:childTnLst>
                          </p:cTn>
                        </p:par>
                        <p:par>
                          <p:cTn id="79" fill="hold">
                            <p:stCondLst>
                              <p:cond delay="6000"/>
                            </p:stCondLst>
                            <p:childTnLst>
                              <p:par>
                                <p:cTn id="80" presetID="22" presetClass="entr" presetSubtype="8"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5" grpId="0" bldLvl="0" animBg="1"/>
      <p:bldP spid="6" grpId="0" bldLvl="0" animBg="1"/>
      <p:bldP spid="7" grpId="0" bldLvl="0" animBg="1"/>
      <p:bldP spid="8" grpId="0"/>
      <p:bldP spid="9" grpId="0"/>
      <p:bldP spid="10" grpId="0"/>
      <p:bldP spid="11" grpId="0"/>
      <p:bldP spid="12" grpId="0"/>
      <p:bldP spid="13" grpId="0"/>
      <p:bldP spid="14" grpId="0"/>
      <p:bldP spid="15" grpId="0"/>
      <p:bldP spid="16" grpId="0" bldLvl="0" animBg="1"/>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7"/>
          <a:stretch>
            <a:fillRect/>
          </a:stretch>
        </a:blipFill>
        <a:effectLst/>
      </p:bgPr>
    </p:bg>
    <p:spTree>
      <p:nvGrpSpPr>
        <p:cNvPr id="1" name=""/>
        <p:cNvGrpSpPr/>
        <p:nvPr/>
      </p:nvGrpSpPr>
      <p:grpSpPr>
        <a:xfrm>
          <a:off x="0" y="0"/>
          <a:ext cx="0" cy="0"/>
          <a:chOff x="0" y="0"/>
          <a:chExt cx="0" cy="0"/>
        </a:xfrm>
      </p:grpSpPr>
      <p:sp>
        <p:nvSpPr>
          <p:cNvPr id="9" name="PA_矩形 11"/>
          <p:cNvSpPr/>
          <p:nvPr>
            <p:custDataLst>
              <p:tags r:id="rId1"/>
            </p:custDataLst>
          </p:nvPr>
        </p:nvSpPr>
        <p:spPr>
          <a:xfrm>
            <a:off x="848779" y="415207"/>
            <a:ext cx="11161191" cy="6402235"/>
          </a:xfrm>
          <a:prstGeom prst="rect">
            <a:avLst/>
          </a:prstGeom>
          <a:solidFill>
            <a:schemeClr val="bg1"/>
          </a:solidFill>
          <a:ln>
            <a:noFill/>
          </a:ln>
          <a:effectLst>
            <a:outerShdw blurRad="381000" dist="1270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MH_Title"/>
          <p:cNvSpPr txBox="1"/>
          <p:nvPr>
            <p:custDataLst>
              <p:tags r:id="rId2"/>
            </p:custDataLst>
          </p:nvPr>
        </p:nvSpPr>
        <p:spPr>
          <a:xfrm>
            <a:off x="4377129" y="3738649"/>
            <a:ext cx="4514112" cy="2673714"/>
          </a:xfrm>
          <a:prstGeom prst="rect">
            <a:avLst/>
          </a:prstGeom>
          <a:noFill/>
        </p:spPr>
        <p:txBody>
          <a:bodyPr wrap="square" rtlCol="0">
            <a:normAutofit/>
          </a:bodyPr>
          <a:lstStyle/>
          <a:p>
            <a:pPr algn="ctr">
              <a:lnSpc>
                <a:spcPct val="110000"/>
              </a:lnSpc>
            </a:pPr>
            <a:r>
              <a:rPr lang="zh-CN" altLang="en-US" sz="4000" dirty="0">
                <a:solidFill>
                  <a:schemeClr val="accent1"/>
                </a:solidFill>
                <a:latin typeface="方正尚酷简体" panose="03000509000000000000" pitchFamily="65" charset="-122"/>
                <a:ea typeface="方正尚酷简体" panose="03000509000000000000" pitchFamily="65" charset="-122"/>
                <a:cs typeface="+mn-ea"/>
                <a:sym typeface="+mn-lt"/>
              </a:rPr>
              <a:t>添加标题文字</a:t>
            </a:r>
            <a:endParaRPr lang="en-US" altLang="zh-CN" sz="4000" dirty="0">
              <a:solidFill>
                <a:schemeClr val="accent1"/>
              </a:solidFill>
              <a:latin typeface="方正尚酷简体" panose="03000509000000000000" pitchFamily="65" charset="-122"/>
              <a:ea typeface="方正尚酷简体" panose="03000509000000000000" pitchFamily="65" charset="-122"/>
              <a:cs typeface="+mn-ea"/>
              <a:sym typeface="+mn-lt"/>
            </a:endParaRPr>
          </a:p>
          <a:p>
            <a:pPr algn="ctr">
              <a:lnSpc>
                <a:spcPct val="150000"/>
              </a:lnSpc>
            </a:pPr>
            <a:endParaRPr lang="en-US" altLang="zh-CN" dirty="0">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50000"/>
              </a:lnSpc>
            </a:pPr>
            <a:r>
              <a:rPr lang="zh-CN" altLang="en-US" sz="14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140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MH_Others_1" descr="#wm#_48_07_*Z"/>
          <p:cNvSpPr>
            <a:spLocks noChangeArrowheads="1"/>
          </p:cNvSpPr>
          <p:nvPr>
            <p:custDataLst>
              <p:tags r:id="rId3"/>
            </p:custDataLst>
          </p:nvPr>
        </p:nvSpPr>
        <p:spPr bwMode="auto">
          <a:xfrm>
            <a:off x="4989215" y="1035842"/>
            <a:ext cx="2489894" cy="2495203"/>
          </a:xfrm>
          <a:prstGeom prst="ellipse">
            <a:avLst/>
          </a:prstGeom>
          <a:solidFill>
            <a:schemeClr val="accent1">
              <a:alpha val="86000"/>
            </a:schemeClr>
          </a:solidFill>
          <a:ln>
            <a:noFill/>
          </a:ln>
          <a:effectLst/>
        </p:spPr>
        <p:txBody>
          <a:bodyPr wrap="square" lIns="0" tIns="0" rIns="0" bIns="0" anchor="ctr">
            <a:noAutofit/>
          </a:bodyP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base">
              <a:spcBef>
                <a:spcPct val="0"/>
              </a:spcBef>
              <a:spcAft>
                <a:spcPct val="0"/>
              </a:spcAft>
              <a:buNone/>
              <a:defRPr/>
            </a:pPr>
            <a:r>
              <a:rPr lang="zh-CN" altLang="en-US" sz="6600" kern="0" spc="600" dirty="0">
                <a:solidFill>
                  <a:srgbClr val="FFFFFF"/>
                </a:solidFill>
                <a:latin typeface="方正尚酷简体" panose="03000509000000000000" pitchFamily="65" charset="-122"/>
                <a:ea typeface="方正尚酷简体" panose="03000509000000000000" pitchFamily="65" charset="-122"/>
                <a:cs typeface="+mn-ea"/>
                <a:sym typeface="+mn-lt"/>
              </a:rPr>
              <a:t>章节</a:t>
            </a:r>
            <a:endParaRPr lang="zh-CN" altLang="zh-CN" sz="6600" kern="0" spc="600" dirty="0">
              <a:solidFill>
                <a:srgbClr val="FFFFFF"/>
              </a:solidFill>
              <a:latin typeface="方正尚酷简体" panose="03000509000000000000" pitchFamily="65" charset="-122"/>
              <a:ea typeface="方正尚酷简体" panose="03000509000000000000" pitchFamily="65" charset="-122"/>
              <a:cs typeface="+mn-ea"/>
              <a:sym typeface="+mn-lt"/>
            </a:endParaRPr>
          </a:p>
        </p:txBody>
      </p:sp>
      <p:sp>
        <p:nvSpPr>
          <p:cNvPr id="38" name="MH_Number" descr="#wm#_48_07_*Z"/>
          <p:cNvSpPr>
            <a:spLocks noChangeArrowheads="1"/>
          </p:cNvSpPr>
          <p:nvPr>
            <p:custDataLst>
              <p:tags r:id="rId4"/>
            </p:custDataLst>
          </p:nvPr>
        </p:nvSpPr>
        <p:spPr bwMode="auto">
          <a:xfrm>
            <a:off x="6990891" y="2656332"/>
            <a:ext cx="976435" cy="978515"/>
          </a:xfrm>
          <a:prstGeom prst="ellipse">
            <a:avLst/>
          </a:prstGeom>
          <a:solidFill>
            <a:schemeClr val="accent2">
              <a:alpha val="30000"/>
            </a:schemeClr>
          </a:solidFill>
          <a:ln>
            <a:noFill/>
          </a:ln>
          <a:effectLst/>
        </p:spPr>
        <p:txBody>
          <a:bodyPr wrap="square" lIns="0" tIns="0" rIns="0" bIns="0" anchor="ctr">
            <a:noAutofit/>
          </a:bodyP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base">
              <a:spcBef>
                <a:spcPct val="0"/>
              </a:spcBef>
              <a:spcAft>
                <a:spcPct val="0"/>
              </a:spcAft>
              <a:buNone/>
              <a:defRPr/>
            </a:pPr>
            <a:r>
              <a:rPr lang="en-US" altLang="zh-CN" sz="4640" kern="0" dirty="0">
                <a:solidFill>
                  <a:schemeClr val="accent2"/>
                </a:solidFill>
                <a:latin typeface="+mn-lt"/>
                <a:ea typeface="+mn-ea"/>
                <a:cs typeface="+mn-ea"/>
                <a:sym typeface="+mn-lt"/>
              </a:rPr>
              <a:t>2</a:t>
            </a:r>
            <a:endParaRPr lang="zh-CN" altLang="zh-CN" sz="4640" kern="0" dirty="0">
              <a:solidFill>
                <a:schemeClr val="accent2"/>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40000">
                                      <p:stCondLst>
                                        <p:cond delay="25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14:bounceEnd="40000">
                                          <p:cBhvr additive="base">
                                            <p:cTn id="7" dur="25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8" dur="25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1000"/>
                                            <p:tgtEl>
                                              <p:spTgt spid="36"/>
                                            </p:tgtEl>
                                          </p:cBhvr>
                                        </p:animEffect>
                                        <p:anim calcmode="lin" valueType="num">
                                          <p:cBhvr>
                                            <p:cTn id="22" dur="1000" fill="hold"/>
                                            <p:tgtEl>
                                              <p:spTgt spid="36"/>
                                            </p:tgtEl>
                                            <p:attrNameLst>
                                              <p:attrName>ppt_x</p:attrName>
                                            </p:attrNameLst>
                                          </p:cBhvr>
                                          <p:tavLst>
                                            <p:tav tm="0">
                                              <p:val>
                                                <p:strVal val="#ppt_x"/>
                                              </p:val>
                                            </p:tav>
                                            <p:tav tm="100000">
                                              <p:val>
                                                <p:strVal val="#ppt_x"/>
                                              </p:val>
                                            </p:tav>
                                          </p:tavLst>
                                        </p:anim>
                                        <p:anim calcmode="lin" valueType="num">
                                          <p:cBhvr>
                                            <p:cTn id="23"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6" grpId="0"/>
          <p:bldP spid="37" grpId="0" animBg="1"/>
          <p:bldP spid="3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25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additive="base">
                                            <p:cTn id="7" dur="250" fill="hold"/>
                                            <p:tgtEl>
                                              <p:spTgt spid="9"/>
                                            </p:tgtEl>
                                            <p:attrNameLst>
                                              <p:attrName>ppt_x</p:attrName>
                                            </p:attrNameLst>
                                          </p:cBhvr>
                                          <p:tavLst>
                                            <p:tav tm="0">
                                              <p:val>
                                                <p:strVal val="1+#ppt_w/2"/>
                                              </p:val>
                                            </p:tav>
                                            <p:tav tm="100000">
                                              <p:val>
                                                <p:strVal val="#ppt_x"/>
                                              </p:val>
                                            </p:tav>
                                          </p:tavLst>
                                        </p:anim>
                                        <p:anim calcmode="lin" valueType="num">
                                          <p:cBhvr additive="base">
                                            <p:cTn id="8" dur="25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1000"/>
                                            <p:tgtEl>
                                              <p:spTgt spid="36"/>
                                            </p:tgtEl>
                                          </p:cBhvr>
                                        </p:animEffect>
                                        <p:anim calcmode="lin" valueType="num">
                                          <p:cBhvr>
                                            <p:cTn id="22" dur="1000" fill="hold"/>
                                            <p:tgtEl>
                                              <p:spTgt spid="36"/>
                                            </p:tgtEl>
                                            <p:attrNameLst>
                                              <p:attrName>ppt_x</p:attrName>
                                            </p:attrNameLst>
                                          </p:cBhvr>
                                          <p:tavLst>
                                            <p:tav tm="0">
                                              <p:val>
                                                <p:strVal val="#ppt_x"/>
                                              </p:val>
                                            </p:tav>
                                            <p:tav tm="100000">
                                              <p:val>
                                                <p:strVal val="#ppt_x"/>
                                              </p:val>
                                            </p:tav>
                                          </p:tavLst>
                                        </p:anim>
                                        <p:anim calcmode="lin" valueType="num">
                                          <p:cBhvr>
                                            <p:cTn id="23"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6" grpId="0"/>
          <p:bldP spid="37" grpId="0" animBg="1"/>
          <p:bldP spid="38"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a:xfrm>
            <a:off x="2560876" y="2102827"/>
            <a:ext cx="1528566" cy="1377887"/>
          </a:xfrm>
          <a:custGeom>
            <a:avLst/>
            <a:gdLst/>
            <a:ahLst/>
            <a:cxnLst>
              <a:cxn ang="0">
                <a:pos x="1136759" y="1235640"/>
              </a:cxn>
              <a:cxn ang="0">
                <a:pos x="1086025" y="1286346"/>
              </a:cxn>
              <a:cxn ang="0">
                <a:pos x="1013623" y="1305028"/>
              </a:cxn>
              <a:cxn ang="0">
                <a:pos x="431239" y="1305028"/>
              </a:cxn>
              <a:cxn ang="0">
                <a:pos x="362008" y="1286346"/>
              </a:cxn>
              <a:cxn ang="0">
                <a:pos x="311274" y="1235106"/>
              </a:cxn>
              <a:cxn ang="0">
                <a:pos x="19025" y="723770"/>
              </a:cxn>
              <a:cxn ang="0">
                <a:pos x="0" y="652781"/>
              </a:cxn>
              <a:cxn ang="0">
                <a:pos x="19025" y="581257"/>
              </a:cxn>
              <a:cxn ang="0">
                <a:pos x="310217" y="72056"/>
              </a:cxn>
              <a:cxn ang="0">
                <a:pos x="362008" y="19748"/>
              </a:cxn>
              <a:cxn ang="0">
                <a:pos x="428068" y="533"/>
              </a:cxn>
              <a:cxn ang="0">
                <a:pos x="1012566" y="533"/>
              </a:cxn>
              <a:cxn ang="0">
                <a:pos x="1086025" y="19748"/>
              </a:cxn>
              <a:cxn ang="0">
                <a:pos x="1136759" y="70455"/>
              </a:cxn>
              <a:cxn ang="0">
                <a:pos x="1427951" y="579656"/>
              </a:cxn>
              <a:cxn ang="0">
                <a:pos x="1448034" y="652781"/>
              </a:cxn>
              <a:cxn ang="0">
                <a:pos x="1427423" y="726439"/>
              </a:cxn>
              <a:cxn ang="0">
                <a:pos x="1136759" y="1235640"/>
              </a:cxn>
            </a:cxnLst>
            <a:rect l="0" t="0" r="0" b="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9525">
            <a:noFill/>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 name="TextBox 3"/>
          <p:cNvSpPr txBox="1"/>
          <p:nvPr/>
        </p:nvSpPr>
        <p:spPr>
          <a:xfrm>
            <a:off x="2899069" y="2467807"/>
            <a:ext cx="673038" cy="649152"/>
          </a:xfrm>
          <a:prstGeom prst="rect">
            <a:avLst/>
          </a:prstGeom>
          <a:noFill/>
          <a:ln w="9525">
            <a:noFill/>
          </a:ln>
        </p:spPr>
        <p:txBody>
          <a:bodyPr wrap="square" lIns="0" tIns="0" rIns="0" bIns="0" anchor="t">
            <a:spAutoFit/>
          </a:bodyPr>
          <a:lstStyle/>
          <a:p>
            <a:pPr lvl="0" algn="ctr"/>
            <a:r>
              <a:rPr lang="zh-CN" altLang="en-US" sz="2110" b="1"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4" name="矩形 3"/>
          <p:cNvSpPr/>
          <p:nvPr/>
        </p:nvSpPr>
        <p:spPr>
          <a:xfrm>
            <a:off x="3910301" y="1520196"/>
            <a:ext cx="6355356" cy="1222184"/>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4"/>
                  <a:pt x="6019294" y="625799"/>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4"/>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5"/>
          <p:cNvSpPr/>
          <p:nvPr/>
        </p:nvSpPr>
        <p:spPr>
          <a:xfrm>
            <a:off x="3821566" y="2856228"/>
            <a:ext cx="1528568" cy="1377887"/>
          </a:xfrm>
          <a:custGeom>
            <a:avLst/>
            <a:gdLst/>
            <a:ahLst/>
            <a:cxnLst>
              <a:cxn ang="0">
                <a:pos x="1136759" y="1235640"/>
              </a:cxn>
              <a:cxn ang="0">
                <a:pos x="1086025" y="1286346"/>
              </a:cxn>
              <a:cxn ang="0">
                <a:pos x="1013623" y="1305028"/>
              </a:cxn>
              <a:cxn ang="0">
                <a:pos x="431239" y="1305028"/>
              </a:cxn>
              <a:cxn ang="0">
                <a:pos x="362008" y="1286346"/>
              </a:cxn>
              <a:cxn ang="0">
                <a:pos x="311274" y="1235106"/>
              </a:cxn>
              <a:cxn ang="0">
                <a:pos x="19025" y="723770"/>
              </a:cxn>
              <a:cxn ang="0">
                <a:pos x="0" y="652781"/>
              </a:cxn>
              <a:cxn ang="0">
                <a:pos x="19025" y="581257"/>
              </a:cxn>
              <a:cxn ang="0">
                <a:pos x="310217" y="72056"/>
              </a:cxn>
              <a:cxn ang="0">
                <a:pos x="362008" y="19748"/>
              </a:cxn>
              <a:cxn ang="0">
                <a:pos x="428068" y="533"/>
              </a:cxn>
              <a:cxn ang="0">
                <a:pos x="1012566" y="533"/>
              </a:cxn>
              <a:cxn ang="0">
                <a:pos x="1086025" y="19748"/>
              </a:cxn>
              <a:cxn ang="0">
                <a:pos x="1136759" y="70455"/>
              </a:cxn>
              <a:cxn ang="0">
                <a:pos x="1427951" y="579656"/>
              </a:cxn>
              <a:cxn ang="0">
                <a:pos x="1448034" y="652781"/>
              </a:cxn>
              <a:cxn ang="0">
                <a:pos x="1427423" y="726439"/>
              </a:cxn>
              <a:cxn ang="0">
                <a:pos x="1136759" y="1235640"/>
              </a:cxn>
            </a:cxnLst>
            <a:rect l="0" t="0" r="0" b="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9525">
            <a:noFill/>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5"/>
          <p:cNvSpPr/>
          <p:nvPr/>
        </p:nvSpPr>
        <p:spPr>
          <a:xfrm>
            <a:off x="2560876" y="3589538"/>
            <a:ext cx="1528566" cy="1377887"/>
          </a:xfrm>
          <a:custGeom>
            <a:avLst/>
            <a:gdLst/>
            <a:ahLst/>
            <a:cxnLst>
              <a:cxn ang="0">
                <a:pos x="1136759" y="1235640"/>
              </a:cxn>
              <a:cxn ang="0">
                <a:pos x="1086025" y="1286346"/>
              </a:cxn>
              <a:cxn ang="0">
                <a:pos x="1013623" y="1305028"/>
              </a:cxn>
              <a:cxn ang="0">
                <a:pos x="431239" y="1305028"/>
              </a:cxn>
              <a:cxn ang="0">
                <a:pos x="362008" y="1286346"/>
              </a:cxn>
              <a:cxn ang="0">
                <a:pos x="311274" y="1235106"/>
              </a:cxn>
              <a:cxn ang="0">
                <a:pos x="19025" y="723770"/>
              </a:cxn>
              <a:cxn ang="0">
                <a:pos x="0" y="652781"/>
              </a:cxn>
              <a:cxn ang="0">
                <a:pos x="19025" y="581257"/>
              </a:cxn>
              <a:cxn ang="0">
                <a:pos x="310217" y="72056"/>
              </a:cxn>
              <a:cxn ang="0">
                <a:pos x="362008" y="19748"/>
              </a:cxn>
              <a:cxn ang="0">
                <a:pos x="428068" y="533"/>
              </a:cxn>
              <a:cxn ang="0">
                <a:pos x="1012566" y="533"/>
              </a:cxn>
              <a:cxn ang="0">
                <a:pos x="1086025" y="19748"/>
              </a:cxn>
              <a:cxn ang="0">
                <a:pos x="1136759" y="70455"/>
              </a:cxn>
              <a:cxn ang="0">
                <a:pos x="1427951" y="579656"/>
              </a:cxn>
              <a:cxn ang="0">
                <a:pos x="1448034" y="652781"/>
              </a:cxn>
              <a:cxn ang="0">
                <a:pos x="1427423" y="726439"/>
              </a:cxn>
              <a:cxn ang="0">
                <a:pos x="1136759" y="1235640"/>
              </a:cxn>
            </a:cxnLst>
            <a:rect l="0" t="0" r="0" b="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9525">
            <a:noFill/>
          </a:ln>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矩形 3"/>
          <p:cNvSpPr/>
          <p:nvPr/>
        </p:nvSpPr>
        <p:spPr>
          <a:xfrm>
            <a:off x="5405383" y="2926545"/>
            <a:ext cx="4860274" cy="1222184"/>
          </a:xfrm>
          <a:custGeom>
            <a:avLst/>
            <a:gdLst/>
            <a:ahLst/>
            <a:cxnLst/>
            <a:rect l="l" t="t" r="r" b="b"/>
            <a:pathLst>
              <a:path w="5192450" h="1305562">
                <a:moveTo>
                  <a:pt x="648072" y="0"/>
                </a:moveTo>
                <a:lnTo>
                  <a:pt x="4680520" y="0"/>
                </a:lnTo>
                <a:lnTo>
                  <a:pt x="4680520" y="534"/>
                </a:lnTo>
                <a:lnTo>
                  <a:pt x="4756983" y="534"/>
                </a:lnTo>
                <a:cubicBezTo>
                  <a:pt x="4781822" y="0"/>
                  <a:pt x="4807189" y="5871"/>
                  <a:pt x="4830442" y="19749"/>
                </a:cubicBezTo>
                <a:cubicBezTo>
                  <a:pt x="4852109" y="32025"/>
                  <a:pt x="4869549" y="49639"/>
                  <a:pt x="4881176" y="70456"/>
                </a:cubicBezTo>
                <a:lnTo>
                  <a:pt x="5172368" y="579657"/>
                </a:lnTo>
                <a:cubicBezTo>
                  <a:pt x="5185051" y="601007"/>
                  <a:pt x="5192450" y="626093"/>
                  <a:pt x="5192450" y="652781"/>
                </a:cubicBezTo>
                <a:cubicBezTo>
                  <a:pt x="5192450" y="680003"/>
                  <a:pt x="5185051" y="705089"/>
                  <a:pt x="5171839" y="726439"/>
                </a:cubicBezTo>
                <a:lnTo>
                  <a:pt x="4881176" y="1235640"/>
                </a:lnTo>
                <a:cubicBezTo>
                  <a:pt x="4869021" y="1255923"/>
                  <a:pt x="4852109" y="1273537"/>
                  <a:pt x="4830442" y="1286347"/>
                </a:cubicBezTo>
                <a:cubicBezTo>
                  <a:pt x="4807717" y="1299691"/>
                  <a:pt x="4782879" y="1305562"/>
                  <a:pt x="4758040" y="1305028"/>
                </a:cubicBezTo>
                <a:lnTo>
                  <a:pt x="4680520" y="1305028"/>
                </a:lnTo>
                <a:lnTo>
                  <a:pt x="4680520" y="1305562"/>
                </a:lnTo>
                <a:lnTo>
                  <a:pt x="648072" y="1305562"/>
                </a:lnTo>
                <a:lnTo>
                  <a:pt x="648072" y="1305028"/>
                </a:lnTo>
                <a:lnTo>
                  <a:pt x="431239" y="1305028"/>
                </a:lnTo>
                <a:cubicBezTo>
                  <a:pt x="407986" y="1305028"/>
                  <a:pt x="383676" y="1299157"/>
                  <a:pt x="362008" y="1286347"/>
                </a:cubicBezTo>
                <a:cubicBezTo>
                  <a:pt x="340341" y="1273537"/>
                  <a:pt x="322901" y="1255923"/>
                  <a:pt x="311274" y="1235107"/>
                </a:cubicBezTo>
                <a:lnTo>
                  <a:pt x="19025" y="723770"/>
                </a:lnTo>
                <a:cubicBezTo>
                  <a:pt x="6870" y="702954"/>
                  <a:pt x="0" y="678935"/>
                  <a:pt x="0" y="652781"/>
                </a:cubicBezTo>
                <a:cubicBezTo>
                  <a:pt x="0" y="626627"/>
                  <a:pt x="6870" y="602608"/>
                  <a:pt x="19025" y="581258"/>
                </a:cubicBezTo>
                <a:lnTo>
                  <a:pt x="310217" y="72057"/>
                </a:lnTo>
                <a:cubicBezTo>
                  <a:pt x="322372" y="51240"/>
                  <a:pt x="339812" y="32559"/>
                  <a:pt x="362008" y="19749"/>
                </a:cubicBezTo>
                <a:cubicBezTo>
                  <a:pt x="382619" y="7473"/>
                  <a:pt x="405344" y="1068"/>
                  <a:pt x="428068" y="534"/>
                </a:cubicBezTo>
                <a:lnTo>
                  <a:pt x="648072" y="534"/>
                </a:lnTo>
                <a:close/>
              </a:path>
            </a:pathLst>
          </a:cu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Arial" panose="020B0604020202020204" pitchFamily="34" charset="0"/>
              <a:ea typeface="微软雅黑" panose="020B0503020204020204" pitchFamily="34" charset="-122"/>
              <a:sym typeface="Arial" panose="020B0604020202020204" pitchFamily="34" charset="0"/>
            </a:endParaRPr>
          </a:p>
        </p:txBody>
      </p:sp>
      <p:sp>
        <p:nvSpPr>
          <p:cNvPr id="8" name="矩形 3"/>
          <p:cNvSpPr/>
          <p:nvPr/>
        </p:nvSpPr>
        <p:spPr>
          <a:xfrm>
            <a:off x="3910301" y="4332894"/>
            <a:ext cx="6355356" cy="1222184"/>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5"/>
                  <a:pt x="6019294" y="625800"/>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5"/>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5"/>
          <p:cNvSpPr/>
          <p:nvPr/>
        </p:nvSpPr>
        <p:spPr bwMode="auto">
          <a:xfrm rot="10800000" flipH="1" flipV="1">
            <a:off x="3632309" y="2620805"/>
            <a:ext cx="379966" cy="34258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ln>
        </p:spPr>
        <p:txBody>
          <a:bodyPr vert="horz" wrap="square" lIns="96435" tIns="48218" rIns="96435" bIns="48218" numCol="1" anchor="ctr" anchorCtr="0" compatLnSpc="1"/>
          <a:lstStyle/>
          <a:p>
            <a:pPr algn="ctr" fontAlgn="auto"/>
            <a:r>
              <a:rPr lang="en-US" altLang="zh-CN" sz="2110" b="1" noProof="1">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1</a:t>
            </a:r>
            <a:endParaRPr lang="zh-CN" altLang="en-US" sz="2110" b="1" noProof="1">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2"/>
          <p:cNvSpPr txBox="1"/>
          <p:nvPr/>
        </p:nvSpPr>
        <p:spPr>
          <a:xfrm>
            <a:off x="4148041" y="3221208"/>
            <a:ext cx="673038" cy="649152"/>
          </a:xfrm>
          <a:prstGeom prst="rect">
            <a:avLst/>
          </a:prstGeom>
          <a:noFill/>
          <a:ln w="9525">
            <a:noFill/>
          </a:ln>
        </p:spPr>
        <p:txBody>
          <a:bodyPr wrap="square" lIns="0" tIns="0" rIns="0" bIns="0" anchor="t">
            <a:spAutoFit/>
          </a:bodyPr>
          <a:lstStyle/>
          <a:p>
            <a:pPr lvl="0" algn="ctr"/>
            <a:r>
              <a:rPr lang="zh-CN" altLang="en-US" sz="2110" b="1"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p>
        </p:txBody>
      </p:sp>
      <p:grpSp>
        <p:nvGrpSpPr>
          <p:cNvPr id="11" name="组合 10"/>
          <p:cNvGrpSpPr/>
          <p:nvPr/>
        </p:nvGrpSpPr>
        <p:grpSpPr>
          <a:xfrm>
            <a:off x="4880445" y="3375006"/>
            <a:ext cx="379966" cy="342582"/>
            <a:chOff x="2142410" y="2298139"/>
            <a:chExt cx="360284" cy="324836"/>
          </a:xfrm>
          <a:solidFill>
            <a:schemeClr val="bg1"/>
          </a:solidFill>
        </p:grpSpPr>
        <p:sp>
          <p:nvSpPr>
            <p:cNvPr id="12" name="Freeform 5"/>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ln>
          </p:spPr>
          <p:txBody>
            <a:bodyPr vert="horz" wrap="square" lIns="96435" tIns="48218" rIns="96435" bIns="48218" numCol="1" anchor="t" anchorCtr="0" compatLnSpc="1"/>
            <a:lstStyle/>
            <a:p>
              <a:pPr fontAlgn="auto"/>
              <a:endParaRPr lang="zh-CN" altLang="en-US" strike="noStrike" noProof="1">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5"/>
            <p:cNvSpPr txBox="1"/>
            <p:nvPr/>
          </p:nvSpPr>
          <p:spPr>
            <a:xfrm>
              <a:off x="2221796" y="2306669"/>
              <a:ext cx="201512" cy="307763"/>
            </a:xfrm>
            <a:prstGeom prst="rect">
              <a:avLst/>
            </a:prstGeom>
            <a:grp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fontAlgn="auto"/>
              <a:r>
                <a:rPr lang="en-US" altLang="zh-CN" sz="2110" b="1" noProof="1">
                  <a:solidFill>
                    <a:schemeClr val="tx1">
                      <a:lumMod val="75000"/>
                      <a:lumOff val="25000"/>
                    </a:schemeClr>
                  </a:solidFill>
                  <a:latin typeface="Arial" panose="020B0604020202020204" pitchFamily="34" charset="0"/>
                  <a:sym typeface="Arial" panose="020B0604020202020204" pitchFamily="34" charset="0"/>
                </a:rPr>
                <a:t>2</a:t>
              </a:r>
              <a:endParaRPr lang="zh-CN" altLang="en-US" sz="2110" b="1" noProof="1">
                <a:solidFill>
                  <a:schemeClr val="tx1">
                    <a:lumMod val="75000"/>
                    <a:lumOff val="25000"/>
                  </a:schemeClr>
                </a:solidFill>
                <a:latin typeface="Arial" panose="020B0604020202020204" pitchFamily="34" charset="0"/>
                <a:sym typeface="Arial" panose="020B0604020202020204" pitchFamily="34" charset="0"/>
              </a:endParaRPr>
            </a:p>
          </p:txBody>
        </p:sp>
      </p:grpSp>
      <p:sp>
        <p:nvSpPr>
          <p:cNvPr id="14" name="TextBox 16"/>
          <p:cNvSpPr txBox="1"/>
          <p:nvPr/>
        </p:nvSpPr>
        <p:spPr>
          <a:xfrm>
            <a:off x="2899069" y="3954518"/>
            <a:ext cx="673038" cy="649152"/>
          </a:xfrm>
          <a:prstGeom prst="rect">
            <a:avLst/>
          </a:prstGeom>
          <a:noFill/>
          <a:ln w="9525">
            <a:noFill/>
          </a:ln>
        </p:spPr>
        <p:txBody>
          <a:bodyPr wrap="square" lIns="0" tIns="0" rIns="0" bIns="0" anchor="t">
            <a:spAutoFit/>
          </a:bodyPr>
          <a:lstStyle/>
          <a:p>
            <a:pPr lvl="0" algn="ctr"/>
            <a:r>
              <a:rPr lang="zh-CN" altLang="en-US" sz="2110" b="1"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p>
        </p:txBody>
      </p:sp>
      <p:grpSp>
        <p:nvGrpSpPr>
          <p:cNvPr id="15" name="组合 14"/>
          <p:cNvGrpSpPr/>
          <p:nvPr/>
        </p:nvGrpSpPr>
        <p:grpSpPr>
          <a:xfrm>
            <a:off x="3632309" y="4107515"/>
            <a:ext cx="379966" cy="342582"/>
            <a:chOff x="2142410" y="2298139"/>
            <a:chExt cx="360284" cy="324836"/>
          </a:xfrm>
          <a:solidFill>
            <a:schemeClr val="bg1"/>
          </a:solidFill>
        </p:grpSpPr>
        <p:sp>
          <p:nvSpPr>
            <p:cNvPr id="16" name="Freeform 5"/>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ln>
          </p:spPr>
          <p:txBody>
            <a:bodyPr vert="horz" wrap="square" lIns="96435" tIns="48218" rIns="96435" bIns="48218" numCol="1" anchor="t" anchorCtr="0" compatLnSpc="1"/>
            <a:lstStyle/>
            <a:p>
              <a:pPr fontAlgn="auto"/>
              <a:endParaRPr lang="zh-CN" altLang="en-US" strike="noStrike" noProof="1">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9"/>
            <p:cNvSpPr txBox="1"/>
            <p:nvPr/>
          </p:nvSpPr>
          <p:spPr>
            <a:xfrm>
              <a:off x="2221796" y="2306669"/>
              <a:ext cx="201512" cy="307763"/>
            </a:xfrm>
            <a:prstGeom prst="rect">
              <a:avLst/>
            </a:prstGeom>
            <a:grp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fontAlgn="auto"/>
              <a:r>
                <a:rPr lang="en-US" altLang="zh-CN" sz="2110" b="1" noProof="1">
                  <a:solidFill>
                    <a:schemeClr val="tx1">
                      <a:lumMod val="75000"/>
                      <a:lumOff val="25000"/>
                    </a:schemeClr>
                  </a:solidFill>
                  <a:latin typeface="Arial" panose="020B0604020202020204" pitchFamily="34" charset="0"/>
                  <a:sym typeface="Arial" panose="020B0604020202020204" pitchFamily="34" charset="0"/>
                </a:rPr>
                <a:t>3</a:t>
              </a:r>
              <a:endParaRPr lang="zh-CN" altLang="en-US" sz="2110" b="1" noProof="1">
                <a:solidFill>
                  <a:schemeClr val="tx1">
                    <a:lumMod val="75000"/>
                    <a:lumOff val="25000"/>
                  </a:schemeClr>
                </a:solidFill>
                <a:latin typeface="Arial" panose="020B0604020202020204" pitchFamily="34" charset="0"/>
                <a:sym typeface="Arial" panose="020B0604020202020204" pitchFamily="34" charset="0"/>
              </a:endParaRPr>
            </a:p>
          </p:txBody>
        </p:sp>
      </p:grpSp>
      <p:sp>
        <p:nvSpPr>
          <p:cNvPr id="18" name="TextBox 20"/>
          <p:cNvSpPr txBox="1"/>
          <p:nvPr/>
        </p:nvSpPr>
        <p:spPr>
          <a:xfrm>
            <a:off x="4608452" y="1942101"/>
            <a:ext cx="4587375" cy="384721"/>
          </a:xfrm>
          <a:prstGeom prst="rect">
            <a:avLst/>
          </a:prstGeom>
          <a:noFill/>
          <a:ln w="9525">
            <a:noFill/>
          </a:ln>
        </p:spPr>
        <p:txBody>
          <a:bodyPr wrap="square" lIns="0" tIns="0" rIns="0" bIns="0" anchor="t">
            <a:spAutoFit/>
          </a:bodyPr>
          <a:lstStyle/>
          <a:p>
            <a:pPr algn="just">
              <a:lnSpc>
                <a:spcPts val="1475"/>
              </a:lnSpc>
            </a:pPr>
            <a:r>
              <a:rPr lang="zh-CN" altLang="en-US" sz="1265" dirty="0">
                <a:solidFill>
                  <a:srgbClr val="595959"/>
                </a:solidFill>
                <a:latin typeface="Arial" panose="020B0604020202020204" pitchFamily="34" charset="0"/>
                <a:ea typeface="微软雅黑" panose="020B0503020204020204" pitchFamily="34" charset="-122"/>
                <a:sym typeface="Arial" panose="020B0604020202020204" pitchFamily="34" charset="0"/>
              </a:rPr>
              <a:t>详写内容</a:t>
            </a:r>
            <a:r>
              <a:rPr lang="en-US" altLang="zh-CN" sz="1265" dirty="0">
                <a:solidFill>
                  <a:srgbClr val="595959"/>
                </a:solidFill>
                <a:latin typeface="Arial" panose="020B0604020202020204" pitchFamily="34" charset="0"/>
                <a:ea typeface="微软雅黑" panose="020B0503020204020204" pitchFamily="34" charset="-122"/>
                <a:sym typeface="Arial" panose="020B0604020202020204" pitchFamily="34" charset="0"/>
              </a:rPr>
              <a:t>……</a:t>
            </a:r>
            <a:r>
              <a:rPr lang="zh-CN" altLang="en-US" sz="1265" dirty="0">
                <a:solidFill>
                  <a:srgbClr val="595959"/>
                </a:solidFill>
                <a:latin typeface="Arial" panose="020B0604020202020204" pitchFamily="34" charset="0"/>
                <a:ea typeface="微软雅黑" panose="020B0503020204020204" pitchFamily="34" charset="-122"/>
                <a:sym typeface="Arial" panose="020B0604020202020204" pitchFamily="34" charset="0"/>
              </a:rPr>
              <a:t>点击输入本栏的具体文字，简明扼要的说明分项内容，此为概念图解，请根据您的具体内容酌情修改</a:t>
            </a:r>
            <a:endParaRPr lang="en-US" altLang="zh-CN" sz="1265" dirty="0">
              <a:solidFill>
                <a:srgbClr val="595959"/>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21"/>
          <p:cNvSpPr txBox="1"/>
          <p:nvPr/>
        </p:nvSpPr>
        <p:spPr>
          <a:xfrm>
            <a:off x="6031543" y="3263065"/>
            <a:ext cx="3467320" cy="577081"/>
          </a:xfrm>
          <a:prstGeom prst="rect">
            <a:avLst/>
          </a:prstGeom>
          <a:noFill/>
          <a:ln w="9525">
            <a:noFill/>
          </a:ln>
        </p:spPr>
        <p:txBody>
          <a:bodyPr wrap="square" lIns="0" tIns="0" rIns="0" bIns="0" anchor="t">
            <a:spAutoFit/>
          </a:bodyPr>
          <a:lstStyle/>
          <a:p>
            <a:pPr algn="just">
              <a:lnSpc>
                <a:spcPts val="1475"/>
              </a:lnSpc>
            </a:pPr>
            <a:r>
              <a:rPr lang="zh-CN" altLang="en-US" sz="1265" dirty="0">
                <a:solidFill>
                  <a:srgbClr val="595959"/>
                </a:solidFill>
                <a:latin typeface="Arial" panose="020B0604020202020204" pitchFamily="34" charset="0"/>
                <a:ea typeface="微软雅黑" panose="020B0503020204020204" pitchFamily="34" charset="-122"/>
                <a:sym typeface="Arial" panose="020B0604020202020204" pitchFamily="34" charset="0"/>
              </a:rPr>
              <a:t>详写内容</a:t>
            </a:r>
            <a:r>
              <a:rPr lang="en-US" altLang="zh-CN" sz="1265" dirty="0">
                <a:solidFill>
                  <a:srgbClr val="595959"/>
                </a:solidFill>
                <a:latin typeface="Arial" panose="020B0604020202020204" pitchFamily="34" charset="0"/>
                <a:ea typeface="微软雅黑" panose="020B0503020204020204" pitchFamily="34" charset="-122"/>
                <a:sym typeface="Arial" panose="020B0604020202020204" pitchFamily="34" charset="0"/>
              </a:rPr>
              <a:t>……</a:t>
            </a:r>
            <a:r>
              <a:rPr lang="zh-CN" altLang="en-US" sz="1265" dirty="0">
                <a:solidFill>
                  <a:srgbClr val="595959"/>
                </a:solidFill>
                <a:latin typeface="Arial" panose="020B0604020202020204" pitchFamily="34" charset="0"/>
                <a:ea typeface="微软雅黑" panose="020B0503020204020204" pitchFamily="34" charset="-122"/>
                <a:sym typeface="Arial" panose="020B0604020202020204" pitchFamily="34" charset="0"/>
              </a:rPr>
              <a:t>点击输入本栏的具体文字，简明扼要的说明分项内容，此为概念图解，请根据您的具体内容酌情修改</a:t>
            </a:r>
            <a:endParaRPr lang="en-US" altLang="zh-CN" sz="1265" dirty="0">
              <a:solidFill>
                <a:srgbClr val="595959"/>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22"/>
          <p:cNvSpPr txBox="1"/>
          <p:nvPr/>
        </p:nvSpPr>
        <p:spPr>
          <a:xfrm>
            <a:off x="4608452" y="4754798"/>
            <a:ext cx="4587375" cy="384721"/>
          </a:xfrm>
          <a:prstGeom prst="rect">
            <a:avLst/>
          </a:prstGeom>
          <a:noFill/>
          <a:ln w="9525">
            <a:noFill/>
          </a:ln>
        </p:spPr>
        <p:txBody>
          <a:bodyPr wrap="square" lIns="0" tIns="0" rIns="0" bIns="0" anchor="t">
            <a:spAutoFit/>
          </a:bodyPr>
          <a:lstStyle/>
          <a:p>
            <a:pPr algn="just">
              <a:lnSpc>
                <a:spcPts val="1475"/>
              </a:lnSpc>
            </a:pPr>
            <a:r>
              <a:rPr lang="zh-CN" altLang="en-US" sz="1265" dirty="0">
                <a:solidFill>
                  <a:srgbClr val="595959"/>
                </a:solidFill>
                <a:latin typeface="Arial" panose="020B0604020202020204" pitchFamily="34" charset="0"/>
                <a:ea typeface="微软雅黑" panose="020B0503020204020204" pitchFamily="34" charset="-122"/>
                <a:sym typeface="Arial" panose="020B0604020202020204" pitchFamily="34" charset="0"/>
              </a:rPr>
              <a:t>详写内容</a:t>
            </a:r>
            <a:r>
              <a:rPr lang="en-US" altLang="zh-CN" sz="1265" dirty="0">
                <a:solidFill>
                  <a:srgbClr val="595959"/>
                </a:solidFill>
                <a:latin typeface="Arial" panose="020B0604020202020204" pitchFamily="34" charset="0"/>
                <a:ea typeface="微软雅黑" panose="020B0503020204020204" pitchFamily="34" charset="-122"/>
                <a:sym typeface="Arial" panose="020B0604020202020204" pitchFamily="34" charset="0"/>
              </a:rPr>
              <a:t>……</a:t>
            </a:r>
            <a:r>
              <a:rPr lang="zh-CN" altLang="en-US" sz="1265" dirty="0">
                <a:solidFill>
                  <a:srgbClr val="595959"/>
                </a:solidFill>
                <a:latin typeface="Arial" panose="020B0604020202020204" pitchFamily="34" charset="0"/>
                <a:ea typeface="微软雅黑" panose="020B0503020204020204" pitchFamily="34" charset="-122"/>
                <a:sym typeface="Arial" panose="020B0604020202020204" pitchFamily="34" charset="0"/>
              </a:rPr>
              <a:t>点击输入本栏的具体文字，简明扼要的说明分项内容，此为概念图解，请根据您的具体内容酌情修改</a:t>
            </a:r>
            <a:endParaRPr lang="en-US" altLang="zh-CN" sz="1265" dirty="0">
              <a:solidFill>
                <a:srgbClr val="595959"/>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0"/>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p>
        </p:txBody>
      </p:sp>
      <p:grpSp>
        <p:nvGrpSpPr>
          <p:cNvPr id="22" name="组合 21"/>
          <p:cNvGrpSpPr/>
          <p:nvPr/>
        </p:nvGrpSpPr>
        <p:grpSpPr>
          <a:xfrm>
            <a:off x="721798" y="880021"/>
            <a:ext cx="1893346" cy="0"/>
            <a:chOff x="2536531" y="1217999"/>
            <a:chExt cx="1893346" cy="0"/>
          </a:xfrm>
        </p:grpSpPr>
        <p:cxnSp>
          <p:nvCxnSpPr>
            <p:cNvPr id="23" name="直接连接符 22"/>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50" advTm="5000">
        <p14:flip dir="r"/>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anim calcmode="lin" valueType="num">
                                      <p:cBhvr>
                                        <p:cTn id="10" dur="500" fill="hold"/>
                                        <p:tgtEl>
                                          <p:spTgt spid="3"/>
                                        </p:tgtEl>
                                        <p:attrNameLst>
                                          <p:attrName>ppt_x</p:attrName>
                                        </p:attrNameLst>
                                      </p:cBhvr>
                                      <p:tavLst>
                                        <p:tav tm="0">
                                          <p:val>
                                            <p:fltVal val="0.5"/>
                                          </p:val>
                                        </p:tav>
                                        <p:tav tm="100000">
                                          <p:val>
                                            <p:strVal val="#ppt_x"/>
                                          </p:val>
                                        </p:tav>
                                      </p:tavLst>
                                    </p:anim>
                                    <p:anim calcmode="lin" valueType="num">
                                      <p:cBhvr>
                                        <p:cTn id="11" dur="500" fill="hold"/>
                                        <p:tgtEl>
                                          <p:spTgt spid="3"/>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anim calcmode="lin" valueType="num">
                                      <p:cBhvr>
                                        <p:cTn id="17" dur="500" fill="hold"/>
                                        <p:tgtEl>
                                          <p:spTgt spid="2"/>
                                        </p:tgtEl>
                                        <p:attrNameLst>
                                          <p:attrName>ppt_x</p:attrName>
                                        </p:attrNameLst>
                                      </p:cBhvr>
                                      <p:tavLst>
                                        <p:tav tm="0">
                                          <p:val>
                                            <p:fltVal val="0.5"/>
                                          </p:val>
                                        </p:tav>
                                        <p:tav tm="100000">
                                          <p:val>
                                            <p:strVal val="#ppt_x"/>
                                          </p:val>
                                        </p:tav>
                                      </p:tavLst>
                                    </p:anim>
                                    <p:anim calcmode="lin" valueType="num">
                                      <p:cBhvr>
                                        <p:cTn id="18" dur="500" fill="hold"/>
                                        <p:tgtEl>
                                          <p:spTgt spid="2"/>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20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anim calcmode="lin" valueType="num">
                                      <p:cBhvr>
                                        <p:cTn id="24" dur="500" fill="hold"/>
                                        <p:tgtEl>
                                          <p:spTgt spid="6"/>
                                        </p:tgtEl>
                                        <p:attrNameLst>
                                          <p:attrName>ppt_x</p:attrName>
                                        </p:attrNameLst>
                                      </p:cBhvr>
                                      <p:tavLst>
                                        <p:tav tm="0">
                                          <p:val>
                                            <p:fltVal val="0.5"/>
                                          </p:val>
                                        </p:tav>
                                        <p:tav tm="100000">
                                          <p:val>
                                            <p:strVal val="#ppt_x"/>
                                          </p:val>
                                        </p:tav>
                                      </p:tavLst>
                                    </p:anim>
                                    <p:anim calcmode="lin" valueType="num">
                                      <p:cBhvr>
                                        <p:cTn id="25" dur="500" fill="hold"/>
                                        <p:tgtEl>
                                          <p:spTgt spid="6"/>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0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anim calcmode="lin" valueType="num">
                                      <p:cBhvr>
                                        <p:cTn id="31" dur="500" fill="hold"/>
                                        <p:tgtEl>
                                          <p:spTgt spid="14"/>
                                        </p:tgtEl>
                                        <p:attrNameLst>
                                          <p:attrName>ppt_x</p:attrName>
                                        </p:attrNameLst>
                                      </p:cBhvr>
                                      <p:tavLst>
                                        <p:tav tm="0">
                                          <p:val>
                                            <p:fltVal val="0.5"/>
                                          </p:val>
                                        </p:tav>
                                        <p:tav tm="100000">
                                          <p:val>
                                            <p:strVal val="#ppt_x"/>
                                          </p:val>
                                        </p:tav>
                                      </p:tavLst>
                                    </p:anim>
                                    <p:anim calcmode="lin" valueType="num">
                                      <p:cBhvr>
                                        <p:cTn id="32" dur="500" fill="hold"/>
                                        <p:tgtEl>
                                          <p:spTgt spid="14"/>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20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anim calcmode="lin" valueType="num">
                                      <p:cBhvr>
                                        <p:cTn id="38" dur="500" fill="hold"/>
                                        <p:tgtEl>
                                          <p:spTgt spid="15"/>
                                        </p:tgtEl>
                                        <p:attrNameLst>
                                          <p:attrName>ppt_x</p:attrName>
                                        </p:attrNameLst>
                                      </p:cBhvr>
                                      <p:tavLst>
                                        <p:tav tm="0">
                                          <p:val>
                                            <p:fltVal val="0.5"/>
                                          </p:val>
                                        </p:tav>
                                        <p:tav tm="100000">
                                          <p:val>
                                            <p:strVal val="#ppt_x"/>
                                          </p:val>
                                        </p:tav>
                                      </p:tavLst>
                                    </p:anim>
                                    <p:anim calcmode="lin" valueType="num">
                                      <p:cBhvr>
                                        <p:cTn id="39" dur="500" fill="hold"/>
                                        <p:tgtEl>
                                          <p:spTgt spid="15"/>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400"/>
                                  </p:stCondLst>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ppt_w</p:attrName>
                                        </p:attrNameLst>
                                      </p:cBhvr>
                                      <p:tavLst>
                                        <p:tav tm="0">
                                          <p:val>
                                            <p:fltVal val="0"/>
                                          </p:val>
                                        </p:tav>
                                        <p:tav tm="100000">
                                          <p:val>
                                            <p:strVal val="#ppt_w"/>
                                          </p:val>
                                        </p:tav>
                                      </p:tavLst>
                                    </p:anim>
                                    <p:anim calcmode="lin" valueType="num">
                                      <p:cBhvr>
                                        <p:cTn id="43" dur="500" fill="hold"/>
                                        <p:tgtEl>
                                          <p:spTgt spid="5"/>
                                        </p:tgtEl>
                                        <p:attrNameLst>
                                          <p:attrName>ppt_h</p:attrName>
                                        </p:attrNameLst>
                                      </p:cBhvr>
                                      <p:tavLst>
                                        <p:tav tm="0">
                                          <p:val>
                                            <p:fltVal val="0"/>
                                          </p:val>
                                        </p:tav>
                                        <p:tav tm="100000">
                                          <p:val>
                                            <p:strVal val="#ppt_h"/>
                                          </p:val>
                                        </p:tav>
                                      </p:tavLst>
                                    </p:anim>
                                    <p:animEffect transition="in" filter="fade">
                                      <p:cBhvr>
                                        <p:cTn id="44" dur="500"/>
                                        <p:tgtEl>
                                          <p:spTgt spid="5"/>
                                        </p:tgtEl>
                                      </p:cBhvr>
                                    </p:animEffect>
                                    <p:anim calcmode="lin" valueType="num">
                                      <p:cBhvr>
                                        <p:cTn id="45" dur="500" fill="hold"/>
                                        <p:tgtEl>
                                          <p:spTgt spid="5"/>
                                        </p:tgtEl>
                                        <p:attrNameLst>
                                          <p:attrName>ppt_x</p:attrName>
                                        </p:attrNameLst>
                                      </p:cBhvr>
                                      <p:tavLst>
                                        <p:tav tm="0">
                                          <p:val>
                                            <p:fltVal val="0.5"/>
                                          </p:val>
                                        </p:tav>
                                        <p:tav tm="100000">
                                          <p:val>
                                            <p:strVal val="#ppt_x"/>
                                          </p:val>
                                        </p:tav>
                                      </p:tavLst>
                                    </p:anim>
                                    <p:anim calcmode="lin" valueType="num">
                                      <p:cBhvr>
                                        <p:cTn id="46" dur="500" fill="hold"/>
                                        <p:tgtEl>
                                          <p:spTgt spid="5"/>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4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500" fill="hold"/>
                                        <p:tgtEl>
                                          <p:spTgt spid="10"/>
                                        </p:tgtEl>
                                        <p:attrNameLst>
                                          <p:attrName>ppt_w</p:attrName>
                                        </p:attrNameLst>
                                      </p:cBhvr>
                                      <p:tavLst>
                                        <p:tav tm="0">
                                          <p:val>
                                            <p:fltVal val="0"/>
                                          </p:val>
                                        </p:tav>
                                        <p:tav tm="100000">
                                          <p:val>
                                            <p:strVal val="#ppt_w"/>
                                          </p:val>
                                        </p:tav>
                                      </p:tavLst>
                                    </p:anim>
                                    <p:anim calcmode="lin" valueType="num">
                                      <p:cBhvr>
                                        <p:cTn id="50" dur="500" fill="hold"/>
                                        <p:tgtEl>
                                          <p:spTgt spid="10"/>
                                        </p:tgtEl>
                                        <p:attrNameLst>
                                          <p:attrName>ppt_h</p:attrName>
                                        </p:attrNameLst>
                                      </p:cBhvr>
                                      <p:tavLst>
                                        <p:tav tm="0">
                                          <p:val>
                                            <p:fltVal val="0"/>
                                          </p:val>
                                        </p:tav>
                                        <p:tav tm="100000">
                                          <p:val>
                                            <p:strVal val="#ppt_h"/>
                                          </p:val>
                                        </p:tav>
                                      </p:tavLst>
                                    </p:anim>
                                    <p:animEffect transition="in" filter="fade">
                                      <p:cBhvr>
                                        <p:cTn id="51" dur="500"/>
                                        <p:tgtEl>
                                          <p:spTgt spid="10"/>
                                        </p:tgtEl>
                                      </p:cBhvr>
                                    </p:animEffect>
                                    <p:anim calcmode="lin" valueType="num">
                                      <p:cBhvr>
                                        <p:cTn id="52" dur="500" fill="hold"/>
                                        <p:tgtEl>
                                          <p:spTgt spid="10"/>
                                        </p:tgtEl>
                                        <p:attrNameLst>
                                          <p:attrName>ppt_x</p:attrName>
                                        </p:attrNameLst>
                                      </p:cBhvr>
                                      <p:tavLst>
                                        <p:tav tm="0">
                                          <p:val>
                                            <p:fltVal val="0.5"/>
                                          </p:val>
                                        </p:tav>
                                        <p:tav tm="100000">
                                          <p:val>
                                            <p:strVal val="#ppt_x"/>
                                          </p:val>
                                        </p:tav>
                                      </p:tavLst>
                                    </p:anim>
                                    <p:anim calcmode="lin" valueType="num">
                                      <p:cBhvr>
                                        <p:cTn id="53" dur="500" fill="hold"/>
                                        <p:tgtEl>
                                          <p:spTgt spid="10"/>
                                        </p:tgtEl>
                                        <p:attrNameLst>
                                          <p:attrName>ppt_y</p:attrName>
                                        </p:attrNameLst>
                                      </p:cBhvr>
                                      <p:tavLst>
                                        <p:tav tm="0">
                                          <p:val>
                                            <p:fltVal val="0.5"/>
                                          </p:val>
                                        </p:tav>
                                        <p:tav tm="100000">
                                          <p:val>
                                            <p:strVal val="#ppt_y"/>
                                          </p:val>
                                        </p:tav>
                                      </p:tavLst>
                                    </p:anim>
                                  </p:childTnLst>
                                </p:cTn>
                              </p:par>
                              <p:par>
                                <p:cTn id="54" presetID="53" presetClass="entr" presetSubtype="528" fill="hold" nodeType="withEffect">
                                  <p:stCondLst>
                                    <p:cond delay="40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anim calcmode="lin" valueType="num">
                                      <p:cBhvr>
                                        <p:cTn id="59" dur="500" fill="hold"/>
                                        <p:tgtEl>
                                          <p:spTgt spid="11"/>
                                        </p:tgtEl>
                                        <p:attrNameLst>
                                          <p:attrName>ppt_x</p:attrName>
                                        </p:attrNameLst>
                                      </p:cBhvr>
                                      <p:tavLst>
                                        <p:tav tm="0">
                                          <p:val>
                                            <p:fltVal val="0.5"/>
                                          </p:val>
                                        </p:tav>
                                        <p:tav tm="100000">
                                          <p:val>
                                            <p:strVal val="#ppt_x"/>
                                          </p:val>
                                        </p:tav>
                                      </p:tavLst>
                                    </p:anim>
                                    <p:anim calcmode="lin" valueType="num">
                                      <p:cBhvr>
                                        <p:cTn id="60" dur="500" fill="hold"/>
                                        <p:tgtEl>
                                          <p:spTgt spid="11"/>
                                        </p:tgtEl>
                                        <p:attrNameLst>
                                          <p:attrName>ppt_y</p:attrName>
                                        </p:attrNameLst>
                                      </p:cBhvr>
                                      <p:tavLst>
                                        <p:tav tm="0">
                                          <p:val>
                                            <p:fltVal val="0.5"/>
                                          </p:val>
                                        </p:tav>
                                        <p:tav tm="100000">
                                          <p:val>
                                            <p:strVal val="#ppt_y"/>
                                          </p:val>
                                        </p:tav>
                                      </p:tavLst>
                                    </p:anim>
                                  </p:childTnLst>
                                </p:cTn>
                              </p:par>
                            </p:childTnLst>
                          </p:cTn>
                        </p:par>
                        <p:par>
                          <p:cTn id="61" fill="hold">
                            <p:stCondLst>
                              <p:cond delay="500"/>
                            </p:stCondLst>
                            <p:childTnLst>
                              <p:par>
                                <p:cTn id="62" presetID="55" presetClass="entr" presetSubtype="0"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p:cTn id="64" dur="1000" fill="hold"/>
                                        <p:tgtEl>
                                          <p:spTgt spid="18"/>
                                        </p:tgtEl>
                                        <p:attrNameLst>
                                          <p:attrName>ppt_w</p:attrName>
                                        </p:attrNameLst>
                                      </p:cBhvr>
                                      <p:tavLst>
                                        <p:tav tm="0">
                                          <p:val>
                                            <p:strVal val="#ppt_w*0.70"/>
                                          </p:val>
                                        </p:tav>
                                        <p:tav tm="100000">
                                          <p:val>
                                            <p:strVal val="#ppt_w"/>
                                          </p:val>
                                        </p:tav>
                                      </p:tavLst>
                                    </p:anim>
                                    <p:anim calcmode="lin" valueType="num">
                                      <p:cBhvr>
                                        <p:cTn id="65" dur="1000" fill="hold"/>
                                        <p:tgtEl>
                                          <p:spTgt spid="18"/>
                                        </p:tgtEl>
                                        <p:attrNameLst>
                                          <p:attrName>ppt_h</p:attrName>
                                        </p:attrNameLst>
                                      </p:cBhvr>
                                      <p:tavLst>
                                        <p:tav tm="0">
                                          <p:val>
                                            <p:strVal val="#ppt_h"/>
                                          </p:val>
                                        </p:tav>
                                        <p:tav tm="100000">
                                          <p:val>
                                            <p:strVal val="#ppt_h"/>
                                          </p:val>
                                        </p:tav>
                                      </p:tavLst>
                                    </p:anim>
                                    <p:animEffect transition="in" filter="fade">
                                      <p:cBhvr>
                                        <p:cTn id="66" dur="1000"/>
                                        <p:tgtEl>
                                          <p:spTgt spid="18"/>
                                        </p:tgtEl>
                                      </p:cBhvr>
                                    </p:animEffect>
                                  </p:childTnLst>
                                </p:cTn>
                              </p:par>
                              <p:par>
                                <p:cTn id="67" presetID="55" presetClass="entr" presetSubtype="0" fill="hold" grpId="0" nodeType="withEffect">
                                  <p:stCondLst>
                                    <p:cond delay="0"/>
                                  </p:stCondLst>
                                  <p:childTnLst>
                                    <p:set>
                                      <p:cBhvr>
                                        <p:cTn id="68" dur="1" fill="hold">
                                          <p:stCondLst>
                                            <p:cond delay="0"/>
                                          </p:stCondLst>
                                        </p:cTn>
                                        <p:tgtEl>
                                          <p:spTgt spid="4"/>
                                        </p:tgtEl>
                                        <p:attrNameLst>
                                          <p:attrName>style.visibility</p:attrName>
                                        </p:attrNameLst>
                                      </p:cBhvr>
                                      <p:to>
                                        <p:strVal val="visible"/>
                                      </p:to>
                                    </p:set>
                                    <p:anim calcmode="lin" valueType="num">
                                      <p:cBhvr>
                                        <p:cTn id="69" dur="1000" fill="hold"/>
                                        <p:tgtEl>
                                          <p:spTgt spid="4"/>
                                        </p:tgtEl>
                                        <p:attrNameLst>
                                          <p:attrName>ppt_w</p:attrName>
                                        </p:attrNameLst>
                                      </p:cBhvr>
                                      <p:tavLst>
                                        <p:tav tm="0">
                                          <p:val>
                                            <p:strVal val="#ppt_w*0.70"/>
                                          </p:val>
                                        </p:tav>
                                        <p:tav tm="100000">
                                          <p:val>
                                            <p:strVal val="#ppt_w"/>
                                          </p:val>
                                        </p:tav>
                                      </p:tavLst>
                                    </p:anim>
                                    <p:anim calcmode="lin" valueType="num">
                                      <p:cBhvr>
                                        <p:cTn id="70" dur="1000" fill="hold"/>
                                        <p:tgtEl>
                                          <p:spTgt spid="4"/>
                                        </p:tgtEl>
                                        <p:attrNameLst>
                                          <p:attrName>ppt_h</p:attrName>
                                        </p:attrNameLst>
                                      </p:cBhvr>
                                      <p:tavLst>
                                        <p:tav tm="0">
                                          <p:val>
                                            <p:strVal val="#ppt_h"/>
                                          </p:val>
                                        </p:tav>
                                        <p:tav tm="100000">
                                          <p:val>
                                            <p:strVal val="#ppt_h"/>
                                          </p:val>
                                        </p:tav>
                                      </p:tavLst>
                                    </p:anim>
                                    <p:animEffect transition="in" filter="fade">
                                      <p:cBhvr>
                                        <p:cTn id="71" dur="1000"/>
                                        <p:tgtEl>
                                          <p:spTgt spid="4"/>
                                        </p:tgtEl>
                                      </p:cBhvr>
                                    </p:animEffect>
                                  </p:childTnLst>
                                </p:cTn>
                              </p:par>
                              <p:par>
                                <p:cTn id="72" presetID="55" presetClass="entr" presetSubtype="0" fill="hold" grpId="0" nodeType="withEffect">
                                  <p:stCondLst>
                                    <p:cond delay="400"/>
                                  </p:stCondLst>
                                  <p:childTnLst>
                                    <p:set>
                                      <p:cBhvr>
                                        <p:cTn id="73" dur="1" fill="hold">
                                          <p:stCondLst>
                                            <p:cond delay="0"/>
                                          </p:stCondLst>
                                        </p:cTn>
                                        <p:tgtEl>
                                          <p:spTgt spid="19"/>
                                        </p:tgtEl>
                                        <p:attrNameLst>
                                          <p:attrName>style.visibility</p:attrName>
                                        </p:attrNameLst>
                                      </p:cBhvr>
                                      <p:to>
                                        <p:strVal val="visible"/>
                                      </p:to>
                                    </p:set>
                                    <p:anim calcmode="lin" valueType="num">
                                      <p:cBhvr>
                                        <p:cTn id="74" dur="1000" fill="hold"/>
                                        <p:tgtEl>
                                          <p:spTgt spid="19"/>
                                        </p:tgtEl>
                                        <p:attrNameLst>
                                          <p:attrName>ppt_w</p:attrName>
                                        </p:attrNameLst>
                                      </p:cBhvr>
                                      <p:tavLst>
                                        <p:tav tm="0">
                                          <p:val>
                                            <p:strVal val="#ppt_w*0.70"/>
                                          </p:val>
                                        </p:tav>
                                        <p:tav tm="100000">
                                          <p:val>
                                            <p:strVal val="#ppt_w"/>
                                          </p:val>
                                        </p:tav>
                                      </p:tavLst>
                                    </p:anim>
                                    <p:anim calcmode="lin" valueType="num">
                                      <p:cBhvr>
                                        <p:cTn id="75" dur="1000" fill="hold"/>
                                        <p:tgtEl>
                                          <p:spTgt spid="19"/>
                                        </p:tgtEl>
                                        <p:attrNameLst>
                                          <p:attrName>ppt_h</p:attrName>
                                        </p:attrNameLst>
                                      </p:cBhvr>
                                      <p:tavLst>
                                        <p:tav tm="0">
                                          <p:val>
                                            <p:strVal val="#ppt_h"/>
                                          </p:val>
                                        </p:tav>
                                        <p:tav tm="100000">
                                          <p:val>
                                            <p:strVal val="#ppt_h"/>
                                          </p:val>
                                        </p:tav>
                                      </p:tavLst>
                                    </p:anim>
                                    <p:animEffect transition="in" filter="fade">
                                      <p:cBhvr>
                                        <p:cTn id="76" dur="1000"/>
                                        <p:tgtEl>
                                          <p:spTgt spid="19"/>
                                        </p:tgtEl>
                                      </p:cBhvr>
                                    </p:animEffect>
                                  </p:childTnLst>
                                </p:cTn>
                              </p:par>
                              <p:par>
                                <p:cTn id="77" presetID="55" presetClass="entr" presetSubtype="0" fill="hold" grpId="0" nodeType="withEffect">
                                  <p:stCondLst>
                                    <p:cond delay="400"/>
                                  </p:stCondLst>
                                  <p:childTnLst>
                                    <p:set>
                                      <p:cBhvr>
                                        <p:cTn id="78" dur="1" fill="hold">
                                          <p:stCondLst>
                                            <p:cond delay="0"/>
                                          </p:stCondLst>
                                        </p:cTn>
                                        <p:tgtEl>
                                          <p:spTgt spid="7"/>
                                        </p:tgtEl>
                                        <p:attrNameLst>
                                          <p:attrName>style.visibility</p:attrName>
                                        </p:attrNameLst>
                                      </p:cBhvr>
                                      <p:to>
                                        <p:strVal val="visible"/>
                                      </p:to>
                                    </p:set>
                                    <p:anim calcmode="lin" valueType="num">
                                      <p:cBhvr>
                                        <p:cTn id="79" dur="1000" fill="hold"/>
                                        <p:tgtEl>
                                          <p:spTgt spid="7"/>
                                        </p:tgtEl>
                                        <p:attrNameLst>
                                          <p:attrName>ppt_w</p:attrName>
                                        </p:attrNameLst>
                                      </p:cBhvr>
                                      <p:tavLst>
                                        <p:tav tm="0">
                                          <p:val>
                                            <p:strVal val="#ppt_w*0.70"/>
                                          </p:val>
                                        </p:tav>
                                        <p:tav tm="100000">
                                          <p:val>
                                            <p:strVal val="#ppt_w"/>
                                          </p:val>
                                        </p:tav>
                                      </p:tavLst>
                                    </p:anim>
                                    <p:anim calcmode="lin" valueType="num">
                                      <p:cBhvr>
                                        <p:cTn id="80" dur="1000" fill="hold"/>
                                        <p:tgtEl>
                                          <p:spTgt spid="7"/>
                                        </p:tgtEl>
                                        <p:attrNameLst>
                                          <p:attrName>ppt_h</p:attrName>
                                        </p:attrNameLst>
                                      </p:cBhvr>
                                      <p:tavLst>
                                        <p:tav tm="0">
                                          <p:val>
                                            <p:strVal val="#ppt_h"/>
                                          </p:val>
                                        </p:tav>
                                        <p:tav tm="100000">
                                          <p:val>
                                            <p:strVal val="#ppt_h"/>
                                          </p:val>
                                        </p:tav>
                                      </p:tavLst>
                                    </p:anim>
                                    <p:animEffect transition="in" filter="fade">
                                      <p:cBhvr>
                                        <p:cTn id="81" dur="1000"/>
                                        <p:tgtEl>
                                          <p:spTgt spid="7"/>
                                        </p:tgtEl>
                                      </p:cBhvr>
                                    </p:animEffect>
                                  </p:childTnLst>
                                </p:cTn>
                              </p:par>
                              <p:par>
                                <p:cTn id="82" presetID="55" presetClass="entr" presetSubtype="0" fill="hold" grpId="0" nodeType="withEffect">
                                  <p:stCondLst>
                                    <p:cond delay="800"/>
                                  </p:stCondLst>
                                  <p:childTnLst>
                                    <p:set>
                                      <p:cBhvr>
                                        <p:cTn id="83" dur="1" fill="hold">
                                          <p:stCondLst>
                                            <p:cond delay="0"/>
                                          </p:stCondLst>
                                        </p:cTn>
                                        <p:tgtEl>
                                          <p:spTgt spid="20"/>
                                        </p:tgtEl>
                                        <p:attrNameLst>
                                          <p:attrName>style.visibility</p:attrName>
                                        </p:attrNameLst>
                                      </p:cBhvr>
                                      <p:to>
                                        <p:strVal val="visible"/>
                                      </p:to>
                                    </p:set>
                                    <p:anim calcmode="lin" valueType="num">
                                      <p:cBhvr>
                                        <p:cTn id="84" dur="1000" fill="hold"/>
                                        <p:tgtEl>
                                          <p:spTgt spid="20"/>
                                        </p:tgtEl>
                                        <p:attrNameLst>
                                          <p:attrName>ppt_w</p:attrName>
                                        </p:attrNameLst>
                                      </p:cBhvr>
                                      <p:tavLst>
                                        <p:tav tm="0">
                                          <p:val>
                                            <p:strVal val="#ppt_w*0.70"/>
                                          </p:val>
                                        </p:tav>
                                        <p:tav tm="100000">
                                          <p:val>
                                            <p:strVal val="#ppt_w"/>
                                          </p:val>
                                        </p:tav>
                                      </p:tavLst>
                                    </p:anim>
                                    <p:anim calcmode="lin" valueType="num">
                                      <p:cBhvr>
                                        <p:cTn id="85" dur="1000" fill="hold"/>
                                        <p:tgtEl>
                                          <p:spTgt spid="20"/>
                                        </p:tgtEl>
                                        <p:attrNameLst>
                                          <p:attrName>ppt_h</p:attrName>
                                        </p:attrNameLst>
                                      </p:cBhvr>
                                      <p:tavLst>
                                        <p:tav tm="0">
                                          <p:val>
                                            <p:strVal val="#ppt_h"/>
                                          </p:val>
                                        </p:tav>
                                        <p:tav tm="100000">
                                          <p:val>
                                            <p:strVal val="#ppt_h"/>
                                          </p:val>
                                        </p:tav>
                                      </p:tavLst>
                                    </p:anim>
                                    <p:animEffect transition="in" filter="fade">
                                      <p:cBhvr>
                                        <p:cTn id="86" dur="1000"/>
                                        <p:tgtEl>
                                          <p:spTgt spid="20"/>
                                        </p:tgtEl>
                                      </p:cBhvr>
                                    </p:animEffect>
                                  </p:childTnLst>
                                </p:cTn>
                              </p:par>
                              <p:par>
                                <p:cTn id="87" presetID="55" presetClass="entr" presetSubtype="0" fill="hold" grpId="0" nodeType="withEffect">
                                  <p:stCondLst>
                                    <p:cond delay="800"/>
                                  </p:stCondLst>
                                  <p:childTnLst>
                                    <p:set>
                                      <p:cBhvr>
                                        <p:cTn id="88" dur="1" fill="hold">
                                          <p:stCondLst>
                                            <p:cond delay="0"/>
                                          </p:stCondLst>
                                        </p:cTn>
                                        <p:tgtEl>
                                          <p:spTgt spid="8"/>
                                        </p:tgtEl>
                                        <p:attrNameLst>
                                          <p:attrName>style.visibility</p:attrName>
                                        </p:attrNameLst>
                                      </p:cBhvr>
                                      <p:to>
                                        <p:strVal val="visible"/>
                                      </p:to>
                                    </p:set>
                                    <p:anim calcmode="lin" valueType="num">
                                      <p:cBhvr>
                                        <p:cTn id="89" dur="1000" fill="hold"/>
                                        <p:tgtEl>
                                          <p:spTgt spid="8"/>
                                        </p:tgtEl>
                                        <p:attrNameLst>
                                          <p:attrName>ppt_w</p:attrName>
                                        </p:attrNameLst>
                                      </p:cBhvr>
                                      <p:tavLst>
                                        <p:tav tm="0">
                                          <p:val>
                                            <p:strVal val="#ppt_w*0.70"/>
                                          </p:val>
                                        </p:tav>
                                        <p:tav tm="100000">
                                          <p:val>
                                            <p:strVal val="#ppt_w"/>
                                          </p:val>
                                        </p:tav>
                                      </p:tavLst>
                                    </p:anim>
                                    <p:anim calcmode="lin" valueType="num">
                                      <p:cBhvr>
                                        <p:cTn id="90" dur="1000" fill="hold"/>
                                        <p:tgtEl>
                                          <p:spTgt spid="8"/>
                                        </p:tgtEl>
                                        <p:attrNameLst>
                                          <p:attrName>ppt_h</p:attrName>
                                        </p:attrNameLst>
                                      </p:cBhvr>
                                      <p:tavLst>
                                        <p:tav tm="0">
                                          <p:val>
                                            <p:strVal val="#ppt_h"/>
                                          </p:val>
                                        </p:tav>
                                        <p:tav tm="100000">
                                          <p:val>
                                            <p:strVal val="#ppt_h"/>
                                          </p:val>
                                        </p:tav>
                                      </p:tavLst>
                                    </p:anim>
                                    <p:animEffect transition="in" filter="fade">
                                      <p:cBhvr>
                                        <p:cTn id="9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4" grpId="0" bldLvl="0" animBg="1"/>
      <p:bldP spid="5" grpId="0" bldLvl="0" animBg="1"/>
      <p:bldP spid="6" grpId="0" bldLvl="0" animBg="1"/>
      <p:bldP spid="7" grpId="0" bldLvl="0" animBg="1"/>
      <p:bldP spid="8" grpId="0" bldLvl="0" animBg="1"/>
      <p:bldP spid="10" grpId="0"/>
      <p:bldP spid="14" grpId="0"/>
      <p:bldP spid="18" grpId="0"/>
      <p:bldP spid="19"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378740" y="2121117"/>
            <a:ext cx="7964546" cy="1521551"/>
            <a:chOff x="1419655" y="1993404"/>
            <a:chExt cx="6032665" cy="1152128"/>
          </a:xfrm>
        </p:grpSpPr>
        <p:cxnSp>
          <p:nvCxnSpPr>
            <p:cNvPr id="3" name="直接连接符 2"/>
            <p:cNvCxnSpPr/>
            <p:nvPr/>
          </p:nvCxnSpPr>
          <p:spPr>
            <a:xfrm>
              <a:off x="1419655" y="2497460"/>
              <a:ext cx="603266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 name="直接箭头连接符 3"/>
            <p:cNvCxnSpPr/>
            <p:nvPr/>
          </p:nvCxnSpPr>
          <p:spPr>
            <a:xfrm>
              <a:off x="1419655"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p:nvPr/>
          </p:nvCxnSpPr>
          <p:spPr>
            <a:xfrm>
              <a:off x="3451140"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a:off x="5564105"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p:nvPr/>
          </p:nvCxnSpPr>
          <p:spPr>
            <a:xfrm>
              <a:off x="7450413"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4499992" y="1993404"/>
              <a:ext cx="1" cy="50405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9" name="TextBox 29"/>
          <p:cNvSpPr txBox="1"/>
          <p:nvPr/>
        </p:nvSpPr>
        <p:spPr>
          <a:xfrm>
            <a:off x="933199" y="4698568"/>
            <a:ext cx="2539580" cy="486941"/>
          </a:xfrm>
          <a:prstGeom prst="rect">
            <a:avLst/>
          </a:prstGeom>
          <a:noFill/>
        </p:spPr>
        <p:txBody>
          <a:bodyPr wrap="square" lIns="96406" tIns="48203" rIns="96406" bIns="48203" rtlCol="0">
            <a:spAutoFit/>
          </a:bodyPr>
          <a:lstStyle/>
          <a:p>
            <a:pPr algn="r">
              <a:defRPr/>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所有文字都可以随意更改成您的文字内容 鼠标点击修改的地方</a:t>
            </a:r>
            <a:endParaRPr lang="en-US" altLang="zh-CN"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30"/>
          <p:cNvSpPr txBox="1"/>
          <p:nvPr/>
        </p:nvSpPr>
        <p:spPr>
          <a:xfrm>
            <a:off x="3595090" y="4698568"/>
            <a:ext cx="2539580" cy="486941"/>
          </a:xfrm>
          <a:prstGeom prst="rect">
            <a:avLst/>
          </a:prstGeom>
          <a:noFill/>
        </p:spPr>
        <p:txBody>
          <a:bodyPr wrap="square" lIns="96406" tIns="48203" rIns="96406" bIns="48203" rtlCol="0">
            <a:spAutoFit/>
          </a:bodyPr>
          <a:lstStyle/>
          <a:p>
            <a:pPr algn="r">
              <a:defRPr/>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所有文字都可以随意更改成您的文字内容 鼠标点击修改的地方</a:t>
            </a:r>
            <a:endParaRPr lang="en-US" altLang="zh-CN"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31"/>
          <p:cNvSpPr txBox="1"/>
          <p:nvPr/>
        </p:nvSpPr>
        <p:spPr>
          <a:xfrm>
            <a:off x="6352051" y="4698568"/>
            <a:ext cx="2539580" cy="486941"/>
          </a:xfrm>
          <a:prstGeom prst="rect">
            <a:avLst/>
          </a:prstGeom>
          <a:noFill/>
        </p:spPr>
        <p:txBody>
          <a:bodyPr wrap="square" lIns="96406" tIns="48203" rIns="96406" bIns="48203" rtlCol="0">
            <a:spAutoFit/>
          </a:bodyPr>
          <a:lstStyle/>
          <a:p>
            <a:pPr algn="r">
              <a:defRPr/>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所有文字都可以随意更改成您的文字内容 鼠标点击修改的地方</a:t>
            </a:r>
            <a:endParaRPr lang="en-US" altLang="zh-CN"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32"/>
          <p:cNvSpPr txBox="1"/>
          <p:nvPr/>
        </p:nvSpPr>
        <p:spPr>
          <a:xfrm>
            <a:off x="9204079" y="4698568"/>
            <a:ext cx="2539580" cy="486941"/>
          </a:xfrm>
          <a:prstGeom prst="rect">
            <a:avLst/>
          </a:prstGeom>
          <a:noFill/>
        </p:spPr>
        <p:txBody>
          <a:bodyPr wrap="square" lIns="96406" tIns="48203" rIns="96406" bIns="48203" rtlCol="0">
            <a:spAutoFit/>
          </a:bodyPr>
          <a:lstStyle/>
          <a:p>
            <a:pPr algn="r">
              <a:defRPr/>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所有文字都可以随意更改成您的文字内容 鼠标点击修改的地方</a:t>
            </a:r>
            <a:endParaRPr lang="en-US" altLang="zh-CN"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等腰三角形 12"/>
          <p:cNvSpPr/>
          <p:nvPr/>
        </p:nvSpPr>
        <p:spPr>
          <a:xfrm rot="5400000">
            <a:off x="1982451" y="5856183"/>
            <a:ext cx="380389" cy="32782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06" tIns="48203" rIns="96406" bIns="48203" rtlCol="0" anchor="ctr"/>
          <a:lstStyle/>
          <a:p>
            <a:pPr algn="ctr"/>
            <a:endParaRPr lang="zh-CN" altLang="en-US" sz="253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34"/>
          <p:cNvSpPr txBox="1"/>
          <p:nvPr/>
        </p:nvSpPr>
        <p:spPr>
          <a:xfrm>
            <a:off x="2378740" y="5772087"/>
            <a:ext cx="8610256" cy="1266129"/>
          </a:xfrm>
          <a:prstGeom prst="rect">
            <a:avLst/>
          </a:prstGeom>
          <a:noFill/>
        </p:spPr>
        <p:txBody>
          <a:bodyPr wrap="square" lIns="96406" tIns="48203" rIns="96406" bIns="48203" rtlCol="0">
            <a:spAutoFit/>
          </a:bodyPr>
          <a:lstStyle/>
          <a:p>
            <a:pPr>
              <a:lnSpc>
                <a:spcPct val="150000"/>
              </a:lnSpc>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这里输入简单的文字概述里输入简单文字概述输入简单的文字概述里输入输入里所有文字都可以随意更改成您的文字内容 鼠标点击修改的地方所有文字都可以随意更改成您的文字内容 鼠标点击修改的地方</a:t>
            </a:r>
            <a:endParaRPr lang="en-US" altLang="zh-CN"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pPr>
            <a:endParaRPr lang="en-US" altLang="zh-CN"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pPr>
            <a:endParaRPr lang="en-US" altLang="zh-CN"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5" name="组合 14"/>
          <p:cNvGrpSpPr/>
          <p:nvPr/>
        </p:nvGrpSpPr>
        <p:grpSpPr>
          <a:xfrm>
            <a:off x="4897727" y="1360339"/>
            <a:ext cx="3063296" cy="760776"/>
            <a:chOff x="3385609" y="1289874"/>
            <a:chExt cx="2320263" cy="576064"/>
          </a:xfrm>
          <a:solidFill>
            <a:schemeClr val="accent1"/>
          </a:solidFill>
        </p:grpSpPr>
        <p:sp>
          <p:nvSpPr>
            <p:cNvPr id="16" name="矩形 15"/>
            <p:cNvSpPr/>
            <p:nvPr/>
          </p:nvSpPr>
          <p:spPr>
            <a:xfrm>
              <a:off x="3385609" y="1289874"/>
              <a:ext cx="2320263"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5">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35"/>
            <p:cNvSpPr txBox="1"/>
            <p:nvPr/>
          </p:nvSpPr>
          <p:spPr>
            <a:xfrm>
              <a:off x="3882233" y="1418148"/>
              <a:ext cx="1307525" cy="266357"/>
            </a:xfrm>
            <a:prstGeom prst="rect">
              <a:avLst/>
            </a:prstGeom>
            <a:grpFill/>
          </p:spPr>
          <p:txBody>
            <a:bodyPr wrap="none" rtlCol="0">
              <a:spAutoFit/>
            </a:bodyPr>
            <a:lstStyle/>
            <a:p>
              <a:pPr algn="ctr"/>
              <a:r>
                <a:rPr lang="zh-CN" altLang="en-US" sz="1685" spc="316" dirty="0">
                  <a:solidFill>
                    <a:schemeClr val="bg1"/>
                  </a:solidFill>
                  <a:latin typeface="Arial" panose="020B0604020202020204" pitchFamily="34" charset="0"/>
                  <a:ea typeface="微软雅黑" panose="020B0503020204020204" pitchFamily="34" charset="-122"/>
                  <a:sym typeface="Arial" panose="020B0604020202020204" pitchFamily="34" charset="0"/>
                </a:rPr>
                <a:t>此处输入标题</a:t>
              </a:r>
            </a:p>
          </p:txBody>
        </p:sp>
      </p:grpSp>
      <p:grpSp>
        <p:nvGrpSpPr>
          <p:cNvPr id="18" name="组合 17"/>
          <p:cNvGrpSpPr/>
          <p:nvPr/>
        </p:nvGrpSpPr>
        <p:grpSpPr>
          <a:xfrm>
            <a:off x="1058058" y="3642668"/>
            <a:ext cx="2514024" cy="760776"/>
            <a:chOff x="467544" y="3018066"/>
            <a:chExt cx="1904222" cy="576064"/>
          </a:xfrm>
          <a:solidFill>
            <a:schemeClr val="accent2"/>
          </a:solidFill>
        </p:grpSpPr>
        <p:sp>
          <p:nvSpPr>
            <p:cNvPr id="19" name="矩形 18"/>
            <p:cNvSpPr/>
            <p:nvPr/>
          </p:nvSpPr>
          <p:spPr>
            <a:xfrm>
              <a:off x="467544"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5">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36"/>
            <p:cNvSpPr txBox="1"/>
            <p:nvPr/>
          </p:nvSpPr>
          <p:spPr>
            <a:xfrm>
              <a:off x="857978" y="3158629"/>
              <a:ext cx="1123358" cy="266357"/>
            </a:xfrm>
            <a:prstGeom prst="rect">
              <a:avLst/>
            </a:prstGeom>
            <a:grpFill/>
          </p:spPr>
          <p:txBody>
            <a:bodyPr wrap="none" rtlCol="0">
              <a:spAutoFit/>
            </a:bodyPr>
            <a:lstStyle/>
            <a:p>
              <a:pPr algn="ctr"/>
              <a:r>
                <a:rPr lang="zh-CN" altLang="en-US" sz="1685" dirty="0">
                  <a:solidFill>
                    <a:schemeClr val="bg1"/>
                  </a:solidFill>
                  <a:latin typeface="Arial" panose="020B0604020202020204" pitchFamily="34" charset="0"/>
                  <a:ea typeface="微软雅黑" panose="020B0503020204020204" pitchFamily="34" charset="-122"/>
                  <a:sym typeface="Arial" panose="020B0604020202020204" pitchFamily="34" charset="0"/>
                </a:rPr>
                <a:t>此处输入标题</a:t>
              </a:r>
            </a:p>
          </p:txBody>
        </p:sp>
      </p:grpSp>
      <p:grpSp>
        <p:nvGrpSpPr>
          <p:cNvPr id="21" name="组合 20"/>
          <p:cNvGrpSpPr/>
          <p:nvPr/>
        </p:nvGrpSpPr>
        <p:grpSpPr>
          <a:xfrm>
            <a:off x="3772751" y="3642668"/>
            <a:ext cx="2514024" cy="760776"/>
            <a:chOff x="2523762" y="3018066"/>
            <a:chExt cx="1904222" cy="576064"/>
          </a:xfrm>
          <a:solidFill>
            <a:schemeClr val="accent1"/>
          </a:solidFill>
        </p:grpSpPr>
        <p:sp>
          <p:nvSpPr>
            <p:cNvPr id="22" name="矩形 21"/>
            <p:cNvSpPr/>
            <p:nvPr/>
          </p:nvSpPr>
          <p:spPr>
            <a:xfrm>
              <a:off x="2523762"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5">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37"/>
            <p:cNvSpPr txBox="1"/>
            <p:nvPr/>
          </p:nvSpPr>
          <p:spPr>
            <a:xfrm>
              <a:off x="2914196" y="3158629"/>
              <a:ext cx="1123358" cy="266357"/>
            </a:xfrm>
            <a:prstGeom prst="rect">
              <a:avLst/>
            </a:prstGeom>
            <a:grpFill/>
          </p:spPr>
          <p:txBody>
            <a:bodyPr wrap="none" rtlCol="0">
              <a:spAutoFit/>
            </a:bodyPr>
            <a:lstStyle/>
            <a:p>
              <a:pPr algn="ctr"/>
              <a:r>
                <a:rPr lang="zh-CN" altLang="en-US" sz="1685" dirty="0">
                  <a:solidFill>
                    <a:schemeClr val="bg1"/>
                  </a:solidFill>
                  <a:latin typeface="Arial" panose="020B0604020202020204" pitchFamily="34" charset="0"/>
                  <a:ea typeface="微软雅黑" panose="020B0503020204020204" pitchFamily="34" charset="-122"/>
                  <a:sym typeface="Arial" panose="020B0604020202020204" pitchFamily="34" charset="0"/>
                </a:rPr>
                <a:t>此处输入标题</a:t>
              </a:r>
            </a:p>
          </p:txBody>
        </p:sp>
      </p:grpSp>
      <p:grpSp>
        <p:nvGrpSpPr>
          <p:cNvPr id="24" name="组合 23"/>
          <p:cNvGrpSpPr/>
          <p:nvPr/>
        </p:nvGrpSpPr>
        <p:grpSpPr>
          <a:xfrm>
            <a:off x="6529710" y="3642668"/>
            <a:ext cx="2514024" cy="760776"/>
            <a:chOff x="4611994" y="3018066"/>
            <a:chExt cx="1904222" cy="576064"/>
          </a:xfrm>
          <a:solidFill>
            <a:schemeClr val="accent4"/>
          </a:solidFill>
        </p:grpSpPr>
        <p:sp>
          <p:nvSpPr>
            <p:cNvPr id="25" name="矩形 24"/>
            <p:cNvSpPr/>
            <p:nvPr/>
          </p:nvSpPr>
          <p:spPr>
            <a:xfrm>
              <a:off x="4611994"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5">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38"/>
            <p:cNvSpPr txBox="1"/>
            <p:nvPr/>
          </p:nvSpPr>
          <p:spPr>
            <a:xfrm>
              <a:off x="5002428" y="3158629"/>
              <a:ext cx="1123358" cy="266357"/>
            </a:xfrm>
            <a:prstGeom prst="rect">
              <a:avLst/>
            </a:prstGeom>
            <a:grpFill/>
          </p:spPr>
          <p:txBody>
            <a:bodyPr wrap="none" rtlCol="0">
              <a:spAutoFit/>
            </a:bodyPr>
            <a:lstStyle/>
            <a:p>
              <a:pPr algn="ctr"/>
              <a:r>
                <a:rPr lang="zh-CN" altLang="en-US" sz="1685" dirty="0">
                  <a:solidFill>
                    <a:schemeClr val="bg1"/>
                  </a:solidFill>
                  <a:latin typeface="Arial" panose="020B0604020202020204" pitchFamily="34" charset="0"/>
                  <a:ea typeface="微软雅黑" panose="020B0503020204020204" pitchFamily="34" charset="-122"/>
                  <a:sym typeface="Arial" panose="020B0604020202020204" pitchFamily="34" charset="0"/>
                </a:rPr>
                <a:t>此处输入标题</a:t>
              </a:r>
            </a:p>
          </p:txBody>
        </p:sp>
      </p:grpSp>
      <p:grpSp>
        <p:nvGrpSpPr>
          <p:cNvPr id="27" name="组合 26"/>
          <p:cNvGrpSpPr/>
          <p:nvPr/>
        </p:nvGrpSpPr>
        <p:grpSpPr>
          <a:xfrm>
            <a:off x="9286671" y="3642668"/>
            <a:ext cx="2514024" cy="760776"/>
            <a:chOff x="6700226" y="3018066"/>
            <a:chExt cx="1904222" cy="576064"/>
          </a:xfrm>
          <a:solidFill>
            <a:schemeClr val="accent3"/>
          </a:solidFill>
        </p:grpSpPr>
        <p:sp>
          <p:nvSpPr>
            <p:cNvPr id="28" name="矩形 27"/>
            <p:cNvSpPr/>
            <p:nvPr/>
          </p:nvSpPr>
          <p:spPr>
            <a:xfrm>
              <a:off x="6700226"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5">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39"/>
            <p:cNvSpPr txBox="1"/>
            <p:nvPr/>
          </p:nvSpPr>
          <p:spPr>
            <a:xfrm>
              <a:off x="7090660" y="3158629"/>
              <a:ext cx="1123358" cy="266357"/>
            </a:xfrm>
            <a:prstGeom prst="rect">
              <a:avLst/>
            </a:prstGeom>
            <a:grpFill/>
          </p:spPr>
          <p:txBody>
            <a:bodyPr wrap="none" rtlCol="0">
              <a:spAutoFit/>
            </a:bodyPr>
            <a:lstStyle/>
            <a:p>
              <a:pPr algn="ctr"/>
              <a:r>
                <a:rPr lang="zh-CN" altLang="en-US" sz="1685" dirty="0">
                  <a:solidFill>
                    <a:schemeClr val="bg1"/>
                  </a:solidFill>
                  <a:latin typeface="Arial" panose="020B0604020202020204" pitchFamily="34" charset="0"/>
                  <a:ea typeface="微软雅黑" panose="020B0503020204020204" pitchFamily="34" charset="-122"/>
                  <a:sym typeface="Arial" panose="020B0604020202020204" pitchFamily="34" charset="0"/>
                </a:rPr>
                <a:t>此处输入标题</a:t>
              </a:r>
            </a:p>
          </p:txBody>
        </p:sp>
      </p:grpSp>
      <p:sp>
        <p:nvSpPr>
          <p:cNvPr id="30" name="文本框 29"/>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p>
        </p:txBody>
      </p:sp>
      <p:grpSp>
        <p:nvGrpSpPr>
          <p:cNvPr id="31" name="组合 30"/>
          <p:cNvGrpSpPr/>
          <p:nvPr/>
        </p:nvGrpSpPr>
        <p:grpSpPr>
          <a:xfrm>
            <a:off x="721798" y="880021"/>
            <a:ext cx="1893346" cy="0"/>
            <a:chOff x="2536531" y="1217999"/>
            <a:chExt cx="1893346" cy="0"/>
          </a:xfrm>
        </p:grpSpPr>
        <p:cxnSp>
          <p:nvCxnSpPr>
            <p:cNvPr id="32" name="直接连接符 31"/>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50" advTm="5000">
        <p14:flip dir="r"/>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par>
                                <p:cTn id="12" presetID="47" presetClass="entr" presetSubtype="0" fill="hold"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par>
                                <p:cTn id="17" presetID="47"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1000"/>
                                        <p:tgtEl>
                                          <p:spTgt spid="21"/>
                                        </p:tgtEl>
                                      </p:cBhvr>
                                    </p:animEffect>
                                    <p:anim calcmode="lin" valueType="num">
                                      <p:cBhvr>
                                        <p:cTn id="20" dur="1000" fill="hold"/>
                                        <p:tgtEl>
                                          <p:spTgt spid="21"/>
                                        </p:tgtEl>
                                        <p:attrNameLst>
                                          <p:attrName>ppt_x</p:attrName>
                                        </p:attrNameLst>
                                      </p:cBhvr>
                                      <p:tavLst>
                                        <p:tav tm="0">
                                          <p:val>
                                            <p:strVal val="#ppt_x"/>
                                          </p:val>
                                        </p:tav>
                                        <p:tav tm="100000">
                                          <p:val>
                                            <p:strVal val="#ppt_x"/>
                                          </p:val>
                                        </p:tav>
                                      </p:tavLst>
                                    </p:anim>
                                    <p:anim calcmode="lin" valueType="num">
                                      <p:cBhvr>
                                        <p:cTn id="21" dur="1000" fill="hold"/>
                                        <p:tgtEl>
                                          <p:spTgt spid="21"/>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1000"/>
                                        <p:tgtEl>
                                          <p:spTgt spid="27"/>
                                        </p:tgtEl>
                                      </p:cBhvr>
                                    </p:animEffect>
                                    <p:anim calcmode="lin" valueType="num">
                                      <p:cBhvr>
                                        <p:cTn id="30" dur="1000" fill="hold"/>
                                        <p:tgtEl>
                                          <p:spTgt spid="27"/>
                                        </p:tgtEl>
                                        <p:attrNameLst>
                                          <p:attrName>ppt_x</p:attrName>
                                        </p:attrNameLst>
                                      </p:cBhvr>
                                      <p:tavLst>
                                        <p:tav tm="0">
                                          <p:val>
                                            <p:strVal val="#ppt_x"/>
                                          </p:val>
                                        </p:tav>
                                        <p:tav tm="100000">
                                          <p:val>
                                            <p:strVal val="#ppt_x"/>
                                          </p:val>
                                        </p:tav>
                                      </p:tavLst>
                                    </p:anim>
                                    <p:anim calcmode="lin" valueType="num">
                                      <p:cBhvr>
                                        <p:cTn id="31" dur="1000" fill="hold"/>
                                        <p:tgtEl>
                                          <p:spTgt spid="27"/>
                                        </p:tgtEl>
                                        <p:attrNameLst>
                                          <p:attrName>ppt_y</p:attrName>
                                        </p:attrNameLst>
                                      </p:cBhvr>
                                      <p:tavLst>
                                        <p:tav tm="0">
                                          <p:val>
                                            <p:strVal val="#ppt_y-.1"/>
                                          </p:val>
                                        </p:tav>
                                        <p:tav tm="100000">
                                          <p:val>
                                            <p:strVal val="#ppt_y"/>
                                          </p:val>
                                        </p:tav>
                                      </p:tavLst>
                                    </p:anim>
                                  </p:childTnLst>
                                </p:cTn>
                              </p:par>
                            </p:childTnLst>
                          </p:cTn>
                        </p:par>
                        <p:par>
                          <p:cTn id="32" fill="hold">
                            <p:stCondLst>
                              <p:cond delay="1000"/>
                            </p:stCondLst>
                            <p:childTnLst>
                              <p:par>
                                <p:cTn id="33" presetID="23" presetClass="entr" presetSubtype="16"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childTnLst>
                                </p:cTn>
                              </p:par>
                            </p:childTnLst>
                          </p:cTn>
                        </p:par>
                        <p:par>
                          <p:cTn id="37" fill="hold">
                            <p:stCondLst>
                              <p:cond delay="1500"/>
                            </p:stCondLst>
                            <p:childTnLst>
                              <p:par>
                                <p:cTn id="38" presetID="23" presetClass="entr" presetSubtype="16"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childTnLst>
                                </p:cTn>
                              </p:par>
                            </p:childTnLst>
                          </p:cTn>
                        </p:par>
                        <p:par>
                          <p:cTn id="42" fill="hold">
                            <p:stCondLst>
                              <p:cond delay="2000"/>
                            </p:stCondLst>
                            <p:childTnLst>
                              <p:par>
                                <p:cTn id="43" presetID="23" presetClass="entr" presetSubtype="16"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childTnLst>
                                </p:cTn>
                              </p:par>
                            </p:childTnLst>
                          </p:cTn>
                        </p:par>
                        <p:par>
                          <p:cTn id="47" fill="hold">
                            <p:stCondLst>
                              <p:cond delay="2500"/>
                            </p:stCondLst>
                            <p:childTnLst>
                              <p:par>
                                <p:cTn id="48" presetID="23" presetClass="entr" presetSubtype="16"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p:cTn id="50" dur="500" fill="hold"/>
                                        <p:tgtEl>
                                          <p:spTgt spid="12"/>
                                        </p:tgtEl>
                                        <p:attrNameLst>
                                          <p:attrName>ppt_w</p:attrName>
                                        </p:attrNameLst>
                                      </p:cBhvr>
                                      <p:tavLst>
                                        <p:tav tm="0">
                                          <p:val>
                                            <p:fltVal val="0"/>
                                          </p:val>
                                        </p:tav>
                                        <p:tav tm="100000">
                                          <p:val>
                                            <p:strVal val="#ppt_w"/>
                                          </p:val>
                                        </p:tav>
                                      </p:tavLst>
                                    </p:anim>
                                    <p:anim calcmode="lin" valueType="num">
                                      <p:cBhvr>
                                        <p:cTn id="51" dur="500" fill="hold"/>
                                        <p:tgtEl>
                                          <p:spTgt spid="12"/>
                                        </p:tgtEl>
                                        <p:attrNameLst>
                                          <p:attrName>ppt_h</p:attrName>
                                        </p:attrNameLst>
                                      </p:cBhvr>
                                      <p:tavLst>
                                        <p:tav tm="0">
                                          <p:val>
                                            <p:fltVal val="0"/>
                                          </p:val>
                                        </p:tav>
                                        <p:tav tm="100000">
                                          <p:val>
                                            <p:strVal val="#ppt_h"/>
                                          </p:val>
                                        </p:tav>
                                      </p:tavLst>
                                    </p:anim>
                                  </p:childTnLst>
                                </p:cTn>
                              </p:par>
                              <p:par>
                                <p:cTn id="52" presetID="2" presetClass="entr" presetSubtype="8"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fill="hold"/>
                                        <p:tgtEl>
                                          <p:spTgt spid="14"/>
                                        </p:tgtEl>
                                        <p:attrNameLst>
                                          <p:attrName>ppt_x</p:attrName>
                                        </p:attrNameLst>
                                      </p:cBhvr>
                                      <p:tavLst>
                                        <p:tav tm="0">
                                          <p:val>
                                            <p:strVal val="0-#ppt_w/2"/>
                                          </p:val>
                                        </p:tav>
                                        <p:tav tm="100000">
                                          <p:val>
                                            <p:strVal val="#ppt_x"/>
                                          </p:val>
                                        </p:tav>
                                      </p:tavLst>
                                    </p:anim>
                                    <p:anim calcmode="lin" valueType="num">
                                      <p:cBhvr additive="base">
                                        <p:cTn id="55" dur="500" fill="hold"/>
                                        <p:tgtEl>
                                          <p:spTgt spid="14"/>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fill="hold"/>
                                        <p:tgtEl>
                                          <p:spTgt spid="13"/>
                                        </p:tgtEl>
                                        <p:attrNameLst>
                                          <p:attrName>ppt_x</p:attrName>
                                        </p:attrNameLst>
                                      </p:cBhvr>
                                      <p:tavLst>
                                        <p:tav tm="0">
                                          <p:val>
                                            <p:strVal val="0-#ppt_w/2"/>
                                          </p:val>
                                        </p:tav>
                                        <p:tav tm="100000">
                                          <p:val>
                                            <p:strVal val="#ppt_x"/>
                                          </p:val>
                                        </p:tav>
                                      </p:tavLst>
                                    </p:anim>
                                    <p:anim calcmode="lin" valueType="num">
                                      <p:cBhvr additive="base">
                                        <p:cTn id="59"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animBg="1"/>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59"/>
          <p:cNvGrpSpPr/>
          <p:nvPr userDrawn="1"/>
        </p:nvGrpSpPr>
        <p:grpSpPr bwMode="auto">
          <a:xfrm>
            <a:off x="6561337" y="2895087"/>
            <a:ext cx="2740707" cy="950960"/>
            <a:chOff x="2437" y="1458"/>
            <a:chExt cx="1637" cy="568"/>
          </a:xfrm>
        </p:grpSpPr>
        <p:sp>
          <p:nvSpPr>
            <p:cNvPr id="58" name="Freeform 60"/>
            <p:cNvSpPr/>
            <p:nvPr userDrawn="1"/>
          </p:nvSpPr>
          <p:spPr bwMode="gray">
            <a:xfrm>
              <a:off x="2482" y="1458"/>
              <a:ext cx="1592" cy="568"/>
            </a:xfrm>
            <a:custGeom>
              <a:avLst/>
              <a:gdLst/>
              <a:ahLst/>
              <a:cxnLst>
                <a:cxn ang="0">
                  <a:pos x="1" y="189"/>
                </a:cxn>
                <a:cxn ang="0">
                  <a:pos x="0" y="568"/>
                </a:cxn>
                <a:cxn ang="0">
                  <a:pos x="1489" y="329"/>
                </a:cxn>
                <a:cxn ang="0">
                  <a:pos x="1592" y="152"/>
                </a:cxn>
                <a:cxn ang="0">
                  <a:pos x="1477" y="0"/>
                </a:cxn>
                <a:cxn ang="0">
                  <a:pos x="1" y="189"/>
                </a:cxn>
              </a:cxnLst>
              <a:rect l="0" t="0" r="r" b="b"/>
              <a:pathLst>
                <a:path w="1592" h="568">
                  <a:moveTo>
                    <a:pt x="1" y="189"/>
                  </a:moveTo>
                  <a:lnTo>
                    <a:pt x="0" y="568"/>
                  </a:lnTo>
                  <a:lnTo>
                    <a:pt x="1489" y="329"/>
                  </a:lnTo>
                  <a:lnTo>
                    <a:pt x="1592" y="152"/>
                  </a:lnTo>
                  <a:lnTo>
                    <a:pt x="1477" y="0"/>
                  </a:lnTo>
                  <a:lnTo>
                    <a:pt x="1" y="189"/>
                  </a:lnTo>
                  <a:close/>
                </a:path>
              </a:pathLst>
            </a:custGeom>
            <a:gradFill rotWithShape="1">
              <a:gsLst>
                <a:gs pos="0">
                  <a:srgbClr val="EAEAEA"/>
                </a:gs>
                <a:gs pos="100000">
                  <a:srgbClr val="EAEAEA">
                    <a:gamma/>
                    <a:shade val="92157"/>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59" name="Freeform 61"/>
            <p:cNvSpPr/>
            <p:nvPr userDrawn="1"/>
          </p:nvSpPr>
          <p:spPr bwMode="gray">
            <a:xfrm>
              <a:off x="2515" y="1500"/>
              <a:ext cx="1517" cy="476"/>
            </a:xfrm>
            <a:custGeom>
              <a:avLst/>
              <a:gdLst/>
              <a:ahLst/>
              <a:cxnLst>
                <a:cxn ang="0">
                  <a:pos x="0" y="184"/>
                </a:cxn>
                <a:cxn ang="0">
                  <a:pos x="1" y="476"/>
                </a:cxn>
                <a:cxn ang="0">
                  <a:pos x="1420" y="254"/>
                </a:cxn>
                <a:cxn ang="0">
                  <a:pos x="1509" y="117"/>
                </a:cxn>
                <a:cxn ang="0">
                  <a:pos x="1413" y="0"/>
                </a:cxn>
                <a:cxn ang="0">
                  <a:pos x="0" y="184"/>
                </a:cxn>
              </a:cxnLst>
              <a:rect l="0" t="0" r="r" b="b"/>
              <a:pathLst>
                <a:path w="1509" h="476">
                  <a:moveTo>
                    <a:pt x="0" y="184"/>
                  </a:moveTo>
                  <a:lnTo>
                    <a:pt x="1" y="476"/>
                  </a:lnTo>
                  <a:lnTo>
                    <a:pt x="1420" y="254"/>
                  </a:lnTo>
                  <a:lnTo>
                    <a:pt x="1509" y="117"/>
                  </a:lnTo>
                  <a:lnTo>
                    <a:pt x="1413" y="0"/>
                  </a:lnTo>
                  <a:lnTo>
                    <a:pt x="0" y="184"/>
                  </a:lnTo>
                  <a:close/>
                </a:path>
              </a:pathLst>
            </a:custGeom>
            <a:solidFill>
              <a:schemeClr val="accent2"/>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sp>
          <p:nvSpPr>
            <p:cNvPr id="60" name="AutoShape 62"/>
            <p:cNvSpPr>
              <a:spLocks noChangeArrowheads="1"/>
            </p:cNvSpPr>
            <p:nvPr userDrawn="1"/>
          </p:nvSpPr>
          <p:spPr bwMode="gray">
            <a:xfrm rot="16200000" flipH="1">
              <a:off x="2317" y="1822"/>
              <a:ext cx="288" cy="47"/>
            </a:xfrm>
            <a:prstGeom prst="parallelogram">
              <a:avLst>
                <a:gd name="adj" fmla="val 23376"/>
              </a:avLst>
            </a:prstGeom>
            <a:gradFill rotWithShape="1">
              <a:gsLst>
                <a:gs pos="0">
                  <a:srgbClr val="DDDDDD">
                    <a:gamma/>
                    <a:shade val="82353"/>
                    <a:invGamma/>
                  </a:srgbClr>
                </a:gs>
                <a:gs pos="100000">
                  <a:srgbClr val="DDDDDD"/>
                </a:gs>
              </a:gsLst>
              <a:lin ang="5400000" scaled="1"/>
            </a:gradFill>
            <a:ln w="9525" algn="ctr">
              <a:noFill/>
              <a:miter lim="800000"/>
            </a:ln>
            <a:effectLst/>
            <a:scene3d>
              <a:camera prst="legacyObliqueTopLeft"/>
              <a:lightRig rig="legacyFlat3" dir="b"/>
            </a:scene3d>
            <a:sp3d extrusionH="36500" prstMaterial="legacyMatte">
              <a:bevelT w="13500" h="13500" prst="angle"/>
              <a:bevelB w="13500" h="13500" prst="angle"/>
              <a:extrusionClr>
                <a:srgbClr val="DDDDDD"/>
              </a:extrusionClr>
            </a:sp3d>
          </p:spPr>
          <p:txBody>
            <a:bodyPr wrap="none" anchor="ctr">
              <a:flatTx/>
            </a:bodyPr>
            <a:lstStyle/>
            <a:p>
              <a:pPr>
                <a:defRPr/>
              </a:pPr>
              <a:endParaRPr lang="zh-CN" altLang="en-US" kern="0">
                <a:solidFill>
                  <a:sysClr val="windowText" lastClr="000000"/>
                </a:solidFill>
              </a:endParaRPr>
            </a:p>
          </p:txBody>
        </p:sp>
      </p:grpSp>
      <p:grpSp>
        <p:nvGrpSpPr>
          <p:cNvPr id="23" name="Group 65"/>
          <p:cNvGrpSpPr/>
          <p:nvPr userDrawn="1"/>
        </p:nvGrpSpPr>
        <p:grpSpPr bwMode="auto">
          <a:xfrm>
            <a:off x="3628097" y="3471020"/>
            <a:ext cx="2739032" cy="950960"/>
            <a:chOff x="697" y="1704"/>
            <a:chExt cx="1636" cy="568"/>
          </a:xfrm>
        </p:grpSpPr>
        <p:sp>
          <p:nvSpPr>
            <p:cNvPr id="51" name="Freeform 66"/>
            <p:cNvSpPr/>
            <p:nvPr userDrawn="1"/>
          </p:nvSpPr>
          <p:spPr bwMode="gray">
            <a:xfrm>
              <a:off x="697" y="1704"/>
              <a:ext cx="1591" cy="568"/>
            </a:xfrm>
            <a:custGeom>
              <a:avLst/>
              <a:gdLst/>
              <a:ahLst/>
              <a:cxnLst>
                <a:cxn ang="0">
                  <a:pos x="1591" y="189"/>
                </a:cxn>
                <a:cxn ang="0">
                  <a:pos x="1591" y="568"/>
                </a:cxn>
                <a:cxn ang="0">
                  <a:pos x="103" y="329"/>
                </a:cxn>
                <a:cxn ang="0">
                  <a:pos x="0" y="152"/>
                </a:cxn>
                <a:cxn ang="0">
                  <a:pos x="115" y="0"/>
                </a:cxn>
                <a:cxn ang="0">
                  <a:pos x="1591" y="189"/>
                </a:cxn>
              </a:cxnLst>
              <a:rect l="0" t="0" r="r" b="b"/>
              <a:pathLst>
                <a:path w="1591" h="568">
                  <a:moveTo>
                    <a:pt x="1591" y="189"/>
                  </a:moveTo>
                  <a:lnTo>
                    <a:pt x="1591" y="568"/>
                  </a:lnTo>
                  <a:lnTo>
                    <a:pt x="103" y="329"/>
                  </a:lnTo>
                  <a:lnTo>
                    <a:pt x="0" y="152"/>
                  </a:lnTo>
                  <a:lnTo>
                    <a:pt x="115" y="0"/>
                  </a:lnTo>
                  <a:lnTo>
                    <a:pt x="1591" y="189"/>
                  </a:lnTo>
                  <a:close/>
                </a:path>
              </a:pathLst>
            </a:custGeom>
            <a:gradFill rotWithShape="1">
              <a:gsLst>
                <a:gs pos="0">
                  <a:srgbClr val="EAEAEA">
                    <a:gamma/>
                    <a:shade val="89020"/>
                    <a:invGamma/>
                  </a:srgbClr>
                </a:gs>
                <a:gs pos="100000">
                  <a:srgbClr val="EAEAEA"/>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56" name="Freeform 67"/>
            <p:cNvSpPr/>
            <p:nvPr userDrawn="1"/>
          </p:nvSpPr>
          <p:spPr bwMode="gray">
            <a:xfrm>
              <a:off x="737" y="1746"/>
              <a:ext cx="1517" cy="476"/>
            </a:xfrm>
            <a:custGeom>
              <a:avLst/>
              <a:gdLst/>
              <a:ahLst/>
              <a:cxnLst>
                <a:cxn ang="0">
                  <a:pos x="1298" y="158"/>
                </a:cxn>
                <a:cxn ang="0">
                  <a:pos x="1297" y="409"/>
                </a:cxn>
                <a:cxn ang="0">
                  <a:pos x="70" y="218"/>
                </a:cxn>
                <a:cxn ang="0">
                  <a:pos x="0" y="96"/>
                </a:cxn>
                <a:cxn ang="0">
                  <a:pos x="76" y="0"/>
                </a:cxn>
                <a:cxn ang="0">
                  <a:pos x="1298" y="158"/>
                </a:cxn>
              </a:cxnLst>
              <a:rect l="0" t="0" r="r" b="b"/>
              <a:pathLst>
                <a:path w="1298" h="409">
                  <a:moveTo>
                    <a:pt x="1298" y="158"/>
                  </a:moveTo>
                  <a:lnTo>
                    <a:pt x="1297" y="409"/>
                  </a:lnTo>
                  <a:lnTo>
                    <a:pt x="70" y="218"/>
                  </a:lnTo>
                  <a:lnTo>
                    <a:pt x="0" y="96"/>
                  </a:lnTo>
                  <a:lnTo>
                    <a:pt x="76" y="0"/>
                  </a:lnTo>
                  <a:lnTo>
                    <a:pt x="1298" y="158"/>
                  </a:lnTo>
                  <a:close/>
                </a:path>
              </a:pathLst>
            </a:custGeom>
            <a:solidFill>
              <a:schemeClr val="accent2"/>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sp>
          <p:nvSpPr>
            <p:cNvPr id="57" name="AutoShape 68"/>
            <p:cNvSpPr>
              <a:spLocks noChangeArrowheads="1"/>
            </p:cNvSpPr>
            <p:nvPr userDrawn="1"/>
          </p:nvSpPr>
          <p:spPr bwMode="gray">
            <a:xfrm rot="5400000">
              <a:off x="2166" y="2067"/>
              <a:ext cx="288" cy="47"/>
            </a:xfrm>
            <a:prstGeom prst="parallelogram">
              <a:avLst>
                <a:gd name="adj" fmla="val 19149"/>
              </a:avLst>
            </a:prstGeom>
            <a:gradFill rotWithShape="1">
              <a:gsLst>
                <a:gs pos="0">
                  <a:srgbClr val="DDDDDD">
                    <a:gamma/>
                    <a:shade val="82353"/>
                    <a:invGamma/>
                  </a:srgbClr>
                </a:gs>
                <a:gs pos="100000">
                  <a:srgbClr val="DDDDDD"/>
                </a:gs>
              </a:gsLst>
              <a:lin ang="5400000" scaled="1"/>
            </a:gradFill>
            <a:ln w="9525" algn="ctr">
              <a:noFill/>
              <a:miter lim="800000"/>
            </a:ln>
            <a:effectLst/>
            <a:scene3d>
              <a:camera prst="legacyObliqueTopRight"/>
              <a:lightRig rig="legacyFlat3" dir="b"/>
            </a:scene3d>
            <a:sp3d extrusionH="36500" prstMaterial="legacyMatte">
              <a:bevelT w="13500" h="13500" prst="angle"/>
              <a:bevelB w="13500" h="13500" prst="angle"/>
              <a:extrusionClr>
                <a:srgbClr val="DDDDDD"/>
              </a:extrusionClr>
            </a:sp3d>
          </p:spPr>
          <p:txBody>
            <a:bodyPr wrap="none" anchor="ctr">
              <a:flatTx/>
            </a:bodyPr>
            <a:lstStyle/>
            <a:p>
              <a:pPr>
                <a:defRPr/>
              </a:pPr>
              <a:endParaRPr lang="zh-CN" altLang="en-US" kern="0">
                <a:solidFill>
                  <a:sysClr val="windowText" lastClr="000000"/>
                </a:solidFill>
              </a:endParaRPr>
            </a:p>
          </p:txBody>
        </p:sp>
      </p:grpSp>
      <p:grpSp>
        <p:nvGrpSpPr>
          <p:cNvPr id="31" name="Group 78"/>
          <p:cNvGrpSpPr/>
          <p:nvPr/>
        </p:nvGrpSpPr>
        <p:grpSpPr bwMode="auto">
          <a:xfrm>
            <a:off x="6345363" y="1475344"/>
            <a:ext cx="241088" cy="5041090"/>
            <a:chOff x="3391" y="1309"/>
            <a:chExt cx="144" cy="3011"/>
          </a:xfrm>
        </p:grpSpPr>
        <p:sp>
          <p:nvSpPr>
            <p:cNvPr id="49" name="AutoShape 79"/>
            <p:cNvSpPr>
              <a:spLocks noChangeArrowheads="1"/>
            </p:cNvSpPr>
            <p:nvPr userDrawn="1"/>
          </p:nvSpPr>
          <p:spPr bwMode="gray">
            <a:xfrm>
              <a:off x="3393" y="1309"/>
              <a:ext cx="142" cy="3011"/>
            </a:xfrm>
            <a:prstGeom prst="can">
              <a:avLst>
                <a:gd name="adj" fmla="val 55367"/>
              </a:avLst>
            </a:prstGeom>
            <a:gradFill rotWithShape="1">
              <a:gsLst>
                <a:gs pos="0">
                  <a:srgbClr val="B8B8B8"/>
                </a:gs>
                <a:gs pos="50000">
                  <a:srgbClr val="FFFFFF"/>
                </a:gs>
                <a:gs pos="100000">
                  <a:sysClr val="window" lastClr="FFFFFF">
                    <a:lumMod val="50000"/>
                  </a:sysClr>
                </a:gs>
              </a:gsLst>
              <a:lin ang="0" scaled="1"/>
            </a:gradFill>
            <a:ln w="9525">
              <a:noFill/>
              <a:round/>
            </a:ln>
            <a:effectLst>
              <a:outerShdw blurRad="50800" dist="38100" dir="5400000" algn="t" rotWithShape="0">
                <a:prstClr val="black">
                  <a:alpha val="40000"/>
                </a:prstClr>
              </a:outerShdw>
            </a:effectLst>
          </p:spPr>
          <p:txBody>
            <a:bodyPr/>
            <a:lstStyle/>
            <a:p>
              <a:pPr>
                <a:defRPr/>
              </a:pPr>
              <a:endParaRPr lang="zh-CN" altLang="en-US" kern="0">
                <a:solidFill>
                  <a:sysClr val="windowText" lastClr="000000"/>
                </a:solidFill>
              </a:endParaRPr>
            </a:p>
          </p:txBody>
        </p:sp>
        <p:sp>
          <p:nvSpPr>
            <p:cNvPr id="50" name="Oval 80"/>
            <p:cNvSpPr>
              <a:spLocks noChangeArrowheads="1"/>
            </p:cNvSpPr>
            <p:nvPr userDrawn="1"/>
          </p:nvSpPr>
          <p:spPr bwMode="gray">
            <a:xfrm>
              <a:off x="3391" y="1309"/>
              <a:ext cx="144" cy="78"/>
            </a:xfrm>
            <a:prstGeom prst="ellipse">
              <a:avLst/>
            </a:prstGeom>
            <a:gradFill rotWithShape="1">
              <a:gsLst>
                <a:gs pos="0">
                  <a:srgbClr val="FFFFFF">
                    <a:gamma/>
                    <a:shade val="92157"/>
                    <a:invGamma/>
                  </a:srgbClr>
                </a:gs>
                <a:gs pos="50000">
                  <a:srgbClr val="FFFFFF"/>
                </a:gs>
                <a:gs pos="100000">
                  <a:srgbClr val="FFFFFF">
                    <a:gamma/>
                    <a:shade val="92157"/>
                    <a:invGamma/>
                  </a:srgbClr>
                </a:gs>
              </a:gsLst>
              <a:lin ang="2700000" scaled="1"/>
            </a:gradFill>
            <a:ln w="9525" algn="ctr">
              <a:noFill/>
              <a:round/>
            </a:ln>
            <a:effectLst/>
          </p:spPr>
          <p:txBody>
            <a:bodyPr wrap="none" anchor="ctr"/>
            <a:lstStyle/>
            <a:p>
              <a:pPr>
                <a:defRPr/>
              </a:pPr>
              <a:endParaRPr lang="zh-CN" altLang="en-US" kern="0">
                <a:solidFill>
                  <a:sysClr val="windowText" lastClr="000000"/>
                </a:solidFill>
              </a:endParaRPr>
            </a:p>
          </p:txBody>
        </p:sp>
      </p:grpSp>
      <p:grpSp>
        <p:nvGrpSpPr>
          <p:cNvPr id="32" name="Group 81"/>
          <p:cNvGrpSpPr/>
          <p:nvPr/>
        </p:nvGrpSpPr>
        <p:grpSpPr bwMode="auto">
          <a:xfrm>
            <a:off x="4659419" y="2578659"/>
            <a:ext cx="1747891" cy="929195"/>
            <a:chOff x="2384" y="1968"/>
            <a:chExt cx="1044" cy="555"/>
          </a:xfrm>
        </p:grpSpPr>
        <p:sp>
          <p:nvSpPr>
            <p:cNvPr id="46" name="AutoShape 82"/>
            <p:cNvSpPr>
              <a:spLocks noChangeArrowheads="1"/>
            </p:cNvSpPr>
            <p:nvPr userDrawn="1"/>
          </p:nvSpPr>
          <p:spPr bwMode="gray">
            <a:xfrm rot="5400000" flipH="1">
              <a:off x="3236" y="2086"/>
              <a:ext cx="288" cy="96"/>
            </a:xfrm>
            <a:prstGeom prst="parallelogram">
              <a:avLst>
                <a:gd name="adj" fmla="val 18736"/>
              </a:avLst>
            </a:prstGeom>
            <a:gradFill rotWithShape="1">
              <a:gsLst>
                <a:gs pos="417">
                  <a:srgbClr val="999999"/>
                </a:gs>
                <a:gs pos="7000">
                  <a:srgbClr val="EAEAEA">
                    <a:gamma/>
                    <a:shade val="85882"/>
                    <a:invGamma/>
                  </a:srgbClr>
                </a:gs>
                <a:gs pos="100000">
                  <a:srgbClr val="EAEAEA"/>
                </a:gs>
              </a:gsLst>
              <a:lin ang="5400000" scaled="1"/>
            </a:gradFill>
            <a:ln w="9525">
              <a:noFill/>
              <a:miter lim="800000"/>
            </a:ln>
            <a:effectLst/>
            <a:scene3d>
              <a:camera prst="legacyObliqueTopLeft"/>
              <a:lightRig rig="legacyFlat3" dir="b"/>
            </a:scene3d>
            <a:sp3d extrusionH="36500" prstMaterial="legacyMatte">
              <a:bevelT w="13500" h="13500" prst="angle"/>
              <a:bevelB w="13500" h="13500" prst="angle"/>
              <a:extrusionClr>
                <a:srgbClr val="EAEAEA"/>
              </a:extrusionClr>
            </a:sp3d>
          </p:spPr>
          <p:txBody>
            <a:bodyPr wrap="none" anchor="ctr">
              <a:flatTx/>
            </a:bodyPr>
            <a:lstStyle/>
            <a:p>
              <a:pPr>
                <a:defRPr/>
              </a:pPr>
              <a:endParaRPr lang="zh-CN" altLang="en-US" kern="0">
                <a:solidFill>
                  <a:sysClr val="windowText" lastClr="000000"/>
                </a:solidFill>
              </a:endParaRPr>
            </a:p>
          </p:txBody>
        </p:sp>
        <p:sp>
          <p:nvSpPr>
            <p:cNvPr id="47" name="Freeform 83"/>
            <p:cNvSpPr/>
            <p:nvPr userDrawn="1"/>
          </p:nvSpPr>
          <p:spPr bwMode="gray">
            <a:xfrm>
              <a:off x="2384" y="1968"/>
              <a:ext cx="975" cy="555"/>
            </a:xfrm>
            <a:custGeom>
              <a:avLst/>
              <a:gdLst/>
              <a:ahLst/>
              <a:cxnLst>
                <a:cxn ang="0">
                  <a:pos x="837" y="0"/>
                </a:cxn>
                <a:cxn ang="0">
                  <a:pos x="837" y="317"/>
                </a:cxn>
                <a:cxn ang="0">
                  <a:pos x="116" y="476"/>
                </a:cxn>
                <a:cxn ang="0">
                  <a:pos x="0" y="304"/>
                </a:cxn>
                <a:cxn ang="0">
                  <a:pos x="110" y="100"/>
                </a:cxn>
                <a:cxn ang="0">
                  <a:pos x="837" y="0"/>
                </a:cxn>
              </a:cxnLst>
              <a:rect l="0" t="0" r="r" b="b"/>
              <a:pathLst>
                <a:path w="837" h="476">
                  <a:moveTo>
                    <a:pt x="837" y="0"/>
                  </a:moveTo>
                  <a:lnTo>
                    <a:pt x="837" y="317"/>
                  </a:lnTo>
                  <a:lnTo>
                    <a:pt x="116" y="476"/>
                  </a:lnTo>
                  <a:lnTo>
                    <a:pt x="0" y="304"/>
                  </a:lnTo>
                  <a:lnTo>
                    <a:pt x="110" y="100"/>
                  </a:lnTo>
                  <a:lnTo>
                    <a:pt x="837" y="0"/>
                  </a:lnTo>
                  <a:close/>
                </a:path>
              </a:pathLst>
            </a:custGeom>
            <a:gradFill rotWithShape="1">
              <a:gsLst>
                <a:gs pos="0">
                  <a:srgbClr val="FFFFFF"/>
                </a:gs>
                <a:gs pos="100000">
                  <a:srgbClr val="FFFFFF">
                    <a:gamma/>
                    <a:shade val="85882"/>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b">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48" name="Freeform 84"/>
            <p:cNvSpPr/>
            <p:nvPr userDrawn="1"/>
          </p:nvSpPr>
          <p:spPr bwMode="gray">
            <a:xfrm>
              <a:off x="2421" y="2007"/>
              <a:ext cx="905" cy="461"/>
            </a:xfrm>
            <a:custGeom>
              <a:avLst/>
              <a:gdLst/>
              <a:ahLst/>
              <a:cxnLst>
                <a:cxn ang="0">
                  <a:pos x="786" y="0"/>
                </a:cxn>
                <a:cxn ang="0">
                  <a:pos x="786" y="252"/>
                </a:cxn>
                <a:cxn ang="0">
                  <a:pos x="92" y="396"/>
                </a:cxn>
                <a:cxn ang="0">
                  <a:pos x="0" y="266"/>
                </a:cxn>
                <a:cxn ang="0">
                  <a:pos x="88" y="112"/>
                </a:cxn>
                <a:cxn ang="0">
                  <a:pos x="786" y="0"/>
                </a:cxn>
              </a:cxnLst>
              <a:rect l="0" t="0" r="r" b="b"/>
              <a:pathLst>
                <a:path w="786" h="396">
                  <a:moveTo>
                    <a:pt x="786" y="0"/>
                  </a:moveTo>
                  <a:lnTo>
                    <a:pt x="786" y="252"/>
                  </a:lnTo>
                  <a:lnTo>
                    <a:pt x="92" y="396"/>
                  </a:lnTo>
                  <a:lnTo>
                    <a:pt x="0" y="266"/>
                  </a:lnTo>
                  <a:lnTo>
                    <a:pt x="88" y="112"/>
                  </a:lnTo>
                  <a:lnTo>
                    <a:pt x="786" y="0"/>
                  </a:lnTo>
                  <a:close/>
                </a:path>
              </a:pathLst>
            </a:custGeom>
            <a:solidFill>
              <a:schemeClr val="accent1"/>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grpSp>
      <p:grpSp>
        <p:nvGrpSpPr>
          <p:cNvPr id="33" name="Group 86"/>
          <p:cNvGrpSpPr/>
          <p:nvPr/>
        </p:nvGrpSpPr>
        <p:grpSpPr bwMode="auto">
          <a:xfrm>
            <a:off x="3149267" y="4894111"/>
            <a:ext cx="3234603" cy="850507"/>
            <a:chOff x="1482" y="3351"/>
            <a:chExt cx="1932" cy="508"/>
          </a:xfrm>
        </p:grpSpPr>
        <p:sp>
          <p:nvSpPr>
            <p:cNvPr id="43" name="AutoShape 87"/>
            <p:cNvSpPr>
              <a:spLocks noChangeArrowheads="1"/>
            </p:cNvSpPr>
            <p:nvPr userDrawn="1"/>
          </p:nvSpPr>
          <p:spPr bwMode="gray">
            <a:xfrm rot="5400000" flipH="1">
              <a:off x="3237" y="3499"/>
              <a:ext cx="288" cy="66"/>
            </a:xfrm>
            <a:prstGeom prst="parallelogram">
              <a:avLst>
                <a:gd name="adj" fmla="val 4525"/>
              </a:avLst>
            </a:prstGeom>
            <a:gradFill rotWithShape="1">
              <a:gsLst>
                <a:gs pos="1250">
                  <a:srgbClr val="949494"/>
                </a:gs>
                <a:gs pos="7000">
                  <a:srgbClr val="EAEAEA">
                    <a:gamma/>
                    <a:shade val="85882"/>
                    <a:invGamma/>
                  </a:srgbClr>
                </a:gs>
                <a:gs pos="100000">
                  <a:srgbClr val="EAEAEA"/>
                </a:gs>
              </a:gsLst>
              <a:lin ang="5400000" scaled="1"/>
            </a:gradFill>
            <a:ln w="9525" algn="ctr">
              <a:noFill/>
              <a:miter lim="800000"/>
            </a:ln>
            <a:effectLst/>
            <a:scene3d>
              <a:camera prst="legacyObliqueTopLeft"/>
              <a:lightRig rig="legacyFlat3" dir="b"/>
            </a:scene3d>
            <a:sp3d extrusionH="36500" prstMaterial="legacyMatte">
              <a:bevelT w="13500" h="13500" prst="angle"/>
              <a:bevelB w="13500" h="13500" prst="angle"/>
              <a:extrusionClr>
                <a:srgbClr val="EAEAEA"/>
              </a:extrusionClr>
            </a:sp3d>
          </p:spPr>
          <p:txBody>
            <a:bodyPr wrap="none" anchor="ctr">
              <a:flatTx/>
            </a:bodyPr>
            <a:lstStyle/>
            <a:p>
              <a:pPr>
                <a:defRPr/>
              </a:pPr>
              <a:endParaRPr lang="zh-CN" altLang="en-US" kern="0">
                <a:solidFill>
                  <a:sysClr val="windowText" lastClr="000000"/>
                </a:solidFill>
              </a:endParaRPr>
            </a:p>
          </p:txBody>
        </p:sp>
        <p:sp>
          <p:nvSpPr>
            <p:cNvPr id="44" name="Freeform 88"/>
            <p:cNvSpPr/>
            <p:nvPr userDrawn="1"/>
          </p:nvSpPr>
          <p:spPr bwMode="gray">
            <a:xfrm>
              <a:off x="1482" y="3351"/>
              <a:ext cx="1883" cy="508"/>
            </a:xfrm>
            <a:custGeom>
              <a:avLst/>
              <a:gdLst/>
              <a:ahLst/>
              <a:cxnLst>
                <a:cxn ang="0">
                  <a:pos x="2085" y="0"/>
                </a:cxn>
                <a:cxn ang="0">
                  <a:pos x="2085" y="312"/>
                </a:cxn>
                <a:cxn ang="0">
                  <a:pos x="171" y="436"/>
                </a:cxn>
                <a:cxn ang="0">
                  <a:pos x="0" y="277"/>
                </a:cxn>
                <a:cxn ang="0">
                  <a:pos x="178" y="88"/>
                </a:cxn>
                <a:cxn ang="0">
                  <a:pos x="2085" y="0"/>
                </a:cxn>
              </a:cxnLst>
              <a:rect l="0" t="0" r="r" b="b"/>
              <a:pathLst>
                <a:path w="2085" h="436">
                  <a:moveTo>
                    <a:pt x="2085" y="0"/>
                  </a:moveTo>
                  <a:lnTo>
                    <a:pt x="2085" y="312"/>
                  </a:lnTo>
                  <a:lnTo>
                    <a:pt x="171" y="436"/>
                  </a:lnTo>
                  <a:lnTo>
                    <a:pt x="0" y="277"/>
                  </a:lnTo>
                  <a:lnTo>
                    <a:pt x="178" y="88"/>
                  </a:lnTo>
                  <a:lnTo>
                    <a:pt x="2085" y="0"/>
                  </a:lnTo>
                  <a:close/>
                </a:path>
              </a:pathLst>
            </a:custGeom>
            <a:gradFill rotWithShape="1">
              <a:gsLst>
                <a:gs pos="0">
                  <a:srgbClr val="FFFFFF">
                    <a:gamma/>
                    <a:shade val="85882"/>
                    <a:invGamma/>
                  </a:srgbClr>
                </a:gs>
                <a:gs pos="50000">
                  <a:srgbClr val="FFFFFF"/>
                </a:gs>
                <a:gs pos="100000">
                  <a:srgbClr val="FFFFFF">
                    <a:gamma/>
                    <a:shade val="85882"/>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45" name="Freeform 89"/>
            <p:cNvSpPr/>
            <p:nvPr userDrawn="1"/>
          </p:nvSpPr>
          <p:spPr bwMode="gray">
            <a:xfrm>
              <a:off x="1528" y="3394"/>
              <a:ext cx="1812" cy="419"/>
            </a:xfrm>
            <a:custGeom>
              <a:avLst/>
              <a:gdLst/>
              <a:ahLst/>
              <a:cxnLst>
                <a:cxn ang="0">
                  <a:pos x="2004" y="0"/>
                </a:cxn>
                <a:cxn ang="0">
                  <a:pos x="2003" y="250"/>
                </a:cxn>
                <a:cxn ang="0">
                  <a:pos x="130" y="360"/>
                </a:cxn>
                <a:cxn ang="0">
                  <a:pos x="0" y="234"/>
                </a:cxn>
                <a:cxn ang="0">
                  <a:pos x="138" y="92"/>
                </a:cxn>
                <a:cxn ang="0">
                  <a:pos x="2004" y="0"/>
                </a:cxn>
              </a:cxnLst>
              <a:rect l="0" t="0" r="r" b="b"/>
              <a:pathLst>
                <a:path w="2004" h="360">
                  <a:moveTo>
                    <a:pt x="2004" y="0"/>
                  </a:moveTo>
                  <a:lnTo>
                    <a:pt x="2003" y="250"/>
                  </a:lnTo>
                  <a:lnTo>
                    <a:pt x="130" y="360"/>
                  </a:lnTo>
                  <a:lnTo>
                    <a:pt x="0" y="234"/>
                  </a:lnTo>
                  <a:lnTo>
                    <a:pt x="138" y="92"/>
                  </a:lnTo>
                  <a:lnTo>
                    <a:pt x="2004" y="0"/>
                  </a:lnTo>
                  <a:close/>
                </a:path>
              </a:pathLst>
            </a:custGeom>
            <a:solidFill>
              <a:schemeClr val="accent2"/>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grpSp>
      <p:grpSp>
        <p:nvGrpSpPr>
          <p:cNvPr id="34" name="Group 92"/>
          <p:cNvGrpSpPr/>
          <p:nvPr userDrawn="1"/>
        </p:nvGrpSpPr>
        <p:grpSpPr bwMode="auto">
          <a:xfrm>
            <a:off x="6539572" y="4346639"/>
            <a:ext cx="3460624" cy="850507"/>
            <a:chOff x="3496" y="3024"/>
            <a:chExt cx="2183" cy="508"/>
          </a:xfrm>
        </p:grpSpPr>
        <p:sp>
          <p:nvSpPr>
            <p:cNvPr id="40" name="AutoShape 93"/>
            <p:cNvSpPr>
              <a:spLocks noChangeArrowheads="1"/>
            </p:cNvSpPr>
            <p:nvPr userDrawn="1"/>
          </p:nvSpPr>
          <p:spPr bwMode="gray">
            <a:xfrm rot="-5400000">
              <a:off x="3389" y="3170"/>
              <a:ext cx="288" cy="75"/>
            </a:xfrm>
            <a:prstGeom prst="parallelogram">
              <a:avLst>
                <a:gd name="adj" fmla="val 3982"/>
              </a:avLst>
            </a:prstGeom>
            <a:gradFill rotWithShape="1">
              <a:gsLst>
                <a:gs pos="417">
                  <a:srgbClr val="9F9F9F"/>
                </a:gs>
                <a:gs pos="7000">
                  <a:srgbClr val="B8B8B8"/>
                </a:gs>
                <a:gs pos="100000">
                  <a:srgbClr val="EAEAEA"/>
                </a:gs>
              </a:gsLst>
              <a:lin ang="5400000" scaled="1"/>
            </a:gradFill>
            <a:ln w="9525" algn="ctr">
              <a:noFill/>
              <a:miter lim="800000"/>
            </a:ln>
            <a:effectLst/>
            <a:scene3d>
              <a:camera prst="legacyObliqueTopRight"/>
              <a:lightRig rig="legacyFlat3" dir="b"/>
            </a:scene3d>
            <a:sp3d extrusionH="36500" prstMaterial="legacyMatte">
              <a:bevelT w="13500" h="13500" prst="angle"/>
              <a:bevelB w="13500" h="13500" prst="angle"/>
              <a:extrusionClr>
                <a:srgbClr val="EAEAEA"/>
              </a:extrusionClr>
            </a:sp3d>
          </p:spPr>
          <p:txBody>
            <a:bodyPr wrap="none" anchor="ctr">
              <a:flatTx/>
            </a:bodyPr>
            <a:lstStyle/>
            <a:p>
              <a:pPr>
                <a:defRPr/>
              </a:pPr>
              <a:endParaRPr lang="zh-CN" altLang="en-US" kern="0">
                <a:solidFill>
                  <a:sysClr val="windowText" lastClr="000000"/>
                </a:solidFill>
              </a:endParaRPr>
            </a:p>
          </p:txBody>
        </p:sp>
        <p:sp>
          <p:nvSpPr>
            <p:cNvPr id="41" name="Freeform 94"/>
            <p:cNvSpPr/>
            <p:nvPr userDrawn="1"/>
          </p:nvSpPr>
          <p:spPr bwMode="gray">
            <a:xfrm flipH="1">
              <a:off x="3553" y="3024"/>
              <a:ext cx="2126" cy="508"/>
            </a:xfrm>
            <a:custGeom>
              <a:avLst/>
              <a:gdLst/>
              <a:ahLst/>
              <a:cxnLst>
                <a:cxn ang="0">
                  <a:pos x="2085" y="0"/>
                </a:cxn>
                <a:cxn ang="0">
                  <a:pos x="2085" y="312"/>
                </a:cxn>
                <a:cxn ang="0">
                  <a:pos x="171" y="436"/>
                </a:cxn>
                <a:cxn ang="0">
                  <a:pos x="0" y="277"/>
                </a:cxn>
                <a:cxn ang="0">
                  <a:pos x="178" y="88"/>
                </a:cxn>
                <a:cxn ang="0">
                  <a:pos x="2085" y="0"/>
                </a:cxn>
              </a:cxnLst>
              <a:rect l="0" t="0" r="r" b="b"/>
              <a:pathLst>
                <a:path w="2085" h="436">
                  <a:moveTo>
                    <a:pt x="2085" y="0"/>
                  </a:moveTo>
                  <a:lnTo>
                    <a:pt x="2085" y="312"/>
                  </a:lnTo>
                  <a:lnTo>
                    <a:pt x="171" y="436"/>
                  </a:lnTo>
                  <a:lnTo>
                    <a:pt x="0" y="277"/>
                  </a:lnTo>
                  <a:lnTo>
                    <a:pt x="178" y="88"/>
                  </a:lnTo>
                  <a:lnTo>
                    <a:pt x="2085" y="0"/>
                  </a:lnTo>
                  <a:close/>
                </a:path>
              </a:pathLst>
            </a:custGeom>
            <a:gradFill rotWithShape="1">
              <a:gsLst>
                <a:gs pos="0">
                  <a:srgbClr val="FFFFFF">
                    <a:gamma/>
                    <a:shade val="85882"/>
                    <a:invGamma/>
                  </a:srgbClr>
                </a:gs>
                <a:gs pos="50000">
                  <a:srgbClr val="FFFFFF"/>
                </a:gs>
                <a:gs pos="100000">
                  <a:srgbClr val="FFFFFF">
                    <a:gamma/>
                    <a:shade val="85882"/>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42" name="Freeform 95"/>
            <p:cNvSpPr/>
            <p:nvPr userDrawn="1"/>
          </p:nvSpPr>
          <p:spPr bwMode="gray">
            <a:xfrm flipH="1">
              <a:off x="3580" y="3067"/>
              <a:ext cx="2047" cy="419"/>
            </a:xfrm>
            <a:custGeom>
              <a:avLst/>
              <a:gdLst/>
              <a:ahLst/>
              <a:cxnLst>
                <a:cxn ang="0">
                  <a:pos x="2004" y="0"/>
                </a:cxn>
                <a:cxn ang="0">
                  <a:pos x="2003" y="250"/>
                </a:cxn>
                <a:cxn ang="0">
                  <a:pos x="130" y="360"/>
                </a:cxn>
                <a:cxn ang="0">
                  <a:pos x="0" y="234"/>
                </a:cxn>
                <a:cxn ang="0">
                  <a:pos x="138" y="92"/>
                </a:cxn>
                <a:cxn ang="0">
                  <a:pos x="2004" y="0"/>
                </a:cxn>
              </a:cxnLst>
              <a:rect l="0" t="0" r="r" b="b"/>
              <a:pathLst>
                <a:path w="2004" h="360">
                  <a:moveTo>
                    <a:pt x="2004" y="0"/>
                  </a:moveTo>
                  <a:lnTo>
                    <a:pt x="2003" y="250"/>
                  </a:lnTo>
                  <a:lnTo>
                    <a:pt x="130" y="360"/>
                  </a:lnTo>
                  <a:lnTo>
                    <a:pt x="0" y="234"/>
                  </a:lnTo>
                  <a:lnTo>
                    <a:pt x="138" y="92"/>
                  </a:lnTo>
                  <a:lnTo>
                    <a:pt x="2004" y="0"/>
                  </a:lnTo>
                  <a:close/>
                </a:path>
              </a:pathLst>
            </a:custGeom>
            <a:solidFill>
              <a:schemeClr val="accent1"/>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grpSp>
      <p:grpSp>
        <p:nvGrpSpPr>
          <p:cNvPr id="35" name="Group 98"/>
          <p:cNvGrpSpPr/>
          <p:nvPr userDrawn="1"/>
        </p:nvGrpSpPr>
        <p:grpSpPr bwMode="auto">
          <a:xfrm>
            <a:off x="6539573" y="1984309"/>
            <a:ext cx="1868435" cy="929195"/>
            <a:chOff x="2345" y="1092"/>
            <a:chExt cx="1116" cy="555"/>
          </a:xfrm>
        </p:grpSpPr>
        <p:sp>
          <p:nvSpPr>
            <p:cNvPr id="36" name="AutoShape 99"/>
            <p:cNvSpPr>
              <a:spLocks noChangeArrowheads="1"/>
            </p:cNvSpPr>
            <p:nvPr/>
          </p:nvSpPr>
          <p:spPr bwMode="gray">
            <a:xfrm rot="-5400000">
              <a:off x="2249" y="1222"/>
              <a:ext cx="288" cy="96"/>
            </a:xfrm>
            <a:prstGeom prst="parallelogram">
              <a:avLst>
                <a:gd name="adj" fmla="val 18736"/>
              </a:avLst>
            </a:prstGeom>
            <a:gradFill rotWithShape="1">
              <a:gsLst>
                <a:gs pos="0">
                  <a:srgbClr val="EAEAEA">
                    <a:gamma/>
                    <a:shade val="85882"/>
                    <a:invGamma/>
                  </a:srgbClr>
                </a:gs>
                <a:gs pos="100000">
                  <a:srgbClr val="EAEAEA"/>
                </a:gs>
              </a:gsLst>
              <a:lin ang="5400000" scaled="1"/>
            </a:gradFill>
            <a:ln w="9525">
              <a:noFill/>
              <a:miter lim="800000"/>
            </a:ln>
            <a:effectLst/>
            <a:scene3d>
              <a:camera prst="legacyObliqueTopRight"/>
              <a:lightRig rig="legacyFlat3" dir="b"/>
            </a:scene3d>
            <a:sp3d extrusionH="36500" prstMaterial="legacyMatte">
              <a:bevelT w="13500" h="13500" prst="angle"/>
              <a:bevelB w="13500" h="13500" prst="angle"/>
              <a:extrusionClr>
                <a:srgbClr val="EAEAEA"/>
              </a:extrusionClr>
            </a:sp3d>
          </p:spPr>
          <p:txBody>
            <a:bodyPr wrap="none" anchor="ctr">
              <a:flatTx/>
            </a:bodyPr>
            <a:lstStyle/>
            <a:p>
              <a:pPr>
                <a:defRPr/>
              </a:pPr>
              <a:endParaRPr lang="zh-CN" altLang="en-US" kern="0">
                <a:solidFill>
                  <a:sysClr val="windowText" lastClr="000000"/>
                </a:solidFill>
              </a:endParaRPr>
            </a:p>
          </p:txBody>
        </p:sp>
        <p:grpSp>
          <p:nvGrpSpPr>
            <p:cNvPr id="37" name="Group 100"/>
            <p:cNvGrpSpPr/>
            <p:nvPr/>
          </p:nvGrpSpPr>
          <p:grpSpPr bwMode="auto">
            <a:xfrm>
              <a:off x="2414" y="1092"/>
              <a:ext cx="1047" cy="555"/>
              <a:chOff x="2414" y="1104"/>
              <a:chExt cx="975" cy="555"/>
            </a:xfrm>
          </p:grpSpPr>
          <p:sp>
            <p:nvSpPr>
              <p:cNvPr id="38" name="Freeform 101"/>
              <p:cNvSpPr/>
              <p:nvPr/>
            </p:nvSpPr>
            <p:spPr bwMode="gray">
              <a:xfrm flipH="1">
                <a:off x="2414" y="1104"/>
                <a:ext cx="975" cy="555"/>
              </a:xfrm>
              <a:custGeom>
                <a:avLst/>
                <a:gdLst/>
                <a:ahLst/>
                <a:cxnLst>
                  <a:cxn ang="0">
                    <a:pos x="837" y="0"/>
                  </a:cxn>
                  <a:cxn ang="0">
                    <a:pos x="837" y="317"/>
                  </a:cxn>
                  <a:cxn ang="0">
                    <a:pos x="116" y="476"/>
                  </a:cxn>
                  <a:cxn ang="0">
                    <a:pos x="0" y="304"/>
                  </a:cxn>
                  <a:cxn ang="0">
                    <a:pos x="110" y="100"/>
                  </a:cxn>
                  <a:cxn ang="0">
                    <a:pos x="837" y="0"/>
                  </a:cxn>
                </a:cxnLst>
                <a:rect l="0" t="0" r="r" b="b"/>
                <a:pathLst>
                  <a:path w="837" h="476">
                    <a:moveTo>
                      <a:pt x="837" y="0"/>
                    </a:moveTo>
                    <a:lnTo>
                      <a:pt x="837" y="317"/>
                    </a:lnTo>
                    <a:lnTo>
                      <a:pt x="116" y="476"/>
                    </a:lnTo>
                    <a:lnTo>
                      <a:pt x="0" y="304"/>
                    </a:lnTo>
                    <a:lnTo>
                      <a:pt x="110" y="100"/>
                    </a:lnTo>
                    <a:lnTo>
                      <a:pt x="837" y="0"/>
                    </a:lnTo>
                    <a:close/>
                  </a:path>
                </a:pathLst>
              </a:custGeom>
              <a:gradFill rotWithShape="1">
                <a:gsLst>
                  <a:gs pos="0">
                    <a:srgbClr val="FFFFFF"/>
                  </a:gs>
                  <a:gs pos="100000">
                    <a:srgbClr val="FFFFFF">
                      <a:gamma/>
                      <a:shade val="85882"/>
                      <a:invGamma/>
                    </a:srgbClr>
                  </a:gs>
                </a:gsLst>
                <a:lin ang="0" scaled="1"/>
              </a:gradFill>
              <a:ln w="9525" cap="flat" cmpd="sng">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b">
                  <a:rot lat="0" lon="0" rev="8700000"/>
                </a:lightRig>
              </a:scene3d>
              <a:sp3d>
                <a:bevelT w="190500" h="38100"/>
              </a:sp3d>
            </p:spPr>
            <p:txBody>
              <a:bodyPr>
                <a:flatTx/>
              </a:bodyPr>
              <a:lstStyle/>
              <a:p>
                <a:pPr>
                  <a:defRPr/>
                </a:pPr>
                <a:endParaRPr lang="zh-CN" altLang="en-US" kern="0">
                  <a:solidFill>
                    <a:sysClr val="windowText" lastClr="000000"/>
                  </a:solidFill>
                </a:endParaRPr>
              </a:p>
            </p:txBody>
          </p:sp>
          <p:sp>
            <p:nvSpPr>
              <p:cNvPr id="39" name="Freeform 102"/>
              <p:cNvSpPr/>
              <p:nvPr/>
            </p:nvSpPr>
            <p:spPr bwMode="gray">
              <a:xfrm flipH="1">
                <a:off x="2447" y="1143"/>
                <a:ext cx="905" cy="461"/>
              </a:xfrm>
              <a:custGeom>
                <a:avLst/>
                <a:gdLst/>
                <a:ahLst/>
                <a:cxnLst>
                  <a:cxn ang="0">
                    <a:pos x="786" y="0"/>
                  </a:cxn>
                  <a:cxn ang="0">
                    <a:pos x="786" y="252"/>
                  </a:cxn>
                  <a:cxn ang="0">
                    <a:pos x="92" y="396"/>
                  </a:cxn>
                  <a:cxn ang="0">
                    <a:pos x="0" y="266"/>
                  </a:cxn>
                  <a:cxn ang="0">
                    <a:pos x="88" y="112"/>
                  </a:cxn>
                  <a:cxn ang="0">
                    <a:pos x="786" y="0"/>
                  </a:cxn>
                </a:cxnLst>
                <a:rect l="0" t="0" r="r" b="b"/>
                <a:pathLst>
                  <a:path w="786" h="396">
                    <a:moveTo>
                      <a:pt x="786" y="0"/>
                    </a:moveTo>
                    <a:lnTo>
                      <a:pt x="786" y="252"/>
                    </a:lnTo>
                    <a:lnTo>
                      <a:pt x="92" y="396"/>
                    </a:lnTo>
                    <a:lnTo>
                      <a:pt x="0" y="266"/>
                    </a:lnTo>
                    <a:lnTo>
                      <a:pt x="88" y="112"/>
                    </a:lnTo>
                    <a:lnTo>
                      <a:pt x="786" y="0"/>
                    </a:lnTo>
                    <a:close/>
                  </a:path>
                </a:pathLst>
              </a:custGeom>
              <a:solidFill>
                <a:schemeClr val="accent1"/>
              </a:solidFill>
              <a:ln w="9525" cap="flat" cmpd="sng">
                <a:noFill/>
                <a:prstDash val="solid"/>
                <a:round/>
                <a:headEnd type="none" w="med" len="med"/>
                <a:tailEnd type="none" w="med" len="med"/>
              </a:ln>
              <a:effectLst/>
            </p:spPr>
            <p:txBody>
              <a:bodyPr/>
              <a:lstStyle/>
              <a:p>
                <a:pPr>
                  <a:defRPr/>
                </a:pPr>
                <a:endParaRPr lang="zh-CN" altLang="en-US" kern="0">
                  <a:solidFill>
                    <a:sysClr val="windowText" lastClr="000000"/>
                  </a:solidFill>
                </a:endParaRPr>
              </a:p>
            </p:txBody>
          </p:sp>
        </p:grpSp>
      </p:grpSp>
      <p:sp>
        <p:nvSpPr>
          <p:cNvPr id="16" name="TextBox 15"/>
          <p:cNvSpPr txBox="1"/>
          <p:nvPr/>
        </p:nvSpPr>
        <p:spPr>
          <a:xfrm rot="508654">
            <a:off x="6619936" y="2228746"/>
            <a:ext cx="1593770" cy="351956"/>
          </a:xfrm>
          <a:prstGeom prst="rect">
            <a:avLst/>
          </a:prstGeom>
          <a:noFill/>
        </p:spPr>
        <p:txBody>
          <a:bodyPr wrap="square" rtlCol="0">
            <a:spAutoFit/>
          </a:bodyPr>
          <a:lstStyle/>
          <a:p>
            <a:r>
              <a:rPr lang="en-US" altLang="zh-CN" sz="1685" b="1" dirty="0">
                <a:solidFill>
                  <a:schemeClr val="bg1">
                    <a:lumMod val="95000"/>
                  </a:schemeClr>
                </a:solidFill>
                <a:latin typeface="微软雅黑" panose="020B0503020204020204" pitchFamily="34" charset="-122"/>
                <a:ea typeface="微软雅黑" panose="020B0503020204020204" pitchFamily="34" charset="-122"/>
              </a:rPr>
              <a:t>3</a:t>
            </a:r>
            <a:r>
              <a:rPr lang="zh-CN" altLang="en-US" sz="1685" b="1" dirty="0">
                <a:solidFill>
                  <a:schemeClr val="bg1">
                    <a:lumMod val="95000"/>
                  </a:schemeClr>
                </a:solidFill>
                <a:latin typeface="微软雅黑" panose="020B0503020204020204" pitchFamily="34" charset="-122"/>
                <a:ea typeface="微软雅黑" panose="020B0503020204020204" pitchFamily="34" charset="-122"/>
              </a:rPr>
              <a:t>月份</a:t>
            </a:r>
          </a:p>
        </p:txBody>
      </p:sp>
      <p:sp>
        <p:nvSpPr>
          <p:cNvPr id="17" name="TextBox 16"/>
          <p:cNvSpPr txBox="1"/>
          <p:nvPr/>
        </p:nvSpPr>
        <p:spPr>
          <a:xfrm rot="20923364">
            <a:off x="4693978" y="2842220"/>
            <a:ext cx="1593770" cy="351956"/>
          </a:xfrm>
          <a:prstGeom prst="rect">
            <a:avLst/>
          </a:prstGeom>
          <a:noFill/>
        </p:spPr>
        <p:txBody>
          <a:bodyPr wrap="square" rtlCol="0">
            <a:spAutoFit/>
          </a:bodyPr>
          <a:lstStyle/>
          <a:p>
            <a:r>
              <a:rPr lang="en-US" altLang="zh-CN" sz="1685" b="1" dirty="0">
                <a:solidFill>
                  <a:schemeClr val="bg1">
                    <a:lumMod val="95000"/>
                  </a:schemeClr>
                </a:solidFill>
                <a:latin typeface="微软雅黑" panose="020B0503020204020204" pitchFamily="34" charset="-122"/>
                <a:ea typeface="微软雅黑" panose="020B0503020204020204" pitchFamily="34" charset="-122"/>
              </a:rPr>
              <a:t>5</a:t>
            </a:r>
            <a:r>
              <a:rPr lang="zh-CN" altLang="en-US" sz="1685" b="1" dirty="0">
                <a:solidFill>
                  <a:schemeClr val="bg1">
                    <a:lumMod val="95000"/>
                  </a:schemeClr>
                </a:solidFill>
                <a:latin typeface="微软雅黑" panose="020B0503020204020204" pitchFamily="34" charset="-122"/>
                <a:ea typeface="微软雅黑" panose="020B0503020204020204" pitchFamily="34" charset="-122"/>
              </a:rPr>
              <a:t>月份</a:t>
            </a:r>
          </a:p>
        </p:txBody>
      </p:sp>
      <p:sp>
        <p:nvSpPr>
          <p:cNvPr id="18" name="TextBox 17"/>
          <p:cNvSpPr txBox="1"/>
          <p:nvPr/>
        </p:nvSpPr>
        <p:spPr>
          <a:xfrm rot="21168563">
            <a:off x="6972230" y="3187619"/>
            <a:ext cx="1593770" cy="351956"/>
          </a:xfrm>
          <a:prstGeom prst="rect">
            <a:avLst/>
          </a:prstGeom>
          <a:noFill/>
        </p:spPr>
        <p:txBody>
          <a:bodyPr wrap="square" rtlCol="0">
            <a:spAutoFit/>
          </a:bodyPr>
          <a:lstStyle/>
          <a:p>
            <a:r>
              <a:rPr lang="en-US" altLang="zh-CN" sz="1685" b="1" dirty="0">
                <a:solidFill>
                  <a:schemeClr val="bg1">
                    <a:lumMod val="95000"/>
                  </a:schemeClr>
                </a:solidFill>
                <a:latin typeface="微软雅黑" panose="020B0503020204020204" pitchFamily="34" charset="-122"/>
                <a:ea typeface="微软雅黑" panose="020B0503020204020204" pitchFamily="34" charset="-122"/>
              </a:rPr>
              <a:t>6</a:t>
            </a:r>
            <a:r>
              <a:rPr lang="zh-CN" altLang="en-US" sz="1685" b="1" dirty="0">
                <a:solidFill>
                  <a:schemeClr val="bg1">
                    <a:lumMod val="95000"/>
                  </a:schemeClr>
                </a:solidFill>
                <a:latin typeface="微软雅黑" panose="020B0503020204020204" pitchFamily="34" charset="-122"/>
                <a:ea typeface="微软雅黑" panose="020B0503020204020204" pitchFamily="34" charset="-122"/>
              </a:rPr>
              <a:t>月份</a:t>
            </a:r>
          </a:p>
        </p:txBody>
      </p:sp>
      <p:sp>
        <p:nvSpPr>
          <p:cNvPr id="19" name="TextBox 18"/>
          <p:cNvSpPr txBox="1"/>
          <p:nvPr/>
        </p:nvSpPr>
        <p:spPr>
          <a:xfrm rot="354631">
            <a:off x="4167241" y="3742374"/>
            <a:ext cx="1908778" cy="351956"/>
          </a:xfrm>
          <a:prstGeom prst="rect">
            <a:avLst/>
          </a:prstGeom>
          <a:noFill/>
        </p:spPr>
        <p:txBody>
          <a:bodyPr wrap="square" rtlCol="0">
            <a:spAutoFit/>
          </a:bodyPr>
          <a:lstStyle/>
          <a:p>
            <a:r>
              <a:rPr lang="en-US" altLang="zh-CN" sz="1685" b="1" dirty="0">
                <a:solidFill>
                  <a:schemeClr val="bg1">
                    <a:lumMod val="95000"/>
                  </a:schemeClr>
                </a:solidFill>
                <a:latin typeface="微软雅黑" panose="020B0503020204020204" pitchFamily="34" charset="-122"/>
                <a:ea typeface="微软雅黑" panose="020B0503020204020204" pitchFamily="34" charset="-122"/>
              </a:rPr>
              <a:t>8</a:t>
            </a:r>
            <a:r>
              <a:rPr lang="zh-CN" altLang="en-US" sz="1685" b="1" dirty="0">
                <a:solidFill>
                  <a:schemeClr val="bg1">
                    <a:lumMod val="95000"/>
                  </a:schemeClr>
                </a:solidFill>
                <a:latin typeface="微软雅黑" panose="020B0503020204020204" pitchFamily="34" charset="-122"/>
                <a:ea typeface="微软雅黑" panose="020B0503020204020204" pitchFamily="34" charset="-122"/>
              </a:rPr>
              <a:t>月份</a:t>
            </a:r>
          </a:p>
        </p:txBody>
      </p:sp>
      <p:sp>
        <p:nvSpPr>
          <p:cNvPr id="20" name="TextBox 19"/>
          <p:cNvSpPr txBox="1"/>
          <p:nvPr/>
        </p:nvSpPr>
        <p:spPr>
          <a:xfrm rot="21362588">
            <a:off x="3862174" y="5132992"/>
            <a:ext cx="1895056" cy="351956"/>
          </a:xfrm>
          <a:prstGeom prst="rect">
            <a:avLst/>
          </a:prstGeom>
          <a:noFill/>
        </p:spPr>
        <p:txBody>
          <a:bodyPr wrap="square" rtlCol="0">
            <a:spAutoFit/>
          </a:bodyPr>
          <a:lstStyle/>
          <a:p>
            <a:r>
              <a:rPr lang="en-US" altLang="zh-CN" sz="1685" b="1" dirty="0">
                <a:solidFill>
                  <a:schemeClr val="bg1">
                    <a:lumMod val="95000"/>
                  </a:schemeClr>
                </a:solidFill>
                <a:latin typeface="微软雅黑" panose="020B0503020204020204" pitchFamily="34" charset="-122"/>
                <a:ea typeface="微软雅黑" panose="020B0503020204020204" pitchFamily="34" charset="-122"/>
              </a:rPr>
              <a:t>12</a:t>
            </a:r>
            <a:r>
              <a:rPr lang="zh-CN" altLang="en-US" sz="1685" b="1" dirty="0">
                <a:solidFill>
                  <a:schemeClr val="bg1">
                    <a:lumMod val="95000"/>
                  </a:schemeClr>
                </a:solidFill>
                <a:latin typeface="微软雅黑" panose="020B0503020204020204" pitchFamily="34" charset="-122"/>
                <a:ea typeface="微软雅黑" panose="020B0503020204020204" pitchFamily="34" charset="-122"/>
              </a:rPr>
              <a:t>月份</a:t>
            </a:r>
          </a:p>
        </p:txBody>
      </p:sp>
      <p:sp>
        <p:nvSpPr>
          <p:cNvPr id="21" name="TextBox 20"/>
          <p:cNvSpPr txBox="1"/>
          <p:nvPr/>
        </p:nvSpPr>
        <p:spPr>
          <a:xfrm rot="229781">
            <a:off x="7390111" y="4603704"/>
            <a:ext cx="2123148" cy="351956"/>
          </a:xfrm>
          <a:prstGeom prst="rect">
            <a:avLst/>
          </a:prstGeom>
          <a:noFill/>
        </p:spPr>
        <p:txBody>
          <a:bodyPr wrap="square" rtlCol="0">
            <a:spAutoFit/>
          </a:bodyPr>
          <a:lstStyle/>
          <a:p>
            <a:r>
              <a:rPr lang="en-US" altLang="zh-CN" sz="1685" b="1" dirty="0">
                <a:solidFill>
                  <a:schemeClr val="bg1">
                    <a:lumMod val="95000"/>
                  </a:schemeClr>
                </a:solidFill>
                <a:latin typeface="微软雅黑" panose="020B0503020204020204" pitchFamily="34" charset="-122"/>
                <a:ea typeface="微软雅黑" panose="020B0503020204020204" pitchFamily="34" charset="-122"/>
              </a:rPr>
              <a:t>10</a:t>
            </a:r>
            <a:r>
              <a:rPr lang="zh-CN" altLang="en-US" sz="1685" b="1" dirty="0">
                <a:solidFill>
                  <a:schemeClr val="bg1">
                    <a:lumMod val="95000"/>
                  </a:schemeClr>
                </a:solidFill>
                <a:latin typeface="微软雅黑" panose="020B0503020204020204" pitchFamily="34" charset="-122"/>
                <a:ea typeface="微软雅黑" panose="020B0503020204020204" pitchFamily="34" charset="-122"/>
              </a:rPr>
              <a:t>月份</a:t>
            </a:r>
          </a:p>
        </p:txBody>
      </p:sp>
      <p:sp>
        <p:nvSpPr>
          <p:cNvPr id="61" name="Rectangle 69"/>
          <p:cNvSpPr/>
          <p:nvPr/>
        </p:nvSpPr>
        <p:spPr>
          <a:xfrm>
            <a:off x="579759" y="5032475"/>
            <a:ext cx="2630698" cy="928374"/>
          </a:xfrm>
          <a:prstGeom prst="rect">
            <a:avLst/>
          </a:prstGeom>
        </p:spPr>
        <p:txBody>
          <a:bodyPr wrap="square" lIns="96435" tIns="48218" rIns="96435" bIns="48218">
            <a:spAutoFit/>
          </a:bodyPr>
          <a:lstStyle/>
          <a:p>
            <a:pPr algn="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点击输入具体内容点击输入简要文本内容，文字内容需概况精炼的说明该分项内容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2" name="Rectangle 70"/>
          <p:cNvSpPr/>
          <p:nvPr/>
        </p:nvSpPr>
        <p:spPr>
          <a:xfrm>
            <a:off x="966916" y="3324173"/>
            <a:ext cx="2630698" cy="928374"/>
          </a:xfrm>
          <a:prstGeom prst="rect">
            <a:avLst/>
          </a:prstGeom>
        </p:spPr>
        <p:txBody>
          <a:bodyPr wrap="square" lIns="96435" tIns="48218" rIns="96435" bIns="48218">
            <a:spAutoFit/>
          </a:bodyPr>
          <a:lstStyle/>
          <a:p>
            <a:pPr algn="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点击输入具体内容点击输入简要文本内容，文字内容需概况精炼的说明该分项内容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3" name="Rectangle 71"/>
          <p:cNvSpPr/>
          <p:nvPr/>
        </p:nvSpPr>
        <p:spPr>
          <a:xfrm>
            <a:off x="9445030" y="2899410"/>
            <a:ext cx="2665500" cy="928374"/>
          </a:xfrm>
          <a:prstGeom prst="rect">
            <a:avLst/>
          </a:prstGeom>
        </p:spPr>
        <p:txBody>
          <a:bodyPr wrap="square" lIns="96435" tIns="48218" rIns="96435" bIns="48218">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点击输入具体内容点击输入简要文本内容，文字内容需概况精炼的说明该分项内容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4" name="Rectangle 72"/>
          <p:cNvSpPr/>
          <p:nvPr/>
        </p:nvSpPr>
        <p:spPr>
          <a:xfrm>
            <a:off x="8983252" y="5203417"/>
            <a:ext cx="2120850" cy="928374"/>
          </a:xfrm>
          <a:prstGeom prst="rect">
            <a:avLst/>
          </a:prstGeom>
        </p:spPr>
        <p:txBody>
          <a:bodyPr wrap="square" lIns="96435" tIns="48218" rIns="96435" bIns="48218">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点击输入具体内容点击输入简要文本内容，文字内容需概况精炼的说明该分项内容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2" name="Rectangle 70"/>
          <p:cNvSpPr/>
          <p:nvPr/>
        </p:nvSpPr>
        <p:spPr>
          <a:xfrm>
            <a:off x="3137711" y="1804015"/>
            <a:ext cx="2630698" cy="928374"/>
          </a:xfrm>
          <a:prstGeom prst="rect">
            <a:avLst/>
          </a:prstGeom>
        </p:spPr>
        <p:txBody>
          <a:bodyPr wrap="square" lIns="96435" tIns="48218" rIns="96435" bIns="48218">
            <a:spAutoFit/>
          </a:bodyPr>
          <a:lstStyle/>
          <a:p>
            <a:pPr algn="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点击输入具体内容点击输入简要文本内容，文字内容需概况精炼的说明该分项内容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3" name="Rectangle 71"/>
          <p:cNvSpPr/>
          <p:nvPr/>
        </p:nvSpPr>
        <p:spPr>
          <a:xfrm>
            <a:off x="8771758" y="1786510"/>
            <a:ext cx="2665500" cy="928374"/>
          </a:xfrm>
          <a:prstGeom prst="rect">
            <a:avLst/>
          </a:prstGeom>
        </p:spPr>
        <p:txBody>
          <a:bodyPr wrap="square" lIns="96435" tIns="48218" rIns="96435" bIns="48218">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点击输入具体内容点击输入简要文本内容，文字内容需概况精炼的说明该分项内容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p>
        </p:txBody>
      </p:sp>
      <p:grpSp>
        <p:nvGrpSpPr>
          <p:cNvPr id="55" name="组合 54"/>
          <p:cNvGrpSpPr/>
          <p:nvPr/>
        </p:nvGrpSpPr>
        <p:grpSpPr>
          <a:xfrm>
            <a:off x="721798" y="880021"/>
            <a:ext cx="1893346" cy="0"/>
            <a:chOff x="2536531" y="1217999"/>
            <a:chExt cx="1893346" cy="0"/>
          </a:xfrm>
        </p:grpSpPr>
        <p:cxnSp>
          <p:nvCxnSpPr>
            <p:cNvPr id="65" name="直接连接符 64"/>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par>
                                <p:cTn id="12" presetID="22" presetClass="entr" presetSubtype="2"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right)">
                                      <p:cBhvr>
                                        <p:cTn id="14" dur="500"/>
                                        <p:tgtEl>
                                          <p:spTgt spid="32"/>
                                        </p:tgtEl>
                                      </p:cBhvr>
                                    </p:animEffect>
                                  </p:childTnLst>
                                </p:cTn>
                              </p:par>
                              <p:par>
                                <p:cTn id="15" presetID="22" presetClass="entr" presetSubtype="2"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right)">
                                      <p:cBhvr>
                                        <p:cTn id="17" dur="500"/>
                                        <p:tgtEl>
                                          <p:spTgt spid="23"/>
                                        </p:tgtEl>
                                      </p:cBhvr>
                                    </p:animEffect>
                                  </p:childTnLst>
                                </p:cTn>
                              </p:par>
                              <p:par>
                                <p:cTn id="18" presetID="22" presetClass="entr" presetSubtype="8"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500"/>
                                        <p:tgtEl>
                                          <p:spTgt spid="22"/>
                                        </p:tgtEl>
                                      </p:cBhvr>
                                    </p:animEffect>
                                  </p:childTnLst>
                                </p:cTn>
                              </p:par>
                              <p:par>
                                <p:cTn id="21" presetID="22" presetClass="entr" presetSubtype="8"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left)">
                                      <p:cBhvr>
                                        <p:cTn id="23" dur="500"/>
                                        <p:tgtEl>
                                          <p:spTgt spid="34"/>
                                        </p:tgtEl>
                                      </p:cBhvr>
                                    </p:animEffect>
                                  </p:childTnLst>
                                </p:cTn>
                              </p:par>
                              <p:par>
                                <p:cTn id="24" presetID="22" presetClass="entr" presetSubtype="2" fill="hold"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right)">
                                      <p:cBhvr>
                                        <p:cTn id="26" dur="500"/>
                                        <p:tgtEl>
                                          <p:spTgt spid="33"/>
                                        </p:tgtEl>
                                      </p:cBhvr>
                                    </p:animEffect>
                                  </p:childTnLst>
                                </p:cTn>
                              </p:par>
                            </p:childTnLst>
                          </p:cTn>
                        </p:par>
                        <p:par>
                          <p:cTn id="27" fill="hold">
                            <p:stCondLst>
                              <p:cond delay="1000"/>
                            </p:stCondLst>
                            <p:childTnLst>
                              <p:par>
                                <p:cTn id="28" presetID="22" presetClass="entr" presetSubtype="2" fill="hold" grpId="0" nodeType="after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right)">
                                      <p:cBhvr>
                                        <p:cTn id="30" dur="500"/>
                                        <p:tgtEl>
                                          <p:spTgt spid="52"/>
                                        </p:tgtEl>
                                      </p:cBhvr>
                                    </p:animEffect>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wipe(left)">
                                      <p:cBhvr>
                                        <p:cTn id="34" dur="500"/>
                                        <p:tgtEl>
                                          <p:spTgt spid="53"/>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wipe(left)">
                                      <p:cBhvr>
                                        <p:cTn id="38" dur="500"/>
                                        <p:tgtEl>
                                          <p:spTgt spid="63"/>
                                        </p:tgtEl>
                                      </p:cBhvr>
                                    </p:animEffect>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62"/>
                                        </p:tgtEl>
                                        <p:attrNameLst>
                                          <p:attrName>style.visibility</p:attrName>
                                        </p:attrNameLst>
                                      </p:cBhvr>
                                      <p:to>
                                        <p:strVal val="visible"/>
                                      </p:to>
                                    </p:set>
                                    <p:animEffect transition="in" filter="wipe(right)">
                                      <p:cBhvr>
                                        <p:cTn id="42" dur="500"/>
                                        <p:tgtEl>
                                          <p:spTgt spid="62"/>
                                        </p:tgtEl>
                                      </p:cBhvr>
                                    </p:animEffect>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wipe(left)">
                                      <p:cBhvr>
                                        <p:cTn id="46" dur="500"/>
                                        <p:tgtEl>
                                          <p:spTgt spid="64"/>
                                        </p:tgtEl>
                                      </p:cBhvr>
                                    </p:animEffect>
                                  </p:childTnLst>
                                </p:cTn>
                              </p:par>
                            </p:childTnLst>
                          </p:cTn>
                        </p:par>
                        <p:par>
                          <p:cTn id="47" fill="hold">
                            <p:stCondLst>
                              <p:cond delay="3500"/>
                            </p:stCondLst>
                            <p:childTnLst>
                              <p:par>
                                <p:cTn id="48" presetID="22" presetClass="entr" presetSubtype="2" fill="hold" grpId="0" nodeType="after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wipe(right)">
                                      <p:cBhvr>
                                        <p:cTn id="50"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52" grpId="0"/>
      <p:bldP spid="5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Straight Connector 3"/>
          <p:cNvCxnSpPr/>
          <p:nvPr/>
        </p:nvCxnSpPr>
        <p:spPr>
          <a:xfrm>
            <a:off x="868271" y="3884159"/>
            <a:ext cx="1112221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Oval 4"/>
          <p:cNvSpPr/>
          <p:nvPr/>
        </p:nvSpPr>
        <p:spPr>
          <a:xfrm>
            <a:off x="696567" y="3757186"/>
            <a:ext cx="253945" cy="25394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en-GB">
              <a:solidFill>
                <a:schemeClr val="tx1">
                  <a:lumMod val="65000"/>
                  <a:lumOff val="35000"/>
                </a:schemeClr>
              </a:solidFill>
            </a:endParaRPr>
          </a:p>
        </p:txBody>
      </p:sp>
      <p:sp>
        <p:nvSpPr>
          <p:cNvPr id="26" name="Oval 5"/>
          <p:cNvSpPr/>
          <p:nvPr/>
        </p:nvSpPr>
        <p:spPr>
          <a:xfrm>
            <a:off x="11966862" y="3757186"/>
            <a:ext cx="253945" cy="25394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en-GB">
              <a:solidFill>
                <a:schemeClr val="tx1">
                  <a:lumMod val="65000"/>
                  <a:lumOff val="35000"/>
                </a:schemeClr>
              </a:solidFill>
            </a:endParaRPr>
          </a:p>
        </p:txBody>
      </p:sp>
      <p:sp>
        <p:nvSpPr>
          <p:cNvPr id="27" name="Oval 6"/>
          <p:cNvSpPr/>
          <p:nvPr/>
        </p:nvSpPr>
        <p:spPr>
          <a:xfrm>
            <a:off x="6336930" y="3771799"/>
            <a:ext cx="253945" cy="25394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en-GB">
              <a:solidFill>
                <a:schemeClr val="tx1">
                  <a:lumMod val="65000"/>
                  <a:lumOff val="35000"/>
                </a:schemeClr>
              </a:solidFill>
            </a:endParaRPr>
          </a:p>
        </p:txBody>
      </p:sp>
      <p:sp>
        <p:nvSpPr>
          <p:cNvPr id="28" name="Oval 7"/>
          <p:cNvSpPr/>
          <p:nvPr/>
        </p:nvSpPr>
        <p:spPr>
          <a:xfrm>
            <a:off x="2576689" y="3757186"/>
            <a:ext cx="253945" cy="25394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en-GB">
              <a:solidFill>
                <a:schemeClr val="tx1">
                  <a:lumMod val="65000"/>
                  <a:lumOff val="35000"/>
                </a:schemeClr>
              </a:solidFill>
            </a:endParaRPr>
          </a:p>
        </p:txBody>
      </p:sp>
      <p:sp>
        <p:nvSpPr>
          <p:cNvPr id="29" name="Oval 8"/>
          <p:cNvSpPr/>
          <p:nvPr/>
        </p:nvSpPr>
        <p:spPr>
          <a:xfrm>
            <a:off x="8213574" y="3771801"/>
            <a:ext cx="253945" cy="25394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en-GB">
              <a:solidFill>
                <a:schemeClr val="tx1">
                  <a:lumMod val="65000"/>
                  <a:lumOff val="35000"/>
                </a:schemeClr>
              </a:solidFill>
            </a:endParaRPr>
          </a:p>
        </p:txBody>
      </p:sp>
      <p:sp>
        <p:nvSpPr>
          <p:cNvPr id="30" name="Oval 9"/>
          <p:cNvSpPr/>
          <p:nvPr/>
        </p:nvSpPr>
        <p:spPr>
          <a:xfrm>
            <a:off x="4456809" y="3771799"/>
            <a:ext cx="253945" cy="25394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en-GB">
              <a:solidFill>
                <a:schemeClr val="tx1">
                  <a:lumMod val="65000"/>
                  <a:lumOff val="35000"/>
                </a:schemeClr>
              </a:solidFill>
            </a:endParaRPr>
          </a:p>
        </p:txBody>
      </p:sp>
      <p:sp>
        <p:nvSpPr>
          <p:cNvPr id="52" name="Oval 10"/>
          <p:cNvSpPr/>
          <p:nvPr/>
        </p:nvSpPr>
        <p:spPr>
          <a:xfrm>
            <a:off x="10090217" y="3771799"/>
            <a:ext cx="253945" cy="25394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en-GB">
              <a:solidFill>
                <a:schemeClr val="tx1">
                  <a:lumMod val="65000"/>
                  <a:lumOff val="35000"/>
                </a:schemeClr>
              </a:solidFill>
            </a:endParaRPr>
          </a:p>
        </p:txBody>
      </p:sp>
      <p:sp>
        <p:nvSpPr>
          <p:cNvPr id="53" name="Rectangle 11"/>
          <p:cNvSpPr/>
          <p:nvPr/>
        </p:nvSpPr>
        <p:spPr>
          <a:xfrm>
            <a:off x="696567" y="3168200"/>
            <a:ext cx="4014185" cy="263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en-GB">
              <a:solidFill>
                <a:schemeClr val="tx1">
                  <a:lumMod val="65000"/>
                  <a:lumOff val="35000"/>
                </a:schemeClr>
              </a:solidFill>
            </a:endParaRPr>
          </a:p>
        </p:txBody>
      </p:sp>
      <p:sp>
        <p:nvSpPr>
          <p:cNvPr id="54" name="Rectangle 12"/>
          <p:cNvSpPr/>
          <p:nvPr/>
        </p:nvSpPr>
        <p:spPr>
          <a:xfrm>
            <a:off x="2703659" y="2583743"/>
            <a:ext cx="3887216" cy="2619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en-GB">
              <a:solidFill>
                <a:schemeClr val="tx1">
                  <a:lumMod val="65000"/>
                  <a:lumOff val="35000"/>
                </a:schemeClr>
              </a:solidFill>
            </a:endParaRPr>
          </a:p>
        </p:txBody>
      </p:sp>
      <p:sp>
        <p:nvSpPr>
          <p:cNvPr id="55" name="Rectangle 13"/>
          <p:cNvSpPr/>
          <p:nvPr/>
        </p:nvSpPr>
        <p:spPr>
          <a:xfrm>
            <a:off x="6336929" y="2008328"/>
            <a:ext cx="4007233" cy="26197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en-GB">
              <a:solidFill>
                <a:schemeClr val="tx1">
                  <a:lumMod val="65000"/>
                  <a:lumOff val="35000"/>
                </a:schemeClr>
              </a:solidFill>
            </a:endParaRPr>
          </a:p>
        </p:txBody>
      </p:sp>
      <p:sp>
        <p:nvSpPr>
          <p:cNvPr id="56" name="Rectangle 14"/>
          <p:cNvSpPr/>
          <p:nvPr/>
        </p:nvSpPr>
        <p:spPr>
          <a:xfrm>
            <a:off x="8333589" y="1449967"/>
            <a:ext cx="3887216" cy="2619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en-GB">
              <a:solidFill>
                <a:schemeClr val="tx1">
                  <a:lumMod val="65000"/>
                  <a:lumOff val="35000"/>
                </a:schemeClr>
              </a:solidFill>
            </a:endParaRPr>
          </a:p>
        </p:txBody>
      </p:sp>
      <p:sp>
        <p:nvSpPr>
          <p:cNvPr id="57" name="Oval 15"/>
          <p:cNvSpPr/>
          <p:nvPr/>
        </p:nvSpPr>
        <p:spPr>
          <a:xfrm>
            <a:off x="879709" y="4561642"/>
            <a:ext cx="724533" cy="724533"/>
          </a:xfrm>
          <a:prstGeom prst="ellipse">
            <a:avLst/>
          </a:prstGeom>
          <a:gradFill flip="none" rotWithShape="1">
            <a:gsLst>
              <a:gs pos="20000">
                <a:srgbClr val="BFBFBF"/>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en-GB">
              <a:solidFill>
                <a:srgbClr val="000000"/>
              </a:solidFill>
            </a:endParaRPr>
          </a:p>
        </p:txBody>
      </p:sp>
      <p:sp>
        <p:nvSpPr>
          <p:cNvPr id="58" name="Oval 16"/>
          <p:cNvSpPr/>
          <p:nvPr/>
        </p:nvSpPr>
        <p:spPr>
          <a:xfrm>
            <a:off x="3885450" y="4561642"/>
            <a:ext cx="724533" cy="724533"/>
          </a:xfrm>
          <a:prstGeom prst="ellipse">
            <a:avLst/>
          </a:prstGeom>
          <a:gradFill flip="none" rotWithShape="1">
            <a:gsLst>
              <a:gs pos="20000">
                <a:srgbClr val="BFBFBF"/>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en-GB">
              <a:solidFill>
                <a:srgbClr val="000000"/>
              </a:solidFill>
            </a:endParaRPr>
          </a:p>
        </p:txBody>
      </p:sp>
      <p:sp>
        <p:nvSpPr>
          <p:cNvPr id="59" name="Oval 17"/>
          <p:cNvSpPr/>
          <p:nvPr/>
        </p:nvSpPr>
        <p:spPr>
          <a:xfrm>
            <a:off x="6891189" y="4561642"/>
            <a:ext cx="724533" cy="724533"/>
          </a:xfrm>
          <a:prstGeom prst="ellipse">
            <a:avLst/>
          </a:prstGeom>
          <a:gradFill flip="none" rotWithShape="1">
            <a:gsLst>
              <a:gs pos="20000">
                <a:srgbClr val="BFBFBF"/>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en-GB">
              <a:solidFill>
                <a:srgbClr val="000000"/>
              </a:solidFill>
            </a:endParaRPr>
          </a:p>
        </p:txBody>
      </p:sp>
      <p:sp>
        <p:nvSpPr>
          <p:cNvPr id="60" name="Oval 18"/>
          <p:cNvSpPr/>
          <p:nvPr/>
        </p:nvSpPr>
        <p:spPr>
          <a:xfrm>
            <a:off x="9801987" y="4561640"/>
            <a:ext cx="724533" cy="724533"/>
          </a:xfrm>
          <a:prstGeom prst="ellipse">
            <a:avLst/>
          </a:prstGeom>
          <a:gradFill flip="none" rotWithShape="1">
            <a:gsLst>
              <a:gs pos="20000">
                <a:srgbClr val="BFBFBF"/>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en-GB">
              <a:solidFill>
                <a:srgbClr val="000000"/>
              </a:solidFill>
            </a:endParaRPr>
          </a:p>
        </p:txBody>
      </p:sp>
      <p:sp>
        <p:nvSpPr>
          <p:cNvPr id="61" name="TextBox 60"/>
          <p:cNvSpPr txBox="1"/>
          <p:nvPr/>
        </p:nvSpPr>
        <p:spPr>
          <a:xfrm>
            <a:off x="1555345" y="4937345"/>
            <a:ext cx="1714400" cy="400409"/>
          </a:xfrm>
          <a:prstGeom prst="rect">
            <a:avLst/>
          </a:prstGeom>
          <a:noFill/>
        </p:spPr>
        <p:txBody>
          <a:bodyPr wrap="none" lIns="96435" tIns="48218" rIns="96435" bIns="48218" rtlCol="0">
            <a:spAutoFit/>
          </a:bodyPr>
          <a:lstStyle/>
          <a:p>
            <a:r>
              <a:rPr lang="zh-CN" altLang="en-US" sz="1970" b="1" dirty="0">
                <a:solidFill>
                  <a:schemeClr val="accent2"/>
                </a:solidFill>
                <a:latin typeface="微软雅黑" panose="020B0503020204020204" pitchFamily="34" charset="-122"/>
                <a:ea typeface="微软雅黑" panose="020B0503020204020204" pitchFamily="34" charset="-122"/>
              </a:rPr>
              <a:t>点击添加文本</a:t>
            </a:r>
          </a:p>
        </p:txBody>
      </p:sp>
      <p:sp>
        <p:nvSpPr>
          <p:cNvPr id="62" name="Rectangle 20"/>
          <p:cNvSpPr/>
          <p:nvPr/>
        </p:nvSpPr>
        <p:spPr>
          <a:xfrm>
            <a:off x="9882349" y="5355539"/>
            <a:ext cx="2341044" cy="928374"/>
          </a:xfrm>
          <a:prstGeom prst="rect">
            <a:avLst/>
          </a:prstGeom>
        </p:spPr>
        <p:txBody>
          <a:bodyPr wrap="square" lIns="96435" tIns="48218" rIns="96435" bIns="48218">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点击输入具体内容点击输入简要文本内容，文字内容需概况精炼的说明该分项内容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4561084" y="4937345"/>
            <a:ext cx="1714400" cy="400409"/>
          </a:xfrm>
          <a:prstGeom prst="rect">
            <a:avLst/>
          </a:prstGeom>
          <a:noFill/>
        </p:spPr>
        <p:txBody>
          <a:bodyPr wrap="none" lIns="96435" tIns="48218" rIns="96435" bIns="48218" rtlCol="0">
            <a:spAutoFit/>
          </a:bodyPr>
          <a:lstStyle/>
          <a:p>
            <a:r>
              <a:rPr lang="zh-CN" altLang="en-US" sz="1970" b="1" dirty="0">
                <a:solidFill>
                  <a:schemeClr val="accent2"/>
                </a:solidFill>
                <a:latin typeface="微软雅黑" panose="020B0503020204020204" pitchFamily="34" charset="-122"/>
                <a:ea typeface="微软雅黑" panose="020B0503020204020204" pitchFamily="34" charset="-122"/>
              </a:rPr>
              <a:t>点击添加文本</a:t>
            </a:r>
          </a:p>
        </p:txBody>
      </p:sp>
      <p:sp>
        <p:nvSpPr>
          <p:cNvPr id="64" name="TextBox 63"/>
          <p:cNvSpPr txBox="1"/>
          <p:nvPr/>
        </p:nvSpPr>
        <p:spPr>
          <a:xfrm>
            <a:off x="7513410" y="4937345"/>
            <a:ext cx="1714400" cy="400409"/>
          </a:xfrm>
          <a:prstGeom prst="rect">
            <a:avLst/>
          </a:prstGeom>
          <a:noFill/>
        </p:spPr>
        <p:txBody>
          <a:bodyPr wrap="none" lIns="96435" tIns="48218" rIns="96435" bIns="48218" rtlCol="0">
            <a:spAutoFit/>
          </a:bodyPr>
          <a:lstStyle/>
          <a:p>
            <a:r>
              <a:rPr lang="zh-CN" altLang="en-US" sz="1970" b="1" dirty="0">
                <a:solidFill>
                  <a:schemeClr val="accent2"/>
                </a:solidFill>
                <a:latin typeface="微软雅黑" panose="020B0503020204020204" pitchFamily="34" charset="-122"/>
                <a:ea typeface="微软雅黑" panose="020B0503020204020204" pitchFamily="34" charset="-122"/>
              </a:rPr>
              <a:t>点击添加文本</a:t>
            </a:r>
          </a:p>
        </p:txBody>
      </p:sp>
      <p:sp>
        <p:nvSpPr>
          <p:cNvPr id="65" name="TextBox 64"/>
          <p:cNvSpPr txBox="1"/>
          <p:nvPr/>
        </p:nvSpPr>
        <p:spPr>
          <a:xfrm>
            <a:off x="10425042" y="4935680"/>
            <a:ext cx="1714400" cy="400409"/>
          </a:xfrm>
          <a:prstGeom prst="rect">
            <a:avLst/>
          </a:prstGeom>
          <a:noFill/>
        </p:spPr>
        <p:txBody>
          <a:bodyPr wrap="none" lIns="96435" tIns="48218" rIns="96435" bIns="48218" rtlCol="0">
            <a:spAutoFit/>
          </a:bodyPr>
          <a:lstStyle/>
          <a:p>
            <a:r>
              <a:rPr lang="zh-CN" altLang="en-US" sz="1970" b="1" dirty="0">
                <a:solidFill>
                  <a:schemeClr val="accent2"/>
                </a:solidFill>
                <a:latin typeface="微软雅黑" panose="020B0503020204020204" pitchFamily="34" charset="-122"/>
                <a:ea typeface="微软雅黑" panose="020B0503020204020204" pitchFamily="34" charset="-122"/>
              </a:rPr>
              <a:t>点击添加文本</a:t>
            </a:r>
          </a:p>
        </p:txBody>
      </p:sp>
      <p:sp>
        <p:nvSpPr>
          <p:cNvPr id="66" name="Rectangle 24"/>
          <p:cNvSpPr/>
          <p:nvPr/>
        </p:nvSpPr>
        <p:spPr>
          <a:xfrm>
            <a:off x="4002371" y="5355540"/>
            <a:ext cx="2341044" cy="928374"/>
          </a:xfrm>
          <a:prstGeom prst="rect">
            <a:avLst/>
          </a:prstGeom>
        </p:spPr>
        <p:txBody>
          <a:bodyPr wrap="square" lIns="96435" tIns="48218" rIns="96435" bIns="48218">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点击输入具体内容点击输入简要文本内容，文字内容需概况精炼的说明该分项内容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7" name="Rectangle 25"/>
          <p:cNvSpPr/>
          <p:nvPr/>
        </p:nvSpPr>
        <p:spPr>
          <a:xfrm>
            <a:off x="6971553" y="5355540"/>
            <a:ext cx="2341044" cy="928374"/>
          </a:xfrm>
          <a:prstGeom prst="rect">
            <a:avLst/>
          </a:prstGeom>
        </p:spPr>
        <p:txBody>
          <a:bodyPr wrap="square" lIns="96435" tIns="48218" rIns="96435" bIns="48218">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点击输入具体内容点击输入简要文本内容，文字内容需概况精炼的说明该分项内容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8" name="Rectangle 26"/>
          <p:cNvSpPr/>
          <p:nvPr/>
        </p:nvSpPr>
        <p:spPr>
          <a:xfrm>
            <a:off x="985193" y="5355539"/>
            <a:ext cx="2341044" cy="928374"/>
          </a:xfrm>
          <a:prstGeom prst="rect">
            <a:avLst/>
          </a:prstGeom>
        </p:spPr>
        <p:txBody>
          <a:bodyPr wrap="square" lIns="96435" tIns="48218" rIns="96435" bIns="48218">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点击输入具体内容点击输入简要文本内容，文字内容需概况精炼的说明该分项内容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11749633" y="4101403"/>
            <a:ext cx="662830" cy="374377"/>
          </a:xfrm>
          <a:prstGeom prst="rect">
            <a:avLst/>
          </a:prstGeom>
          <a:noFill/>
        </p:spPr>
        <p:txBody>
          <a:bodyPr wrap="none" lIns="96435" tIns="48218" rIns="96435" bIns="48218" rtlCol="0">
            <a:spAutoFit/>
          </a:bodyPr>
          <a:lstStyle/>
          <a:p>
            <a:r>
              <a:rPr lang="en-US" dirty="0">
                <a:solidFill>
                  <a:schemeClr val="accent2"/>
                </a:solidFill>
              </a:rPr>
              <a:t>2019</a:t>
            </a:r>
            <a:endParaRPr lang="en-GB" dirty="0">
              <a:solidFill>
                <a:schemeClr val="accent2"/>
              </a:solidFill>
            </a:endParaRPr>
          </a:p>
        </p:txBody>
      </p:sp>
      <p:sp>
        <p:nvSpPr>
          <p:cNvPr id="70" name="TextBox 69"/>
          <p:cNvSpPr txBox="1"/>
          <p:nvPr/>
        </p:nvSpPr>
        <p:spPr>
          <a:xfrm>
            <a:off x="9872988" y="4106647"/>
            <a:ext cx="662830" cy="374377"/>
          </a:xfrm>
          <a:prstGeom prst="rect">
            <a:avLst/>
          </a:prstGeom>
          <a:noFill/>
        </p:spPr>
        <p:txBody>
          <a:bodyPr wrap="none" lIns="96435" tIns="48218" rIns="96435" bIns="48218" rtlCol="0">
            <a:spAutoFit/>
          </a:bodyPr>
          <a:lstStyle/>
          <a:p>
            <a:r>
              <a:rPr lang="en-US" dirty="0">
                <a:solidFill>
                  <a:schemeClr val="accent2"/>
                </a:solidFill>
              </a:rPr>
              <a:t>2018</a:t>
            </a:r>
            <a:endParaRPr lang="en-GB" dirty="0">
              <a:solidFill>
                <a:schemeClr val="accent2"/>
              </a:solidFill>
            </a:endParaRPr>
          </a:p>
        </p:txBody>
      </p:sp>
      <p:sp>
        <p:nvSpPr>
          <p:cNvPr id="71" name="TextBox 70"/>
          <p:cNvSpPr txBox="1"/>
          <p:nvPr/>
        </p:nvSpPr>
        <p:spPr>
          <a:xfrm>
            <a:off x="7996345" y="4106647"/>
            <a:ext cx="662830" cy="374377"/>
          </a:xfrm>
          <a:prstGeom prst="rect">
            <a:avLst/>
          </a:prstGeom>
          <a:noFill/>
        </p:spPr>
        <p:txBody>
          <a:bodyPr wrap="none" lIns="96435" tIns="48218" rIns="96435" bIns="48218" rtlCol="0">
            <a:spAutoFit/>
          </a:bodyPr>
          <a:lstStyle/>
          <a:p>
            <a:r>
              <a:rPr lang="en-US" dirty="0">
                <a:solidFill>
                  <a:schemeClr val="accent2"/>
                </a:solidFill>
              </a:rPr>
              <a:t>2017</a:t>
            </a:r>
            <a:endParaRPr lang="en-GB" dirty="0">
              <a:solidFill>
                <a:schemeClr val="accent2"/>
              </a:solidFill>
            </a:endParaRPr>
          </a:p>
        </p:txBody>
      </p:sp>
      <p:sp>
        <p:nvSpPr>
          <p:cNvPr id="72" name="TextBox 71"/>
          <p:cNvSpPr txBox="1"/>
          <p:nvPr/>
        </p:nvSpPr>
        <p:spPr>
          <a:xfrm>
            <a:off x="6119700" y="4102327"/>
            <a:ext cx="662830" cy="374377"/>
          </a:xfrm>
          <a:prstGeom prst="rect">
            <a:avLst/>
          </a:prstGeom>
          <a:noFill/>
        </p:spPr>
        <p:txBody>
          <a:bodyPr wrap="none" lIns="96435" tIns="48218" rIns="96435" bIns="48218" rtlCol="0">
            <a:spAutoFit/>
          </a:bodyPr>
          <a:lstStyle/>
          <a:p>
            <a:r>
              <a:rPr lang="en-US" dirty="0">
                <a:solidFill>
                  <a:schemeClr val="accent2"/>
                </a:solidFill>
              </a:rPr>
              <a:t>2016</a:t>
            </a:r>
            <a:endParaRPr lang="en-GB" dirty="0">
              <a:solidFill>
                <a:schemeClr val="accent2"/>
              </a:solidFill>
            </a:endParaRPr>
          </a:p>
        </p:txBody>
      </p:sp>
      <p:sp>
        <p:nvSpPr>
          <p:cNvPr id="73" name="TextBox 72"/>
          <p:cNvSpPr txBox="1"/>
          <p:nvPr/>
        </p:nvSpPr>
        <p:spPr>
          <a:xfrm>
            <a:off x="4239580" y="4096001"/>
            <a:ext cx="662830" cy="374377"/>
          </a:xfrm>
          <a:prstGeom prst="rect">
            <a:avLst/>
          </a:prstGeom>
          <a:noFill/>
        </p:spPr>
        <p:txBody>
          <a:bodyPr wrap="none" lIns="96435" tIns="48218" rIns="96435" bIns="48218" rtlCol="0">
            <a:spAutoFit/>
          </a:bodyPr>
          <a:lstStyle/>
          <a:p>
            <a:r>
              <a:rPr lang="en-US" dirty="0">
                <a:solidFill>
                  <a:schemeClr val="accent2"/>
                </a:solidFill>
              </a:rPr>
              <a:t>2015</a:t>
            </a:r>
            <a:endParaRPr lang="en-GB" dirty="0">
              <a:solidFill>
                <a:schemeClr val="accent2"/>
              </a:solidFill>
            </a:endParaRPr>
          </a:p>
        </p:txBody>
      </p:sp>
      <p:sp>
        <p:nvSpPr>
          <p:cNvPr id="74" name="TextBox 73"/>
          <p:cNvSpPr txBox="1"/>
          <p:nvPr/>
        </p:nvSpPr>
        <p:spPr>
          <a:xfrm>
            <a:off x="2359458" y="4104120"/>
            <a:ext cx="662830" cy="374377"/>
          </a:xfrm>
          <a:prstGeom prst="rect">
            <a:avLst/>
          </a:prstGeom>
          <a:noFill/>
        </p:spPr>
        <p:txBody>
          <a:bodyPr wrap="none" lIns="96435" tIns="48218" rIns="96435" bIns="48218" rtlCol="0">
            <a:spAutoFit/>
          </a:bodyPr>
          <a:lstStyle/>
          <a:p>
            <a:r>
              <a:rPr lang="en-US" dirty="0">
                <a:solidFill>
                  <a:schemeClr val="accent2"/>
                </a:solidFill>
              </a:rPr>
              <a:t>2014</a:t>
            </a:r>
            <a:endParaRPr lang="en-GB" dirty="0">
              <a:solidFill>
                <a:schemeClr val="accent2"/>
              </a:solidFill>
            </a:endParaRPr>
          </a:p>
        </p:txBody>
      </p:sp>
      <p:sp>
        <p:nvSpPr>
          <p:cNvPr id="75" name="TextBox 74"/>
          <p:cNvSpPr txBox="1"/>
          <p:nvPr/>
        </p:nvSpPr>
        <p:spPr>
          <a:xfrm>
            <a:off x="479336" y="4101403"/>
            <a:ext cx="662830" cy="374377"/>
          </a:xfrm>
          <a:prstGeom prst="rect">
            <a:avLst/>
          </a:prstGeom>
          <a:noFill/>
        </p:spPr>
        <p:txBody>
          <a:bodyPr wrap="none" lIns="96435" tIns="48218" rIns="96435" bIns="48218" rtlCol="0">
            <a:spAutoFit/>
          </a:bodyPr>
          <a:lstStyle/>
          <a:p>
            <a:r>
              <a:rPr lang="en-US" dirty="0">
                <a:solidFill>
                  <a:schemeClr val="accent2"/>
                </a:solidFill>
              </a:rPr>
              <a:t>2013</a:t>
            </a:r>
            <a:endParaRPr lang="en-GB" dirty="0">
              <a:solidFill>
                <a:schemeClr val="accent2"/>
              </a:solidFill>
            </a:endParaRPr>
          </a:p>
        </p:txBody>
      </p:sp>
      <p:grpSp>
        <p:nvGrpSpPr>
          <p:cNvPr id="76" name="Group 36"/>
          <p:cNvGrpSpPr/>
          <p:nvPr/>
        </p:nvGrpSpPr>
        <p:grpSpPr>
          <a:xfrm>
            <a:off x="9961892" y="4765630"/>
            <a:ext cx="404719" cy="329310"/>
            <a:chOff x="10074275" y="4479132"/>
            <a:chExt cx="464344" cy="377825"/>
          </a:xfrm>
          <a:solidFill>
            <a:schemeClr val="bg2"/>
          </a:solidFill>
        </p:grpSpPr>
        <p:sp>
          <p:nvSpPr>
            <p:cNvPr id="77" name="AutoShape 5"/>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solidFill>
              <a:schemeClr val="accent6">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1300" hangingPunct="0"/>
              <a:endParaRPr lang="en-US">
                <a:solidFill>
                  <a:schemeClr val="tx1">
                    <a:lumMod val="65000"/>
                    <a:lumOff val="35000"/>
                  </a:schemeClr>
                </a:solidFill>
                <a:sym typeface="Gill Sans" charset="0"/>
              </a:endParaRPr>
            </a:p>
          </p:txBody>
        </p:sp>
        <p:sp>
          <p:nvSpPr>
            <p:cNvPr id="78" name="AutoShape 6"/>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solidFill>
              <a:schemeClr val="accent6">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1300" hangingPunct="0"/>
              <a:endParaRPr lang="en-US">
                <a:solidFill>
                  <a:schemeClr val="tx1">
                    <a:lumMod val="65000"/>
                    <a:lumOff val="35000"/>
                  </a:schemeClr>
                </a:solidFill>
                <a:sym typeface="Gill Sans" charset="0"/>
              </a:endParaRPr>
            </a:p>
          </p:txBody>
        </p:sp>
      </p:grpSp>
      <p:grpSp>
        <p:nvGrpSpPr>
          <p:cNvPr id="79" name="Group 39"/>
          <p:cNvGrpSpPr/>
          <p:nvPr/>
        </p:nvGrpSpPr>
        <p:grpSpPr>
          <a:xfrm>
            <a:off x="7051096" y="4714779"/>
            <a:ext cx="404719" cy="405412"/>
            <a:chOff x="9145588" y="4435475"/>
            <a:chExt cx="464344" cy="465138"/>
          </a:xfrm>
          <a:solidFill>
            <a:schemeClr val="bg2"/>
          </a:solidFill>
        </p:grpSpPr>
        <p:sp>
          <p:nvSpPr>
            <p:cNvPr id="80"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accent6">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1300" hangingPunct="0"/>
              <a:endParaRPr lang="en-US">
                <a:solidFill>
                  <a:schemeClr val="tx1">
                    <a:lumMod val="65000"/>
                    <a:lumOff val="35000"/>
                  </a:schemeClr>
                </a:solidFill>
                <a:sym typeface="Gill Sans" charset="0"/>
              </a:endParaRPr>
            </a:p>
          </p:txBody>
        </p:sp>
        <p:sp>
          <p:nvSpPr>
            <p:cNvPr id="81"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accent6">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1300" hangingPunct="0"/>
              <a:endParaRPr lang="en-US">
                <a:solidFill>
                  <a:schemeClr val="tx1">
                    <a:lumMod val="65000"/>
                    <a:lumOff val="35000"/>
                  </a:schemeClr>
                </a:solidFill>
                <a:sym typeface="Gill Sans" charset="0"/>
              </a:endParaRPr>
            </a:p>
          </p:txBody>
        </p:sp>
        <p:sp>
          <p:nvSpPr>
            <p:cNvPr id="82"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accent6">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1300" hangingPunct="0"/>
              <a:endParaRPr lang="en-US">
                <a:solidFill>
                  <a:schemeClr val="tx1">
                    <a:lumMod val="65000"/>
                    <a:lumOff val="35000"/>
                  </a:schemeClr>
                </a:solidFill>
                <a:sym typeface="Gill Sans" charset="0"/>
              </a:endParaRPr>
            </a:p>
          </p:txBody>
        </p:sp>
        <p:sp>
          <p:nvSpPr>
            <p:cNvPr id="83"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accent6">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1300" hangingPunct="0"/>
              <a:endParaRPr lang="en-US">
                <a:solidFill>
                  <a:schemeClr val="tx1">
                    <a:lumMod val="65000"/>
                    <a:lumOff val="35000"/>
                  </a:schemeClr>
                </a:solidFill>
                <a:sym typeface="Gill Sans" charset="0"/>
              </a:endParaRPr>
            </a:p>
          </p:txBody>
        </p:sp>
        <p:sp>
          <p:nvSpPr>
            <p:cNvPr id="84"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accent6">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1300" hangingPunct="0"/>
              <a:endParaRPr lang="en-US">
                <a:solidFill>
                  <a:schemeClr val="tx1">
                    <a:lumMod val="65000"/>
                    <a:lumOff val="35000"/>
                  </a:schemeClr>
                </a:solidFill>
                <a:sym typeface="Gill Sans" charset="0"/>
              </a:endParaRPr>
            </a:p>
          </p:txBody>
        </p:sp>
        <p:sp>
          <p:nvSpPr>
            <p:cNvPr id="85"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accent6">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1300" hangingPunct="0"/>
              <a:endParaRPr lang="en-US">
                <a:solidFill>
                  <a:schemeClr val="tx1">
                    <a:lumMod val="65000"/>
                    <a:lumOff val="35000"/>
                  </a:schemeClr>
                </a:solidFill>
                <a:sym typeface="Gill Sans" charset="0"/>
              </a:endParaRPr>
            </a:p>
          </p:txBody>
        </p:sp>
        <p:sp>
          <p:nvSpPr>
            <p:cNvPr id="86"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accent6">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1300" hangingPunct="0"/>
              <a:endParaRPr lang="en-US">
                <a:solidFill>
                  <a:schemeClr val="tx1">
                    <a:lumMod val="65000"/>
                    <a:lumOff val="35000"/>
                  </a:schemeClr>
                </a:solidFill>
                <a:sym typeface="Gill Sans" charset="0"/>
              </a:endParaRPr>
            </a:p>
          </p:txBody>
        </p:sp>
        <p:sp>
          <p:nvSpPr>
            <p:cNvPr id="87"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accent6">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1300" hangingPunct="0"/>
              <a:endParaRPr lang="en-US">
                <a:solidFill>
                  <a:schemeClr val="tx1">
                    <a:lumMod val="65000"/>
                    <a:lumOff val="35000"/>
                  </a:schemeClr>
                </a:solidFill>
                <a:sym typeface="Gill Sans" charset="0"/>
              </a:endParaRPr>
            </a:p>
          </p:txBody>
        </p:sp>
        <p:sp>
          <p:nvSpPr>
            <p:cNvPr id="88"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accent6">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1300" hangingPunct="0"/>
              <a:endParaRPr lang="en-US">
                <a:solidFill>
                  <a:schemeClr val="tx1">
                    <a:lumMod val="65000"/>
                    <a:lumOff val="35000"/>
                  </a:schemeClr>
                </a:solidFill>
                <a:sym typeface="Gill Sans" charset="0"/>
              </a:endParaRPr>
            </a:p>
          </p:txBody>
        </p:sp>
      </p:grpSp>
      <p:grpSp>
        <p:nvGrpSpPr>
          <p:cNvPr id="89" name="Group 49"/>
          <p:cNvGrpSpPr/>
          <p:nvPr/>
        </p:nvGrpSpPr>
        <p:grpSpPr>
          <a:xfrm>
            <a:off x="4045355" y="4711509"/>
            <a:ext cx="404719" cy="404719"/>
            <a:chOff x="4439444" y="1652588"/>
            <a:chExt cx="464344" cy="464344"/>
          </a:xfrm>
          <a:solidFill>
            <a:schemeClr val="bg2"/>
          </a:solidFill>
        </p:grpSpPr>
        <p:sp>
          <p:nvSpPr>
            <p:cNvPr id="90"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accent6">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1300" hangingPunct="0"/>
              <a:endParaRPr lang="en-US">
                <a:solidFill>
                  <a:schemeClr val="tx1">
                    <a:lumMod val="65000"/>
                    <a:lumOff val="35000"/>
                  </a:schemeClr>
                </a:solidFill>
                <a:sym typeface="Gill Sans" charset="0"/>
              </a:endParaRPr>
            </a:p>
          </p:txBody>
        </p:sp>
        <p:sp>
          <p:nvSpPr>
            <p:cNvPr id="91"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accent6">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1300" hangingPunct="0"/>
              <a:endParaRPr lang="en-US">
                <a:solidFill>
                  <a:schemeClr val="tx1">
                    <a:lumMod val="65000"/>
                    <a:lumOff val="35000"/>
                  </a:schemeClr>
                </a:solidFill>
                <a:sym typeface="Gill Sans" charset="0"/>
              </a:endParaRPr>
            </a:p>
          </p:txBody>
        </p:sp>
        <p:sp>
          <p:nvSpPr>
            <p:cNvPr id="92"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accent6">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1300" hangingPunct="0"/>
              <a:endParaRPr lang="en-US">
                <a:solidFill>
                  <a:schemeClr val="tx1">
                    <a:lumMod val="65000"/>
                    <a:lumOff val="35000"/>
                  </a:schemeClr>
                </a:solidFill>
                <a:sym typeface="Gill Sans" charset="0"/>
              </a:endParaRPr>
            </a:p>
          </p:txBody>
        </p:sp>
      </p:grpSp>
      <p:grpSp>
        <p:nvGrpSpPr>
          <p:cNvPr id="93" name="Group 53"/>
          <p:cNvGrpSpPr/>
          <p:nvPr/>
        </p:nvGrpSpPr>
        <p:grpSpPr>
          <a:xfrm>
            <a:off x="1036127" y="4769473"/>
            <a:ext cx="404719" cy="316165"/>
            <a:chOff x="2581275" y="1710532"/>
            <a:chExt cx="464344" cy="362744"/>
          </a:xfrm>
          <a:solidFill>
            <a:schemeClr val="bg2"/>
          </a:solidFill>
        </p:grpSpPr>
        <p:sp>
          <p:nvSpPr>
            <p:cNvPr id="94"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accent6">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1300" hangingPunct="0"/>
              <a:endParaRPr lang="en-US">
                <a:solidFill>
                  <a:schemeClr val="tx1">
                    <a:lumMod val="65000"/>
                    <a:lumOff val="35000"/>
                  </a:schemeClr>
                </a:solidFill>
                <a:sym typeface="Gill Sans" charset="0"/>
              </a:endParaRPr>
            </a:p>
          </p:txBody>
        </p:sp>
        <p:sp>
          <p:nvSpPr>
            <p:cNvPr id="95"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accent6">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1300" hangingPunct="0"/>
              <a:endParaRPr lang="en-US">
                <a:solidFill>
                  <a:schemeClr val="tx1">
                    <a:lumMod val="65000"/>
                    <a:lumOff val="35000"/>
                  </a:schemeClr>
                </a:solidFill>
                <a:sym typeface="Gill Sans" charset="0"/>
              </a:endParaRPr>
            </a:p>
          </p:txBody>
        </p:sp>
        <p:sp>
          <p:nvSpPr>
            <p:cNvPr id="96"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accent6">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1300" hangingPunct="0"/>
              <a:endParaRPr lang="en-US">
                <a:solidFill>
                  <a:schemeClr val="tx1">
                    <a:lumMod val="65000"/>
                    <a:lumOff val="35000"/>
                  </a:schemeClr>
                </a:solidFill>
                <a:sym typeface="Gill Sans" charset="0"/>
              </a:endParaRPr>
            </a:p>
          </p:txBody>
        </p:sp>
        <p:sp>
          <p:nvSpPr>
            <p:cNvPr id="97"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accent6">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1300" hangingPunct="0"/>
              <a:endParaRPr lang="en-US">
                <a:solidFill>
                  <a:schemeClr val="tx1">
                    <a:lumMod val="65000"/>
                    <a:lumOff val="35000"/>
                  </a:schemeClr>
                </a:solidFill>
                <a:sym typeface="Gill Sans" charset="0"/>
              </a:endParaRPr>
            </a:p>
          </p:txBody>
        </p:sp>
        <p:sp>
          <p:nvSpPr>
            <p:cNvPr id="98"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accent6">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1300" hangingPunct="0"/>
              <a:endParaRPr lang="en-US">
                <a:solidFill>
                  <a:schemeClr val="tx1">
                    <a:lumMod val="65000"/>
                    <a:lumOff val="35000"/>
                  </a:schemeClr>
                </a:solidFill>
                <a:sym typeface="Gill Sans" charset="0"/>
              </a:endParaRPr>
            </a:p>
          </p:txBody>
        </p:sp>
        <p:sp>
          <p:nvSpPr>
            <p:cNvPr id="99"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accent6">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1300" hangingPunct="0"/>
              <a:endParaRPr lang="en-US">
                <a:solidFill>
                  <a:schemeClr val="tx1">
                    <a:lumMod val="65000"/>
                    <a:lumOff val="35000"/>
                  </a:schemeClr>
                </a:solidFill>
                <a:sym typeface="Gill Sans" charset="0"/>
              </a:endParaRPr>
            </a:p>
          </p:txBody>
        </p:sp>
        <p:sp>
          <p:nvSpPr>
            <p:cNvPr id="100"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accent6">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1300" hangingPunct="0"/>
              <a:endParaRPr lang="en-US">
                <a:solidFill>
                  <a:schemeClr val="tx1">
                    <a:lumMod val="65000"/>
                    <a:lumOff val="35000"/>
                  </a:schemeClr>
                </a:solidFill>
                <a:sym typeface="Gill Sans" charset="0"/>
              </a:endParaRPr>
            </a:p>
          </p:txBody>
        </p:sp>
      </p:grpSp>
      <p:sp>
        <p:nvSpPr>
          <p:cNvPr id="101" name="文本框 100"/>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p>
        </p:txBody>
      </p:sp>
      <p:grpSp>
        <p:nvGrpSpPr>
          <p:cNvPr id="102" name="组合 101"/>
          <p:cNvGrpSpPr/>
          <p:nvPr/>
        </p:nvGrpSpPr>
        <p:grpSpPr>
          <a:xfrm>
            <a:off x="721798" y="880021"/>
            <a:ext cx="1893346" cy="0"/>
            <a:chOff x="2536531" y="1217999"/>
            <a:chExt cx="1893346" cy="0"/>
          </a:xfrm>
        </p:grpSpPr>
        <p:cxnSp>
          <p:nvCxnSpPr>
            <p:cNvPr id="103" name="直接连接符 102"/>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0-#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69"/>
                                        </p:tgtEl>
                                        <p:attrNameLst>
                                          <p:attrName>style.visibility</p:attrName>
                                        </p:attrNameLst>
                                      </p:cBhvr>
                                      <p:to>
                                        <p:strVal val="visible"/>
                                      </p:to>
                                    </p:set>
                                    <p:animEffect transition="in" filter="fade">
                                      <p:cBhvr>
                                        <p:cTn id="16" dur="500"/>
                                        <p:tgtEl>
                                          <p:spTgt spid="69"/>
                                        </p:tgtEl>
                                      </p:cBhvr>
                                    </p:animEffect>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 calcmode="lin" valueType="num">
                                      <p:cBhvr additive="base">
                                        <p:cTn id="20" dur="500" fill="hold"/>
                                        <p:tgtEl>
                                          <p:spTgt spid="52"/>
                                        </p:tgtEl>
                                        <p:attrNameLst>
                                          <p:attrName>ppt_x</p:attrName>
                                        </p:attrNameLst>
                                      </p:cBhvr>
                                      <p:tavLst>
                                        <p:tav tm="0">
                                          <p:val>
                                            <p:strVal val="0-#ppt_w/2"/>
                                          </p:val>
                                        </p:tav>
                                        <p:tav tm="100000">
                                          <p:val>
                                            <p:strVal val="#ppt_x"/>
                                          </p:val>
                                        </p:tav>
                                      </p:tavLst>
                                    </p:anim>
                                    <p:anim calcmode="lin" valueType="num">
                                      <p:cBhvr additive="base">
                                        <p:cTn id="21" dur="500" fill="hold"/>
                                        <p:tgtEl>
                                          <p:spTgt spid="52"/>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fade">
                                      <p:cBhvr>
                                        <p:cTn id="25" dur="500"/>
                                        <p:tgtEl>
                                          <p:spTgt spid="70"/>
                                        </p:tgtEl>
                                      </p:cBhvr>
                                    </p:animEffect>
                                  </p:childTnLst>
                                </p:cTn>
                              </p:par>
                            </p:childTnLst>
                          </p:cTn>
                        </p:par>
                        <p:par>
                          <p:cTn id="26" fill="hold">
                            <p:stCondLst>
                              <p:cond delay="2500"/>
                            </p:stCondLst>
                            <p:childTnLst>
                              <p:par>
                                <p:cTn id="27" presetID="2" presetClass="entr" presetSubtype="8"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0-#ppt_w/2"/>
                                          </p:val>
                                        </p:tav>
                                        <p:tav tm="100000">
                                          <p:val>
                                            <p:strVal val="#ppt_x"/>
                                          </p:val>
                                        </p:tav>
                                      </p:tavLst>
                                    </p:anim>
                                    <p:anim calcmode="lin" valueType="num">
                                      <p:cBhvr additive="base">
                                        <p:cTn id="30" dur="500" fill="hold"/>
                                        <p:tgtEl>
                                          <p:spTgt spid="29"/>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fade">
                                      <p:cBhvr>
                                        <p:cTn id="34" dur="500"/>
                                        <p:tgtEl>
                                          <p:spTgt spid="71"/>
                                        </p:tgtEl>
                                      </p:cBhvr>
                                    </p:animEffect>
                                  </p:childTnLst>
                                </p:cTn>
                              </p:par>
                            </p:childTnLst>
                          </p:cTn>
                        </p:par>
                        <p:par>
                          <p:cTn id="35" fill="hold">
                            <p:stCondLst>
                              <p:cond delay="3500"/>
                            </p:stCondLst>
                            <p:childTnLst>
                              <p:par>
                                <p:cTn id="36" presetID="2" presetClass="entr" presetSubtype="8"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0-#ppt_w/2"/>
                                          </p:val>
                                        </p:tav>
                                        <p:tav tm="100000">
                                          <p:val>
                                            <p:strVal val="#ppt_x"/>
                                          </p:val>
                                        </p:tav>
                                      </p:tavLst>
                                    </p:anim>
                                    <p:anim calcmode="lin" valueType="num">
                                      <p:cBhvr additive="base">
                                        <p:cTn id="39" dur="500" fill="hold"/>
                                        <p:tgtEl>
                                          <p:spTgt spid="27"/>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fade">
                                      <p:cBhvr>
                                        <p:cTn id="43" dur="500"/>
                                        <p:tgtEl>
                                          <p:spTgt spid="72"/>
                                        </p:tgtEl>
                                      </p:cBhvr>
                                    </p:animEffect>
                                  </p:childTnLst>
                                </p:cTn>
                              </p:par>
                            </p:childTnLst>
                          </p:cTn>
                        </p:par>
                        <p:par>
                          <p:cTn id="44" fill="hold">
                            <p:stCondLst>
                              <p:cond delay="4500"/>
                            </p:stCondLst>
                            <p:childTnLst>
                              <p:par>
                                <p:cTn id="45" presetID="2" presetClass="entr" presetSubtype="8"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500" fill="hold"/>
                                        <p:tgtEl>
                                          <p:spTgt spid="30"/>
                                        </p:tgtEl>
                                        <p:attrNameLst>
                                          <p:attrName>ppt_x</p:attrName>
                                        </p:attrNameLst>
                                      </p:cBhvr>
                                      <p:tavLst>
                                        <p:tav tm="0">
                                          <p:val>
                                            <p:strVal val="0-#ppt_w/2"/>
                                          </p:val>
                                        </p:tav>
                                        <p:tav tm="100000">
                                          <p:val>
                                            <p:strVal val="#ppt_x"/>
                                          </p:val>
                                        </p:tav>
                                      </p:tavLst>
                                    </p:anim>
                                    <p:anim calcmode="lin" valueType="num">
                                      <p:cBhvr additive="base">
                                        <p:cTn id="48" dur="500" fill="hold"/>
                                        <p:tgtEl>
                                          <p:spTgt spid="30"/>
                                        </p:tgtEl>
                                        <p:attrNameLst>
                                          <p:attrName>ppt_y</p:attrName>
                                        </p:attrNameLst>
                                      </p:cBhvr>
                                      <p:tavLst>
                                        <p:tav tm="0">
                                          <p:val>
                                            <p:strVal val="#ppt_y"/>
                                          </p:val>
                                        </p:tav>
                                        <p:tav tm="100000">
                                          <p:val>
                                            <p:strVal val="#ppt_y"/>
                                          </p:val>
                                        </p:tav>
                                      </p:tavLst>
                                    </p:anim>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73"/>
                                        </p:tgtEl>
                                        <p:attrNameLst>
                                          <p:attrName>style.visibility</p:attrName>
                                        </p:attrNameLst>
                                      </p:cBhvr>
                                      <p:to>
                                        <p:strVal val="visible"/>
                                      </p:to>
                                    </p:set>
                                    <p:animEffect transition="in" filter="fade">
                                      <p:cBhvr>
                                        <p:cTn id="52" dur="500"/>
                                        <p:tgtEl>
                                          <p:spTgt spid="73"/>
                                        </p:tgtEl>
                                      </p:cBhvr>
                                    </p:animEffect>
                                  </p:childTnLst>
                                </p:cTn>
                              </p:par>
                            </p:childTnLst>
                          </p:cTn>
                        </p:par>
                        <p:par>
                          <p:cTn id="53" fill="hold">
                            <p:stCondLst>
                              <p:cond delay="5500"/>
                            </p:stCondLst>
                            <p:childTnLst>
                              <p:par>
                                <p:cTn id="54" presetID="2" presetClass="entr" presetSubtype="8"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500" fill="hold"/>
                                        <p:tgtEl>
                                          <p:spTgt spid="28"/>
                                        </p:tgtEl>
                                        <p:attrNameLst>
                                          <p:attrName>ppt_x</p:attrName>
                                        </p:attrNameLst>
                                      </p:cBhvr>
                                      <p:tavLst>
                                        <p:tav tm="0">
                                          <p:val>
                                            <p:strVal val="0-#ppt_w/2"/>
                                          </p:val>
                                        </p:tav>
                                        <p:tav tm="100000">
                                          <p:val>
                                            <p:strVal val="#ppt_x"/>
                                          </p:val>
                                        </p:tav>
                                      </p:tavLst>
                                    </p:anim>
                                    <p:anim calcmode="lin" valueType="num">
                                      <p:cBhvr additive="base">
                                        <p:cTn id="57" dur="500" fill="hold"/>
                                        <p:tgtEl>
                                          <p:spTgt spid="28"/>
                                        </p:tgtEl>
                                        <p:attrNameLst>
                                          <p:attrName>ppt_y</p:attrName>
                                        </p:attrNameLst>
                                      </p:cBhvr>
                                      <p:tavLst>
                                        <p:tav tm="0">
                                          <p:val>
                                            <p:strVal val="#ppt_y"/>
                                          </p:val>
                                        </p:tav>
                                        <p:tav tm="100000">
                                          <p:val>
                                            <p:strVal val="#ppt_y"/>
                                          </p:val>
                                        </p:tav>
                                      </p:tavLst>
                                    </p:anim>
                                  </p:childTnLst>
                                </p:cTn>
                              </p:par>
                            </p:childTnLst>
                          </p:cTn>
                        </p:par>
                        <p:par>
                          <p:cTn id="58" fill="hold">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74"/>
                                        </p:tgtEl>
                                        <p:attrNameLst>
                                          <p:attrName>style.visibility</p:attrName>
                                        </p:attrNameLst>
                                      </p:cBhvr>
                                      <p:to>
                                        <p:strVal val="visible"/>
                                      </p:to>
                                    </p:set>
                                    <p:animEffect transition="in" filter="fade">
                                      <p:cBhvr>
                                        <p:cTn id="61" dur="500"/>
                                        <p:tgtEl>
                                          <p:spTgt spid="74"/>
                                        </p:tgtEl>
                                      </p:cBhvr>
                                    </p:animEffect>
                                  </p:childTnLst>
                                </p:cTn>
                              </p:par>
                            </p:childTnLst>
                          </p:cTn>
                        </p:par>
                        <p:par>
                          <p:cTn id="62" fill="hold">
                            <p:stCondLst>
                              <p:cond delay="6500"/>
                            </p:stCondLst>
                            <p:childTnLst>
                              <p:par>
                                <p:cTn id="63" presetID="2" presetClass="entr" presetSubtype="8"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500" fill="hold"/>
                                        <p:tgtEl>
                                          <p:spTgt spid="25"/>
                                        </p:tgtEl>
                                        <p:attrNameLst>
                                          <p:attrName>ppt_x</p:attrName>
                                        </p:attrNameLst>
                                      </p:cBhvr>
                                      <p:tavLst>
                                        <p:tav tm="0">
                                          <p:val>
                                            <p:strVal val="0-#ppt_w/2"/>
                                          </p:val>
                                        </p:tav>
                                        <p:tav tm="100000">
                                          <p:val>
                                            <p:strVal val="#ppt_x"/>
                                          </p:val>
                                        </p:tav>
                                      </p:tavLst>
                                    </p:anim>
                                    <p:anim calcmode="lin" valueType="num">
                                      <p:cBhvr additive="base">
                                        <p:cTn id="66" dur="500" fill="hold"/>
                                        <p:tgtEl>
                                          <p:spTgt spid="25"/>
                                        </p:tgtEl>
                                        <p:attrNameLst>
                                          <p:attrName>ppt_y</p:attrName>
                                        </p:attrNameLst>
                                      </p:cBhvr>
                                      <p:tavLst>
                                        <p:tav tm="0">
                                          <p:val>
                                            <p:strVal val="#ppt_y"/>
                                          </p:val>
                                        </p:tav>
                                        <p:tav tm="100000">
                                          <p:val>
                                            <p:strVal val="#ppt_y"/>
                                          </p:val>
                                        </p:tav>
                                      </p:tavLst>
                                    </p:anim>
                                  </p:childTnLst>
                                </p:cTn>
                              </p:par>
                            </p:childTnLst>
                          </p:cTn>
                        </p:par>
                        <p:par>
                          <p:cTn id="67" fill="hold">
                            <p:stCondLst>
                              <p:cond delay="7000"/>
                            </p:stCondLst>
                            <p:childTnLst>
                              <p:par>
                                <p:cTn id="68" presetID="10" presetClass="entr" presetSubtype="0" fill="hold" grpId="0" nodeType="afterEffect">
                                  <p:stCondLst>
                                    <p:cond delay="0"/>
                                  </p:stCondLst>
                                  <p:childTnLst>
                                    <p:set>
                                      <p:cBhvr>
                                        <p:cTn id="69" dur="1" fill="hold">
                                          <p:stCondLst>
                                            <p:cond delay="0"/>
                                          </p:stCondLst>
                                        </p:cTn>
                                        <p:tgtEl>
                                          <p:spTgt spid="75"/>
                                        </p:tgtEl>
                                        <p:attrNameLst>
                                          <p:attrName>style.visibility</p:attrName>
                                        </p:attrNameLst>
                                      </p:cBhvr>
                                      <p:to>
                                        <p:strVal val="visible"/>
                                      </p:to>
                                    </p:set>
                                    <p:animEffect transition="in" filter="fade">
                                      <p:cBhvr>
                                        <p:cTn id="70" dur="500"/>
                                        <p:tgtEl>
                                          <p:spTgt spid="75"/>
                                        </p:tgtEl>
                                      </p:cBhvr>
                                    </p:animEffect>
                                  </p:childTnLst>
                                </p:cTn>
                              </p:par>
                            </p:childTnLst>
                          </p:cTn>
                        </p:par>
                        <p:par>
                          <p:cTn id="71" fill="hold">
                            <p:stCondLst>
                              <p:cond delay="7500"/>
                            </p:stCondLst>
                            <p:childTnLst>
                              <p:par>
                                <p:cTn id="72" presetID="22" presetClass="entr" presetSubtype="8" fill="hold" grpId="0" nodeType="afterEffect">
                                  <p:stCondLst>
                                    <p:cond delay="0"/>
                                  </p:stCondLst>
                                  <p:childTnLst>
                                    <p:set>
                                      <p:cBhvr>
                                        <p:cTn id="73" dur="1" fill="hold">
                                          <p:stCondLst>
                                            <p:cond delay="0"/>
                                          </p:stCondLst>
                                        </p:cTn>
                                        <p:tgtEl>
                                          <p:spTgt spid="53"/>
                                        </p:tgtEl>
                                        <p:attrNameLst>
                                          <p:attrName>style.visibility</p:attrName>
                                        </p:attrNameLst>
                                      </p:cBhvr>
                                      <p:to>
                                        <p:strVal val="visible"/>
                                      </p:to>
                                    </p:set>
                                    <p:animEffect transition="in" filter="wipe(left)">
                                      <p:cBhvr>
                                        <p:cTn id="74" dur="500"/>
                                        <p:tgtEl>
                                          <p:spTgt spid="53"/>
                                        </p:tgtEl>
                                      </p:cBhvr>
                                    </p:animEffect>
                                  </p:childTnLst>
                                </p:cTn>
                              </p:par>
                            </p:childTnLst>
                          </p:cTn>
                        </p:par>
                        <p:par>
                          <p:cTn id="75" fill="hold">
                            <p:stCondLst>
                              <p:cond delay="8000"/>
                            </p:stCondLst>
                            <p:childTnLst>
                              <p:par>
                                <p:cTn id="76" presetID="22" presetClass="entr" presetSubtype="8" fill="hold" grpId="0" nodeType="afterEffect">
                                  <p:stCondLst>
                                    <p:cond delay="0"/>
                                  </p:stCondLst>
                                  <p:childTnLst>
                                    <p:set>
                                      <p:cBhvr>
                                        <p:cTn id="77" dur="1" fill="hold">
                                          <p:stCondLst>
                                            <p:cond delay="0"/>
                                          </p:stCondLst>
                                        </p:cTn>
                                        <p:tgtEl>
                                          <p:spTgt spid="54"/>
                                        </p:tgtEl>
                                        <p:attrNameLst>
                                          <p:attrName>style.visibility</p:attrName>
                                        </p:attrNameLst>
                                      </p:cBhvr>
                                      <p:to>
                                        <p:strVal val="visible"/>
                                      </p:to>
                                    </p:set>
                                    <p:animEffect transition="in" filter="wipe(left)">
                                      <p:cBhvr>
                                        <p:cTn id="78" dur="500"/>
                                        <p:tgtEl>
                                          <p:spTgt spid="54"/>
                                        </p:tgtEl>
                                      </p:cBhvr>
                                    </p:animEffect>
                                  </p:childTnLst>
                                </p:cTn>
                              </p:par>
                            </p:childTnLst>
                          </p:cTn>
                        </p:par>
                        <p:par>
                          <p:cTn id="79" fill="hold">
                            <p:stCondLst>
                              <p:cond delay="8500"/>
                            </p:stCondLst>
                            <p:childTnLst>
                              <p:par>
                                <p:cTn id="80" presetID="22" presetClass="entr" presetSubtype="8" fill="hold" grpId="0" nodeType="after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wipe(left)">
                                      <p:cBhvr>
                                        <p:cTn id="82" dur="500"/>
                                        <p:tgtEl>
                                          <p:spTgt spid="55"/>
                                        </p:tgtEl>
                                      </p:cBhvr>
                                    </p:animEffect>
                                  </p:childTnLst>
                                </p:cTn>
                              </p:par>
                            </p:childTnLst>
                          </p:cTn>
                        </p:par>
                        <p:par>
                          <p:cTn id="83" fill="hold">
                            <p:stCondLst>
                              <p:cond delay="9000"/>
                            </p:stCondLst>
                            <p:childTnLst>
                              <p:par>
                                <p:cTn id="84" presetID="22" presetClass="entr" presetSubtype="8" fill="hold" grpId="0" nodeType="afterEffect">
                                  <p:stCondLst>
                                    <p:cond delay="0"/>
                                  </p:stCondLst>
                                  <p:childTnLst>
                                    <p:set>
                                      <p:cBhvr>
                                        <p:cTn id="85" dur="1" fill="hold">
                                          <p:stCondLst>
                                            <p:cond delay="0"/>
                                          </p:stCondLst>
                                        </p:cTn>
                                        <p:tgtEl>
                                          <p:spTgt spid="56"/>
                                        </p:tgtEl>
                                        <p:attrNameLst>
                                          <p:attrName>style.visibility</p:attrName>
                                        </p:attrNameLst>
                                      </p:cBhvr>
                                      <p:to>
                                        <p:strVal val="visible"/>
                                      </p:to>
                                    </p:set>
                                    <p:animEffect transition="in" filter="wipe(left)">
                                      <p:cBhvr>
                                        <p:cTn id="86" dur="500"/>
                                        <p:tgtEl>
                                          <p:spTgt spid="56"/>
                                        </p:tgtEl>
                                      </p:cBhvr>
                                    </p:animEffect>
                                  </p:childTnLst>
                                </p:cTn>
                              </p:par>
                            </p:childTnLst>
                          </p:cTn>
                        </p:par>
                        <p:par>
                          <p:cTn id="87" fill="hold">
                            <p:stCondLst>
                              <p:cond delay="9500"/>
                            </p:stCondLst>
                            <p:childTnLst>
                              <p:par>
                                <p:cTn id="88" presetID="10" presetClass="entr" presetSubtype="0" fill="hold" grpId="0" nodeType="afterEffect">
                                  <p:stCondLst>
                                    <p:cond delay="0"/>
                                  </p:stCondLst>
                                  <p:childTnLst>
                                    <p:set>
                                      <p:cBhvr>
                                        <p:cTn id="89" dur="1" fill="hold">
                                          <p:stCondLst>
                                            <p:cond delay="0"/>
                                          </p:stCondLst>
                                        </p:cTn>
                                        <p:tgtEl>
                                          <p:spTgt spid="57"/>
                                        </p:tgtEl>
                                        <p:attrNameLst>
                                          <p:attrName>style.visibility</p:attrName>
                                        </p:attrNameLst>
                                      </p:cBhvr>
                                      <p:to>
                                        <p:strVal val="visible"/>
                                      </p:to>
                                    </p:set>
                                    <p:animEffect transition="in" filter="fade">
                                      <p:cBhvr>
                                        <p:cTn id="90" dur="500"/>
                                        <p:tgtEl>
                                          <p:spTgt spid="57"/>
                                        </p:tgtEl>
                                      </p:cBhvr>
                                    </p:animEffect>
                                  </p:childTnLst>
                                </p:cTn>
                              </p:par>
                            </p:childTnLst>
                          </p:cTn>
                        </p:par>
                        <p:par>
                          <p:cTn id="91" fill="hold">
                            <p:stCondLst>
                              <p:cond delay="10000"/>
                            </p:stCondLst>
                            <p:childTnLst>
                              <p:par>
                                <p:cTn id="92" presetID="10" presetClass="entr" presetSubtype="0" fill="hold" grpId="0" nodeType="afterEffect">
                                  <p:stCondLst>
                                    <p:cond delay="0"/>
                                  </p:stCondLst>
                                  <p:childTnLst>
                                    <p:set>
                                      <p:cBhvr>
                                        <p:cTn id="93" dur="1" fill="hold">
                                          <p:stCondLst>
                                            <p:cond delay="0"/>
                                          </p:stCondLst>
                                        </p:cTn>
                                        <p:tgtEl>
                                          <p:spTgt spid="61"/>
                                        </p:tgtEl>
                                        <p:attrNameLst>
                                          <p:attrName>style.visibility</p:attrName>
                                        </p:attrNameLst>
                                      </p:cBhvr>
                                      <p:to>
                                        <p:strVal val="visible"/>
                                      </p:to>
                                    </p:set>
                                    <p:animEffect transition="in" filter="fade">
                                      <p:cBhvr>
                                        <p:cTn id="94" dur="500"/>
                                        <p:tgtEl>
                                          <p:spTgt spid="61"/>
                                        </p:tgtEl>
                                      </p:cBhvr>
                                    </p:animEffect>
                                  </p:childTnLst>
                                </p:cTn>
                              </p:par>
                            </p:childTnLst>
                          </p:cTn>
                        </p:par>
                        <p:par>
                          <p:cTn id="95" fill="hold">
                            <p:stCondLst>
                              <p:cond delay="10500"/>
                            </p:stCondLst>
                            <p:childTnLst>
                              <p:par>
                                <p:cTn id="96" presetID="10" presetClass="entr" presetSubtype="0" fill="hold" grpId="0"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fade">
                                      <p:cBhvr>
                                        <p:cTn id="98" dur="500"/>
                                        <p:tgtEl>
                                          <p:spTgt spid="68"/>
                                        </p:tgtEl>
                                      </p:cBhvr>
                                    </p:animEffect>
                                  </p:childTnLst>
                                </p:cTn>
                              </p:par>
                            </p:childTnLst>
                          </p:cTn>
                        </p:par>
                        <p:par>
                          <p:cTn id="99" fill="hold">
                            <p:stCondLst>
                              <p:cond delay="11000"/>
                            </p:stCondLst>
                            <p:childTnLst>
                              <p:par>
                                <p:cTn id="100" presetID="10" presetClass="entr" presetSubtype="0" fill="hold" grpId="0" nodeType="afterEffect">
                                  <p:stCondLst>
                                    <p:cond delay="0"/>
                                  </p:stCondLst>
                                  <p:childTnLst>
                                    <p:set>
                                      <p:cBhvr>
                                        <p:cTn id="101" dur="1" fill="hold">
                                          <p:stCondLst>
                                            <p:cond delay="0"/>
                                          </p:stCondLst>
                                        </p:cTn>
                                        <p:tgtEl>
                                          <p:spTgt spid="58"/>
                                        </p:tgtEl>
                                        <p:attrNameLst>
                                          <p:attrName>style.visibility</p:attrName>
                                        </p:attrNameLst>
                                      </p:cBhvr>
                                      <p:to>
                                        <p:strVal val="visible"/>
                                      </p:to>
                                    </p:set>
                                    <p:animEffect transition="in" filter="fade">
                                      <p:cBhvr>
                                        <p:cTn id="102" dur="500"/>
                                        <p:tgtEl>
                                          <p:spTgt spid="58"/>
                                        </p:tgtEl>
                                      </p:cBhvr>
                                    </p:animEffect>
                                  </p:childTnLst>
                                </p:cTn>
                              </p:par>
                            </p:childTnLst>
                          </p:cTn>
                        </p:par>
                        <p:par>
                          <p:cTn id="103" fill="hold">
                            <p:stCondLst>
                              <p:cond delay="11500"/>
                            </p:stCondLst>
                            <p:childTnLst>
                              <p:par>
                                <p:cTn id="104" presetID="10" presetClass="entr" presetSubtype="0" fill="hold" grpId="0" nodeType="afterEffect">
                                  <p:stCondLst>
                                    <p:cond delay="0"/>
                                  </p:stCondLst>
                                  <p:childTnLst>
                                    <p:set>
                                      <p:cBhvr>
                                        <p:cTn id="105" dur="1" fill="hold">
                                          <p:stCondLst>
                                            <p:cond delay="0"/>
                                          </p:stCondLst>
                                        </p:cTn>
                                        <p:tgtEl>
                                          <p:spTgt spid="63"/>
                                        </p:tgtEl>
                                        <p:attrNameLst>
                                          <p:attrName>style.visibility</p:attrName>
                                        </p:attrNameLst>
                                      </p:cBhvr>
                                      <p:to>
                                        <p:strVal val="visible"/>
                                      </p:to>
                                    </p:set>
                                    <p:animEffect transition="in" filter="fade">
                                      <p:cBhvr>
                                        <p:cTn id="106" dur="500"/>
                                        <p:tgtEl>
                                          <p:spTgt spid="63"/>
                                        </p:tgtEl>
                                      </p:cBhvr>
                                    </p:animEffect>
                                  </p:childTnLst>
                                </p:cTn>
                              </p:par>
                            </p:childTnLst>
                          </p:cTn>
                        </p:par>
                        <p:par>
                          <p:cTn id="107" fill="hold">
                            <p:stCondLst>
                              <p:cond delay="12000"/>
                            </p:stCondLst>
                            <p:childTnLst>
                              <p:par>
                                <p:cTn id="108" presetID="10" presetClass="entr" presetSubtype="0" fill="hold" grpId="0" nodeType="afterEffect">
                                  <p:stCondLst>
                                    <p:cond delay="0"/>
                                  </p:stCondLst>
                                  <p:childTnLst>
                                    <p:set>
                                      <p:cBhvr>
                                        <p:cTn id="109" dur="1" fill="hold">
                                          <p:stCondLst>
                                            <p:cond delay="0"/>
                                          </p:stCondLst>
                                        </p:cTn>
                                        <p:tgtEl>
                                          <p:spTgt spid="66"/>
                                        </p:tgtEl>
                                        <p:attrNameLst>
                                          <p:attrName>style.visibility</p:attrName>
                                        </p:attrNameLst>
                                      </p:cBhvr>
                                      <p:to>
                                        <p:strVal val="visible"/>
                                      </p:to>
                                    </p:set>
                                    <p:animEffect transition="in" filter="fade">
                                      <p:cBhvr>
                                        <p:cTn id="110" dur="500"/>
                                        <p:tgtEl>
                                          <p:spTgt spid="66"/>
                                        </p:tgtEl>
                                      </p:cBhvr>
                                    </p:animEffect>
                                  </p:childTnLst>
                                </p:cTn>
                              </p:par>
                            </p:childTnLst>
                          </p:cTn>
                        </p:par>
                        <p:par>
                          <p:cTn id="111" fill="hold">
                            <p:stCondLst>
                              <p:cond delay="12500"/>
                            </p:stCondLst>
                            <p:childTnLst>
                              <p:par>
                                <p:cTn id="112" presetID="10" presetClass="entr" presetSubtype="0" fill="hold" grpId="0" nodeType="afterEffect">
                                  <p:stCondLst>
                                    <p:cond delay="0"/>
                                  </p:stCondLst>
                                  <p:childTnLst>
                                    <p:set>
                                      <p:cBhvr>
                                        <p:cTn id="113" dur="1" fill="hold">
                                          <p:stCondLst>
                                            <p:cond delay="0"/>
                                          </p:stCondLst>
                                        </p:cTn>
                                        <p:tgtEl>
                                          <p:spTgt spid="59"/>
                                        </p:tgtEl>
                                        <p:attrNameLst>
                                          <p:attrName>style.visibility</p:attrName>
                                        </p:attrNameLst>
                                      </p:cBhvr>
                                      <p:to>
                                        <p:strVal val="visible"/>
                                      </p:to>
                                    </p:set>
                                    <p:animEffect transition="in" filter="fade">
                                      <p:cBhvr>
                                        <p:cTn id="114" dur="500"/>
                                        <p:tgtEl>
                                          <p:spTgt spid="59"/>
                                        </p:tgtEl>
                                      </p:cBhvr>
                                    </p:animEffect>
                                  </p:childTnLst>
                                </p:cTn>
                              </p:par>
                            </p:childTnLst>
                          </p:cTn>
                        </p:par>
                        <p:par>
                          <p:cTn id="115" fill="hold">
                            <p:stCondLst>
                              <p:cond delay="13000"/>
                            </p:stCondLst>
                            <p:childTnLst>
                              <p:par>
                                <p:cTn id="116" presetID="10" presetClass="entr" presetSubtype="0" fill="hold" grpId="0" nodeType="afterEffect">
                                  <p:stCondLst>
                                    <p:cond delay="0"/>
                                  </p:stCondLst>
                                  <p:childTnLst>
                                    <p:set>
                                      <p:cBhvr>
                                        <p:cTn id="117" dur="1" fill="hold">
                                          <p:stCondLst>
                                            <p:cond delay="0"/>
                                          </p:stCondLst>
                                        </p:cTn>
                                        <p:tgtEl>
                                          <p:spTgt spid="64"/>
                                        </p:tgtEl>
                                        <p:attrNameLst>
                                          <p:attrName>style.visibility</p:attrName>
                                        </p:attrNameLst>
                                      </p:cBhvr>
                                      <p:to>
                                        <p:strVal val="visible"/>
                                      </p:to>
                                    </p:set>
                                    <p:animEffect transition="in" filter="fade">
                                      <p:cBhvr>
                                        <p:cTn id="118" dur="500"/>
                                        <p:tgtEl>
                                          <p:spTgt spid="64"/>
                                        </p:tgtEl>
                                      </p:cBhvr>
                                    </p:animEffect>
                                  </p:childTnLst>
                                </p:cTn>
                              </p:par>
                            </p:childTnLst>
                          </p:cTn>
                        </p:par>
                        <p:par>
                          <p:cTn id="119" fill="hold">
                            <p:stCondLst>
                              <p:cond delay="13500"/>
                            </p:stCondLst>
                            <p:childTnLst>
                              <p:par>
                                <p:cTn id="120" presetID="10" presetClass="entr" presetSubtype="0" fill="hold" grpId="0" nodeType="afterEffect">
                                  <p:stCondLst>
                                    <p:cond delay="0"/>
                                  </p:stCondLst>
                                  <p:childTnLst>
                                    <p:set>
                                      <p:cBhvr>
                                        <p:cTn id="121" dur="1" fill="hold">
                                          <p:stCondLst>
                                            <p:cond delay="0"/>
                                          </p:stCondLst>
                                        </p:cTn>
                                        <p:tgtEl>
                                          <p:spTgt spid="67"/>
                                        </p:tgtEl>
                                        <p:attrNameLst>
                                          <p:attrName>style.visibility</p:attrName>
                                        </p:attrNameLst>
                                      </p:cBhvr>
                                      <p:to>
                                        <p:strVal val="visible"/>
                                      </p:to>
                                    </p:set>
                                    <p:animEffect transition="in" filter="fade">
                                      <p:cBhvr>
                                        <p:cTn id="122" dur="500"/>
                                        <p:tgtEl>
                                          <p:spTgt spid="67"/>
                                        </p:tgtEl>
                                      </p:cBhvr>
                                    </p:animEffect>
                                  </p:childTnLst>
                                </p:cTn>
                              </p:par>
                            </p:childTnLst>
                          </p:cTn>
                        </p:par>
                        <p:par>
                          <p:cTn id="123" fill="hold">
                            <p:stCondLst>
                              <p:cond delay="14000"/>
                            </p:stCondLst>
                            <p:childTnLst>
                              <p:par>
                                <p:cTn id="124" presetID="10" presetClass="entr" presetSubtype="0" fill="hold" grpId="0" nodeType="afterEffect">
                                  <p:stCondLst>
                                    <p:cond delay="0"/>
                                  </p:stCondLst>
                                  <p:childTnLst>
                                    <p:set>
                                      <p:cBhvr>
                                        <p:cTn id="125" dur="1" fill="hold">
                                          <p:stCondLst>
                                            <p:cond delay="0"/>
                                          </p:stCondLst>
                                        </p:cTn>
                                        <p:tgtEl>
                                          <p:spTgt spid="60"/>
                                        </p:tgtEl>
                                        <p:attrNameLst>
                                          <p:attrName>style.visibility</p:attrName>
                                        </p:attrNameLst>
                                      </p:cBhvr>
                                      <p:to>
                                        <p:strVal val="visible"/>
                                      </p:to>
                                    </p:set>
                                    <p:animEffect transition="in" filter="fade">
                                      <p:cBhvr>
                                        <p:cTn id="126" dur="500"/>
                                        <p:tgtEl>
                                          <p:spTgt spid="60"/>
                                        </p:tgtEl>
                                      </p:cBhvr>
                                    </p:animEffect>
                                  </p:childTnLst>
                                </p:cTn>
                              </p:par>
                            </p:childTnLst>
                          </p:cTn>
                        </p:par>
                        <p:par>
                          <p:cTn id="127" fill="hold">
                            <p:stCondLst>
                              <p:cond delay="14500"/>
                            </p:stCondLst>
                            <p:childTnLst>
                              <p:par>
                                <p:cTn id="128" presetID="10" presetClass="entr" presetSubtype="0" fill="hold" grpId="0" nodeType="afterEffect">
                                  <p:stCondLst>
                                    <p:cond delay="0"/>
                                  </p:stCondLst>
                                  <p:childTnLst>
                                    <p:set>
                                      <p:cBhvr>
                                        <p:cTn id="129" dur="1" fill="hold">
                                          <p:stCondLst>
                                            <p:cond delay="0"/>
                                          </p:stCondLst>
                                        </p:cTn>
                                        <p:tgtEl>
                                          <p:spTgt spid="65"/>
                                        </p:tgtEl>
                                        <p:attrNameLst>
                                          <p:attrName>style.visibility</p:attrName>
                                        </p:attrNameLst>
                                      </p:cBhvr>
                                      <p:to>
                                        <p:strVal val="visible"/>
                                      </p:to>
                                    </p:set>
                                    <p:animEffect transition="in" filter="fade">
                                      <p:cBhvr>
                                        <p:cTn id="130" dur="500"/>
                                        <p:tgtEl>
                                          <p:spTgt spid="65"/>
                                        </p:tgtEl>
                                      </p:cBhvr>
                                    </p:animEffect>
                                  </p:childTnLst>
                                </p:cTn>
                              </p:par>
                            </p:childTnLst>
                          </p:cTn>
                        </p:par>
                        <p:par>
                          <p:cTn id="131" fill="hold">
                            <p:stCondLst>
                              <p:cond delay="15000"/>
                            </p:stCondLst>
                            <p:childTnLst>
                              <p:par>
                                <p:cTn id="132" presetID="10" presetClass="entr" presetSubtype="0" fill="hold" grpId="0" nodeType="afterEffect">
                                  <p:stCondLst>
                                    <p:cond delay="0"/>
                                  </p:stCondLst>
                                  <p:childTnLst>
                                    <p:set>
                                      <p:cBhvr>
                                        <p:cTn id="133" dur="1" fill="hold">
                                          <p:stCondLst>
                                            <p:cond delay="0"/>
                                          </p:stCondLst>
                                        </p:cTn>
                                        <p:tgtEl>
                                          <p:spTgt spid="62"/>
                                        </p:tgtEl>
                                        <p:attrNameLst>
                                          <p:attrName>style.visibility</p:attrName>
                                        </p:attrNameLst>
                                      </p:cBhvr>
                                      <p:to>
                                        <p:strVal val="visible"/>
                                      </p:to>
                                    </p:set>
                                    <p:animEffect transition="in" filter="fade">
                                      <p:cBhvr>
                                        <p:cTn id="134"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p:bldP spid="62" grpId="0"/>
      <p:bldP spid="63" grpId="0"/>
      <p:bldP spid="64" grpId="0"/>
      <p:bldP spid="65" grpId="0"/>
      <p:bldP spid="66" grpId="0"/>
      <p:bldP spid="67" grpId="0"/>
      <p:bldP spid="68" grpId="0"/>
      <p:bldP spid="69" grpId="0"/>
      <p:bldP spid="70" grpId="0"/>
      <p:bldP spid="71" grpId="0"/>
      <p:bldP spid="72" grpId="0"/>
      <p:bldP spid="73" grpId="0"/>
      <p:bldP spid="74" grpId="0"/>
      <p:bldP spid="7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72"/>
          <p:cNvGrpSpPr/>
          <p:nvPr/>
        </p:nvGrpSpPr>
        <p:grpSpPr>
          <a:xfrm>
            <a:off x="6552914" y="2886992"/>
            <a:ext cx="1860483" cy="3750281"/>
            <a:chOff x="4281488" y="2009843"/>
            <a:chExt cx="1204912" cy="2428808"/>
          </a:xfrm>
          <a:solidFill>
            <a:schemeClr val="accent1"/>
          </a:solidFill>
        </p:grpSpPr>
        <p:sp>
          <p:nvSpPr>
            <p:cNvPr id="54" name="Freeform 59"/>
            <p:cNvSpPr/>
            <p:nvPr/>
          </p:nvSpPr>
          <p:spPr bwMode="auto">
            <a:xfrm>
              <a:off x="4728043" y="2583169"/>
              <a:ext cx="378730" cy="448633"/>
            </a:xfrm>
            <a:custGeom>
              <a:avLst/>
              <a:gdLst>
                <a:gd name="T0" fmla="*/ 102 w 154"/>
                <a:gd name="T1" fmla="*/ 109 h 182"/>
                <a:gd name="T2" fmla="*/ 154 w 154"/>
                <a:gd name="T3" fmla="*/ 46 h 182"/>
                <a:gd name="T4" fmla="*/ 69 w 154"/>
                <a:gd name="T5" fmla="*/ 0 h 182"/>
                <a:gd name="T6" fmla="*/ 18 w 154"/>
                <a:gd name="T7" fmla="*/ 63 h 182"/>
                <a:gd name="T8" fmla="*/ 17 w 154"/>
                <a:gd name="T9" fmla="*/ 131 h 182"/>
                <a:gd name="T10" fmla="*/ 25 w 154"/>
                <a:gd name="T11" fmla="*/ 136 h 182"/>
                <a:gd name="T12" fmla="*/ 110 w 154"/>
                <a:gd name="T13" fmla="*/ 182 h 182"/>
                <a:gd name="T14" fmla="*/ 102 w 154"/>
                <a:gd name="T15" fmla="*/ 177 h 182"/>
                <a:gd name="T16" fmla="*/ 102 w 154"/>
                <a:gd name="T17" fmla="*/ 109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82">
                  <a:moveTo>
                    <a:pt x="102" y="109"/>
                  </a:moveTo>
                  <a:cubicBezTo>
                    <a:pt x="154" y="46"/>
                    <a:pt x="154" y="46"/>
                    <a:pt x="154" y="46"/>
                  </a:cubicBezTo>
                  <a:cubicBezTo>
                    <a:pt x="69" y="0"/>
                    <a:pt x="69" y="0"/>
                    <a:pt x="69" y="0"/>
                  </a:cubicBezTo>
                  <a:cubicBezTo>
                    <a:pt x="18" y="63"/>
                    <a:pt x="18" y="63"/>
                    <a:pt x="18" y="63"/>
                  </a:cubicBezTo>
                  <a:cubicBezTo>
                    <a:pt x="0" y="84"/>
                    <a:pt x="0" y="114"/>
                    <a:pt x="17" y="131"/>
                  </a:cubicBezTo>
                  <a:cubicBezTo>
                    <a:pt x="20" y="133"/>
                    <a:pt x="22" y="135"/>
                    <a:pt x="25" y="136"/>
                  </a:cubicBezTo>
                  <a:cubicBezTo>
                    <a:pt x="110" y="182"/>
                    <a:pt x="110" y="182"/>
                    <a:pt x="110" y="182"/>
                  </a:cubicBezTo>
                  <a:cubicBezTo>
                    <a:pt x="107" y="181"/>
                    <a:pt x="105" y="179"/>
                    <a:pt x="102" y="177"/>
                  </a:cubicBezTo>
                  <a:cubicBezTo>
                    <a:pt x="85" y="160"/>
                    <a:pt x="85" y="130"/>
                    <a:pt x="102" y="109"/>
                  </a:cubicBezTo>
                  <a:close/>
                </a:path>
              </a:pathLst>
            </a:custGeom>
            <a:grp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545">
                <a:solidFill>
                  <a:schemeClr val="tx1">
                    <a:lumMod val="65000"/>
                    <a:lumOff val="35000"/>
                  </a:schemeClr>
                </a:solidFill>
              </a:endParaRPr>
            </a:p>
          </p:txBody>
        </p:sp>
        <p:sp>
          <p:nvSpPr>
            <p:cNvPr id="55" name="Freeform 54"/>
            <p:cNvSpPr/>
            <p:nvPr/>
          </p:nvSpPr>
          <p:spPr bwMode="auto">
            <a:xfrm>
              <a:off x="4755829" y="2009843"/>
              <a:ext cx="387076" cy="450720"/>
            </a:xfrm>
            <a:custGeom>
              <a:avLst/>
              <a:gdLst>
                <a:gd name="T0" fmla="*/ 102 w 157"/>
                <a:gd name="T1" fmla="*/ 65 h 183"/>
                <a:gd name="T2" fmla="*/ 133 w 157"/>
                <a:gd name="T3" fmla="*/ 47 h 183"/>
                <a:gd name="T4" fmla="*/ 157 w 157"/>
                <a:gd name="T5" fmla="*/ 51 h 183"/>
                <a:gd name="T6" fmla="*/ 72 w 157"/>
                <a:gd name="T7" fmla="*/ 5 h 183"/>
                <a:gd name="T8" fmla="*/ 49 w 157"/>
                <a:gd name="T9" fmla="*/ 1 h 183"/>
                <a:gd name="T10" fmla="*/ 17 w 157"/>
                <a:gd name="T11" fmla="*/ 19 h 183"/>
                <a:gd name="T12" fmla="*/ 17 w 157"/>
                <a:gd name="T13" fmla="*/ 87 h 183"/>
                <a:gd name="T14" fmla="*/ 70 w 157"/>
                <a:gd name="T15" fmla="*/ 137 h 183"/>
                <a:gd name="T16" fmla="*/ 155 w 157"/>
                <a:gd name="T17" fmla="*/ 183 h 183"/>
                <a:gd name="T18" fmla="*/ 102 w 157"/>
                <a:gd name="T19" fmla="*/ 133 h 183"/>
                <a:gd name="T20" fmla="*/ 102 w 157"/>
                <a:gd name="T21" fmla="*/ 6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183">
                  <a:moveTo>
                    <a:pt x="102" y="65"/>
                  </a:moveTo>
                  <a:cubicBezTo>
                    <a:pt x="111" y="55"/>
                    <a:pt x="122" y="48"/>
                    <a:pt x="133" y="47"/>
                  </a:cubicBezTo>
                  <a:cubicBezTo>
                    <a:pt x="142" y="46"/>
                    <a:pt x="150" y="47"/>
                    <a:pt x="157" y="51"/>
                  </a:cubicBezTo>
                  <a:cubicBezTo>
                    <a:pt x="129" y="36"/>
                    <a:pt x="101" y="20"/>
                    <a:pt x="72" y="5"/>
                  </a:cubicBezTo>
                  <a:cubicBezTo>
                    <a:pt x="65" y="1"/>
                    <a:pt x="57" y="0"/>
                    <a:pt x="49" y="1"/>
                  </a:cubicBezTo>
                  <a:cubicBezTo>
                    <a:pt x="37" y="2"/>
                    <a:pt x="26" y="9"/>
                    <a:pt x="17" y="19"/>
                  </a:cubicBezTo>
                  <a:cubicBezTo>
                    <a:pt x="0" y="40"/>
                    <a:pt x="0" y="71"/>
                    <a:pt x="17" y="87"/>
                  </a:cubicBezTo>
                  <a:cubicBezTo>
                    <a:pt x="70" y="137"/>
                    <a:pt x="70" y="137"/>
                    <a:pt x="70" y="137"/>
                  </a:cubicBezTo>
                  <a:cubicBezTo>
                    <a:pt x="155" y="183"/>
                    <a:pt x="155" y="183"/>
                    <a:pt x="155" y="183"/>
                  </a:cubicBezTo>
                  <a:cubicBezTo>
                    <a:pt x="102" y="133"/>
                    <a:pt x="102" y="133"/>
                    <a:pt x="102" y="133"/>
                  </a:cubicBezTo>
                  <a:cubicBezTo>
                    <a:pt x="85" y="117"/>
                    <a:pt x="85" y="86"/>
                    <a:pt x="102" y="65"/>
                  </a:cubicBezTo>
                  <a:close/>
                </a:path>
              </a:pathLst>
            </a:custGeom>
            <a:grp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545">
                <a:solidFill>
                  <a:schemeClr val="tx1">
                    <a:lumMod val="65000"/>
                    <a:lumOff val="35000"/>
                  </a:schemeClr>
                </a:solidFill>
              </a:endParaRPr>
            </a:p>
          </p:txBody>
        </p:sp>
        <p:sp>
          <p:nvSpPr>
            <p:cNvPr id="56" name="Freeform 71"/>
            <p:cNvSpPr/>
            <p:nvPr/>
          </p:nvSpPr>
          <p:spPr bwMode="auto">
            <a:xfrm>
              <a:off x="4475163" y="2103438"/>
              <a:ext cx="1011237" cy="2335213"/>
            </a:xfrm>
            <a:custGeom>
              <a:avLst/>
              <a:gdLst>
                <a:gd name="T0" fmla="*/ 232 w 410"/>
                <a:gd name="T1" fmla="*/ 1 h 948"/>
                <a:gd name="T2" fmla="*/ 264 w 410"/>
                <a:gd name="T3" fmla="*/ 11 h 948"/>
                <a:gd name="T4" fmla="*/ 394 w 410"/>
                <a:gd name="T5" fmla="*/ 134 h 948"/>
                <a:gd name="T6" fmla="*/ 399 w 410"/>
                <a:gd name="T7" fmla="*/ 139 h 948"/>
                <a:gd name="T8" fmla="*/ 402 w 410"/>
                <a:gd name="T9" fmla="*/ 188 h 948"/>
                <a:gd name="T10" fmla="*/ 394 w 410"/>
                <a:gd name="T11" fmla="*/ 201 h 948"/>
                <a:gd name="T12" fmla="*/ 263 w 410"/>
                <a:gd name="T13" fmla="*/ 361 h 948"/>
                <a:gd name="T14" fmla="*/ 232 w 410"/>
                <a:gd name="T15" fmla="*/ 380 h 948"/>
                <a:gd name="T16" fmla="*/ 200 w 410"/>
                <a:gd name="T17" fmla="*/ 370 h 948"/>
                <a:gd name="T18" fmla="*/ 200 w 410"/>
                <a:gd name="T19" fmla="*/ 302 h 948"/>
                <a:gd name="T20" fmla="*/ 252 w 410"/>
                <a:gd name="T21" fmla="*/ 240 h 948"/>
                <a:gd name="T22" fmla="*/ 223 w 410"/>
                <a:gd name="T23" fmla="*/ 244 h 948"/>
                <a:gd name="T24" fmla="*/ 96 w 410"/>
                <a:gd name="T25" fmla="*/ 398 h 948"/>
                <a:gd name="T26" fmla="*/ 95 w 410"/>
                <a:gd name="T27" fmla="*/ 887 h 948"/>
                <a:gd name="T28" fmla="*/ 48 w 410"/>
                <a:gd name="T29" fmla="*/ 945 h 948"/>
                <a:gd name="T30" fmla="*/ 0 w 410"/>
                <a:gd name="T31" fmla="*/ 900 h 948"/>
                <a:gd name="T32" fmla="*/ 1 w 410"/>
                <a:gd name="T33" fmla="*/ 411 h 948"/>
                <a:gd name="T34" fmla="*/ 223 w 410"/>
                <a:gd name="T35" fmla="*/ 141 h 948"/>
                <a:gd name="T36" fmla="*/ 254 w 410"/>
                <a:gd name="T37" fmla="*/ 137 h 948"/>
                <a:gd name="T38" fmla="*/ 201 w 410"/>
                <a:gd name="T39" fmla="*/ 87 h 948"/>
                <a:gd name="T40" fmla="*/ 201 w 410"/>
                <a:gd name="T41" fmla="*/ 20 h 948"/>
                <a:gd name="T42" fmla="*/ 232 w 410"/>
                <a:gd name="T43" fmla="*/ 1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0" h="948">
                  <a:moveTo>
                    <a:pt x="232" y="1"/>
                  </a:moveTo>
                  <a:cubicBezTo>
                    <a:pt x="244" y="0"/>
                    <a:pt x="255" y="3"/>
                    <a:pt x="264" y="11"/>
                  </a:cubicBezTo>
                  <a:cubicBezTo>
                    <a:pt x="394" y="134"/>
                    <a:pt x="394" y="134"/>
                    <a:pt x="394" y="134"/>
                  </a:cubicBezTo>
                  <a:cubicBezTo>
                    <a:pt x="396" y="135"/>
                    <a:pt x="398" y="137"/>
                    <a:pt x="399" y="139"/>
                  </a:cubicBezTo>
                  <a:cubicBezTo>
                    <a:pt x="409" y="154"/>
                    <a:pt x="410" y="172"/>
                    <a:pt x="402" y="188"/>
                  </a:cubicBezTo>
                  <a:cubicBezTo>
                    <a:pt x="400" y="193"/>
                    <a:pt x="398" y="198"/>
                    <a:pt x="394" y="201"/>
                  </a:cubicBezTo>
                  <a:cubicBezTo>
                    <a:pt x="263" y="361"/>
                    <a:pt x="263" y="361"/>
                    <a:pt x="263" y="361"/>
                  </a:cubicBezTo>
                  <a:cubicBezTo>
                    <a:pt x="254" y="372"/>
                    <a:pt x="243" y="378"/>
                    <a:pt x="232" y="380"/>
                  </a:cubicBezTo>
                  <a:cubicBezTo>
                    <a:pt x="220" y="381"/>
                    <a:pt x="209" y="378"/>
                    <a:pt x="200" y="370"/>
                  </a:cubicBezTo>
                  <a:cubicBezTo>
                    <a:pt x="183" y="354"/>
                    <a:pt x="183" y="323"/>
                    <a:pt x="200" y="302"/>
                  </a:cubicBezTo>
                  <a:cubicBezTo>
                    <a:pt x="252" y="240"/>
                    <a:pt x="252" y="240"/>
                    <a:pt x="252" y="240"/>
                  </a:cubicBezTo>
                  <a:cubicBezTo>
                    <a:pt x="223" y="244"/>
                    <a:pt x="223" y="244"/>
                    <a:pt x="223" y="244"/>
                  </a:cubicBezTo>
                  <a:cubicBezTo>
                    <a:pt x="153" y="254"/>
                    <a:pt x="96" y="323"/>
                    <a:pt x="96" y="398"/>
                  </a:cubicBezTo>
                  <a:cubicBezTo>
                    <a:pt x="95" y="887"/>
                    <a:pt x="95" y="887"/>
                    <a:pt x="95" y="887"/>
                  </a:cubicBezTo>
                  <a:cubicBezTo>
                    <a:pt x="95" y="915"/>
                    <a:pt x="74" y="941"/>
                    <a:pt x="48" y="945"/>
                  </a:cubicBezTo>
                  <a:cubicBezTo>
                    <a:pt x="22" y="948"/>
                    <a:pt x="0" y="929"/>
                    <a:pt x="0" y="900"/>
                  </a:cubicBezTo>
                  <a:cubicBezTo>
                    <a:pt x="1" y="411"/>
                    <a:pt x="1" y="411"/>
                    <a:pt x="1" y="411"/>
                  </a:cubicBezTo>
                  <a:cubicBezTo>
                    <a:pt x="2" y="279"/>
                    <a:pt x="101" y="159"/>
                    <a:pt x="223" y="141"/>
                  </a:cubicBezTo>
                  <a:cubicBezTo>
                    <a:pt x="254" y="137"/>
                    <a:pt x="254" y="137"/>
                    <a:pt x="254" y="137"/>
                  </a:cubicBezTo>
                  <a:cubicBezTo>
                    <a:pt x="201" y="87"/>
                    <a:pt x="201" y="87"/>
                    <a:pt x="201" y="87"/>
                  </a:cubicBezTo>
                  <a:cubicBezTo>
                    <a:pt x="184" y="71"/>
                    <a:pt x="184" y="41"/>
                    <a:pt x="201" y="20"/>
                  </a:cubicBezTo>
                  <a:cubicBezTo>
                    <a:pt x="210" y="9"/>
                    <a:pt x="221" y="3"/>
                    <a:pt x="232" y="1"/>
                  </a:cubicBezTo>
                  <a:close/>
                </a:path>
              </a:pathLst>
            </a:custGeom>
            <a:grp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545">
                <a:solidFill>
                  <a:schemeClr val="tx1">
                    <a:lumMod val="65000"/>
                    <a:lumOff val="35000"/>
                  </a:schemeClr>
                </a:solidFill>
              </a:endParaRPr>
            </a:p>
          </p:txBody>
        </p:sp>
        <p:sp>
          <p:nvSpPr>
            <p:cNvPr id="57" name="Freeform 75"/>
            <p:cNvSpPr/>
            <p:nvPr/>
          </p:nvSpPr>
          <p:spPr bwMode="auto">
            <a:xfrm>
              <a:off x="4281488" y="2332038"/>
              <a:ext cx="831850" cy="2093912"/>
            </a:xfrm>
            <a:custGeom>
              <a:avLst/>
              <a:gdLst>
                <a:gd name="T0" fmla="*/ 253 w 338"/>
                <a:gd name="T1" fmla="*/ 0 h 849"/>
                <a:gd name="T2" fmla="*/ 222 w 338"/>
                <a:gd name="T3" fmla="*/ 4 h 849"/>
                <a:gd name="T4" fmla="*/ 0 w 338"/>
                <a:gd name="T5" fmla="*/ 273 h 849"/>
                <a:gd name="T6" fmla="*/ 0 w 338"/>
                <a:gd name="T7" fmla="*/ 763 h 849"/>
                <a:gd name="T8" fmla="*/ 22 w 338"/>
                <a:gd name="T9" fmla="*/ 803 h 849"/>
                <a:gd name="T10" fmla="*/ 106 w 338"/>
                <a:gd name="T11" fmla="*/ 849 h 849"/>
                <a:gd name="T12" fmla="*/ 84 w 338"/>
                <a:gd name="T13" fmla="*/ 809 h 849"/>
                <a:gd name="T14" fmla="*/ 85 w 338"/>
                <a:gd name="T15" fmla="*/ 320 h 849"/>
                <a:gd name="T16" fmla="*/ 307 w 338"/>
                <a:gd name="T17" fmla="*/ 50 h 849"/>
                <a:gd name="T18" fmla="*/ 338 w 338"/>
                <a:gd name="T19" fmla="*/ 46 h 849"/>
                <a:gd name="T20" fmla="*/ 253 w 338"/>
                <a:gd name="T21" fmla="*/ 0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849">
                  <a:moveTo>
                    <a:pt x="253" y="0"/>
                  </a:moveTo>
                  <a:cubicBezTo>
                    <a:pt x="222" y="4"/>
                    <a:pt x="222" y="4"/>
                    <a:pt x="222" y="4"/>
                  </a:cubicBezTo>
                  <a:cubicBezTo>
                    <a:pt x="100" y="21"/>
                    <a:pt x="1" y="142"/>
                    <a:pt x="0" y="273"/>
                  </a:cubicBezTo>
                  <a:cubicBezTo>
                    <a:pt x="0" y="763"/>
                    <a:pt x="0" y="763"/>
                    <a:pt x="0" y="763"/>
                  </a:cubicBezTo>
                  <a:cubicBezTo>
                    <a:pt x="0" y="781"/>
                    <a:pt x="8" y="796"/>
                    <a:pt x="22" y="803"/>
                  </a:cubicBezTo>
                  <a:cubicBezTo>
                    <a:pt x="106" y="849"/>
                    <a:pt x="106" y="849"/>
                    <a:pt x="106" y="849"/>
                  </a:cubicBezTo>
                  <a:cubicBezTo>
                    <a:pt x="93" y="842"/>
                    <a:pt x="84" y="827"/>
                    <a:pt x="84" y="809"/>
                  </a:cubicBezTo>
                  <a:cubicBezTo>
                    <a:pt x="85" y="320"/>
                    <a:pt x="85" y="320"/>
                    <a:pt x="85" y="320"/>
                  </a:cubicBezTo>
                  <a:cubicBezTo>
                    <a:pt x="86" y="188"/>
                    <a:pt x="185" y="67"/>
                    <a:pt x="307" y="50"/>
                  </a:cubicBezTo>
                  <a:cubicBezTo>
                    <a:pt x="338" y="46"/>
                    <a:pt x="338" y="46"/>
                    <a:pt x="338" y="46"/>
                  </a:cubicBezTo>
                  <a:lnTo>
                    <a:pt x="253" y="0"/>
                  </a:lnTo>
                  <a:close/>
                </a:path>
              </a:pathLst>
            </a:custGeom>
            <a:grp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545">
                <a:solidFill>
                  <a:schemeClr val="tx1">
                    <a:lumMod val="65000"/>
                    <a:lumOff val="35000"/>
                  </a:schemeClr>
                </a:solidFill>
              </a:endParaRPr>
            </a:p>
          </p:txBody>
        </p:sp>
      </p:grpSp>
      <p:grpSp>
        <p:nvGrpSpPr>
          <p:cNvPr id="45" name="组合 207"/>
          <p:cNvGrpSpPr/>
          <p:nvPr/>
        </p:nvGrpSpPr>
        <p:grpSpPr>
          <a:xfrm>
            <a:off x="5589929" y="1933239"/>
            <a:ext cx="1674916" cy="4954456"/>
            <a:chOff x="4089129" y="1275606"/>
            <a:chExt cx="1084732" cy="3208672"/>
          </a:xfrm>
          <a:solidFill>
            <a:schemeClr val="accent2"/>
          </a:solidFill>
        </p:grpSpPr>
        <p:sp>
          <p:nvSpPr>
            <p:cNvPr id="51" name="Freeform 27"/>
            <p:cNvSpPr/>
            <p:nvPr/>
          </p:nvSpPr>
          <p:spPr bwMode="auto">
            <a:xfrm>
              <a:off x="4402839" y="1717360"/>
              <a:ext cx="263963" cy="2752309"/>
            </a:xfrm>
            <a:custGeom>
              <a:avLst/>
              <a:gdLst>
                <a:gd name="T0" fmla="*/ 85 w 107"/>
                <a:gd name="T1" fmla="*/ 1077 h 1117"/>
                <a:gd name="T2" fmla="*/ 87 w 107"/>
                <a:gd name="T3" fmla="*/ 46 h 1117"/>
                <a:gd name="T4" fmla="*/ 2 w 107"/>
                <a:gd name="T5" fmla="*/ 0 h 1117"/>
                <a:gd name="T6" fmla="*/ 0 w 107"/>
                <a:gd name="T7" fmla="*/ 1031 h 1117"/>
                <a:gd name="T8" fmla="*/ 22 w 107"/>
                <a:gd name="T9" fmla="*/ 1071 h 1117"/>
                <a:gd name="T10" fmla="*/ 107 w 107"/>
                <a:gd name="T11" fmla="*/ 1117 h 1117"/>
                <a:gd name="T12" fmla="*/ 85 w 107"/>
                <a:gd name="T13" fmla="*/ 1077 h 1117"/>
              </a:gdLst>
              <a:ahLst/>
              <a:cxnLst>
                <a:cxn ang="0">
                  <a:pos x="T0" y="T1"/>
                </a:cxn>
                <a:cxn ang="0">
                  <a:pos x="T2" y="T3"/>
                </a:cxn>
                <a:cxn ang="0">
                  <a:pos x="T4" y="T5"/>
                </a:cxn>
                <a:cxn ang="0">
                  <a:pos x="T6" y="T7"/>
                </a:cxn>
                <a:cxn ang="0">
                  <a:pos x="T8" y="T9"/>
                </a:cxn>
                <a:cxn ang="0">
                  <a:pos x="T10" y="T11"/>
                </a:cxn>
                <a:cxn ang="0">
                  <a:pos x="T12" y="T13"/>
                </a:cxn>
              </a:cxnLst>
              <a:rect l="0" t="0" r="r" b="b"/>
              <a:pathLst>
                <a:path w="107" h="1117">
                  <a:moveTo>
                    <a:pt x="85" y="1077"/>
                  </a:moveTo>
                  <a:cubicBezTo>
                    <a:pt x="87" y="46"/>
                    <a:pt x="87" y="46"/>
                    <a:pt x="87" y="46"/>
                  </a:cubicBezTo>
                  <a:cubicBezTo>
                    <a:pt x="2" y="0"/>
                    <a:pt x="2" y="0"/>
                    <a:pt x="2" y="0"/>
                  </a:cubicBezTo>
                  <a:cubicBezTo>
                    <a:pt x="0" y="1031"/>
                    <a:pt x="0" y="1031"/>
                    <a:pt x="0" y="1031"/>
                  </a:cubicBezTo>
                  <a:cubicBezTo>
                    <a:pt x="0" y="1049"/>
                    <a:pt x="9" y="1064"/>
                    <a:pt x="22" y="1071"/>
                  </a:cubicBezTo>
                  <a:cubicBezTo>
                    <a:pt x="107" y="1117"/>
                    <a:pt x="107" y="1117"/>
                    <a:pt x="107" y="1117"/>
                  </a:cubicBezTo>
                  <a:cubicBezTo>
                    <a:pt x="94" y="1110"/>
                    <a:pt x="85" y="1095"/>
                    <a:pt x="85" y="1077"/>
                  </a:cubicBezTo>
                  <a:close/>
                </a:path>
              </a:pathLst>
            </a:custGeom>
            <a:grp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545">
                <a:solidFill>
                  <a:schemeClr val="tx1">
                    <a:lumMod val="65000"/>
                    <a:lumOff val="35000"/>
                  </a:schemeClr>
                </a:solidFill>
              </a:endParaRPr>
            </a:p>
          </p:txBody>
        </p:sp>
        <p:sp>
          <p:nvSpPr>
            <p:cNvPr id="52" name="Freeform 23"/>
            <p:cNvSpPr/>
            <p:nvPr/>
          </p:nvSpPr>
          <p:spPr bwMode="auto">
            <a:xfrm>
              <a:off x="4290159" y="1381408"/>
              <a:ext cx="883702" cy="3102870"/>
            </a:xfrm>
            <a:custGeom>
              <a:avLst/>
              <a:gdLst>
                <a:gd name="T0" fmla="*/ 180 w 359"/>
                <a:gd name="T1" fmla="*/ 1 h 1259"/>
                <a:gd name="T2" fmla="*/ 205 w 359"/>
                <a:gd name="T3" fmla="*/ 5 h 1259"/>
                <a:gd name="T4" fmla="*/ 212 w 359"/>
                <a:gd name="T5" fmla="*/ 11 h 1259"/>
                <a:gd name="T6" fmla="*/ 342 w 359"/>
                <a:gd name="T7" fmla="*/ 134 h 1259"/>
                <a:gd name="T8" fmla="*/ 342 w 359"/>
                <a:gd name="T9" fmla="*/ 201 h 1259"/>
                <a:gd name="T10" fmla="*/ 311 w 359"/>
                <a:gd name="T11" fmla="*/ 220 h 1259"/>
                <a:gd name="T12" fmla="*/ 279 w 359"/>
                <a:gd name="T13" fmla="*/ 210 h 1259"/>
                <a:gd name="T14" fmla="*/ 223 w 359"/>
                <a:gd name="T15" fmla="*/ 157 h 1259"/>
                <a:gd name="T16" fmla="*/ 221 w 359"/>
                <a:gd name="T17" fmla="*/ 1198 h 1259"/>
                <a:gd name="T18" fmla="*/ 173 w 359"/>
                <a:gd name="T19" fmla="*/ 1256 h 1259"/>
                <a:gd name="T20" fmla="*/ 126 w 359"/>
                <a:gd name="T21" fmla="*/ 1211 h 1259"/>
                <a:gd name="T22" fmla="*/ 128 w 359"/>
                <a:gd name="T23" fmla="*/ 180 h 1259"/>
                <a:gd name="T24" fmla="*/ 80 w 359"/>
                <a:gd name="T25" fmla="*/ 238 h 1259"/>
                <a:gd name="T26" fmla="*/ 49 w 359"/>
                <a:gd name="T27" fmla="*/ 257 h 1259"/>
                <a:gd name="T28" fmla="*/ 17 w 359"/>
                <a:gd name="T29" fmla="*/ 247 h 1259"/>
                <a:gd name="T30" fmla="*/ 18 w 359"/>
                <a:gd name="T31" fmla="*/ 179 h 1259"/>
                <a:gd name="T32" fmla="*/ 149 w 359"/>
                <a:gd name="T33" fmla="*/ 19 h 1259"/>
                <a:gd name="T34" fmla="*/ 160 w 359"/>
                <a:gd name="T35" fmla="*/ 9 h 1259"/>
                <a:gd name="T36" fmla="*/ 180 w 359"/>
                <a:gd name="T37" fmla="*/ 1 h 1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9" h="1259">
                  <a:moveTo>
                    <a:pt x="180" y="1"/>
                  </a:moveTo>
                  <a:cubicBezTo>
                    <a:pt x="189" y="0"/>
                    <a:pt x="197" y="1"/>
                    <a:pt x="205" y="5"/>
                  </a:cubicBezTo>
                  <a:cubicBezTo>
                    <a:pt x="208" y="8"/>
                    <a:pt x="210" y="9"/>
                    <a:pt x="212" y="11"/>
                  </a:cubicBezTo>
                  <a:cubicBezTo>
                    <a:pt x="342" y="134"/>
                    <a:pt x="342" y="134"/>
                    <a:pt x="342" y="134"/>
                  </a:cubicBezTo>
                  <a:cubicBezTo>
                    <a:pt x="359" y="150"/>
                    <a:pt x="359" y="180"/>
                    <a:pt x="342" y="201"/>
                  </a:cubicBezTo>
                  <a:cubicBezTo>
                    <a:pt x="333" y="212"/>
                    <a:pt x="322" y="218"/>
                    <a:pt x="311" y="220"/>
                  </a:cubicBezTo>
                  <a:cubicBezTo>
                    <a:pt x="299" y="221"/>
                    <a:pt x="288" y="218"/>
                    <a:pt x="279" y="210"/>
                  </a:cubicBezTo>
                  <a:cubicBezTo>
                    <a:pt x="223" y="157"/>
                    <a:pt x="223" y="157"/>
                    <a:pt x="223" y="157"/>
                  </a:cubicBezTo>
                  <a:cubicBezTo>
                    <a:pt x="221" y="1198"/>
                    <a:pt x="221" y="1198"/>
                    <a:pt x="221" y="1198"/>
                  </a:cubicBezTo>
                  <a:cubicBezTo>
                    <a:pt x="221" y="1226"/>
                    <a:pt x="200" y="1252"/>
                    <a:pt x="173" y="1256"/>
                  </a:cubicBezTo>
                  <a:cubicBezTo>
                    <a:pt x="147" y="1259"/>
                    <a:pt x="126" y="1239"/>
                    <a:pt x="126" y="1211"/>
                  </a:cubicBezTo>
                  <a:cubicBezTo>
                    <a:pt x="128" y="180"/>
                    <a:pt x="128" y="180"/>
                    <a:pt x="128" y="180"/>
                  </a:cubicBezTo>
                  <a:cubicBezTo>
                    <a:pt x="80" y="238"/>
                    <a:pt x="80" y="238"/>
                    <a:pt x="80" y="238"/>
                  </a:cubicBezTo>
                  <a:cubicBezTo>
                    <a:pt x="72" y="249"/>
                    <a:pt x="60" y="255"/>
                    <a:pt x="49" y="257"/>
                  </a:cubicBezTo>
                  <a:cubicBezTo>
                    <a:pt x="37" y="258"/>
                    <a:pt x="26" y="255"/>
                    <a:pt x="17" y="247"/>
                  </a:cubicBezTo>
                  <a:cubicBezTo>
                    <a:pt x="0" y="231"/>
                    <a:pt x="0" y="200"/>
                    <a:pt x="18" y="179"/>
                  </a:cubicBezTo>
                  <a:cubicBezTo>
                    <a:pt x="149" y="19"/>
                    <a:pt x="149" y="19"/>
                    <a:pt x="149" y="19"/>
                  </a:cubicBezTo>
                  <a:cubicBezTo>
                    <a:pt x="152" y="15"/>
                    <a:pt x="156" y="12"/>
                    <a:pt x="160" y="9"/>
                  </a:cubicBezTo>
                  <a:cubicBezTo>
                    <a:pt x="166" y="5"/>
                    <a:pt x="173" y="2"/>
                    <a:pt x="180" y="1"/>
                  </a:cubicBezTo>
                  <a:close/>
                </a:path>
              </a:pathLst>
            </a:custGeom>
            <a:grp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545">
                <a:solidFill>
                  <a:schemeClr val="tx1">
                    <a:lumMod val="65000"/>
                    <a:lumOff val="35000"/>
                  </a:schemeClr>
                </a:solidFill>
              </a:endParaRPr>
            </a:p>
          </p:txBody>
        </p:sp>
        <p:sp>
          <p:nvSpPr>
            <p:cNvPr id="53" name="Freeform 32"/>
            <p:cNvSpPr/>
            <p:nvPr/>
          </p:nvSpPr>
          <p:spPr bwMode="auto">
            <a:xfrm>
              <a:off x="4089129" y="1275606"/>
              <a:ext cx="712595" cy="734506"/>
            </a:xfrm>
            <a:custGeom>
              <a:avLst/>
              <a:gdLst>
                <a:gd name="T0" fmla="*/ 204 w 289"/>
                <a:gd name="T1" fmla="*/ 5 h 298"/>
                <a:gd name="T2" fmla="*/ 180 w 289"/>
                <a:gd name="T3" fmla="*/ 1 h 298"/>
                <a:gd name="T4" fmla="*/ 160 w 289"/>
                <a:gd name="T5" fmla="*/ 9 h 298"/>
                <a:gd name="T6" fmla="*/ 149 w 289"/>
                <a:gd name="T7" fmla="*/ 19 h 298"/>
                <a:gd name="T8" fmla="*/ 18 w 289"/>
                <a:gd name="T9" fmla="*/ 179 h 298"/>
                <a:gd name="T10" fmla="*/ 18 w 289"/>
                <a:gd name="T11" fmla="*/ 247 h 298"/>
                <a:gd name="T12" fmla="*/ 25 w 289"/>
                <a:gd name="T13" fmla="*/ 252 h 298"/>
                <a:gd name="T14" fmla="*/ 106 w 289"/>
                <a:gd name="T15" fmla="*/ 296 h 298"/>
                <a:gd name="T16" fmla="*/ 110 w 289"/>
                <a:gd name="T17" fmla="*/ 298 h 298"/>
                <a:gd name="T18" fmla="*/ 102 w 289"/>
                <a:gd name="T19" fmla="*/ 293 h 298"/>
                <a:gd name="T20" fmla="*/ 103 w 289"/>
                <a:gd name="T21" fmla="*/ 225 h 298"/>
                <a:gd name="T22" fmla="*/ 234 w 289"/>
                <a:gd name="T23" fmla="*/ 65 h 298"/>
                <a:gd name="T24" fmla="*/ 245 w 289"/>
                <a:gd name="T25" fmla="*/ 55 h 298"/>
                <a:gd name="T26" fmla="*/ 265 w 289"/>
                <a:gd name="T27" fmla="*/ 47 h 298"/>
                <a:gd name="T28" fmla="*/ 289 w 289"/>
                <a:gd name="T29" fmla="*/ 51 h 298"/>
                <a:gd name="T30" fmla="*/ 204 w 289"/>
                <a:gd name="T31" fmla="*/ 5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9" h="298">
                  <a:moveTo>
                    <a:pt x="204" y="5"/>
                  </a:moveTo>
                  <a:cubicBezTo>
                    <a:pt x="197" y="1"/>
                    <a:pt x="189" y="0"/>
                    <a:pt x="180" y="1"/>
                  </a:cubicBezTo>
                  <a:cubicBezTo>
                    <a:pt x="173" y="2"/>
                    <a:pt x="166" y="5"/>
                    <a:pt x="160" y="9"/>
                  </a:cubicBezTo>
                  <a:cubicBezTo>
                    <a:pt x="156" y="12"/>
                    <a:pt x="152" y="15"/>
                    <a:pt x="149" y="19"/>
                  </a:cubicBezTo>
                  <a:cubicBezTo>
                    <a:pt x="18" y="179"/>
                    <a:pt x="18" y="179"/>
                    <a:pt x="18" y="179"/>
                  </a:cubicBezTo>
                  <a:cubicBezTo>
                    <a:pt x="0" y="200"/>
                    <a:pt x="0" y="230"/>
                    <a:pt x="18" y="247"/>
                  </a:cubicBezTo>
                  <a:cubicBezTo>
                    <a:pt x="20" y="249"/>
                    <a:pt x="23" y="251"/>
                    <a:pt x="25" y="252"/>
                  </a:cubicBezTo>
                  <a:cubicBezTo>
                    <a:pt x="52" y="267"/>
                    <a:pt x="79" y="282"/>
                    <a:pt x="106" y="296"/>
                  </a:cubicBezTo>
                  <a:cubicBezTo>
                    <a:pt x="107" y="297"/>
                    <a:pt x="109" y="298"/>
                    <a:pt x="110" y="298"/>
                  </a:cubicBezTo>
                  <a:cubicBezTo>
                    <a:pt x="107" y="297"/>
                    <a:pt x="105" y="295"/>
                    <a:pt x="102" y="293"/>
                  </a:cubicBezTo>
                  <a:cubicBezTo>
                    <a:pt x="85" y="277"/>
                    <a:pt x="85" y="246"/>
                    <a:pt x="103" y="225"/>
                  </a:cubicBezTo>
                  <a:cubicBezTo>
                    <a:pt x="234" y="65"/>
                    <a:pt x="234" y="65"/>
                    <a:pt x="234" y="65"/>
                  </a:cubicBezTo>
                  <a:cubicBezTo>
                    <a:pt x="237" y="61"/>
                    <a:pt x="241" y="58"/>
                    <a:pt x="245" y="55"/>
                  </a:cubicBezTo>
                  <a:cubicBezTo>
                    <a:pt x="251" y="51"/>
                    <a:pt x="258" y="48"/>
                    <a:pt x="265" y="47"/>
                  </a:cubicBezTo>
                  <a:cubicBezTo>
                    <a:pt x="273" y="46"/>
                    <a:pt x="282" y="47"/>
                    <a:pt x="289" y="51"/>
                  </a:cubicBezTo>
                  <a:lnTo>
                    <a:pt x="204" y="5"/>
                  </a:lnTo>
                  <a:close/>
                </a:path>
              </a:pathLst>
            </a:custGeom>
            <a:grpFill/>
            <a:ln w="127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545">
                <a:solidFill>
                  <a:schemeClr val="tx1">
                    <a:lumMod val="65000"/>
                    <a:lumOff val="35000"/>
                  </a:schemeClr>
                </a:solidFill>
              </a:endParaRPr>
            </a:p>
          </p:txBody>
        </p:sp>
      </p:grpSp>
      <p:grpSp>
        <p:nvGrpSpPr>
          <p:cNvPr id="46" name="组合 208"/>
          <p:cNvGrpSpPr/>
          <p:nvPr/>
        </p:nvGrpSpPr>
        <p:grpSpPr>
          <a:xfrm>
            <a:off x="4445355" y="4119089"/>
            <a:ext cx="1830343" cy="2731554"/>
            <a:chOff x="3347864" y="2691235"/>
            <a:chExt cx="1185392" cy="1769046"/>
          </a:xfrm>
          <a:solidFill>
            <a:schemeClr val="accent1"/>
          </a:solidFill>
        </p:grpSpPr>
        <p:sp>
          <p:nvSpPr>
            <p:cNvPr id="47" name="Freeform 67"/>
            <p:cNvSpPr/>
            <p:nvPr/>
          </p:nvSpPr>
          <p:spPr bwMode="auto">
            <a:xfrm>
              <a:off x="3732038" y="3029373"/>
              <a:ext cx="552450" cy="166687"/>
            </a:xfrm>
            <a:custGeom>
              <a:avLst/>
              <a:gdLst>
                <a:gd name="T0" fmla="*/ 22 w 224"/>
                <a:gd name="T1" fmla="*/ 0 h 67"/>
                <a:gd name="T2" fmla="*/ 0 w 224"/>
                <a:gd name="T3" fmla="*/ 3 h 67"/>
                <a:gd name="T4" fmla="*/ 85 w 224"/>
                <a:gd name="T5" fmla="*/ 49 h 67"/>
                <a:gd name="T6" fmla="*/ 107 w 224"/>
                <a:gd name="T7" fmla="*/ 46 h 67"/>
                <a:gd name="T8" fmla="*/ 224 w 224"/>
                <a:gd name="T9" fmla="*/ 67 h 67"/>
              </a:gdLst>
              <a:ahLst/>
              <a:cxnLst>
                <a:cxn ang="0">
                  <a:pos x="T0" y="T1"/>
                </a:cxn>
                <a:cxn ang="0">
                  <a:pos x="T2" y="T3"/>
                </a:cxn>
                <a:cxn ang="0">
                  <a:pos x="T4" y="T5"/>
                </a:cxn>
                <a:cxn ang="0">
                  <a:pos x="T6" y="T7"/>
                </a:cxn>
                <a:cxn ang="0">
                  <a:pos x="T8" y="T9"/>
                </a:cxn>
              </a:cxnLst>
              <a:rect l="0" t="0" r="r" b="b"/>
              <a:pathLst>
                <a:path w="224" h="67">
                  <a:moveTo>
                    <a:pt x="22" y="0"/>
                  </a:moveTo>
                  <a:cubicBezTo>
                    <a:pt x="0" y="3"/>
                    <a:pt x="0" y="3"/>
                    <a:pt x="0" y="3"/>
                  </a:cubicBezTo>
                  <a:cubicBezTo>
                    <a:pt x="85" y="49"/>
                    <a:pt x="85" y="49"/>
                    <a:pt x="85" y="49"/>
                  </a:cubicBezTo>
                  <a:cubicBezTo>
                    <a:pt x="107" y="46"/>
                    <a:pt x="107" y="46"/>
                    <a:pt x="107" y="46"/>
                  </a:cubicBezTo>
                  <a:cubicBezTo>
                    <a:pt x="150" y="40"/>
                    <a:pt x="190" y="48"/>
                    <a:pt x="224" y="67"/>
                  </a:cubicBezTo>
                </a:path>
              </a:pathLst>
            </a:custGeom>
            <a:grp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65000"/>
                    <a:lumOff val="35000"/>
                  </a:schemeClr>
                </a:solidFill>
                <a:latin typeface="+mn-lt"/>
                <a:ea typeface="+mn-ea"/>
              </a:endParaRPr>
            </a:p>
          </p:txBody>
        </p:sp>
        <p:sp>
          <p:nvSpPr>
            <p:cNvPr id="48" name="Freeform 42"/>
            <p:cNvSpPr/>
            <p:nvPr/>
          </p:nvSpPr>
          <p:spPr bwMode="auto">
            <a:xfrm>
              <a:off x="3947947" y="3309811"/>
              <a:ext cx="404813" cy="1130972"/>
            </a:xfrm>
            <a:custGeom>
              <a:avLst/>
              <a:gdLst>
                <a:gd name="T0" fmla="*/ 142 w 164"/>
                <a:gd name="T1" fmla="*/ 419 h 459"/>
                <a:gd name="T2" fmla="*/ 143 w 164"/>
                <a:gd name="T3" fmla="*/ 153 h 459"/>
                <a:gd name="T4" fmla="*/ 84 w 164"/>
                <a:gd name="T5" fmla="*/ 46 h 459"/>
                <a:gd name="T6" fmla="*/ 0 w 164"/>
                <a:gd name="T7" fmla="*/ 0 h 459"/>
                <a:gd name="T8" fmla="*/ 58 w 164"/>
                <a:gd name="T9" fmla="*/ 107 h 459"/>
                <a:gd name="T10" fmla="*/ 58 w 164"/>
                <a:gd name="T11" fmla="*/ 373 h 459"/>
                <a:gd name="T12" fmla="*/ 80 w 164"/>
                <a:gd name="T13" fmla="*/ 413 h 459"/>
                <a:gd name="T14" fmla="*/ 122 w 164"/>
                <a:gd name="T15" fmla="*/ 436 h 459"/>
                <a:gd name="T16" fmla="*/ 164 w 164"/>
                <a:gd name="T17" fmla="*/ 459 h 459"/>
                <a:gd name="T18" fmla="*/ 142 w 164"/>
                <a:gd name="T19" fmla="*/ 41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4" h="459">
                  <a:moveTo>
                    <a:pt x="142" y="419"/>
                  </a:moveTo>
                  <a:cubicBezTo>
                    <a:pt x="143" y="153"/>
                    <a:pt x="143" y="153"/>
                    <a:pt x="143" y="153"/>
                  </a:cubicBezTo>
                  <a:cubicBezTo>
                    <a:pt x="143" y="104"/>
                    <a:pt x="120" y="65"/>
                    <a:pt x="84" y="46"/>
                  </a:cubicBezTo>
                  <a:cubicBezTo>
                    <a:pt x="56" y="31"/>
                    <a:pt x="28" y="15"/>
                    <a:pt x="0" y="0"/>
                  </a:cubicBezTo>
                  <a:cubicBezTo>
                    <a:pt x="35" y="19"/>
                    <a:pt x="58" y="58"/>
                    <a:pt x="58" y="107"/>
                  </a:cubicBezTo>
                  <a:cubicBezTo>
                    <a:pt x="58" y="373"/>
                    <a:pt x="58" y="373"/>
                    <a:pt x="58" y="373"/>
                  </a:cubicBezTo>
                  <a:cubicBezTo>
                    <a:pt x="58" y="391"/>
                    <a:pt x="66" y="406"/>
                    <a:pt x="80" y="413"/>
                  </a:cubicBezTo>
                  <a:cubicBezTo>
                    <a:pt x="94" y="421"/>
                    <a:pt x="108" y="428"/>
                    <a:pt x="122" y="436"/>
                  </a:cubicBezTo>
                  <a:cubicBezTo>
                    <a:pt x="136" y="444"/>
                    <a:pt x="150" y="452"/>
                    <a:pt x="164" y="459"/>
                  </a:cubicBezTo>
                  <a:cubicBezTo>
                    <a:pt x="151" y="452"/>
                    <a:pt x="142" y="437"/>
                    <a:pt x="142" y="419"/>
                  </a:cubicBezTo>
                  <a:close/>
                </a:path>
              </a:pathLst>
            </a:custGeom>
            <a:grp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65000"/>
                    <a:lumOff val="35000"/>
                  </a:schemeClr>
                </a:solidFill>
                <a:latin typeface="+mn-lt"/>
                <a:ea typeface="+mn-ea"/>
              </a:endParaRPr>
            </a:p>
          </p:txBody>
        </p:sp>
        <p:sp>
          <p:nvSpPr>
            <p:cNvPr id="49" name="Freeform 38"/>
            <p:cNvSpPr/>
            <p:nvPr/>
          </p:nvSpPr>
          <p:spPr bwMode="auto">
            <a:xfrm>
              <a:off x="3548351" y="2795123"/>
              <a:ext cx="984905" cy="1665158"/>
            </a:xfrm>
            <a:custGeom>
              <a:avLst/>
              <a:gdLst>
                <a:gd name="T0" fmla="*/ 178 w 399"/>
                <a:gd name="T1" fmla="*/ 2 h 676"/>
                <a:gd name="T2" fmla="*/ 210 w 399"/>
                <a:gd name="T3" fmla="*/ 12 h 676"/>
                <a:gd name="T4" fmla="*/ 210 w 399"/>
                <a:gd name="T5" fmla="*/ 79 h 676"/>
                <a:gd name="T6" fmla="*/ 157 w 399"/>
                <a:gd name="T7" fmla="*/ 144 h 676"/>
                <a:gd name="T8" fmla="*/ 178 w 399"/>
                <a:gd name="T9" fmla="*/ 141 h 676"/>
                <a:gd name="T10" fmla="*/ 399 w 399"/>
                <a:gd name="T11" fmla="*/ 348 h 676"/>
                <a:gd name="T12" fmla="*/ 398 w 399"/>
                <a:gd name="T13" fmla="*/ 615 h 676"/>
                <a:gd name="T14" fmla="*/ 351 w 399"/>
                <a:gd name="T15" fmla="*/ 673 h 676"/>
                <a:gd name="T16" fmla="*/ 303 w 399"/>
                <a:gd name="T17" fmla="*/ 628 h 676"/>
                <a:gd name="T18" fmla="*/ 304 w 399"/>
                <a:gd name="T19" fmla="*/ 362 h 676"/>
                <a:gd name="T20" fmla="*/ 178 w 399"/>
                <a:gd name="T21" fmla="*/ 243 h 676"/>
                <a:gd name="T22" fmla="*/ 158 w 399"/>
                <a:gd name="T23" fmla="*/ 246 h 676"/>
                <a:gd name="T24" fmla="*/ 209 w 399"/>
                <a:gd name="T25" fmla="*/ 294 h 676"/>
                <a:gd name="T26" fmla="*/ 209 w 399"/>
                <a:gd name="T27" fmla="*/ 362 h 676"/>
                <a:gd name="T28" fmla="*/ 178 w 399"/>
                <a:gd name="T29" fmla="*/ 381 h 676"/>
                <a:gd name="T30" fmla="*/ 146 w 399"/>
                <a:gd name="T31" fmla="*/ 371 h 676"/>
                <a:gd name="T32" fmla="*/ 16 w 399"/>
                <a:gd name="T33" fmla="*/ 248 h 676"/>
                <a:gd name="T34" fmla="*/ 8 w 399"/>
                <a:gd name="T35" fmla="*/ 238 h 676"/>
                <a:gd name="T36" fmla="*/ 10 w 399"/>
                <a:gd name="T37" fmla="*/ 189 h 676"/>
                <a:gd name="T38" fmla="*/ 11 w 399"/>
                <a:gd name="T39" fmla="*/ 187 h 676"/>
                <a:gd name="T40" fmla="*/ 16 w 399"/>
                <a:gd name="T41" fmla="*/ 180 h 676"/>
                <a:gd name="T42" fmla="*/ 147 w 399"/>
                <a:gd name="T43" fmla="*/ 21 h 676"/>
                <a:gd name="T44" fmla="*/ 178 w 399"/>
                <a:gd name="T45" fmla="*/ 2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9" h="676">
                  <a:moveTo>
                    <a:pt x="178" y="2"/>
                  </a:moveTo>
                  <a:cubicBezTo>
                    <a:pt x="190" y="0"/>
                    <a:pt x="201" y="4"/>
                    <a:pt x="210" y="12"/>
                  </a:cubicBezTo>
                  <a:cubicBezTo>
                    <a:pt x="227" y="28"/>
                    <a:pt x="227" y="58"/>
                    <a:pt x="210" y="79"/>
                  </a:cubicBezTo>
                  <a:cubicBezTo>
                    <a:pt x="157" y="144"/>
                    <a:pt x="157" y="144"/>
                    <a:pt x="157" y="144"/>
                  </a:cubicBezTo>
                  <a:cubicBezTo>
                    <a:pt x="178" y="141"/>
                    <a:pt x="178" y="141"/>
                    <a:pt x="178" y="141"/>
                  </a:cubicBezTo>
                  <a:cubicBezTo>
                    <a:pt x="300" y="124"/>
                    <a:pt x="399" y="217"/>
                    <a:pt x="399" y="348"/>
                  </a:cubicBezTo>
                  <a:cubicBezTo>
                    <a:pt x="398" y="615"/>
                    <a:pt x="398" y="615"/>
                    <a:pt x="398" y="615"/>
                  </a:cubicBezTo>
                  <a:cubicBezTo>
                    <a:pt x="398" y="643"/>
                    <a:pt x="377" y="669"/>
                    <a:pt x="351" y="673"/>
                  </a:cubicBezTo>
                  <a:cubicBezTo>
                    <a:pt x="325" y="676"/>
                    <a:pt x="303" y="656"/>
                    <a:pt x="303" y="628"/>
                  </a:cubicBezTo>
                  <a:cubicBezTo>
                    <a:pt x="304" y="362"/>
                    <a:pt x="304" y="362"/>
                    <a:pt x="304" y="362"/>
                  </a:cubicBezTo>
                  <a:cubicBezTo>
                    <a:pt x="304" y="287"/>
                    <a:pt x="248" y="234"/>
                    <a:pt x="178" y="243"/>
                  </a:cubicBezTo>
                  <a:cubicBezTo>
                    <a:pt x="158" y="246"/>
                    <a:pt x="158" y="246"/>
                    <a:pt x="158" y="246"/>
                  </a:cubicBezTo>
                  <a:cubicBezTo>
                    <a:pt x="209" y="294"/>
                    <a:pt x="209" y="294"/>
                    <a:pt x="209" y="294"/>
                  </a:cubicBezTo>
                  <a:cubicBezTo>
                    <a:pt x="227" y="311"/>
                    <a:pt x="226" y="341"/>
                    <a:pt x="209" y="362"/>
                  </a:cubicBezTo>
                  <a:cubicBezTo>
                    <a:pt x="200" y="373"/>
                    <a:pt x="189" y="379"/>
                    <a:pt x="178" y="381"/>
                  </a:cubicBezTo>
                  <a:cubicBezTo>
                    <a:pt x="166" y="382"/>
                    <a:pt x="155" y="379"/>
                    <a:pt x="146" y="371"/>
                  </a:cubicBezTo>
                  <a:cubicBezTo>
                    <a:pt x="16" y="248"/>
                    <a:pt x="16" y="248"/>
                    <a:pt x="16" y="248"/>
                  </a:cubicBezTo>
                  <a:cubicBezTo>
                    <a:pt x="12" y="245"/>
                    <a:pt x="10" y="241"/>
                    <a:pt x="8" y="238"/>
                  </a:cubicBezTo>
                  <a:cubicBezTo>
                    <a:pt x="0" y="223"/>
                    <a:pt x="1" y="204"/>
                    <a:pt x="10" y="189"/>
                  </a:cubicBezTo>
                  <a:cubicBezTo>
                    <a:pt x="10" y="188"/>
                    <a:pt x="11" y="187"/>
                    <a:pt x="11" y="187"/>
                  </a:cubicBezTo>
                  <a:cubicBezTo>
                    <a:pt x="13" y="184"/>
                    <a:pt x="14" y="182"/>
                    <a:pt x="16" y="180"/>
                  </a:cubicBezTo>
                  <a:cubicBezTo>
                    <a:pt x="147" y="21"/>
                    <a:pt x="147" y="21"/>
                    <a:pt x="147" y="21"/>
                  </a:cubicBezTo>
                  <a:cubicBezTo>
                    <a:pt x="156" y="10"/>
                    <a:pt x="167" y="4"/>
                    <a:pt x="178" y="2"/>
                  </a:cubicBezTo>
                  <a:close/>
                </a:path>
              </a:pathLst>
            </a:custGeom>
            <a:grp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65000"/>
                    <a:lumOff val="35000"/>
                  </a:schemeClr>
                </a:solidFill>
                <a:latin typeface="+mn-lt"/>
                <a:ea typeface="+mn-ea"/>
              </a:endParaRPr>
            </a:p>
          </p:txBody>
        </p:sp>
        <p:sp>
          <p:nvSpPr>
            <p:cNvPr id="50" name="Freeform 63"/>
            <p:cNvSpPr/>
            <p:nvPr/>
          </p:nvSpPr>
          <p:spPr bwMode="auto">
            <a:xfrm>
              <a:off x="3347864" y="2691235"/>
              <a:ext cx="706438" cy="1038225"/>
            </a:xfrm>
            <a:custGeom>
              <a:avLst/>
              <a:gdLst>
                <a:gd name="T0" fmla="*/ 202 w 287"/>
                <a:gd name="T1" fmla="*/ 5 h 421"/>
                <a:gd name="T2" fmla="*/ 179 w 287"/>
                <a:gd name="T3" fmla="*/ 1 h 421"/>
                <a:gd name="T4" fmla="*/ 147 w 287"/>
                <a:gd name="T5" fmla="*/ 19 h 421"/>
                <a:gd name="T6" fmla="*/ 16 w 287"/>
                <a:gd name="T7" fmla="*/ 179 h 421"/>
                <a:gd name="T8" fmla="*/ 11 w 287"/>
                <a:gd name="T9" fmla="*/ 185 h 421"/>
                <a:gd name="T10" fmla="*/ 10 w 287"/>
                <a:gd name="T11" fmla="*/ 187 h 421"/>
                <a:gd name="T12" fmla="*/ 8 w 287"/>
                <a:gd name="T13" fmla="*/ 236 h 421"/>
                <a:gd name="T14" fmla="*/ 16 w 287"/>
                <a:gd name="T15" fmla="*/ 247 h 421"/>
                <a:gd name="T16" fmla="*/ 146 w 287"/>
                <a:gd name="T17" fmla="*/ 370 h 421"/>
                <a:gd name="T18" fmla="*/ 154 w 287"/>
                <a:gd name="T19" fmla="*/ 375 h 421"/>
                <a:gd name="T20" fmla="*/ 235 w 287"/>
                <a:gd name="T21" fmla="*/ 419 h 421"/>
                <a:gd name="T22" fmla="*/ 239 w 287"/>
                <a:gd name="T23" fmla="*/ 421 h 421"/>
                <a:gd name="T24" fmla="*/ 231 w 287"/>
                <a:gd name="T25" fmla="*/ 416 h 421"/>
                <a:gd name="T26" fmla="*/ 101 w 287"/>
                <a:gd name="T27" fmla="*/ 293 h 421"/>
                <a:gd name="T28" fmla="*/ 93 w 287"/>
                <a:gd name="T29" fmla="*/ 283 h 421"/>
                <a:gd name="T30" fmla="*/ 95 w 287"/>
                <a:gd name="T31" fmla="*/ 234 h 421"/>
                <a:gd name="T32" fmla="*/ 96 w 287"/>
                <a:gd name="T33" fmla="*/ 232 h 421"/>
                <a:gd name="T34" fmla="*/ 101 w 287"/>
                <a:gd name="T35" fmla="*/ 225 h 421"/>
                <a:gd name="T36" fmla="*/ 232 w 287"/>
                <a:gd name="T37" fmla="*/ 66 h 421"/>
                <a:gd name="T38" fmla="*/ 263 w 287"/>
                <a:gd name="T39" fmla="*/ 47 h 421"/>
                <a:gd name="T40" fmla="*/ 287 w 287"/>
                <a:gd name="T41" fmla="*/ 51 h 421"/>
                <a:gd name="T42" fmla="*/ 202 w 287"/>
                <a:gd name="T43" fmla="*/ 5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7" h="421">
                  <a:moveTo>
                    <a:pt x="202" y="5"/>
                  </a:moveTo>
                  <a:cubicBezTo>
                    <a:pt x="195" y="1"/>
                    <a:pt x="187" y="0"/>
                    <a:pt x="179" y="1"/>
                  </a:cubicBezTo>
                  <a:cubicBezTo>
                    <a:pt x="167" y="3"/>
                    <a:pt x="156" y="9"/>
                    <a:pt x="147" y="19"/>
                  </a:cubicBezTo>
                  <a:cubicBezTo>
                    <a:pt x="16" y="179"/>
                    <a:pt x="16" y="179"/>
                    <a:pt x="16" y="179"/>
                  </a:cubicBezTo>
                  <a:cubicBezTo>
                    <a:pt x="14" y="181"/>
                    <a:pt x="13" y="183"/>
                    <a:pt x="11" y="185"/>
                  </a:cubicBezTo>
                  <a:cubicBezTo>
                    <a:pt x="11" y="186"/>
                    <a:pt x="11" y="187"/>
                    <a:pt x="10" y="187"/>
                  </a:cubicBezTo>
                  <a:cubicBezTo>
                    <a:pt x="1" y="203"/>
                    <a:pt x="0" y="222"/>
                    <a:pt x="8" y="236"/>
                  </a:cubicBezTo>
                  <a:cubicBezTo>
                    <a:pt x="10" y="240"/>
                    <a:pt x="13" y="244"/>
                    <a:pt x="16" y="247"/>
                  </a:cubicBezTo>
                  <a:cubicBezTo>
                    <a:pt x="146" y="370"/>
                    <a:pt x="146" y="370"/>
                    <a:pt x="146" y="370"/>
                  </a:cubicBezTo>
                  <a:cubicBezTo>
                    <a:pt x="149" y="372"/>
                    <a:pt x="151" y="374"/>
                    <a:pt x="154" y="375"/>
                  </a:cubicBezTo>
                  <a:cubicBezTo>
                    <a:pt x="181" y="390"/>
                    <a:pt x="208" y="405"/>
                    <a:pt x="235" y="419"/>
                  </a:cubicBezTo>
                  <a:cubicBezTo>
                    <a:pt x="236" y="420"/>
                    <a:pt x="238" y="421"/>
                    <a:pt x="239" y="421"/>
                  </a:cubicBezTo>
                  <a:cubicBezTo>
                    <a:pt x="236" y="420"/>
                    <a:pt x="234" y="418"/>
                    <a:pt x="231" y="416"/>
                  </a:cubicBezTo>
                  <a:cubicBezTo>
                    <a:pt x="101" y="293"/>
                    <a:pt x="101" y="293"/>
                    <a:pt x="101" y="293"/>
                  </a:cubicBezTo>
                  <a:cubicBezTo>
                    <a:pt x="97" y="290"/>
                    <a:pt x="95" y="286"/>
                    <a:pt x="93" y="283"/>
                  </a:cubicBezTo>
                  <a:cubicBezTo>
                    <a:pt x="85" y="268"/>
                    <a:pt x="86" y="249"/>
                    <a:pt x="95" y="234"/>
                  </a:cubicBezTo>
                  <a:cubicBezTo>
                    <a:pt x="95" y="233"/>
                    <a:pt x="96" y="232"/>
                    <a:pt x="96" y="232"/>
                  </a:cubicBezTo>
                  <a:cubicBezTo>
                    <a:pt x="98" y="229"/>
                    <a:pt x="99" y="227"/>
                    <a:pt x="101" y="225"/>
                  </a:cubicBezTo>
                  <a:cubicBezTo>
                    <a:pt x="232" y="66"/>
                    <a:pt x="232" y="66"/>
                    <a:pt x="232" y="66"/>
                  </a:cubicBezTo>
                  <a:cubicBezTo>
                    <a:pt x="241" y="55"/>
                    <a:pt x="252" y="49"/>
                    <a:pt x="263" y="47"/>
                  </a:cubicBezTo>
                  <a:cubicBezTo>
                    <a:pt x="272" y="46"/>
                    <a:pt x="280" y="47"/>
                    <a:pt x="287" y="51"/>
                  </a:cubicBezTo>
                  <a:lnTo>
                    <a:pt x="202" y="5"/>
                  </a:lnTo>
                  <a:close/>
                </a:path>
              </a:pathLst>
            </a:custGeom>
            <a:grp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65000"/>
                    <a:lumOff val="35000"/>
                  </a:schemeClr>
                </a:solidFill>
                <a:latin typeface="+mn-lt"/>
                <a:ea typeface="+mn-ea"/>
              </a:endParaRPr>
            </a:p>
          </p:txBody>
        </p:sp>
      </p:grpSp>
      <p:sp>
        <p:nvSpPr>
          <p:cNvPr id="27" name="TextBox 26"/>
          <p:cNvSpPr txBox="1"/>
          <p:nvPr/>
        </p:nvSpPr>
        <p:spPr>
          <a:xfrm>
            <a:off x="8638200" y="3162396"/>
            <a:ext cx="1704313" cy="395365"/>
          </a:xfrm>
          <a:prstGeom prst="rect">
            <a:avLst/>
          </a:prstGeom>
          <a:noFill/>
        </p:spPr>
        <p:txBody>
          <a:bodyPr wrap="none" rtlCol="0">
            <a:spAutoFit/>
          </a:bodyPr>
          <a:lstStyle/>
          <a:p>
            <a:r>
              <a:rPr lang="zh-CN" altLang="en-US" sz="1970" b="1" dirty="0">
                <a:solidFill>
                  <a:schemeClr val="accent2"/>
                </a:solidFill>
                <a:latin typeface="微软雅黑" panose="020B0503020204020204" pitchFamily="34" charset="-122"/>
                <a:ea typeface="微软雅黑" panose="020B0503020204020204" pitchFamily="34" charset="-122"/>
              </a:rPr>
              <a:t>点击添加文本</a:t>
            </a:r>
          </a:p>
        </p:txBody>
      </p:sp>
      <p:sp>
        <p:nvSpPr>
          <p:cNvPr id="28" name="TextBox 27"/>
          <p:cNvSpPr txBox="1"/>
          <p:nvPr/>
        </p:nvSpPr>
        <p:spPr>
          <a:xfrm>
            <a:off x="8638200" y="3566135"/>
            <a:ext cx="3468817" cy="646331"/>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点击输入具体内容点击输入简要文本内容，文字内容需概况精炼的说明该分项内容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2523561" y="4307812"/>
            <a:ext cx="1704313" cy="395365"/>
          </a:xfrm>
          <a:prstGeom prst="rect">
            <a:avLst/>
          </a:prstGeom>
          <a:noFill/>
        </p:spPr>
        <p:txBody>
          <a:bodyPr wrap="none" rtlCol="0">
            <a:spAutoFit/>
          </a:bodyPr>
          <a:lstStyle/>
          <a:p>
            <a:pPr algn="r"/>
            <a:r>
              <a:rPr lang="zh-CN" altLang="en-US" sz="1970" b="1" dirty="0">
                <a:solidFill>
                  <a:schemeClr val="accent2"/>
                </a:solidFill>
                <a:latin typeface="微软雅黑" panose="020B0503020204020204" pitchFamily="34" charset="-122"/>
                <a:ea typeface="微软雅黑" panose="020B0503020204020204" pitchFamily="34" charset="-122"/>
              </a:rPr>
              <a:t>点击添加文本</a:t>
            </a:r>
          </a:p>
        </p:txBody>
      </p:sp>
      <p:sp>
        <p:nvSpPr>
          <p:cNvPr id="30" name="TextBox 29"/>
          <p:cNvSpPr txBox="1"/>
          <p:nvPr/>
        </p:nvSpPr>
        <p:spPr>
          <a:xfrm>
            <a:off x="849313" y="4711552"/>
            <a:ext cx="3378560" cy="646331"/>
          </a:xfrm>
          <a:prstGeom prst="rect">
            <a:avLst/>
          </a:prstGeom>
          <a:noFill/>
        </p:spPr>
        <p:txBody>
          <a:bodyPr wrap="square" rtlCol="0">
            <a:spAutoFit/>
          </a:bodyPr>
          <a:lstStyle/>
          <a:p>
            <a:pPr algn="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点击输入具体内容点击输入简要文本内容，文字内容需概况精炼的说明该分项内容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3760751" y="2095642"/>
            <a:ext cx="1704313" cy="395365"/>
          </a:xfrm>
          <a:prstGeom prst="rect">
            <a:avLst/>
          </a:prstGeom>
          <a:noFill/>
        </p:spPr>
        <p:txBody>
          <a:bodyPr wrap="none" rtlCol="0">
            <a:spAutoFit/>
          </a:bodyPr>
          <a:lstStyle/>
          <a:p>
            <a:pPr algn="r"/>
            <a:r>
              <a:rPr lang="zh-CN" altLang="en-US" sz="1970" b="1" dirty="0">
                <a:solidFill>
                  <a:schemeClr val="accent2"/>
                </a:solidFill>
                <a:latin typeface="微软雅黑" panose="020B0503020204020204" pitchFamily="34" charset="-122"/>
                <a:ea typeface="微软雅黑" panose="020B0503020204020204" pitchFamily="34" charset="-122"/>
              </a:rPr>
              <a:t>点击添加文本</a:t>
            </a:r>
          </a:p>
        </p:txBody>
      </p:sp>
      <p:sp>
        <p:nvSpPr>
          <p:cNvPr id="32" name="TextBox 31"/>
          <p:cNvSpPr txBox="1"/>
          <p:nvPr/>
        </p:nvSpPr>
        <p:spPr>
          <a:xfrm>
            <a:off x="2067210" y="2499382"/>
            <a:ext cx="3397854" cy="646331"/>
          </a:xfrm>
          <a:prstGeom prst="rect">
            <a:avLst/>
          </a:prstGeom>
          <a:noFill/>
        </p:spPr>
        <p:txBody>
          <a:bodyPr wrap="square" rtlCol="0">
            <a:spAutoFit/>
          </a:bodyPr>
          <a:lstStyle/>
          <a:p>
            <a:pPr algn="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点击输入具体内容点击输入简要文本内容，文字内容需概况精炼的说明该分项内容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p>
        </p:txBody>
      </p:sp>
      <p:grpSp>
        <p:nvGrpSpPr>
          <p:cNvPr id="23" name="组合 22"/>
          <p:cNvGrpSpPr/>
          <p:nvPr/>
        </p:nvGrpSpPr>
        <p:grpSpPr>
          <a:xfrm>
            <a:off x="721798" y="880021"/>
            <a:ext cx="1893346" cy="0"/>
            <a:chOff x="2536531" y="1217999"/>
            <a:chExt cx="1893346" cy="0"/>
          </a:xfrm>
        </p:grpSpPr>
        <p:cxnSp>
          <p:nvCxnSpPr>
            <p:cNvPr id="24" name="直接连接符 23"/>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par>
                                <p:cTn id="8" presetID="22" presetClass="entr" presetSubtype="8"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wipe(left)">
                                      <p:cBhvr>
                                        <p:cTn id="10" dur="500"/>
                                        <p:tgtEl>
                                          <p:spTgt spid="44"/>
                                        </p:tgtEl>
                                      </p:cBhvr>
                                    </p:animEffect>
                                  </p:childTnLst>
                                </p:cTn>
                              </p:par>
                              <p:par>
                                <p:cTn id="11" presetID="22" presetClass="entr" presetSubtype="2"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wipe(right)">
                                      <p:cBhvr>
                                        <p:cTn id="13" dur="500"/>
                                        <p:tgtEl>
                                          <p:spTgt spid="46"/>
                                        </p:tgtEl>
                                      </p:cBhvr>
                                    </p:animEffect>
                                  </p:childTnLst>
                                </p:cTn>
                              </p:par>
                            </p:childTnLst>
                          </p:cTn>
                        </p:par>
                        <p:par>
                          <p:cTn id="14" fill="hold">
                            <p:stCondLst>
                              <p:cond delay="500"/>
                            </p:stCondLst>
                            <p:childTnLst>
                              <p:par>
                                <p:cTn id="15" presetID="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0-#ppt_w/2"/>
                                          </p:val>
                                        </p:tav>
                                        <p:tav tm="100000">
                                          <p:val>
                                            <p:strVal val="#ppt_x"/>
                                          </p:val>
                                        </p:tav>
                                      </p:tavLst>
                                    </p:anim>
                                    <p:anim calcmode="lin" valueType="num">
                                      <p:cBhvr additive="base">
                                        <p:cTn id="18" dur="500" fill="hold"/>
                                        <p:tgtEl>
                                          <p:spTgt spid="31"/>
                                        </p:tgtEl>
                                        <p:attrNameLst>
                                          <p:attrName>ppt_y</p:attrName>
                                        </p:attrNameLst>
                                      </p:cBhvr>
                                      <p:tavLst>
                                        <p:tav tm="0">
                                          <p:val>
                                            <p:strVal val="#ppt_y"/>
                                          </p:val>
                                        </p:tav>
                                        <p:tav tm="100000">
                                          <p:val>
                                            <p:strVal val="#ppt_y"/>
                                          </p:val>
                                        </p:tav>
                                      </p:tavLst>
                                    </p:anim>
                                  </p:childTnLst>
                                </p:cTn>
                              </p:par>
                              <p:par>
                                <p:cTn id="19" presetID="22" presetClass="entr" presetSubtype="1"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up)">
                                      <p:cBhvr>
                                        <p:cTn id="21" dur="500"/>
                                        <p:tgtEl>
                                          <p:spTgt spid="32"/>
                                        </p:tgtEl>
                                      </p:cBhvr>
                                    </p:animEffect>
                                  </p:childTnLst>
                                </p:cTn>
                              </p:par>
                            </p:childTnLst>
                          </p:cTn>
                        </p:par>
                        <p:par>
                          <p:cTn id="22" fill="hold">
                            <p:stCondLst>
                              <p:cond delay="1000"/>
                            </p:stCondLst>
                            <p:childTnLst>
                              <p:par>
                                <p:cTn id="23" presetID="2" presetClass="entr" presetSubtype="2"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1+#ppt_w/2"/>
                                          </p:val>
                                        </p:tav>
                                        <p:tav tm="100000">
                                          <p:val>
                                            <p:strVal val="#ppt_x"/>
                                          </p:val>
                                        </p:tav>
                                      </p:tavLst>
                                    </p:anim>
                                    <p:anim calcmode="lin" valueType="num">
                                      <p:cBhvr additive="base">
                                        <p:cTn id="26" dur="500" fill="hold"/>
                                        <p:tgtEl>
                                          <p:spTgt spid="27"/>
                                        </p:tgtEl>
                                        <p:attrNameLst>
                                          <p:attrName>ppt_y</p:attrName>
                                        </p:attrNameLst>
                                      </p:cBhvr>
                                      <p:tavLst>
                                        <p:tav tm="0">
                                          <p:val>
                                            <p:strVal val="#ppt_y"/>
                                          </p:val>
                                        </p:tav>
                                        <p:tav tm="100000">
                                          <p:val>
                                            <p:strVal val="#ppt_y"/>
                                          </p:val>
                                        </p:tav>
                                      </p:tavLst>
                                    </p:anim>
                                  </p:childTnLst>
                                </p:cTn>
                              </p:par>
                              <p:par>
                                <p:cTn id="27" presetID="22" presetClass="entr" presetSubtype="1"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up)">
                                      <p:cBhvr>
                                        <p:cTn id="29" dur="500"/>
                                        <p:tgtEl>
                                          <p:spTgt spid="28"/>
                                        </p:tgtEl>
                                      </p:cBhvr>
                                    </p:animEffect>
                                  </p:childTnLst>
                                </p:cTn>
                              </p:par>
                            </p:childTnLst>
                          </p:cTn>
                        </p:par>
                        <p:par>
                          <p:cTn id="30" fill="hold">
                            <p:stCondLst>
                              <p:cond delay="1500"/>
                            </p:stCondLst>
                            <p:childTnLst>
                              <p:par>
                                <p:cTn id="31" presetID="2" presetClass="entr" presetSubtype="8"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0-#ppt_w/2"/>
                                          </p:val>
                                        </p:tav>
                                        <p:tav tm="100000">
                                          <p:val>
                                            <p:strVal val="#ppt_x"/>
                                          </p:val>
                                        </p:tav>
                                      </p:tavLst>
                                    </p:anim>
                                    <p:anim calcmode="lin" valueType="num">
                                      <p:cBhvr additive="base">
                                        <p:cTn id="34" dur="500" fill="hold"/>
                                        <p:tgtEl>
                                          <p:spTgt spid="29"/>
                                        </p:tgtEl>
                                        <p:attrNameLst>
                                          <p:attrName>ppt_y</p:attrName>
                                        </p:attrNameLst>
                                      </p:cBhvr>
                                      <p:tavLst>
                                        <p:tav tm="0">
                                          <p:val>
                                            <p:strVal val="#ppt_y"/>
                                          </p:val>
                                        </p:tav>
                                        <p:tav tm="100000">
                                          <p:val>
                                            <p:strVal val="#ppt_y"/>
                                          </p:val>
                                        </p:tav>
                                      </p:tavLst>
                                    </p:anim>
                                  </p:childTnLst>
                                </p:cTn>
                              </p:par>
                              <p:par>
                                <p:cTn id="35" presetID="22" presetClass="entr" presetSubtype="1"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up)">
                                      <p:cBhvr>
                                        <p:cTn id="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7"/>
          <a:stretch>
            <a:fillRect/>
          </a:stretch>
        </a:blipFill>
        <a:effectLst/>
      </p:bgPr>
    </p:bg>
    <p:spTree>
      <p:nvGrpSpPr>
        <p:cNvPr id="1" name=""/>
        <p:cNvGrpSpPr/>
        <p:nvPr/>
      </p:nvGrpSpPr>
      <p:grpSpPr>
        <a:xfrm>
          <a:off x="0" y="0"/>
          <a:ext cx="0" cy="0"/>
          <a:chOff x="0" y="0"/>
          <a:chExt cx="0" cy="0"/>
        </a:xfrm>
      </p:grpSpPr>
      <p:sp>
        <p:nvSpPr>
          <p:cNvPr id="9" name="PA_矩形 11"/>
          <p:cNvSpPr/>
          <p:nvPr>
            <p:custDataLst>
              <p:tags r:id="rId1"/>
            </p:custDataLst>
          </p:nvPr>
        </p:nvSpPr>
        <p:spPr>
          <a:xfrm>
            <a:off x="848779" y="415207"/>
            <a:ext cx="11161191" cy="6402235"/>
          </a:xfrm>
          <a:prstGeom prst="rect">
            <a:avLst/>
          </a:prstGeom>
          <a:solidFill>
            <a:schemeClr val="bg1"/>
          </a:solidFill>
          <a:ln>
            <a:noFill/>
          </a:ln>
          <a:effectLst>
            <a:outerShdw blurRad="381000" dist="1270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MH_Title"/>
          <p:cNvSpPr txBox="1"/>
          <p:nvPr>
            <p:custDataLst>
              <p:tags r:id="rId2"/>
            </p:custDataLst>
          </p:nvPr>
        </p:nvSpPr>
        <p:spPr>
          <a:xfrm>
            <a:off x="4377129" y="3738649"/>
            <a:ext cx="4514112" cy="2673714"/>
          </a:xfrm>
          <a:prstGeom prst="rect">
            <a:avLst/>
          </a:prstGeom>
          <a:noFill/>
        </p:spPr>
        <p:txBody>
          <a:bodyPr wrap="square" rtlCol="0">
            <a:normAutofit/>
          </a:bodyPr>
          <a:lstStyle/>
          <a:p>
            <a:pPr algn="ctr">
              <a:lnSpc>
                <a:spcPct val="110000"/>
              </a:lnSpc>
            </a:pPr>
            <a:r>
              <a:rPr lang="zh-CN" altLang="en-US" sz="4000" dirty="0">
                <a:solidFill>
                  <a:schemeClr val="accent1"/>
                </a:solidFill>
                <a:latin typeface="方正尚酷简体" panose="03000509000000000000" pitchFamily="65" charset="-122"/>
                <a:ea typeface="方正尚酷简体" panose="03000509000000000000" pitchFamily="65" charset="-122"/>
                <a:cs typeface="+mn-ea"/>
                <a:sym typeface="+mn-lt"/>
              </a:rPr>
              <a:t>添加标题文字</a:t>
            </a:r>
            <a:endParaRPr lang="en-US" altLang="zh-CN" sz="4000" dirty="0">
              <a:solidFill>
                <a:schemeClr val="accent1"/>
              </a:solidFill>
              <a:latin typeface="方正尚酷简体" panose="03000509000000000000" pitchFamily="65" charset="-122"/>
              <a:ea typeface="方正尚酷简体" panose="03000509000000000000" pitchFamily="65" charset="-122"/>
              <a:cs typeface="+mn-ea"/>
              <a:sym typeface="+mn-lt"/>
            </a:endParaRPr>
          </a:p>
          <a:p>
            <a:pPr algn="ctr">
              <a:lnSpc>
                <a:spcPct val="150000"/>
              </a:lnSpc>
            </a:pPr>
            <a:endParaRPr lang="en-US" altLang="zh-CN" dirty="0">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50000"/>
              </a:lnSpc>
            </a:pPr>
            <a:r>
              <a:rPr lang="zh-CN" altLang="en-US" sz="14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140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MH_Others_1" descr="#wm#_48_07_*Z"/>
          <p:cNvSpPr>
            <a:spLocks noChangeArrowheads="1"/>
          </p:cNvSpPr>
          <p:nvPr>
            <p:custDataLst>
              <p:tags r:id="rId3"/>
            </p:custDataLst>
          </p:nvPr>
        </p:nvSpPr>
        <p:spPr bwMode="auto">
          <a:xfrm>
            <a:off x="4989215" y="1035842"/>
            <a:ext cx="2489894" cy="2495203"/>
          </a:xfrm>
          <a:prstGeom prst="ellipse">
            <a:avLst/>
          </a:prstGeom>
          <a:solidFill>
            <a:schemeClr val="accent1">
              <a:alpha val="86000"/>
            </a:schemeClr>
          </a:solidFill>
          <a:ln>
            <a:noFill/>
          </a:ln>
          <a:effectLst/>
        </p:spPr>
        <p:txBody>
          <a:bodyPr wrap="square" lIns="0" tIns="0" rIns="0" bIns="0" anchor="ctr">
            <a:noAutofit/>
          </a:bodyP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base">
              <a:spcBef>
                <a:spcPct val="0"/>
              </a:spcBef>
              <a:spcAft>
                <a:spcPct val="0"/>
              </a:spcAft>
              <a:buNone/>
              <a:defRPr/>
            </a:pPr>
            <a:r>
              <a:rPr lang="zh-CN" altLang="en-US" sz="6600" kern="0" spc="600" dirty="0">
                <a:solidFill>
                  <a:srgbClr val="FFFFFF"/>
                </a:solidFill>
                <a:latin typeface="方正尚酷简体" panose="03000509000000000000" pitchFamily="65" charset="-122"/>
                <a:ea typeface="方正尚酷简体" panose="03000509000000000000" pitchFamily="65" charset="-122"/>
                <a:cs typeface="+mn-ea"/>
                <a:sym typeface="+mn-lt"/>
              </a:rPr>
              <a:t>章节</a:t>
            </a:r>
            <a:endParaRPr lang="zh-CN" altLang="zh-CN" sz="6600" kern="0" spc="600" dirty="0">
              <a:solidFill>
                <a:srgbClr val="FFFFFF"/>
              </a:solidFill>
              <a:latin typeface="方正尚酷简体" panose="03000509000000000000" pitchFamily="65" charset="-122"/>
              <a:ea typeface="方正尚酷简体" panose="03000509000000000000" pitchFamily="65" charset="-122"/>
              <a:cs typeface="+mn-ea"/>
              <a:sym typeface="+mn-lt"/>
            </a:endParaRPr>
          </a:p>
        </p:txBody>
      </p:sp>
      <p:sp>
        <p:nvSpPr>
          <p:cNvPr id="38" name="MH_Number" descr="#wm#_48_07_*Z"/>
          <p:cNvSpPr>
            <a:spLocks noChangeArrowheads="1"/>
          </p:cNvSpPr>
          <p:nvPr>
            <p:custDataLst>
              <p:tags r:id="rId4"/>
            </p:custDataLst>
          </p:nvPr>
        </p:nvSpPr>
        <p:spPr bwMode="auto">
          <a:xfrm>
            <a:off x="6990891" y="2656332"/>
            <a:ext cx="976435" cy="978515"/>
          </a:xfrm>
          <a:prstGeom prst="ellipse">
            <a:avLst/>
          </a:prstGeom>
          <a:solidFill>
            <a:schemeClr val="accent2">
              <a:alpha val="30000"/>
            </a:schemeClr>
          </a:solidFill>
          <a:ln>
            <a:noFill/>
          </a:ln>
          <a:effectLst/>
        </p:spPr>
        <p:txBody>
          <a:bodyPr wrap="square" lIns="0" tIns="0" rIns="0" bIns="0" anchor="ctr">
            <a:noAutofit/>
          </a:bodyP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base">
              <a:spcBef>
                <a:spcPct val="0"/>
              </a:spcBef>
              <a:spcAft>
                <a:spcPct val="0"/>
              </a:spcAft>
              <a:buNone/>
              <a:defRPr/>
            </a:pPr>
            <a:r>
              <a:rPr lang="en-US" altLang="zh-CN" sz="4640" kern="0" dirty="0">
                <a:solidFill>
                  <a:schemeClr val="accent2"/>
                </a:solidFill>
                <a:latin typeface="+mn-lt"/>
                <a:ea typeface="+mn-ea"/>
                <a:cs typeface="+mn-ea"/>
                <a:sym typeface="+mn-lt"/>
              </a:rPr>
              <a:t>3</a:t>
            </a:r>
            <a:endParaRPr lang="zh-CN" altLang="zh-CN" sz="4640" kern="0" dirty="0">
              <a:solidFill>
                <a:schemeClr val="accent2"/>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40000">
                                      <p:stCondLst>
                                        <p:cond delay="25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14:bounceEnd="40000">
                                          <p:cBhvr additive="base">
                                            <p:cTn id="7" dur="25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8" dur="25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1000"/>
                                            <p:tgtEl>
                                              <p:spTgt spid="36"/>
                                            </p:tgtEl>
                                          </p:cBhvr>
                                        </p:animEffect>
                                        <p:anim calcmode="lin" valueType="num">
                                          <p:cBhvr>
                                            <p:cTn id="22" dur="1000" fill="hold"/>
                                            <p:tgtEl>
                                              <p:spTgt spid="36"/>
                                            </p:tgtEl>
                                            <p:attrNameLst>
                                              <p:attrName>ppt_x</p:attrName>
                                            </p:attrNameLst>
                                          </p:cBhvr>
                                          <p:tavLst>
                                            <p:tav tm="0">
                                              <p:val>
                                                <p:strVal val="#ppt_x"/>
                                              </p:val>
                                            </p:tav>
                                            <p:tav tm="100000">
                                              <p:val>
                                                <p:strVal val="#ppt_x"/>
                                              </p:val>
                                            </p:tav>
                                          </p:tavLst>
                                        </p:anim>
                                        <p:anim calcmode="lin" valueType="num">
                                          <p:cBhvr>
                                            <p:cTn id="23"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6" grpId="0"/>
          <p:bldP spid="37" grpId="0" animBg="1"/>
          <p:bldP spid="3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25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additive="base">
                                            <p:cTn id="7" dur="250" fill="hold"/>
                                            <p:tgtEl>
                                              <p:spTgt spid="9"/>
                                            </p:tgtEl>
                                            <p:attrNameLst>
                                              <p:attrName>ppt_x</p:attrName>
                                            </p:attrNameLst>
                                          </p:cBhvr>
                                          <p:tavLst>
                                            <p:tav tm="0">
                                              <p:val>
                                                <p:strVal val="1+#ppt_w/2"/>
                                              </p:val>
                                            </p:tav>
                                            <p:tav tm="100000">
                                              <p:val>
                                                <p:strVal val="#ppt_x"/>
                                              </p:val>
                                            </p:tav>
                                          </p:tavLst>
                                        </p:anim>
                                        <p:anim calcmode="lin" valueType="num">
                                          <p:cBhvr additive="base">
                                            <p:cTn id="8" dur="25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1000"/>
                                            <p:tgtEl>
                                              <p:spTgt spid="36"/>
                                            </p:tgtEl>
                                          </p:cBhvr>
                                        </p:animEffect>
                                        <p:anim calcmode="lin" valueType="num">
                                          <p:cBhvr>
                                            <p:cTn id="22" dur="1000" fill="hold"/>
                                            <p:tgtEl>
                                              <p:spTgt spid="36"/>
                                            </p:tgtEl>
                                            <p:attrNameLst>
                                              <p:attrName>ppt_x</p:attrName>
                                            </p:attrNameLst>
                                          </p:cBhvr>
                                          <p:tavLst>
                                            <p:tav tm="0">
                                              <p:val>
                                                <p:strVal val="#ppt_x"/>
                                              </p:val>
                                            </p:tav>
                                            <p:tav tm="100000">
                                              <p:val>
                                                <p:strVal val="#ppt_x"/>
                                              </p:val>
                                            </p:tav>
                                          </p:tavLst>
                                        </p:anim>
                                        <p:anim calcmode="lin" valueType="num">
                                          <p:cBhvr>
                                            <p:cTn id="23"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6" grpId="0"/>
          <p:bldP spid="37" grpId="0" animBg="1"/>
          <p:bldP spid="38"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05233" y="2133549"/>
            <a:ext cx="4048287" cy="4030361"/>
            <a:chOff x="4176708" y="2023031"/>
            <a:chExt cx="3838586" cy="3821589"/>
          </a:xfrm>
        </p:grpSpPr>
        <p:sp>
          <p:nvSpPr>
            <p:cNvPr id="56" name="任意多边形 55"/>
            <p:cNvSpPr/>
            <p:nvPr/>
          </p:nvSpPr>
          <p:spPr bwMode="auto">
            <a:xfrm>
              <a:off x="6834363" y="3952240"/>
              <a:ext cx="168167" cy="85367"/>
            </a:xfrm>
            <a:custGeom>
              <a:avLst/>
              <a:gdLst>
                <a:gd name="connsiteX0" fmla="*/ 6747 w 168167"/>
                <a:gd name="connsiteY0" fmla="*/ 0 h 85367"/>
                <a:gd name="connsiteX1" fmla="*/ 163674 w 168167"/>
                <a:gd name="connsiteY1" fmla="*/ 0 h 85367"/>
                <a:gd name="connsiteX2" fmla="*/ 168167 w 168167"/>
                <a:gd name="connsiteY2" fmla="*/ 85367 h 85367"/>
                <a:gd name="connsiteX3" fmla="*/ 0 w 168167"/>
                <a:gd name="connsiteY3" fmla="*/ 85367 h 85367"/>
              </a:gdLst>
              <a:ahLst/>
              <a:cxnLst>
                <a:cxn ang="0">
                  <a:pos x="connsiteX0" y="connsiteY0"/>
                </a:cxn>
                <a:cxn ang="0">
                  <a:pos x="connsiteX1" y="connsiteY1"/>
                </a:cxn>
                <a:cxn ang="0">
                  <a:pos x="connsiteX2" y="connsiteY2"/>
                </a:cxn>
                <a:cxn ang="0">
                  <a:pos x="connsiteX3" y="connsiteY3"/>
                </a:cxn>
              </a:cxnLst>
              <a:rect l="l" t="t" r="r" b="b"/>
              <a:pathLst>
                <a:path w="168167" h="85367">
                  <a:moveTo>
                    <a:pt x="6747" y="0"/>
                  </a:moveTo>
                  <a:cubicBezTo>
                    <a:pt x="163674" y="0"/>
                    <a:pt x="163674" y="0"/>
                    <a:pt x="163674" y="0"/>
                  </a:cubicBezTo>
                  <a:lnTo>
                    <a:pt x="168167" y="85367"/>
                  </a:lnTo>
                  <a:lnTo>
                    <a:pt x="0" y="85367"/>
                  </a:lnTo>
                  <a:close/>
                </a:path>
              </a:pathLst>
            </a:custGeom>
            <a:solidFill>
              <a:srgbClr val="CF3C27"/>
            </a:solidFill>
            <a:ln w="23813" cap="flat">
              <a:noFill/>
              <a:prstDash val="solid"/>
              <a:miter lim="800000"/>
            </a:ln>
          </p:spPr>
          <p:txBody>
            <a:bodyPr vert="horz" wrap="square" lIns="96435" tIns="48218" rIns="96435" bIns="48218" numCol="1" anchor="t" anchorCtr="0" compatLnSpc="1">
              <a:noAutofit/>
            </a:bodyPr>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7"/>
            <p:cNvSpPr/>
            <p:nvPr/>
          </p:nvSpPr>
          <p:spPr bwMode="auto">
            <a:xfrm>
              <a:off x="4379261" y="2023031"/>
              <a:ext cx="1978784" cy="1725239"/>
            </a:xfrm>
            <a:custGeom>
              <a:avLst/>
              <a:gdLst>
                <a:gd name="T0" fmla="*/ 796 w 833"/>
                <a:gd name="T1" fmla="*/ 446 h 726"/>
                <a:gd name="T2" fmla="*/ 682 w 833"/>
                <a:gd name="T3" fmla="*/ 464 h 726"/>
                <a:gd name="T4" fmla="*/ 450 w 833"/>
                <a:gd name="T5" fmla="*/ 726 h 726"/>
                <a:gd name="T6" fmla="*/ 450 w 833"/>
                <a:gd name="T7" fmla="*/ 726 h 726"/>
                <a:gd name="T8" fmla="*/ 1 w 833"/>
                <a:gd name="T9" fmla="*/ 726 h 726"/>
                <a:gd name="T10" fmla="*/ 0 w 833"/>
                <a:gd name="T11" fmla="*/ 726 h 726"/>
                <a:gd name="T12" fmla="*/ 539 w 833"/>
                <a:gd name="T13" fmla="*/ 43 h 726"/>
                <a:gd name="T14" fmla="*/ 794 w 833"/>
                <a:gd name="T15" fmla="*/ 0 h 726"/>
                <a:gd name="T16" fmla="*/ 827 w 833"/>
                <a:gd name="T17" fmla="*/ 1 h 726"/>
                <a:gd name="T18" fmla="*/ 827 w 833"/>
                <a:gd name="T19" fmla="*/ 445 h 726"/>
                <a:gd name="T20" fmla="*/ 814 w 833"/>
                <a:gd name="T21" fmla="*/ 446 h 726"/>
                <a:gd name="T22" fmla="*/ 796 w 833"/>
                <a:gd name="T23" fmla="*/ 446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3" h="726">
                  <a:moveTo>
                    <a:pt x="796" y="446"/>
                  </a:moveTo>
                  <a:cubicBezTo>
                    <a:pt x="758" y="446"/>
                    <a:pt x="720" y="452"/>
                    <a:pt x="682" y="464"/>
                  </a:cubicBezTo>
                  <a:cubicBezTo>
                    <a:pt x="559" y="506"/>
                    <a:pt x="475" y="608"/>
                    <a:pt x="450" y="726"/>
                  </a:cubicBezTo>
                  <a:cubicBezTo>
                    <a:pt x="450" y="726"/>
                    <a:pt x="450" y="726"/>
                    <a:pt x="450" y="726"/>
                  </a:cubicBezTo>
                  <a:cubicBezTo>
                    <a:pt x="1" y="726"/>
                    <a:pt x="1" y="726"/>
                    <a:pt x="1" y="726"/>
                  </a:cubicBezTo>
                  <a:cubicBezTo>
                    <a:pt x="0" y="726"/>
                    <a:pt x="0" y="726"/>
                    <a:pt x="0" y="726"/>
                  </a:cubicBezTo>
                  <a:cubicBezTo>
                    <a:pt x="28" y="421"/>
                    <a:pt x="231" y="147"/>
                    <a:pt x="539" y="43"/>
                  </a:cubicBezTo>
                  <a:cubicBezTo>
                    <a:pt x="623" y="14"/>
                    <a:pt x="709" y="0"/>
                    <a:pt x="794" y="0"/>
                  </a:cubicBezTo>
                  <a:cubicBezTo>
                    <a:pt x="797" y="0"/>
                    <a:pt x="828" y="0"/>
                    <a:pt x="827" y="1"/>
                  </a:cubicBezTo>
                  <a:cubicBezTo>
                    <a:pt x="827" y="445"/>
                    <a:pt x="827" y="445"/>
                    <a:pt x="827" y="445"/>
                  </a:cubicBezTo>
                  <a:cubicBezTo>
                    <a:pt x="833" y="445"/>
                    <a:pt x="808" y="445"/>
                    <a:pt x="814" y="446"/>
                  </a:cubicBezTo>
                  <a:cubicBezTo>
                    <a:pt x="796" y="446"/>
                    <a:pt x="796" y="446"/>
                    <a:pt x="796" y="446"/>
                  </a:cubicBezTo>
                  <a:close/>
                </a:path>
              </a:pathLst>
            </a:custGeom>
            <a:solidFill>
              <a:schemeClr val="accent2"/>
            </a:solidFill>
            <a:ln w="23813" cap="flat">
              <a:noFill/>
              <a:prstDash val="solid"/>
              <a:miter lim="800000"/>
            </a:ln>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2" name="任意多边形 41"/>
            <p:cNvSpPr/>
            <p:nvPr/>
          </p:nvSpPr>
          <p:spPr bwMode="auto">
            <a:xfrm>
              <a:off x="4339972" y="3500639"/>
              <a:ext cx="1174315" cy="287731"/>
            </a:xfrm>
            <a:custGeom>
              <a:avLst/>
              <a:gdLst>
                <a:gd name="connsiteX0" fmla="*/ 1174010 w 1174315"/>
                <a:gd name="connsiteY0" fmla="*/ 141172 h 287731"/>
                <a:gd name="connsiteX1" fmla="*/ 1174315 w 1174315"/>
                <a:gd name="connsiteY1" fmla="*/ 141259 h 287731"/>
                <a:gd name="connsiteX2" fmla="*/ 1173196 w 1174315"/>
                <a:gd name="connsiteY2" fmla="*/ 143012 h 287731"/>
                <a:gd name="connsiteX3" fmla="*/ 46747 w 1174315"/>
                <a:gd name="connsiteY3" fmla="*/ 0 h 287731"/>
                <a:gd name="connsiteX4" fmla="*/ 64332 w 1174315"/>
                <a:gd name="connsiteY4" fmla="*/ 0 h 287731"/>
                <a:gd name="connsiteX5" fmla="*/ 1170420 w 1174315"/>
                <a:gd name="connsiteY5" fmla="*/ 147364 h 287731"/>
                <a:gd name="connsiteX6" fmla="*/ 1173196 w 1174315"/>
                <a:gd name="connsiteY6" fmla="*/ 143012 h 287731"/>
                <a:gd name="connsiteX7" fmla="*/ 1154831 w 1174315"/>
                <a:gd name="connsiteY7" fmla="*/ 184564 h 287731"/>
                <a:gd name="connsiteX8" fmla="*/ 1124588 w 1174315"/>
                <a:gd name="connsiteY8" fmla="*/ 287731 h 287731"/>
                <a:gd name="connsiteX9" fmla="*/ 2500 w 1174315"/>
                <a:gd name="connsiteY9" fmla="*/ 287731 h 287731"/>
                <a:gd name="connsiteX10" fmla="*/ 0 w 1174315"/>
                <a:gd name="connsiteY10" fmla="*/ 287731 h 287731"/>
                <a:gd name="connsiteX11" fmla="*/ 33927 w 1174315"/>
                <a:gd name="connsiteY11" fmla="*/ 50753 h 287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4315" h="287731">
                  <a:moveTo>
                    <a:pt x="1174010" y="141172"/>
                  </a:moveTo>
                  <a:lnTo>
                    <a:pt x="1174315" y="141259"/>
                  </a:lnTo>
                  <a:lnTo>
                    <a:pt x="1173196" y="143012"/>
                  </a:lnTo>
                  <a:close/>
                  <a:moveTo>
                    <a:pt x="46747" y="0"/>
                  </a:moveTo>
                  <a:lnTo>
                    <a:pt x="64332" y="0"/>
                  </a:lnTo>
                  <a:lnTo>
                    <a:pt x="1170420" y="147364"/>
                  </a:lnTo>
                  <a:lnTo>
                    <a:pt x="1173196" y="143012"/>
                  </a:lnTo>
                  <a:lnTo>
                    <a:pt x="1154831" y="184564"/>
                  </a:lnTo>
                  <a:cubicBezTo>
                    <a:pt x="1142512" y="218223"/>
                    <a:pt x="1132398" y="252680"/>
                    <a:pt x="1124588" y="287731"/>
                  </a:cubicBezTo>
                  <a:lnTo>
                    <a:pt x="2500" y="287731"/>
                  </a:lnTo>
                  <a:lnTo>
                    <a:pt x="0" y="287731"/>
                  </a:lnTo>
                  <a:cubicBezTo>
                    <a:pt x="7654" y="208457"/>
                    <a:pt x="18739" y="129171"/>
                    <a:pt x="33927" y="50753"/>
                  </a:cubicBezTo>
                  <a:close/>
                </a:path>
              </a:pathLst>
            </a:custGeom>
            <a:solidFill>
              <a:schemeClr val="accent2"/>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grpSp>
          <p:nvGrpSpPr>
            <p:cNvPr id="2049" name="组合 2048"/>
            <p:cNvGrpSpPr/>
            <p:nvPr/>
          </p:nvGrpSpPr>
          <p:grpSpPr>
            <a:xfrm>
              <a:off x="4176708" y="3653367"/>
              <a:ext cx="1961624" cy="2094970"/>
              <a:chOff x="4176708" y="3653367"/>
              <a:chExt cx="1961624" cy="2094970"/>
            </a:xfrm>
          </p:grpSpPr>
          <p:sp>
            <p:nvSpPr>
              <p:cNvPr id="11" name="Freeform 12"/>
              <p:cNvSpPr/>
              <p:nvPr/>
            </p:nvSpPr>
            <p:spPr bwMode="auto">
              <a:xfrm>
                <a:off x="4176708" y="3653367"/>
                <a:ext cx="1932041" cy="2048190"/>
              </a:xfrm>
              <a:custGeom>
                <a:avLst/>
                <a:gdLst>
                  <a:gd name="T0" fmla="*/ 455 w 813"/>
                  <a:gd name="T1" fmla="*/ 46 h 862"/>
                  <a:gd name="T2" fmla="*/ 474 w 813"/>
                  <a:gd name="T3" fmla="*/ 163 h 862"/>
                  <a:gd name="T4" fmla="*/ 813 w 813"/>
                  <a:gd name="T5" fmla="*/ 407 h 862"/>
                  <a:gd name="T6" fmla="*/ 813 w 813"/>
                  <a:gd name="T7" fmla="*/ 862 h 862"/>
                  <a:gd name="T8" fmla="*/ 0 w 813"/>
                  <a:gd name="T9" fmla="*/ 48 h 862"/>
                  <a:gd name="T10" fmla="*/ 0 w 813"/>
                  <a:gd name="T11" fmla="*/ 0 h 862"/>
                  <a:gd name="T12" fmla="*/ 455 w 813"/>
                  <a:gd name="T13" fmla="*/ 0 h 862"/>
                  <a:gd name="T14" fmla="*/ 455 w 813"/>
                  <a:gd name="T15" fmla="*/ 46 h 8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3" h="862">
                    <a:moveTo>
                      <a:pt x="455" y="46"/>
                    </a:moveTo>
                    <a:cubicBezTo>
                      <a:pt x="455" y="85"/>
                      <a:pt x="461" y="124"/>
                      <a:pt x="474" y="163"/>
                    </a:cubicBezTo>
                    <a:cubicBezTo>
                      <a:pt x="524" y="312"/>
                      <a:pt x="664" y="407"/>
                      <a:pt x="813" y="407"/>
                    </a:cubicBezTo>
                    <a:cubicBezTo>
                      <a:pt x="813" y="862"/>
                      <a:pt x="813" y="862"/>
                      <a:pt x="813" y="862"/>
                    </a:cubicBezTo>
                    <a:cubicBezTo>
                      <a:pt x="397" y="861"/>
                      <a:pt x="10" y="451"/>
                      <a:pt x="0" y="48"/>
                    </a:cubicBezTo>
                    <a:cubicBezTo>
                      <a:pt x="0" y="0"/>
                      <a:pt x="0" y="0"/>
                      <a:pt x="0" y="0"/>
                    </a:cubicBezTo>
                    <a:cubicBezTo>
                      <a:pt x="455" y="0"/>
                      <a:pt x="455" y="0"/>
                      <a:pt x="455" y="0"/>
                    </a:cubicBezTo>
                    <a:cubicBezTo>
                      <a:pt x="455" y="46"/>
                      <a:pt x="455" y="46"/>
                      <a:pt x="455" y="46"/>
                    </a:cubicBezTo>
                    <a:close/>
                  </a:path>
                </a:pathLst>
              </a:custGeom>
              <a:solidFill>
                <a:schemeClr val="accent1"/>
              </a:solidFill>
              <a:ln w="23813" cap="flat">
                <a:noFill/>
                <a:prstDash val="solid"/>
                <a:miter lim="800000"/>
              </a:ln>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9" name="任意多边形 48"/>
              <p:cNvSpPr/>
              <p:nvPr/>
            </p:nvSpPr>
            <p:spPr bwMode="auto">
              <a:xfrm rot="5400000" flipH="1" flipV="1">
                <a:off x="5361872" y="4971876"/>
                <a:ext cx="1182854" cy="370067"/>
              </a:xfrm>
              <a:custGeom>
                <a:avLst/>
                <a:gdLst>
                  <a:gd name="connsiteX0" fmla="*/ 1174010 w 1174315"/>
                  <a:gd name="connsiteY0" fmla="*/ 141172 h 287731"/>
                  <a:gd name="connsiteX1" fmla="*/ 1174315 w 1174315"/>
                  <a:gd name="connsiteY1" fmla="*/ 141259 h 287731"/>
                  <a:gd name="connsiteX2" fmla="*/ 1173196 w 1174315"/>
                  <a:gd name="connsiteY2" fmla="*/ 143012 h 287731"/>
                  <a:gd name="connsiteX3" fmla="*/ 46747 w 1174315"/>
                  <a:gd name="connsiteY3" fmla="*/ 0 h 287731"/>
                  <a:gd name="connsiteX4" fmla="*/ 64332 w 1174315"/>
                  <a:gd name="connsiteY4" fmla="*/ 0 h 287731"/>
                  <a:gd name="connsiteX5" fmla="*/ 1170420 w 1174315"/>
                  <a:gd name="connsiteY5" fmla="*/ 147364 h 287731"/>
                  <a:gd name="connsiteX6" fmla="*/ 1173196 w 1174315"/>
                  <a:gd name="connsiteY6" fmla="*/ 143012 h 287731"/>
                  <a:gd name="connsiteX7" fmla="*/ 1154831 w 1174315"/>
                  <a:gd name="connsiteY7" fmla="*/ 184564 h 287731"/>
                  <a:gd name="connsiteX8" fmla="*/ 1124588 w 1174315"/>
                  <a:gd name="connsiteY8" fmla="*/ 287731 h 287731"/>
                  <a:gd name="connsiteX9" fmla="*/ 2500 w 1174315"/>
                  <a:gd name="connsiteY9" fmla="*/ 287731 h 287731"/>
                  <a:gd name="connsiteX10" fmla="*/ 0 w 1174315"/>
                  <a:gd name="connsiteY10" fmla="*/ 287731 h 287731"/>
                  <a:gd name="connsiteX11" fmla="*/ 33927 w 1174315"/>
                  <a:gd name="connsiteY11" fmla="*/ 50753 h 287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4315" h="287731">
                    <a:moveTo>
                      <a:pt x="1174010" y="141172"/>
                    </a:moveTo>
                    <a:lnTo>
                      <a:pt x="1174315" y="141259"/>
                    </a:lnTo>
                    <a:lnTo>
                      <a:pt x="1173196" y="143012"/>
                    </a:lnTo>
                    <a:close/>
                    <a:moveTo>
                      <a:pt x="46747" y="0"/>
                    </a:moveTo>
                    <a:lnTo>
                      <a:pt x="64332" y="0"/>
                    </a:lnTo>
                    <a:lnTo>
                      <a:pt x="1170420" y="147364"/>
                    </a:lnTo>
                    <a:lnTo>
                      <a:pt x="1173196" y="143012"/>
                    </a:lnTo>
                    <a:lnTo>
                      <a:pt x="1154831" y="184564"/>
                    </a:lnTo>
                    <a:cubicBezTo>
                      <a:pt x="1142512" y="218223"/>
                      <a:pt x="1132398" y="252680"/>
                      <a:pt x="1124588" y="287731"/>
                    </a:cubicBezTo>
                    <a:lnTo>
                      <a:pt x="2500" y="287731"/>
                    </a:lnTo>
                    <a:lnTo>
                      <a:pt x="0" y="287731"/>
                    </a:lnTo>
                    <a:cubicBezTo>
                      <a:pt x="7654" y="208457"/>
                      <a:pt x="18739" y="129171"/>
                      <a:pt x="33927" y="50753"/>
                    </a:cubicBezTo>
                    <a:close/>
                  </a:path>
                </a:pathLst>
              </a:custGeom>
              <a:solidFill>
                <a:schemeClr val="accent1"/>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grpSp>
        <p:sp>
          <p:nvSpPr>
            <p:cNvPr id="55" name="任意多边形 54"/>
            <p:cNvSpPr/>
            <p:nvPr/>
          </p:nvSpPr>
          <p:spPr bwMode="auto">
            <a:xfrm>
              <a:off x="5972770" y="4037607"/>
              <a:ext cx="1923542" cy="1807013"/>
            </a:xfrm>
            <a:custGeom>
              <a:avLst/>
              <a:gdLst>
                <a:gd name="connsiteX0" fmla="*/ 861106 w 1923542"/>
                <a:gd name="connsiteY0" fmla="*/ 0 h 1807013"/>
                <a:gd name="connsiteX1" fmla="*/ 1029273 w 1923542"/>
                <a:gd name="connsiteY1" fmla="*/ 0 h 1807013"/>
                <a:gd name="connsiteX2" fmla="*/ 1029535 w 1923542"/>
                <a:gd name="connsiteY2" fmla="*/ 4973 h 1807013"/>
                <a:gd name="connsiteX3" fmla="*/ 1923542 w 1923542"/>
                <a:gd name="connsiteY3" fmla="*/ 4973 h 1807013"/>
                <a:gd name="connsiteX4" fmla="*/ 33288 w 1923542"/>
                <a:gd name="connsiteY4" fmla="*/ 1807013 h 1807013"/>
                <a:gd name="connsiteX5" fmla="*/ 0 w 1923542"/>
                <a:gd name="connsiteY5" fmla="*/ 1807013 h 1807013"/>
                <a:gd name="connsiteX6" fmla="*/ 0 w 1923542"/>
                <a:gd name="connsiteY6" fmla="*/ 749087 h 1807013"/>
                <a:gd name="connsiteX7" fmla="*/ 28532 w 1923542"/>
                <a:gd name="connsiteY7" fmla="*/ 749087 h 1807013"/>
                <a:gd name="connsiteX8" fmla="*/ 299588 w 1923542"/>
                <a:gd name="connsiteY8" fmla="*/ 703917 h 1807013"/>
                <a:gd name="connsiteX9" fmla="*/ 857673 w 1923542"/>
                <a:gd name="connsiteY9" fmla="*/ 43424 h 18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23542" h="1807013">
                  <a:moveTo>
                    <a:pt x="861106" y="0"/>
                  </a:moveTo>
                  <a:lnTo>
                    <a:pt x="1029273" y="0"/>
                  </a:lnTo>
                  <a:lnTo>
                    <a:pt x="1029535" y="4973"/>
                  </a:lnTo>
                  <a:cubicBezTo>
                    <a:pt x="1923542" y="4973"/>
                    <a:pt x="1923542" y="4973"/>
                    <a:pt x="1923542" y="4973"/>
                  </a:cubicBezTo>
                  <a:cubicBezTo>
                    <a:pt x="1875989" y="1012974"/>
                    <a:pt x="1041423" y="1807013"/>
                    <a:pt x="33288" y="1807013"/>
                  </a:cubicBezTo>
                  <a:cubicBezTo>
                    <a:pt x="0" y="1807013"/>
                    <a:pt x="0" y="1807013"/>
                    <a:pt x="0" y="1807013"/>
                  </a:cubicBezTo>
                  <a:cubicBezTo>
                    <a:pt x="0" y="749087"/>
                    <a:pt x="0" y="749087"/>
                    <a:pt x="0" y="749087"/>
                  </a:cubicBezTo>
                  <a:cubicBezTo>
                    <a:pt x="28532" y="749087"/>
                    <a:pt x="28532" y="749087"/>
                    <a:pt x="28532" y="749087"/>
                  </a:cubicBezTo>
                  <a:cubicBezTo>
                    <a:pt x="118884" y="749087"/>
                    <a:pt x="209236" y="734823"/>
                    <a:pt x="299588" y="703917"/>
                  </a:cubicBezTo>
                  <a:cubicBezTo>
                    <a:pt x="603336" y="601988"/>
                    <a:pt x="810603" y="339884"/>
                    <a:pt x="857673" y="43424"/>
                  </a:cubicBezTo>
                  <a:close/>
                </a:path>
              </a:pathLst>
            </a:custGeom>
            <a:solidFill>
              <a:schemeClr val="accent2"/>
            </a:solidFill>
            <a:ln w="23813" cap="flat">
              <a:noFill/>
              <a:prstDash val="solid"/>
              <a:miter lim="800000"/>
            </a:ln>
          </p:spPr>
          <p:txBody>
            <a:bodyPr vert="horz" wrap="square" lIns="96435" tIns="48218" rIns="96435" bIns="48218" numCol="1" anchor="t" anchorCtr="0" compatLnSpc="1">
              <a:noAutofit/>
            </a:bodyPr>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6" name="任意多边形 45"/>
            <p:cNvSpPr/>
            <p:nvPr/>
          </p:nvSpPr>
          <p:spPr bwMode="auto">
            <a:xfrm flipH="1" flipV="1">
              <a:off x="6777310" y="3916665"/>
              <a:ext cx="1179239" cy="287731"/>
            </a:xfrm>
            <a:custGeom>
              <a:avLst/>
              <a:gdLst>
                <a:gd name="connsiteX0" fmla="*/ 1174010 w 1174315"/>
                <a:gd name="connsiteY0" fmla="*/ 141172 h 287731"/>
                <a:gd name="connsiteX1" fmla="*/ 1174315 w 1174315"/>
                <a:gd name="connsiteY1" fmla="*/ 141259 h 287731"/>
                <a:gd name="connsiteX2" fmla="*/ 1173196 w 1174315"/>
                <a:gd name="connsiteY2" fmla="*/ 143012 h 287731"/>
                <a:gd name="connsiteX3" fmla="*/ 46747 w 1174315"/>
                <a:gd name="connsiteY3" fmla="*/ 0 h 287731"/>
                <a:gd name="connsiteX4" fmla="*/ 64332 w 1174315"/>
                <a:gd name="connsiteY4" fmla="*/ 0 h 287731"/>
                <a:gd name="connsiteX5" fmla="*/ 1170420 w 1174315"/>
                <a:gd name="connsiteY5" fmla="*/ 147364 h 287731"/>
                <a:gd name="connsiteX6" fmla="*/ 1173196 w 1174315"/>
                <a:gd name="connsiteY6" fmla="*/ 143012 h 287731"/>
                <a:gd name="connsiteX7" fmla="*/ 1154831 w 1174315"/>
                <a:gd name="connsiteY7" fmla="*/ 184564 h 287731"/>
                <a:gd name="connsiteX8" fmla="*/ 1124588 w 1174315"/>
                <a:gd name="connsiteY8" fmla="*/ 287731 h 287731"/>
                <a:gd name="connsiteX9" fmla="*/ 2500 w 1174315"/>
                <a:gd name="connsiteY9" fmla="*/ 287731 h 287731"/>
                <a:gd name="connsiteX10" fmla="*/ 0 w 1174315"/>
                <a:gd name="connsiteY10" fmla="*/ 287731 h 287731"/>
                <a:gd name="connsiteX11" fmla="*/ 33927 w 1174315"/>
                <a:gd name="connsiteY11" fmla="*/ 50753 h 287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4315" h="287731">
                  <a:moveTo>
                    <a:pt x="1174010" y="141172"/>
                  </a:moveTo>
                  <a:lnTo>
                    <a:pt x="1174315" y="141259"/>
                  </a:lnTo>
                  <a:lnTo>
                    <a:pt x="1173196" y="143012"/>
                  </a:lnTo>
                  <a:close/>
                  <a:moveTo>
                    <a:pt x="46747" y="0"/>
                  </a:moveTo>
                  <a:lnTo>
                    <a:pt x="64332" y="0"/>
                  </a:lnTo>
                  <a:lnTo>
                    <a:pt x="1170420" y="147364"/>
                  </a:lnTo>
                  <a:lnTo>
                    <a:pt x="1173196" y="143012"/>
                  </a:lnTo>
                  <a:lnTo>
                    <a:pt x="1154831" y="184564"/>
                  </a:lnTo>
                  <a:cubicBezTo>
                    <a:pt x="1142512" y="218223"/>
                    <a:pt x="1132398" y="252680"/>
                    <a:pt x="1124588" y="287731"/>
                  </a:cubicBezTo>
                  <a:lnTo>
                    <a:pt x="2500" y="287731"/>
                  </a:lnTo>
                  <a:lnTo>
                    <a:pt x="0" y="287731"/>
                  </a:lnTo>
                  <a:cubicBezTo>
                    <a:pt x="7654" y="208457"/>
                    <a:pt x="18739" y="129171"/>
                    <a:pt x="33927" y="50753"/>
                  </a:cubicBezTo>
                  <a:close/>
                </a:path>
              </a:pathLst>
            </a:custGeom>
            <a:solidFill>
              <a:schemeClr val="accent2"/>
            </a:solidFill>
            <a:ln>
              <a:solidFill>
                <a:schemeClr val="accent2"/>
              </a:soli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grpSp>
          <p:nvGrpSpPr>
            <p:cNvPr id="2048" name="组合 2047"/>
            <p:cNvGrpSpPr/>
            <p:nvPr/>
          </p:nvGrpSpPr>
          <p:grpSpPr>
            <a:xfrm>
              <a:off x="6238297" y="2188168"/>
              <a:ext cx="1776997" cy="1854724"/>
              <a:chOff x="6238297" y="2188168"/>
              <a:chExt cx="1776997" cy="1854724"/>
            </a:xfrm>
          </p:grpSpPr>
          <p:sp>
            <p:nvSpPr>
              <p:cNvPr id="6" name="Freeform 5"/>
              <p:cNvSpPr/>
              <p:nvPr/>
            </p:nvSpPr>
            <p:spPr bwMode="auto">
              <a:xfrm>
                <a:off x="6273058" y="2232666"/>
                <a:ext cx="1742236" cy="1810226"/>
              </a:xfrm>
              <a:custGeom>
                <a:avLst/>
                <a:gdLst>
                  <a:gd name="T0" fmla="*/ 307 w 733"/>
                  <a:gd name="T1" fmla="*/ 762 h 762"/>
                  <a:gd name="T2" fmla="*/ 289 w 733"/>
                  <a:gd name="T3" fmla="*/ 653 h 762"/>
                  <a:gd name="T4" fmla="*/ 0 w 733"/>
                  <a:gd name="T5" fmla="*/ 424 h 762"/>
                  <a:gd name="T6" fmla="*/ 0 w 733"/>
                  <a:gd name="T7" fmla="*/ 0 h 762"/>
                  <a:gd name="T8" fmla="*/ 733 w 733"/>
                  <a:gd name="T9" fmla="*/ 761 h 762"/>
                  <a:gd name="T10" fmla="*/ 733 w 733"/>
                  <a:gd name="T11" fmla="*/ 762 h 762"/>
                  <a:gd name="T12" fmla="*/ 307 w 733"/>
                  <a:gd name="T13" fmla="*/ 762 h 762"/>
                  <a:gd name="T14" fmla="*/ 307 w 733"/>
                  <a:gd name="T15" fmla="*/ 762 h 7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3" h="762">
                    <a:moveTo>
                      <a:pt x="307" y="762"/>
                    </a:moveTo>
                    <a:cubicBezTo>
                      <a:pt x="307" y="726"/>
                      <a:pt x="301" y="689"/>
                      <a:pt x="289" y="653"/>
                    </a:cubicBezTo>
                    <a:cubicBezTo>
                      <a:pt x="241" y="513"/>
                      <a:pt x="140" y="425"/>
                      <a:pt x="0" y="424"/>
                    </a:cubicBezTo>
                    <a:cubicBezTo>
                      <a:pt x="0" y="0"/>
                      <a:pt x="0" y="0"/>
                      <a:pt x="0" y="0"/>
                    </a:cubicBezTo>
                    <a:cubicBezTo>
                      <a:pt x="365" y="0"/>
                      <a:pt x="733" y="393"/>
                      <a:pt x="733" y="761"/>
                    </a:cubicBezTo>
                    <a:cubicBezTo>
                      <a:pt x="733" y="762"/>
                      <a:pt x="733" y="762"/>
                      <a:pt x="733" y="762"/>
                    </a:cubicBezTo>
                    <a:cubicBezTo>
                      <a:pt x="307" y="762"/>
                      <a:pt x="307" y="762"/>
                      <a:pt x="307" y="762"/>
                    </a:cubicBezTo>
                    <a:cubicBezTo>
                      <a:pt x="307" y="762"/>
                      <a:pt x="307" y="762"/>
                      <a:pt x="307" y="762"/>
                    </a:cubicBezTo>
                    <a:close/>
                  </a:path>
                </a:pathLst>
              </a:custGeom>
              <a:solidFill>
                <a:schemeClr val="accent1"/>
              </a:solidFill>
              <a:ln w="23813" cap="flat">
                <a:noFill/>
                <a:prstDash val="solid"/>
                <a:miter lim="800000"/>
              </a:ln>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43" name="任意多边形 42"/>
              <p:cNvSpPr/>
              <p:nvPr/>
            </p:nvSpPr>
            <p:spPr bwMode="auto">
              <a:xfrm rot="5400000">
                <a:off x="5826040" y="2600425"/>
                <a:ext cx="1112245" cy="287731"/>
              </a:xfrm>
              <a:custGeom>
                <a:avLst/>
                <a:gdLst>
                  <a:gd name="connsiteX0" fmla="*/ 1174010 w 1174315"/>
                  <a:gd name="connsiteY0" fmla="*/ 141172 h 287731"/>
                  <a:gd name="connsiteX1" fmla="*/ 1174315 w 1174315"/>
                  <a:gd name="connsiteY1" fmla="*/ 141259 h 287731"/>
                  <a:gd name="connsiteX2" fmla="*/ 1173196 w 1174315"/>
                  <a:gd name="connsiteY2" fmla="*/ 143012 h 287731"/>
                  <a:gd name="connsiteX3" fmla="*/ 46747 w 1174315"/>
                  <a:gd name="connsiteY3" fmla="*/ 0 h 287731"/>
                  <a:gd name="connsiteX4" fmla="*/ 64332 w 1174315"/>
                  <a:gd name="connsiteY4" fmla="*/ 0 h 287731"/>
                  <a:gd name="connsiteX5" fmla="*/ 1170420 w 1174315"/>
                  <a:gd name="connsiteY5" fmla="*/ 147364 h 287731"/>
                  <a:gd name="connsiteX6" fmla="*/ 1173196 w 1174315"/>
                  <a:gd name="connsiteY6" fmla="*/ 143012 h 287731"/>
                  <a:gd name="connsiteX7" fmla="*/ 1154831 w 1174315"/>
                  <a:gd name="connsiteY7" fmla="*/ 184564 h 287731"/>
                  <a:gd name="connsiteX8" fmla="*/ 1124588 w 1174315"/>
                  <a:gd name="connsiteY8" fmla="*/ 287731 h 287731"/>
                  <a:gd name="connsiteX9" fmla="*/ 2500 w 1174315"/>
                  <a:gd name="connsiteY9" fmla="*/ 287731 h 287731"/>
                  <a:gd name="connsiteX10" fmla="*/ 0 w 1174315"/>
                  <a:gd name="connsiteY10" fmla="*/ 287731 h 287731"/>
                  <a:gd name="connsiteX11" fmla="*/ 33927 w 1174315"/>
                  <a:gd name="connsiteY11" fmla="*/ 50753 h 287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4315" h="287731">
                    <a:moveTo>
                      <a:pt x="1174010" y="141172"/>
                    </a:moveTo>
                    <a:lnTo>
                      <a:pt x="1174315" y="141259"/>
                    </a:lnTo>
                    <a:lnTo>
                      <a:pt x="1173196" y="143012"/>
                    </a:lnTo>
                    <a:close/>
                    <a:moveTo>
                      <a:pt x="46747" y="0"/>
                    </a:moveTo>
                    <a:lnTo>
                      <a:pt x="64332" y="0"/>
                    </a:lnTo>
                    <a:lnTo>
                      <a:pt x="1170420" y="147364"/>
                    </a:lnTo>
                    <a:lnTo>
                      <a:pt x="1173196" y="143012"/>
                    </a:lnTo>
                    <a:lnTo>
                      <a:pt x="1154831" y="184564"/>
                    </a:lnTo>
                    <a:cubicBezTo>
                      <a:pt x="1142512" y="218223"/>
                      <a:pt x="1132398" y="252680"/>
                      <a:pt x="1124588" y="287731"/>
                    </a:cubicBezTo>
                    <a:lnTo>
                      <a:pt x="2500" y="287731"/>
                    </a:lnTo>
                    <a:lnTo>
                      <a:pt x="0" y="287731"/>
                    </a:lnTo>
                    <a:cubicBezTo>
                      <a:pt x="7654" y="208457"/>
                      <a:pt x="18739" y="129171"/>
                      <a:pt x="33927" y="50753"/>
                    </a:cubicBezTo>
                    <a:close/>
                  </a:path>
                </a:pathLst>
              </a:custGeom>
              <a:solidFill>
                <a:schemeClr val="accent1"/>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grpSp>
        <p:sp>
          <p:nvSpPr>
            <p:cNvPr id="58" name="Freeform 7"/>
            <p:cNvSpPr/>
            <p:nvPr/>
          </p:nvSpPr>
          <p:spPr bwMode="auto">
            <a:xfrm>
              <a:off x="4498729" y="2025446"/>
              <a:ext cx="1846059" cy="1388359"/>
            </a:xfrm>
            <a:custGeom>
              <a:avLst/>
              <a:gdLst>
                <a:gd name="T0" fmla="*/ 796 w 833"/>
                <a:gd name="T1" fmla="*/ 446 h 726"/>
                <a:gd name="T2" fmla="*/ 682 w 833"/>
                <a:gd name="T3" fmla="*/ 464 h 726"/>
                <a:gd name="T4" fmla="*/ 450 w 833"/>
                <a:gd name="T5" fmla="*/ 726 h 726"/>
                <a:gd name="T6" fmla="*/ 450 w 833"/>
                <a:gd name="T7" fmla="*/ 726 h 726"/>
                <a:gd name="T8" fmla="*/ 1 w 833"/>
                <a:gd name="T9" fmla="*/ 726 h 726"/>
                <a:gd name="T10" fmla="*/ 0 w 833"/>
                <a:gd name="T11" fmla="*/ 726 h 726"/>
                <a:gd name="T12" fmla="*/ 539 w 833"/>
                <a:gd name="T13" fmla="*/ 43 h 726"/>
                <a:gd name="T14" fmla="*/ 794 w 833"/>
                <a:gd name="T15" fmla="*/ 0 h 726"/>
                <a:gd name="T16" fmla="*/ 827 w 833"/>
                <a:gd name="T17" fmla="*/ 1 h 726"/>
                <a:gd name="T18" fmla="*/ 827 w 833"/>
                <a:gd name="T19" fmla="*/ 445 h 726"/>
                <a:gd name="T20" fmla="*/ 814 w 833"/>
                <a:gd name="T21" fmla="*/ 446 h 726"/>
                <a:gd name="T22" fmla="*/ 796 w 833"/>
                <a:gd name="T23" fmla="*/ 446 h 726"/>
                <a:gd name="connsiteX0" fmla="*/ 9965 w 10348"/>
                <a:gd name="connsiteY0" fmla="*/ 6143 h 10079"/>
                <a:gd name="connsiteX1" fmla="*/ 8596 w 10348"/>
                <a:gd name="connsiteY1" fmla="*/ 6391 h 10079"/>
                <a:gd name="connsiteX2" fmla="*/ 5811 w 10348"/>
                <a:gd name="connsiteY2" fmla="*/ 10000 h 10079"/>
                <a:gd name="connsiteX3" fmla="*/ 6064 w 10348"/>
                <a:gd name="connsiteY3" fmla="*/ 8979 h 10079"/>
                <a:gd name="connsiteX4" fmla="*/ 421 w 10348"/>
                <a:gd name="connsiteY4" fmla="*/ 10000 h 10079"/>
                <a:gd name="connsiteX5" fmla="*/ 409 w 10348"/>
                <a:gd name="connsiteY5" fmla="*/ 10000 h 10079"/>
                <a:gd name="connsiteX6" fmla="*/ 6880 w 10348"/>
                <a:gd name="connsiteY6" fmla="*/ 592 h 10079"/>
                <a:gd name="connsiteX7" fmla="*/ 9941 w 10348"/>
                <a:gd name="connsiteY7" fmla="*/ 0 h 10079"/>
                <a:gd name="connsiteX8" fmla="*/ 10337 w 10348"/>
                <a:gd name="connsiteY8" fmla="*/ 14 h 10079"/>
                <a:gd name="connsiteX9" fmla="*/ 10337 w 10348"/>
                <a:gd name="connsiteY9" fmla="*/ 6129 h 10079"/>
                <a:gd name="connsiteX10" fmla="*/ 10181 w 10348"/>
                <a:gd name="connsiteY10" fmla="*/ 6143 h 10079"/>
                <a:gd name="connsiteX11" fmla="*/ 9965 w 10348"/>
                <a:gd name="connsiteY11" fmla="*/ 6143 h 10079"/>
                <a:gd name="connsiteX0-1" fmla="*/ 9768 w 10151"/>
                <a:gd name="connsiteY0-2" fmla="*/ 6316 h 10252"/>
                <a:gd name="connsiteX1-3" fmla="*/ 8399 w 10151"/>
                <a:gd name="connsiteY1-4" fmla="*/ 6564 h 10252"/>
                <a:gd name="connsiteX2-5" fmla="*/ 5614 w 10151"/>
                <a:gd name="connsiteY2-6" fmla="*/ 10173 h 10252"/>
                <a:gd name="connsiteX3-7" fmla="*/ 5867 w 10151"/>
                <a:gd name="connsiteY3-8" fmla="*/ 9152 h 10252"/>
                <a:gd name="connsiteX4-9" fmla="*/ 224 w 10151"/>
                <a:gd name="connsiteY4-10" fmla="*/ 10173 h 10252"/>
                <a:gd name="connsiteX5-11" fmla="*/ 1042 w 10151"/>
                <a:gd name="connsiteY5-12" fmla="*/ 7675 h 10252"/>
                <a:gd name="connsiteX6-13" fmla="*/ 6683 w 10151"/>
                <a:gd name="connsiteY6-14" fmla="*/ 765 h 10252"/>
                <a:gd name="connsiteX7-15" fmla="*/ 9744 w 10151"/>
                <a:gd name="connsiteY7-16" fmla="*/ 173 h 10252"/>
                <a:gd name="connsiteX8-17" fmla="*/ 10140 w 10151"/>
                <a:gd name="connsiteY8-18" fmla="*/ 187 h 10252"/>
                <a:gd name="connsiteX9-19" fmla="*/ 10140 w 10151"/>
                <a:gd name="connsiteY9-20" fmla="*/ 6302 h 10252"/>
                <a:gd name="connsiteX10-21" fmla="*/ 9984 w 10151"/>
                <a:gd name="connsiteY10-22" fmla="*/ 6316 h 10252"/>
                <a:gd name="connsiteX11-23" fmla="*/ 9768 w 10151"/>
                <a:gd name="connsiteY11-24" fmla="*/ 6316 h 10252"/>
                <a:gd name="connsiteX0-25" fmla="*/ 8730 w 9113"/>
                <a:gd name="connsiteY0-26" fmla="*/ 6316 h 10275"/>
                <a:gd name="connsiteX1-27" fmla="*/ 7361 w 9113"/>
                <a:gd name="connsiteY1-28" fmla="*/ 6564 h 10275"/>
                <a:gd name="connsiteX2-29" fmla="*/ 4576 w 9113"/>
                <a:gd name="connsiteY2-30" fmla="*/ 10173 h 10275"/>
                <a:gd name="connsiteX3-31" fmla="*/ 4829 w 9113"/>
                <a:gd name="connsiteY3-32" fmla="*/ 9152 h 10275"/>
                <a:gd name="connsiteX4-33" fmla="*/ 4 w 9113"/>
                <a:gd name="connsiteY4-34" fmla="*/ 7675 h 10275"/>
                <a:gd name="connsiteX5-35" fmla="*/ 5645 w 9113"/>
                <a:gd name="connsiteY5-36" fmla="*/ 765 h 10275"/>
                <a:gd name="connsiteX6-37" fmla="*/ 8706 w 9113"/>
                <a:gd name="connsiteY6-38" fmla="*/ 173 h 10275"/>
                <a:gd name="connsiteX7-39" fmla="*/ 9102 w 9113"/>
                <a:gd name="connsiteY7-40" fmla="*/ 187 h 10275"/>
                <a:gd name="connsiteX8-41" fmla="*/ 9102 w 9113"/>
                <a:gd name="connsiteY8-42" fmla="*/ 6302 h 10275"/>
                <a:gd name="connsiteX9-43" fmla="*/ 8946 w 9113"/>
                <a:gd name="connsiteY9-44" fmla="*/ 6316 h 10275"/>
                <a:gd name="connsiteX10-45" fmla="*/ 8730 w 9113"/>
                <a:gd name="connsiteY10-46" fmla="*/ 6316 h 10275"/>
                <a:gd name="connsiteX0-47" fmla="*/ 9642 w 10490"/>
                <a:gd name="connsiteY0-48" fmla="*/ 6518 h 10371"/>
                <a:gd name="connsiteX1-49" fmla="*/ 8139 w 10490"/>
                <a:gd name="connsiteY1-50" fmla="*/ 6759 h 10371"/>
                <a:gd name="connsiteX2-51" fmla="*/ 5083 w 10490"/>
                <a:gd name="connsiteY2-52" fmla="*/ 10272 h 10371"/>
                <a:gd name="connsiteX3-53" fmla="*/ 5361 w 10490"/>
                <a:gd name="connsiteY3-54" fmla="*/ 9278 h 10371"/>
                <a:gd name="connsiteX4-55" fmla="*/ 66 w 10490"/>
                <a:gd name="connsiteY4-56" fmla="*/ 7841 h 10371"/>
                <a:gd name="connsiteX5-57" fmla="*/ 9615 w 10490"/>
                <a:gd name="connsiteY5-58" fmla="*/ 539 h 10371"/>
                <a:gd name="connsiteX6-59" fmla="*/ 10050 w 10490"/>
                <a:gd name="connsiteY6-60" fmla="*/ 553 h 10371"/>
                <a:gd name="connsiteX7-61" fmla="*/ 10050 w 10490"/>
                <a:gd name="connsiteY7-62" fmla="*/ 6504 h 10371"/>
                <a:gd name="connsiteX8-63" fmla="*/ 9879 w 10490"/>
                <a:gd name="connsiteY8-64" fmla="*/ 6518 h 10371"/>
                <a:gd name="connsiteX9-65" fmla="*/ 9642 w 10490"/>
                <a:gd name="connsiteY9-66" fmla="*/ 6518 h 10371"/>
                <a:gd name="connsiteX0-67" fmla="*/ 9655 w 10075"/>
                <a:gd name="connsiteY0-68" fmla="*/ 5965 h 9818"/>
                <a:gd name="connsiteX1-69" fmla="*/ 8152 w 10075"/>
                <a:gd name="connsiteY1-70" fmla="*/ 6206 h 9818"/>
                <a:gd name="connsiteX2-71" fmla="*/ 5096 w 10075"/>
                <a:gd name="connsiteY2-72" fmla="*/ 9719 h 9818"/>
                <a:gd name="connsiteX3-73" fmla="*/ 5374 w 10075"/>
                <a:gd name="connsiteY3-74" fmla="*/ 8725 h 9818"/>
                <a:gd name="connsiteX4-75" fmla="*/ 79 w 10075"/>
                <a:gd name="connsiteY4-76" fmla="*/ 7288 h 9818"/>
                <a:gd name="connsiteX5-77" fmla="*/ 10063 w 10075"/>
                <a:gd name="connsiteY5-78" fmla="*/ 0 h 9818"/>
                <a:gd name="connsiteX6-79" fmla="*/ 10063 w 10075"/>
                <a:gd name="connsiteY6-80" fmla="*/ 5951 h 9818"/>
                <a:gd name="connsiteX7-81" fmla="*/ 9892 w 10075"/>
                <a:gd name="connsiteY7-82" fmla="*/ 5965 h 9818"/>
                <a:gd name="connsiteX8-83" fmla="*/ 9655 w 10075"/>
                <a:gd name="connsiteY8-84" fmla="*/ 5965 h 9818"/>
                <a:gd name="connsiteX0-85" fmla="*/ 9590 w 10007"/>
                <a:gd name="connsiteY0-86" fmla="*/ 6076 h 8947"/>
                <a:gd name="connsiteX1-87" fmla="*/ 8098 w 10007"/>
                <a:gd name="connsiteY1-88" fmla="*/ 6321 h 8947"/>
                <a:gd name="connsiteX2-89" fmla="*/ 5341 w 10007"/>
                <a:gd name="connsiteY2-90" fmla="*/ 8887 h 8947"/>
                <a:gd name="connsiteX3-91" fmla="*/ 85 w 10007"/>
                <a:gd name="connsiteY3-92" fmla="*/ 7423 h 8947"/>
                <a:gd name="connsiteX4-93" fmla="*/ 9995 w 10007"/>
                <a:gd name="connsiteY4-94" fmla="*/ 0 h 8947"/>
                <a:gd name="connsiteX5-95" fmla="*/ 9995 w 10007"/>
                <a:gd name="connsiteY5-96" fmla="*/ 6061 h 8947"/>
                <a:gd name="connsiteX6-97" fmla="*/ 9825 w 10007"/>
                <a:gd name="connsiteY6-98" fmla="*/ 6076 h 8947"/>
                <a:gd name="connsiteX7-99" fmla="*/ 9590 w 10007"/>
                <a:gd name="connsiteY7-100" fmla="*/ 6076 h 8947"/>
                <a:gd name="connsiteX0-101" fmla="*/ 9737 w 10154"/>
                <a:gd name="connsiteY0-102" fmla="*/ 6791 h 8916"/>
                <a:gd name="connsiteX1-103" fmla="*/ 8246 w 10154"/>
                <a:gd name="connsiteY1-104" fmla="*/ 7065 h 8916"/>
                <a:gd name="connsiteX2-105" fmla="*/ 3487 w 10154"/>
                <a:gd name="connsiteY2-106" fmla="*/ 8174 h 8916"/>
                <a:gd name="connsiteX3-107" fmla="*/ 239 w 10154"/>
                <a:gd name="connsiteY3-108" fmla="*/ 8297 h 8916"/>
                <a:gd name="connsiteX4-109" fmla="*/ 10142 w 10154"/>
                <a:gd name="connsiteY4-110" fmla="*/ 0 h 8916"/>
                <a:gd name="connsiteX5-111" fmla="*/ 10142 w 10154"/>
                <a:gd name="connsiteY5-112" fmla="*/ 6774 h 8916"/>
                <a:gd name="connsiteX6-113" fmla="*/ 9972 w 10154"/>
                <a:gd name="connsiteY6-114" fmla="*/ 6791 h 8916"/>
                <a:gd name="connsiteX7-115" fmla="*/ 9737 w 10154"/>
                <a:gd name="connsiteY7-116" fmla="*/ 6791 h 891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0154" h="8916">
                  <a:moveTo>
                    <a:pt x="9737" y="6791"/>
                  </a:moveTo>
                  <a:cubicBezTo>
                    <a:pt x="9241" y="6791"/>
                    <a:pt x="9288" y="6835"/>
                    <a:pt x="8246" y="7065"/>
                  </a:cubicBezTo>
                  <a:cubicBezTo>
                    <a:pt x="7204" y="7295"/>
                    <a:pt x="4822" y="7968"/>
                    <a:pt x="3487" y="8174"/>
                  </a:cubicBezTo>
                  <a:cubicBezTo>
                    <a:pt x="2153" y="8380"/>
                    <a:pt x="-870" y="9659"/>
                    <a:pt x="239" y="8297"/>
                  </a:cubicBezTo>
                  <a:cubicBezTo>
                    <a:pt x="1348" y="6935"/>
                    <a:pt x="8491" y="254"/>
                    <a:pt x="10142" y="0"/>
                  </a:cubicBezTo>
                  <a:lnTo>
                    <a:pt x="10142" y="6774"/>
                  </a:lnTo>
                  <a:cubicBezTo>
                    <a:pt x="10221" y="6774"/>
                    <a:pt x="9894" y="6774"/>
                    <a:pt x="9972" y="6791"/>
                  </a:cubicBezTo>
                  <a:lnTo>
                    <a:pt x="9737" y="6791"/>
                  </a:lnTo>
                  <a:close/>
                </a:path>
              </a:pathLst>
            </a:custGeom>
            <a:solidFill>
              <a:schemeClr val="accent2"/>
            </a:solidFill>
            <a:ln w="23813" cap="flat">
              <a:noFill/>
              <a:prstDash val="solid"/>
              <a:miter lim="800000"/>
            </a:ln>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grpSp>
          <p:nvGrpSpPr>
            <p:cNvPr id="63" name="组合 62"/>
            <p:cNvGrpSpPr/>
            <p:nvPr/>
          </p:nvGrpSpPr>
          <p:grpSpPr>
            <a:xfrm>
              <a:off x="5670155" y="3421280"/>
              <a:ext cx="942846" cy="948890"/>
              <a:chOff x="4554538" y="4102100"/>
              <a:chExt cx="495300" cy="498475"/>
            </a:xfrm>
            <a:solidFill>
              <a:srgbClr val="1D495D"/>
            </a:solidFill>
          </p:grpSpPr>
          <p:sp>
            <p:nvSpPr>
              <p:cNvPr id="64" name="Freeform 90"/>
              <p:cNvSpPr/>
              <p:nvPr/>
            </p:nvSpPr>
            <p:spPr bwMode="auto">
              <a:xfrm>
                <a:off x="4554538" y="4154487"/>
                <a:ext cx="446088" cy="446088"/>
              </a:xfrm>
              <a:custGeom>
                <a:avLst/>
                <a:gdLst>
                  <a:gd name="T0" fmla="*/ 104 w 208"/>
                  <a:gd name="T1" fmla="*/ 208 h 208"/>
                  <a:gd name="T2" fmla="*/ 208 w 208"/>
                  <a:gd name="T3" fmla="*/ 104 h 208"/>
                  <a:gd name="T4" fmla="*/ 196 w 208"/>
                  <a:gd name="T5" fmla="*/ 55 h 208"/>
                  <a:gd name="T6" fmla="*/ 194 w 208"/>
                  <a:gd name="T7" fmla="*/ 55 h 208"/>
                  <a:gd name="T8" fmla="*/ 192 w 208"/>
                  <a:gd name="T9" fmla="*/ 55 h 208"/>
                  <a:gd name="T10" fmla="*/ 179 w 208"/>
                  <a:gd name="T11" fmla="*/ 54 h 208"/>
                  <a:gd name="T12" fmla="*/ 169 w 208"/>
                  <a:gd name="T13" fmla="*/ 63 h 208"/>
                  <a:gd name="T14" fmla="*/ 181 w 208"/>
                  <a:gd name="T15" fmla="*/ 104 h 208"/>
                  <a:gd name="T16" fmla="*/ 104 w 208"/>
                  <a:gd name="T17" fmla="*/ 180 h 208"/>
                  <a:gd name="T18" fmla="*/ 28 w 208"/>
                  <a:gd name="T19" fmla="*/ 104 h 208"/>
                  <a:gd name="T20" fmla="*/ 104 w 208"/>
                  <a:gd name="T21" fmla="*/ 27 h 208"/>
                  <a:gd name="T22" fmla="*/ 145 w 208"/>
                  <a:gd name="T23" fmla="*/ 39 h 208"/>
                  <a:gd name="T24" fmla="*/ 153 w 208"/>
                  <a:gd name="T25" fmla="*/ 30 h 208"/>
                  <a:gd name="T26" fmla="*/ 152 w 208"/>
                  <a:gd name="T27" fmla="*/ 15 h 208"/>
                  <a:gd name="T28" fmla="*/ 152 w 208"/>
                  <a:gd name="T29" fmla="*/ 11 h 208"/>
                  <a:gd name="T30" fmla="*/ 104 w 208"/>
                  <a:gd name="T31" fmla="*/ 0 h 208"/>
                  <a:gd name="T32" fmla="*/ 0 w 208"/>
                  <a:gd name="T33" fmla="*/ 104 h 208"/>
                  <a:gd name="T34" fmla="*/ 104 w 208"/>
                  <a:gd name="T35" fmla="*/ 2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8" h="208">
                    <a:moveTo>
                      <a:pt x="104" y="208"/>
                    </a:moveTo>
                    <a:cubicBezTo>
                      <a:pt x="162" y="208"/>
                      <a:pt x="208" y="161"/>
                      <a:pt x="208" y="104"/>
                    </a:cubicBezTo>
                    <a:cubicBezTo>
                      <a:pt x="208" y="86"/>
                      <a:pt x="204" y="69"/>
                      <a:pt x="196" y="55"/>
                    </a:cubicBezTo>
                    <a:cubicBezTo>
                      <a:pt x="195" y="55"/>
                      <a:pt x="194" y="55"/>
                      <a:pt x="194" y="55"/>
                    </a:cubicBezTo>
                    <a:cubicBezTo>
                      <a:pt x="193" y="55"/>
                      <a:pt x="193" y="55"/>
                      <a:pt x="192" y="55"/>
                    </a:cubicBezTo>
                    <a:cubicBezTo>
                      <a:pt x="179" y="54"/>
                      <a:pt x="179" y="54"/>
                      <a:pt x="179" y="54"/>
                    </a:cubicBezTo>
                    <a:cubicBezTo>
                      <a:pt x="169" y="63"/>
                      <a:pt x="169" y="63"/>
                      <a:pt x="169" y="63"/>
                    </a:cubicBezTo>
                    <a:cubicBezTo>
                      <a:pt x="177" y="75"/>
                      <a:pt x="181" y="89"/>
                      <a:pt x="181" y="104"/>
                    </a:cubicBezTo>
                    <a:cubicBezTo>
                      <a:pt x="181" y="146"/>
                      <a:pt x="147" y="180"/>
                      <a:pt x="104" y="180"/>
                    </a:cubicBezTo>
                    <a:cubicBezTo>
                      <a:pt x="62" y="180"/>
                      <a:pt x="28" y="146"/>
                      <a:pt x="28" y="104"/>
                    </a:cubicBezTo>
                    <a:cubicBezTo>
                      <a:pt x="28" y="61"/>
                      <a:pt x="62" y="27"/>
                      <a:pt x="104" y="27"/>
                    </a:cubicBezTo>
                    <a:cubicBezTo>
                      <a:pt x="119" y="27"/>
                      <a:pt x="133" y="31"/>
                      <a:pt x="145" y="39"/>
                    </a:cubicBezTo>
                    <a:cubicBezTo>
                      <a:pt x="153" y="30"/>
                      <a:pt x="153" y="30"/>
                      <a:pt x="153" y="30"/>
                    </a:cubicBezTo>
                    <a:cubicBezTo>
                      <a:pt x="152" y="15"/>
                      <a:pt x="152" y="15"/>
                      <a:pt x="152" y="15"/>
                    </a:cubicBezTo>
                    <a:cubicBezTo>
                      <a:pt x="152" y="14"/>
                      <a:pt x="152" y="12"/>
                      <a:pt x="152" y="11"/>
                    </a:cubicBezTo>
                    <a:cubicBezTo>
                      <a:pt x="138" y="4"/>
                      <a:pt x="121" y="0"/>
                      <a:pt x="104" y="0"/>
                    </a:cubicBezTo>
                    <a:cubicBezTo>
                      <a:pt x="47" y="0"/>
                      <a:pt x="0" y="46"/>
                      <a:pt x="0" y="104"/>
                    </a:cubicBezTo>
                    <a:cubicBezTo>
                      <a:pt x="0" y="161"/>
                      <a:pt x="47" y="208"/>
                      <a:pt x="104" y="208"/>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91"/>
              <p:cNvSpPr/>
              <p:nvPr/>
            </p:nvSpPr>
            <p:spPr bwMode="auto">
              <a:xfrm>
                <a:off x="4668838" y="4265612"/>
                <a:ext cx="217488" cy="220663"/>
              </a:xfrm>
              <a:custGeom>
                <a:avLst/>
                <a:gdLst>
                  <a:gd name="T0" fmla="*/ 51 w 102"/>
                  <a:gd name="T1" fmla="*/ 25 h 103"/>
                  <a:gd name="T2" fmla="*/ 53 w 102"/>
                  <a:gd name="T3" fmla="*/ 25 h 103"/>
                  <a:gd name="T4" fmla="*/ 73 w 102"/>
                  <a:gd name="T5" fmla="*/ 6 h 103"/>
                  <a:gd name="T6" fmla="*/ 73 w 102"/>
                  <a:gd name="T7" fmla="*/ 5 h 103"/>
                  <a:gd name="T8" fmla="*/ 51 w 102"/>
                  <a:gd name="T9" fmla="*/ 0 h 103"/>
                  <a:gd name="T10" fmla="*/ 0 w 102"/>
                  <a:gd name="T11" fmla="*/ 52 h 103"/>
                  <a:gd name="T12" fmla="*/ 51 w 102"/>
                  <a:gd name="T13" fmla="*/ 103 h 103"/>
                  <a:gd name="T14" fmla="*/ 102 w 102"/>
                  <a:gd name="T15" fmla="*/ 52 h 103"/>
                  <a:gd name="T16" fmla="*/ 98 w 102"/>
                  <a:gd name="T17" fmla="*/ 30 h 103"/>
                  <a:gd name="T18" fmla="*/ 97 w 102"/>
                  <a:gd name="T19" fmla="*/ 30 h 103"/>
                  <a:gd name="T20" fmla="*/ 78 w 102"/>
                  <a:gd name="T21" fmla="*/ 50 h 103"/>
                  <a:gd name="T22" fmla="*/ 78 w 102"/>
                  <a:gd name="T23" fmla="*/ 52 h 103"/>
                  <a:gd name="T24" fmla="*/ 51 w 102"/>
                  <a:gd name="T25" fmla="*/ 79 h 103"/>
                  <a:gd name="T26" fmla="*/ 24 w 102"/>
                  <a:gd name="T27" fmla="*/ 52 h 103"/>
                  <a:gd name="T28" fmla="*/ 51 w 102"/>
                  <a:gd name="T29" fmla="*/ 2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2" h="103">
                    <a:moveTo>
                      <a:pt x="51" y="25"/>
                    </a:moveTo>
                    <a:cubicBezTo>
                      <a:pt x="52" y="25"/>
                      <a:pt x="53" y="25"/>
                      <a:pt x="53" y="25"/>
                    </a:cubicBezTo>
                    <a:cubicBezTo>
                      <a:pt x="73" y="6"/>
                      <a:pt x="73" y="6"/>
                      <a:pt x="73" y="6"/>
                    </a:cubicBezTo>
                    <a:cubicBezTo>
                      <a:pt x="73" y="5"/>
                      <a:pt x="73" y="5"/>
                      <a:pt x="73" y="5"/>
                    </a:cubicBezTo>
                    <a:cubicBezTo>
                      <a:pt x="66" y="2"/>
                      <a:pt x="59" y="0"/>
                      <a:pt x="51" y="0"/>
                    </a:cubicBezTo>
                    <a:cubicBezTo>
                      <a:pt x="23" y="0"/>
                      <a:pt x="0" y="23"/>
                      <a:pt x="0" y="52"/>
                    </a:cubicBezTo>
                    <a:cubicBezTo>
                      <a:pt x="0" y="80"/>
                      <a:pt x="23" y="103"/>
                      <a:pt x="51" y="103"/>
                    </a:cubicBezTo>
                    <a:cubicBezTo>
                      <a:pt x="80" y="103"/>
                      <a:pt x="102" y="80"/>
                      <a:pt x="102" y="52"/>
                    </a:cubicBezTo>
                    <a:cubicBezTo>
                      <a:pt x="102" y="44"/>
                      <a:pt x="101" y="37"/>
                      <a:pt x="98" y="30"/>
                    </a:cubicBezTo>
                    <a:cubicBezTo>
                      <a:pt x="97" y="30"/>
                      <a:pt x="97" y="30"/>
                      <a:pt x="97" y="30"/>
                    </a:cubicBezTo>
                    <a:cubicBezTo>
                      <a:pt x="78" y="50"/>
                      <a:pt x="78" y="50"/>
                      <a:pt x="78" y="50"/>
                    </a:cubicBezTo>
                    <a:cubicBezTo>
                      <a:pt x="78" y="50"/>
                      <a:pt x="78" y="51"/>
                      <a:pt x="78" y="52"/>
                    </a:cubicBezTo>
                    <a:cubicBezTo>
                      <a:pt x="78" y="67"/>
                      <a:pt x="66" y="79"/>
                      <a:pt x="51" y="79"/>
                    </a:cubicBezTo>
                    <a:cubicBezTo>
                      <a:pt x="36" y="79"/>
                      <a:pt x="24" y="67"/>
                      <a:pt x="24" y="52"/>
                    </a:cubicBezTo>
                    <a:cubicBezTo>
                      <a:pt x="24" y="37"/>
                      <a:pt x="36" y="25"/>
                      <a:pt x="51" y="25"/>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92"/>
              <p:cNvSpPr/>
              <p:nvPr/>
            </p:nvSpPr>
            <p:spPr bwMode="auto">
              <a:xfrm>
                <a:off x="4776788" y="4102100"/>
                <a:ext cx="273050" cy="273050"/>
              </a:xfrm>
              <a:custGeom>
                <a:avLst/>
                <a:gdLst>
                  <a:gd name="T0" fmla="*/ 107 w 127"/>
                  <a:gd name="T1" fmla="*/ 35 h 127"/>
                  <a:gd name="T2" fmla="*/ 114 w 127"/>
                  <a:gd name="T3" fmla="*/ 29 h 127"/>
                  <a:gd name="T4" fmla="*/ 114 w 127"/>
                  <a:gd name="T5" fmla="*/ 19 h 127"/>
                  <a:gd name="T6" fmla="*/ 109 w 127"/>
                  <a:gd name="T7" fmla="*/ 14 h 127"/>
                  <a:gd name="T8" fmla="*/ 104 w 127"/>
                  <a:gd name="T9" fmla="*/ 12 h 127"/>
                  <a:gd name="T10" fmla="*/ 99 w 127"/>
                  <a:gd name="T11" fmla="*/ 14 h 127"/>
                  <a:gd name="T12" fmla="*/ 92 w 127"/>
                  <a:gd name="T13" fmla="*/ 21 h 127"/>
                  <a:gd name="T14" fmla="*/ 91 w 127"/>
                  <a:gd name="T15" fmla="*/ 3 h 127"/>
                  <a:gd name="T16" fmla="*/ 88 w 127"/>
                  <a:gd name="T17" fmla="*/ 0 h 127"/>
                  <a:gd name="T18" fmla="*/ 87 w 127"/>
                  <a:gd name="T19" fmla="*/ 1 h 127"/>
                  <a:gd name="T20" fmla="*/ 59 w 127"/>
                  <a:gd name="T21" fmla="*/ 29 h 127"/>
                  <a:gd name="T22" fmla="*/ 55 w 127"/>
                  <a:gd name="T23" fmla="*/ 38 h 127"/>
                  <a:gd name="T24" fmla="*/ 55 w 127"/>
                  <a:gd name="T25" fmla="*/ 39 h 127"/>
                  <a:gd name="T26" fmla="*/ 57 w 127"/>
                  <a:gd name="T27" fmla="*/ 57 h 127"/>
                  <a:gd name="T28" fmla="*/ 47 w 127"/>
                  <a:gd name="T29" fmla="*/ 67 h 127"/>
                  <a:gd name="T30" fmla="*/ 29 w 127"/>
                  <a:gd name="T31" fmla="*/ 85 h 127"/>
                  <a:gd name="T32" fmla="*/ 28 w 127"/>
                  <a:gd name="T33" fmla="*/ 85 h 127"/>
                  <a:gd name="T34" fmla="*/ 11 w 127"/>
                  <a:gd name="T35" fmla="*/ 103 h 127"/>
                  <a:gd name="T36" fmla="*/ 3 w 127"/>
                  <a:gd name="T37" fmla="*/ 111 h 127"/>
                  <a:gd name="T38" fmla="*/ 1 w 127"/>
                  <a:gd name="T39" fmla="*/ 114 h 127"/>
                  <a:gd name="T40" fmla="*/ 1 w 127"/>
                  <a:gd name="T41" fmla="*/ 121 h 127"/>
                  <a:gd name="T42" fmla="*/ 7 w 127"/>
                  <a:gd name="T43" fmla="*/ 127 h 127"/>
                  <a:gd name="T44" fmla="*/ 7 w 127"/>
                  <a:gd name="T45" fmla="*/ 127 h 127"/>
                  <a:gd name="T46" fmla="*/ 13 w 127"/>
                  <a:gd name="T47" fmla="*/ 127 h 127"/>
                  <a:gd name="T48" fmla="*/ 17 w 127"/>
                  <a:gd name="T49" fmla="*/ 125 h 127"/>
                  <a:gd name="T50" fmla="*/ 72 w 127"/>
                  <a:gd name="T51" fmla="*/ 70 h 127"/>
                  <a:gd name="T52" fmla="*/ 88 w 127"/>
                  <a:gd name="T53" fmla="*/ 72 h 127"/>
                  <a:gd name="T54" fmla="*/ 89 w 127"/>
                  <a:gd name="T55" fmla="*/ 72 h 127"/>
                  <a:gd name="T56" fmla="*/ 90 w 127"/>
                  <a:gd name="T57" fmla="*/ 72 h 127"/>
                  <a:gd name="T58" fmla="*/ 98 w 127"/>
                  <a:gd name="T59" fmla="*/ 68 h 127"/>
                  <a:gd name="T60" fmla="*/ 126 w 127"/>
                  <a:gd name="T61" fmla="*/ 40 h 127"/>
                  <a:gd name="T62" fmla="*/ 124 w 127"/>
                  <a:gd name="T63" fmla="*/ 36 h 127"/>
                  <a:gd name="T64" fmla="*/ 107 w 127"/>
                  <a:gd name="T65" fmla="*/ 35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127">
                    <a:moveTo>
                      <a:pt x="107" y="35"/>
                    </a:moveTo>
                    <a:cubicBezTo>
                      <a:pt x="114" y="29"/>
                      <a:pt x="114" y="29"/>
                      <a:pt x="114" y="29"/>
                    </a:cubicBezTo>
                    <a:cubicBezTo>
                      <a:pt x="116" y="26"/>
                      <a:pt x="116" y="21"/>
                      <a:pt x="114" y="19"/>
                    </a:cubicBezTo>
                    <a:cubicBezTo>
                      <a:pt x="109" y="14"/>
                      <a:pt x="109" y="14"/>
                      <a:pt x="109" y="14"/>
                    </a:cubicBezTo>
                    <a:cubicBezTo>
                      <a:pt x="108" y="13"/>
                      <a:pt x="106" y="12"/>
                      <a:pt x="104" y="12"/>
                    </a:cubicBezTo>
                    <a:cubicBezTo>
                      <a:pt x="102" y="12"/>
                      <a:pt x="101" y="13"/>
                      <a:pt x="99" y="14"/>
                    </a:cubicBezTo>
                    <a:cubicBezTo>
                      <a:pt x="92" y="21"/>
                      <a:pt x="92" y="21"/>
                      <a:pt x="92" y="21"/>
                    </a:cubicBezTo>
                    <a:cubicBezTo>
                      <a:pt x="91" y="3"/>
                      <a:pt x="91" y="3"/>
                      <a:pt x="91" y="3"/>
                    </a:cubicBezTo>
                    <a:cubicBezTo>
                      <a:pt x="91" y="1"/>
                      <a:pt x="89" y="0"/>
                      <a:pt x="88" y="0"/>
                    </a:cubicBezTo>
                    <a:cubicBezTo>
                      <a:pt x="88" y="0"/>
                      <a:pt x="87" y="1"/>
                      <a:pt x="87" y="1"/>
                    </a:cubicBezTo>
                    <a:cubicBezTo>
                      <a:pt x="59" y="29"/>
                      <a:pt x="59" y="29"/>
                      <a:pt x="59" y="29"/>
                    </a:cubicBezTo>
                    <a:cubicBezTo>
                      <a:pt x="56" y="31"/>
                      <a:pt x="55" y="35"/>
                      <a:pt x="55" y="38"/>
                    </a:cubicBezTo>
                    <a:cubicBezTo>
                      <a:pt x="55" y="39"/>
                      <a:pt x="55" y="39"/>
                      <a:pt x="55" y="39"/>
                    </a:cubicBezTo>
                    <a:cubicBezTo>
                      <a:pt x="57" y="57"/>
                      <a:pt x="57" y="57"/>
                      <a:pt x="57" y="57"/>
                    </a:cubicBezTo>
                    <a:cubicBezTo>
                      <a:pt x="47" y="67"/>
                      <a:pt x="47" y="67"/>
                      <a:pt x="47" y="67"/>
                    </a:cubicBezTo>
                    <a:cubicBezTo>
                      <a:pt x="29" y="85"/>
                      <a:pt x="29" y="85"/>
                      <a:pt x="29" y="85"/>
                    </a:cubicBezTo>
                    <a:cubicBezTo>
                      <a:pt x="28" y="85"/>
                      <a:pt x="28" y="85"/>
                      <a:pt x="28" y="85"/>
                    </a:cubicBezTo>
                    <a:cubicBezTo>
                      <a:pt x="11" y="103"/>
                      <a:pt x="11" y="103"/>
                      <a:pt x="11" y="103"/>
                    </a:cubicBezTo>
                    <a:cubicBezTo>
                      <a:pt x="3" y="111"/>
                      <a:pt x="3" y="111"/>
                      <a:pt x="3" y="111"/>
                    </a:cubicBezTo>
                    <a:cubicBezTo>
                      <a:pt x="2" y="112"/>
                      <a:pt x="1" y="113"/>
                      <a:pt x="1" y="114"/>
                    </a:cubicBezTo>
                    <a:cubicBezTo>
                      <a:pt x="1" y="121"/>
                      <a:pt x="1" y="121"/>
                      <a:pt x="1" y="121"/>
                    </a:cubicBezTo>
                    <a:cubicBezTo>
                      <a:pt x="0" y="124"/>
                      <a:pt x="3" y="127"/>
                      <a:pt x="7" y="127"/>
                    </a:cubicBezTo>
                    <a:cubicBezTo>
                      <a:pt x="7" y="127"/>
                      <a:pt x="7" y="127"/>
                      <a:pt x="7" y="127"/>
                    </a:cubicBezTo>
                    <a:cubicBezTo>
                      <a:pt x="13" y="127"/>
                      <a:pt x="13" y="127"/>
                      <a:pt x="13" y="127"/>
                    </a:cubicBezTo>
                    <a:cubicBezTo>
                      <a:pt x="15" y="127"/>
                      <a:pt x="16" y="126"/>
                      <a:pt x="17" y="125"/>
                    </a:cubicBezTo>
                    <a:cubicBezTo>
                      <a:pt x="72" y="70"/>
                      <a:pt x="72" y="70"/>
                      <a:pt x="72" y="70"/>
                    </a:cubicBezTo>
                    <a:cubicBezTo>
                      <a:pt x="88" y="72"/>
                      <a:pt x="88" y="72"/>
                      <a:pt x="88" y="72"/>
                    </a:cubicBezTo>
                    <a:cubicBezTo>
                      <a:pt x="89" y="72"/>
                      <a:pt x="89" y="72"/>
                      <a:pt x="89" y="72"/>
                    </a:cubicBezTo>
                    <a:cubicBezTo>
                      <a:pt x="90" y="72"/>
                      <a:pt x="90" y="72"/>
                      <a:pt x="90" y="72"/>
                    </a:cubicBezTo>
                    <a:cubicBezTo>
                      <a:pt x="93" y="72"/>
                      <a:pt x="96" y="70"/>
                      <a:pt x="98" y="68"/>
                    </a:cubicBezTo>
                    <a:cubicBezTo>
                      <a:pt x="126" y="40"/>
                      <a:pt x="126" y="40"/>
                      <a:pt x="126" y="40"/>
                    </a:cubicBezTo>
                    <a:cubicBezTo>
                      <a:pt x="127" y="39"/>
                      <a:pt x="126" y="36"/>
                      <a:pt x="124" y="36"/>
                    </a:cubicBezTo>
                    <a:lnTo>
                      <a:pt x="107" y="3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grpSp>
        <p:sp>
          <p:nvSpPr>
            <p:cNvPr id="2055" name="文本框 2054"/>
            <p:cNvSpPr txBox="1"/>
            <p:nvPr/>
          </p:nvSpPr>
          <p:spPr>
            <a:xfrm>
              <a:off x="5588957" y="2312287"/>
              <a:ext cx="797617" cy="661125"/>
            </a:xfrm>
            <a:prstGeom prst="rect">
              <a:avLst/>
            </a:prstGeom>
            <a:noFill/>
          </p:spPr>
          <p:txBody>
            <a:bodyPr wrap="square" rtlCol="0">
              <a:spAutoFit/>
            </a:bodyPr>
            <a:lstStyle/>
            <a:p>
              <a:pPr>
                <a:lnSpc>
                  <a:spcPct val="130000"/>
                </a:lnSpc>
              </a:pPr>
              <a:r>
                <a:rPr lang="en-US" altLang="zh-CN" sz="3375"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337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文本框 68"/>
            <p:cNvSpPr txBox="1"/>
            <p:nvPr/>
          </p:nvSpPr>
          <p:spPr>
            <a:xfrm>
              <a:off x="6076637" y="5023373"/>
              <a:ext cx="797617" cy="661125"/>
            </a:xfrm>
            <a:prstGeom prst="rect">
              <a:avLst/>
            </a:prstGeom>
            <a:noFill/>
          </p:spPr>
          <p:txBody>
            <a:bodyPr wrap="square" rtlCol="0">
              <a:spAutoFit/>
            </a:bodyPr>
            <a:lstStyle/>
            <a:p>
              <a:pPr>
                <a:lnSpc>
                  <a:spcPct val="130000"/>
                </a:lnSpc>
              </a:pPr>
              <a:r>
                <a:rPr lang="en-US" altLang="zh-CN" sz="3375"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337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文本框 69"/>
            <p:cNvSpPr txBox="1"/>
            <p:nvPr/>
          </p:nvSpPr>
          <p:spPr>
            <a:xfrm>
              <a:off x="7144176" y="3398420"/>
              <a:ext cx="797617" cy="661125"/>
            </a:xfrm>
            <a:prstGeom prst="rect">
              <a:avLst/>
            </a:prstGeom>
            <a:noFill/>
          </p:spPr>
          <p:txBody>
            <a:bodyPr wrap="square" rtlCol="0">
              <a:spAutoFit/>
            </a:bodyPr>
            <a:lstStyle/>
            <a:p>
              <a:pPr>
                <a:lnSpc>
                  <a:spcPct val="130000"/>
                </a:lnSpc>
              </a:pPr>
              <a:r>
                <a:rPr lang="en-US" altLang="zh-CN" sz="3375"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337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文本框 70"/>
            <p:cNvSpPr txBox="1"/>
            <p:nvPr/>
          </p:nvSpPr>
          <p:spPr>
            <a:xfrm>
              <a:off x="4428001" y="3766832"/>
              <a:ext cx="797617" cy="661125"/>
            </a:xfrm>
            <a:prstGeom prst="rect">
              <a:avLst/>
            </a:prstGeom>
            <a:noFill/>
          </p:spPr>
          <p:txBody>
            <a:bodyPr wrap="square" rtlCol="0">
              <a:spAutoFit/>
            </a:bodyPr>
            <a:lstStyle/>
            <a:p>
              <a:pPr>
                <a:lnSpc>
                  <a:spcPct val="130000"/>
                </a:lnSpc>
              </a:pPr>
              <a:r>
                <a:rPr lang="en-US" altLang="zh-CN" sz="3375"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337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058" name="组合 2057"/>
            <p:cNvGrpSpPr>
              <a:grpSpLocks noChangeAspect="1"/>
            </p:cNvGrpSpPr>
            <p:nvPr/>
          </p:nvGrpSpPr>
          <p:grpSpPr>
            <a:xfrm>
              <a:off x="6934541" y="4717612"/>
              <a:ext cx="288000" cy="288000"/>
              <a:chOff x="7463847" y="1611569"/>
              <a:chExt cx="360000" cy="360000"/>
            </a:xfrm>
          </p:grpSpPr>
          <p:sp>
            <p:nvSpPr>
              <p:cNvPr id="73" name="Oval 128"/>
              <p:cNvSpPr>
                <a:spLocks noChangeArrowheads="1"/>
              </p:cNvSpPr>
              <p:nvPr/>
            </p:nvSpPr>
            <p:spPr bwMode="auto">
              <a:xfrm>
                <a:off x="7463847" y="1611569"/>
                <a:ext cx="360000" cy="360000"/>
              </a:xfrm>
              <a:prstGeom prst="ellipse">
                <a:avLst/>
              </a:prstGeom>
              <a:solidFill>
                <a:schemeClr val="bg1"/>
              </a:solidFill>
              <a:ln>
                <a:noFill/>
              </a:ln>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129"/>
              <p:cNvSpPr/>
              <p:nvPr/>
            </p:nvSpPr>
            <p:spPr bwMode="auto">
              <a:xfrm>
                <a:off x="7560683" y="1710370"/>
                <a:ext cx="167469" cy="164669"/>
              </a:xfrm>
              <a:custGeom>
                <a:avLst/>
                <a:gdLst>
                  <a:gd name="T0" fmla="*/ 51 w 61"/>
                  <a:gd name="T1" fmla="*/ 0 h 60"/>
                  <a:gd name="T2" fmla="*/ 50 w 61"/>
                  <a:gd name="T3" fmla="*/ 0 h 60"/>
                  <a:gd name="T4" fmla="*/ 31 w 61"/>
                  <a:gd name="T5" fmla="*/ 19 h 60"/>
                  <a:gd name="T6" fmla="*/ 11 w 61"/>
                  <a:gd name="T7" fmla="*/ 0 h 60"/>
                  <a:gd name="T8" fmla="*/ 10 w 61"/>
                  <a:gd name="T9" fmla="*/ 0 h 60"/>
                  <a:gd name="T10" fmla="*/ 9 w 61"/>
                  <a:gd name="T11" fmla="*/ 0 h 60"/>
                  <a:gd name="T12" fmla="*/ 1 w 61"/>
                  <a:gd name="T13" fmla="*/ 8 h 60"/>
                  <a:gd name="T14" fmla="*/ 1 w 61"/>
                  <a:gd name="T15" fmla="*/ 11 h 60"/>
                  <a:gd name="T16" fmla="*/ 20 w 61"/>
                  <a:gd name="T17" fmla="*/ 30 h 60"/>
                  <a:gd name="T18" fmla="*/ 1 w 61"/>
                  <a:gd name="T19" fmla="*/ 49 h 60"/>
                  <a:gd name="T20" fmla="*/ 1 w 61"/>
                  <a:gd name="T21" fmla="*/ 51 h 60"/>
                  <a:gd name="T22" fmla="*/ 9 w 61"/>
                  <a:gd name="T23" fmla="*/ 59 h 60"/>
                  <a:gd name="T24" fmla="*/ 10 w 61"/>
                  <a:gd name="T25" fmla="*/ 60 h 60"/>
                  <a:gd name="T26" fmla="*/ 11 w 61"/>
                  <a:gd name="T27" fmla="*/ 59 h 60"/>
                  <a:gd name="T28" fmla="*/ 31 w 61"/>
                  <a:gd name="T29" fmla="*/ 40 h 60"/>
                  <a:gd name="T30" fmla="*/ 50 w 61"/>
                  <a:gd name="T31" fmla="*/ 59 h 60"/>
                  <a:gd name="T32" fmla="*/ 51 w 61"/>
                  <a:gd name="T33" fmla="*/ 60 h 60"/>
                  <a:gd name="T34" fmla="*/ 52 w 61"/>
                  <a:gd name="T35" fmla="*/ 59 h 60"/>
                  <a:gd name="T36" fmla="*/ 60 w 61"/>
                  <a:gd name="T37" fmla="*/ 51 h 60"/>
                  <a:gd name="T38" fmla="*/ 60 w 61"/>
                  <a:gd name="T39" fmla="*/ 49 h 60"/>
                  <a:gd name="T40" fmla="*/ 41 w 61"/>
                  <a:gd name="T41" fmla="*/ 30 h 60"/>
                  <a:gd name="T42" fmla="*/ 60 w 61"/>
                  <a:gd name="T43" fmla="*/ 11 h 60"/>
                  <a:gd name="T44" fmla="*/ 60 w 61"/>
                  <a:gd name="T45" fmla="*/ 8 h 60"/>
                  <a:gd name="T46" fmla="*/ 52 w 61"/>
                  <a:gd name="T47" fmla="*/ 0 h 60"/>
                  <a:gd name="T48" fmla="*/ 51 w 61"/>
                  <a:gd name="T4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 h="60">
                    <a:moveTo>
                      <a:pt x="51" y="0"/>
                    </a:moveTo>
                    <a:cubicBezTo>
                      <a:pt x="50" y="0"/>
                      <a:pt x="50" y="0"/>
                      <a:pt x="50" y="0"/>
                    </a:cubicBezTo>
                    <a:cubicBezTo>
                      <a:pt x="31" y="19"/>
                      <a:pt x="31" y="19"/>
                      <a:pt x="31" y="19"/>
                    </a:cubicBezTo>
                    <a:cubicBezTo>
                      <a:pt x="11" y="0"/>
                      <a:pt x="11" y="0"/>
                      <a:pt x="11" y="0"/>
                    </a:cubicBezTo>
                    <a:cubicBezTo>
                      <a:pt x="11" y="0"/>
                      <a:pt x="11" y="0"/>
                      <a:pt x="10" y="0"/>
                    </a:cubicBezTo>
                    <a:cubicBezTo>
                      <a:pt x="10" y="0"/>
                      <a:pt x="9" y="0"/>
                      <a:pt x="9" y="0"/>
                    </a:cubicBezTo>
                    <a:cubicBezTo>
                      <a:pt x="1" y="8"/>
                      <a:pt x="1" y="8"/>
                      <a:pt x="1" y="8"/>
                    </a:cubicBezTo>
                    <a:cubicBezTo>
                      <a:pt x="0" y="9"/>
                      <a:pt x="0" y="10"/>
                      <a:pt x="1" y="11"/>
                    </a:cubicBezTo>
                    <a:cubicBezTo>
                      <a:pt x="20" y="30"/>
                      <a:pt x="20" y="30"/>
                      <a:pt x="20" y="30"/>
                    </a:cubicBezTo>
                    <a:cubicBezTo>
                      <a:pt x="1" y="49"/>
                      <a:pt x="1" y="49"/>
                      <a:pt x="1" y="49"/>
                    </a:cubicBezTo>
                    <a:cubicBezTo>
                      <a:pt x="0" y="49"/>
                      <a:pt x="0" y="51"/>
                      <a:pt x="1" y="51"/>
                    </a:cubicBezTo>
                    <a:cubicBezTo>
                      <a:pt x="9" y="59"/>
                      <a:pt x="9" y="59"/>
                      <a:pt x="9" y="59"/>
                    </a:cubicBezTo>
                    <a:cubicBezTo>
                      <a:pt x="9" y="59"/>
                      <a:pt x="10" y="60"/>
                      <a:pt x="10" y="60"/>
                    </a:cubicBezTo>
                    <a:cubicBezTo>
                      <a:pt x="11" y="60"/>
                      <a:pt x="11" y="59"/>
                      <a:pt x="11" y="59"/>
                    </a:cubicBezTo>
                    <a:cubicBezTo>
                      <a:pt x="31" y="40"/>
                      <a:pt x="31" y="40"/>
                      <a:pt x="31" y="40"/>
                    </a:cubicBezTo>
                    <a:cubicBezTo>
                      <a:pt x="50" y="59"/>
                      <a:pt x="50" y="59"/>
                      <a:pt x="50" y="59"/>
                    </a:cubicBezTo>
                    <a:cubicBezTo>
                      <a:pt x="50" y="59"/>
                      <a:pt x="50" y="60"/>
                      <a:pt x="51" y="60"/>
                    </a:cubicBezTo>
                    <a:cubicBezTo>
                      <a:pt x="51" y="60"/>
                      <a:pt x="52" y="59"/>
                      <a:pt x="52" y="59"/>
                    </a:cubicBezTo>
                    <a:cubicBezTo>
                      <a:pt x="60" y="51"/>
                      <a:pt x="60" y="51"/>
                      <a:pt x="60" y="51"/>
                    </a:cubicBezTo>
                    <a:cubicBezTo>
                      <a:pt x="61" y="51"/>
                      <a:pt x="61" y="49"/>
                      <a:pt x="60" y="49"/>
                    </a:cubicBezTo>
                    <a:cubicBezTo>
                      <a:pt x="41" y="30"/>
                      <a:pt x="41" y="30"/>
                      <a:pt x="41" y="30"/>
                    </a:cubicBezTo>
                    <a:cubicBezTo>
                      <a:pt x="60" y="11"/>
                      <a:pt x="60" y="11"/>
                      <a:pt x="60" y="11"/>
                    </a:cubicBezTo>
                    <a:cubicBezTo>
                      <a:pt x="61" y="10"/>
                      <a:pt x="61" y="9"/>
                      <a:pt x="60" y="8"/>
                    </a:cubicBezTo>
                    <a:cubicBezTo>
                      <a:pt x="52" y="0"/>
                      <a:pt x="52" y="0"/>
                      <a:pt x="52" y="0"/>
                    </a:cubicBezTo>
                    <a:cubicBezTo>
                      <a:pt x="52" y="0"/>
                      <a:pt x="51" y="0"/>
                      <a:pt x="51" y="0"/>
                    </a:cubicBezTo>
                  </a:path>
                </a:pathLst>
              </a:custGeom>
              <a:solidFill>
                <a:schemeClr val="accent2"/>
              </a:solidFill>
              <a:ln>
                <a:noFill/>
              </a:ln>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59" name="组合 2058"/>
            <p:cNvGrpSpPr>
              <a:grpSpLocks noChangeAspect="1"/>
            </p:cNvGrpSpPr>
            <p:nvPr/>
          </p:nvGrpSpPr>
          <p:grpSpPr>
            <a:xfrm>
              <a:off x="6934541" y="2965752"/>
              <a:ext cx="288000" cy="288000"/>
              <a:chOff x="8867230" y="1631100"/>
              <a:chExt cx="360000" cy="360000"/>
            </a:xfrm>
          </p:grpSpPr>
          <p:sp>
            <p:nvSpPr>
              <p:cNvPr id="76" name="Oval 133"/>
              <p:cNvSpPr>
                <a:spLocks noChangeArrowheads="1"/>
              </p:cNvSpPr>
              <p:nvPr/>
            </p:nvSpPr>
            <p:spPr bwMode="auto">
              <a:xfrm>
                <a:off x="8867230" y="1631100"/>
                <a:ext cx="360000" cy="360000"/>
              </a:xfrm>
              <a:prstGeom prst="ellipse">
                <a:avLst/>
              </a:prstGeom>
              <a:solidFill>
                <a:schemeClr val="bg1"/>
              </a:solidFill>
              <a:ln>
                <a:noFill/>
              </a:ln>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134"/>
              <p:cNvSpPr/>
              <p:nvPr/>
            </p:nvSpPr>
            <p:spPr bwMode="auto">
              <a:xfrm>
                <a:off x="8923656" y="1785548"/>
                <a:ext cx="246019" cy="52240"/>
              </a:xfrm>
              <a:custGeom>
                <a:avLst/>
                <a:gdLst>
                  <a:gd name="T0" fmla="*/ 88 w 90"/>
                  <a:gd name="T1" fmla="*/ 0 h 19"/>
                  <a:gd name="T2" fmla="*/ 2 w 90"/>
                  <a:gd name="T3" fmla="*/ 0 h 19"/>
                  <a:gd name="T4" fmla="*/ 0 w 90"/>
                  <a:gd name="T5" fmla="*/ 3 h 19"/>
                  <a:gd name="T6" fmla="*/ 0 w 90"/>
                  <a:gd name="T7" fmla="*/ 16 h 19"/>
                  <a:gd name="T8" fmla="*/ 2 w 90"/>
                  <a:gd name="T9" fmla="*/ 19 h 19"/>
                  <a:gd name="T10" fmla="*/ 88 w 90"/>
                  <a:gd name="T11" fmla="*/ 19 h 19"/>
                  <a:gd name="T12" fmla="*/ 90 w 90"/>
                  <a:gd name="T13" fmla="*/ 16 h 19"/>
                  <a:gd name="T14" fmla="*/ 90 w 90"/>
                  <a:gd name="T15" fmla="*/ 3 h 19"/>
                  <a:gd name="T16" fmla="*/ 88 w 90"/>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9">
                    <a:moveTo>
                      <a:pt x="88" y="0"/>
                    </a:moveTo>
                    <a:cubicBezTo>
                      <a:pt x="2" y="0"/>
                      <a:pt x="2" y="0"/>
                      <a:pt x="2" y="0"/>
                    </a:cubicBezTo>
                    <a:cubicBezTo>
                      <a:pt x="1" y="0"/>
                      <a:pt x="0" y="1"/>
                      <a:pt x="0" y="3"/>
                    </a:cubicBezTo>
                    <a:cubicBezTo>
                      <a:pt x="0" y="16"/>
                      <a:pt x="0" y="16"/>
                      <a:pt x="0" y="16"/>
                    </a:cubicBezTo>
                    <a:cubicBezTo>
                      <a:pt x="0" y="18"/>
                      <a:pt x="1" y="19"/>
                      <a:pt x="2" y="19"/>
                    </a:cubicBezTo>
                    <a:cubicBezTo>
                      <a:pt x="88" y="19"/>
                      <a:pt x="88" y="19"/>
                      <a:pt x="88" y="19"/>
                    </a:cubicBezTo>
                    <a:cubicBezTo>
                      <a:pt x="89" y="19"/>
                      <a:pt x="90" y="18"/>
                      <a:pt x="90" y="16"/>
                    </a:cubicBezTo>
                    <a:cubicBezTo>
                      <a:pt x="90" y="3"/>
                      <a:pt x="90" y="3"/>
                      <a:pt x="90" y="3"/>
                    </a:cubicBezTo>
                    <a:cubicBezTo>
                      <a:pt x="90" y="1"/>
                      <a:pt x="89" y="0"/>
                      <a:pt x="88" y="0"/>
                    </a:cubicBezTo>
                  </a:path>
                </a:pathLst>
              </a:custGeom>
              <a:solidFill>
                <a:schemeClr val="accent1"/>
              </a:solidFill>
              <a:ln>
                <a:noFill/>
              </a:ln>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grpSp>
        <p:sp>
          <p:nvSpPr>
            <p:cNvPr id="79" name="Oval 138"/>
            <p:cNvSpPr>
              <a:spLocks noChangeArrowheads="1"/>
            </p:cNvSpPr>
            <p:nvPr/>
          </p:nvSpPr>
          <p:spPr bwMode="auto">
            <a:xfrm>
              <a:off x="5025894" y="2777779"/>
              <a:ext cx="288000" cy="288000"/>
            </a:xfrm>
            <a:prstGeom prst="ellipse">
              <a:avLst/>
            </a:prstGeom>
            <a:solidFill>
              <a:schemeClr val="bg1"/>
            </a:solidFill>
            <a:ln>
              <a:noFill/>
            </a:ln>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80" name="Freeform 139"/>
            <p:cNvSpPr/>
            <p:nvPr/>
          </p:nvSpPr>
          <p:spPr bwMode="auto">
            <a:xfrm>
              <a:off x="5122501" y="2834285"/>
              <a:ext cx="110278" cy="174987"/>
            </a:xfrm>
            <a:custGeom>
              <a:avLst/>
              <a:gdLst>
                <a:gd name="T0" fmla="*/ 10 w 50"/>
                <a:gd name="T1" fmla="*/ 0 h 79"/>
                <a:gd name="T2" fmla="*/ 9 w 50"/>
                <a:gd name="T3" fmla="*/ 0 h 79"/>
                <a:gd name="T4" fmla="*/ 1 w 50"/>
                <a:gd name="T5" fmla="*/ 8 h 79"/>
                <a:gd name="T6" fmla="*/ 1 w 50"/>
                <a:gd name="T7" fmla="*/ 11 h 79"/>
                <a:gd name="T8" fmla="*/ 29 w 50"/>
                <a:gd name="T9" fmla="*/ 39 h 79"/>
                <a:gd name="T10" fmla="*/ 1 w 50"/>
                <a:gd name="T11" fmla="*/ 68 h 79"/>
                <a:gd name="T12" fmla="*/ 1 w 50"/>
                <a:gd name="T13" fmla="*/ 70 h 79"/>
                <a:gd name="T14" fmla="*/ 9 w 50"/>
                <a:gd name="T15" fmla="*/ 79 h 79"/>
                <a:gd name="T16" fmla="*/ 10 w 50"/>
                <a:gd name="T17" fmla="*/ 79 h 79"/>
                <a:gd name="T18" fmla="*/ 12 w 50"/>
                <a:gd name="T19" fmla="*/ 79 h 79"/>
                <a:gd name="T20" fmla="*/ 41 w 50"/>
                <a:gd name="T21" fmla="*/ 49 h 79"/>
                <a:gd name="T22" fmla="*/ 50 w 50"/>
                <a:gd name="T23" fmla="*/ 41 h 79"/>
                <a:gd name="T24" fmla="*/ 50 w 50"/>
                <a:gd name="T25" fmla="*/ 38 h 79"/>
                <a:gd name="T26" fmla="*/ 41 w 50"/>
                <a:gd name="T27" fmla="*/ 30 h 79"/>
                <a:gd name="T28" fmla="*/ 12 w 50"/>
                <a:gd name="T29" fmla="*/ 0 h 79"/>
                <a:gd name="T30" fmla="*/ 10 w 50"/>
                <a:gd name="T3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79">
                  <a:moveTo>
                    <a:pt x="10" y="0"/>
                  </a:moveTo>
                  <a:cubicBezTo>
                    <a:pt x="10" y="0"/>
                    <a:pt x="9" y="0"/>
                    <a:pt x="9" y="0"/>
                  </a:cubicBezTo>
                  <a:cubicBezTo>
                    <a:pt x="1" y="8"/>
                    <a:pt x="1" y="8"/>
                    <a:pt x="1" y="8"/>
                  </a:cubicBezTo>
                  <a:cubicBezTo>
                    <a:pt x="0" y="9"/>
                    <a:pt x="0" y="10"/>
                    <a:pt x="1" y="11"/>
                  </a:cubicBezTo>
                  <a:cubicBezTo>
                    <a:pt x="29" y="39"/>
                    <a:pt x="29" y="39"/>
                    <a:pt x="29" y="39"/>
                  </a:cubicBezTo>
                  <a:cubicBezTo>
                    <a:pt x="1" y="68"/>
                    <a:pt x="1" y="68"/>
                    <a:pt x="1" y="68"/>
                  </a:cubicBezTo>
                  <a:cubicBezTo>
                    <a:pt x="0" y="68"/>
                    <a:pt x="0" y="70"/>
                    <a:pt x="1" y="70"/>
                  </a:cubicBezTo>
                  <a:cubicBezTo>
                    <a:pt x="9" y="79"/>
                    <a:pt x="9" y="79"/>
                    <a:pt x="9" y="79"/>
                  </a:cubicBezTo>
                  <a:cubicBezTo>
                    <a:pt x="9" y="79"/>
                    <a:pt x="10" y="79"/>
                    <a:pt x="10" y="79"/>
                  </a:cubicBezTo>
                  <a:cubicBezTo>
                    <a:pt x="11" y="79"/>
                    <a:pt x="11" y="79"/>
                    <a:pt x="12" y="79"/>
                  </a:cubicBezTo>
                  <a:cubicBezTo>
                    <a:pt x="41" y="49"/>
                    <a:pt x="41" y="49"/>
                    <a:pt x="41" y="49"/>
                  </a:cubicBezTo>
                  <a:cubicBezTo>
                    <a:pt x="50" y="41"/>
                    <a:pt x="50" y="41"/>
                    <a:pt x="50" y="41"/>
                  </a:cubicBezTo>
                  <a:cubicBezTo>
                    <a:pt x="50" y="40"/>
                    <a:pt x="50" y="39"/>
                    <a:pt x="50" y="38"/>
                  </a:cubicBezTo>
                  <a:cubicBezTo>
                    <a:pt x="41" y="30"/>
                    <a:pt x="41" y="30"/>
                    <a:pt x="41" y="30"/>
                  </a:cubicBezTo>
                  <a:cubicBezTo>
                    <a:pt x="12" y="0"/>
                    <a:pt x="12" y="0"/>
                    <a:pt x="12" y="0"/>
                  </a:cubicBezTo>
                  <a:cubicBezTo>
                    <a:pt x="11" y="0"/>
                    <a:pt x="11" y="0"/>
                    <a:pt x="10" y="0"/>
                  </a:cubicBezTo>
                </a:path>
              </a:pathLst>
            </a:custGeom>
            <a:solidFill>
              <a:schemeClr val="accent2"/>
            </a:solidFill>
            <a:ln>
              <a:noFill/>
            </a:ln>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grpSp>
          <p:nvGrpSpPr>
            <p:cNvPr id="2060" name="组合 2059"/>
            <p:cNvGrpSpPr>
              <a:grpSpLocks noChangeAspect="1"/>
            </p:cNvGrpSpPr>
            <p:nvPr/>
          </p:nvGrpSpPr>
          <p:grpSpPr>
            <a:xfrm>
              <a:off x="4998728" y="4640388"/>
              <a:ext cx="288000" cy="288000"/>
              <a:chOff x="9479777" y="1641940"/>
              <a:chExt cx="360000" cy="360000"/>
            </a:xfrm>
          </p:grpSpPr>
          <p:sp>
            <p:nvSpPr>
              <p:cNvPr id="82" name="Oval 143"/>
              <p:cNvSpPr>
                <a:spLocks noChangeArrowheads="1"/>
              </p:cNvSpPr>
              <p:nvPr/>
            </p:nvSpPr>
            <p:spPr bwMode="auto">
              <a:xfrm>
                <a:off x="9479777" y="1641940"/>
                <a:ext cx="360000" cy="360000"/>
              </a:xfrm>
              <a:prstGeom prst="ellipse">
                <a:avLst/>
              </a:prstGeom>
              <a:solidFill>
                <a:schemeClr val="bg1"/>
              </a:solidFill>
              <a:ln>
                <a:noFill/>
              </a:ln>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83" name="Freeform 144"/>
              <p:cNvSpPr/>
              <p:nvPr/>
            </p:nvSpPr>
            <p:spPr bwMode="auto">
              <a:xfrm>
                <a:off x="9561286" y="1726580"/>
                <a:ext cx="196981" cy="192978"/>
              </a:xfrm>
              <a:custGeom>
                <a:avLst/>
                <a:gdLst>
                  <a:gd name="T0" fmla="*/ 41 w 72"/>
                  <a:gd name="T1" fmla="*/ 0 h 71"/>
                  <a:gd name="T2" fmla="*/ 30 w 72"/>
                  <a:gd name="T3" fmla="*/ 0 h 71"/>
                  <a:gd name="T4" fmla="*/ 29 w 72"/>
                  <a:gd name="T5" fmla="*/ 1 h 71"/>
                  <a:gd name="T6" fmla="*/ 29 w 72"/>
                  <a:gd name="T7" fmla="*/ 28 h 71"/>
                  <a:gd name="T8" fmla="*/ 2 w 72"/>
                  <a:gd name="T9" fmla="*/ 28 h 71"/>
                  <a:gd name="T10" fmla="*/ 0 w 72"/>
                  <a:gd name="T11" fmla="*/ 30 h 71"/>
                  <a:gd name="T12" fmla="*/ 0 w 72"/>
                  <a:gd name="T13" fmla="*/ 41 h 71"/>
                  <a:gd name="T14" fmla="*/ 2 w 72"/>
                  <a:gd name="T15" fmla="*/ 43 h 71"/>
                  <a:gd name="T16" fmla="*/ 29 w 72"/>
                  <a:gd name="T17" fmla="*/ 43 h 71"/>
                  <a:gd name="T18" fmla="*/ 29 w 72"/>
                  <a:gd name="T19" fmla="*/ 69 h 71"/>
                  <a:gd name="T20" fmla="*/ 30 w 72"/>
                  <a:gd name="T21" fmla="*/ 71 h 71"/>
                  <a:gd name="T22" fmla="*/ 41 w 72"/>
                  <a:gd name="T23" fmla="*/ 71 h 71"/>
                  <a:gd name="T24" fmla="*/ 43 w 72"/>
                  <a:gd name="T25" fmla="*/ 69 h 71"/>
                  <a:gd name="T26" fmla="*/ 43 w 72"/>
                  <a:gd name="T27" fmla="*/ 43 h 71"/>
                  <a:gd name="T28" fmla="*/ 70 w 72"/>
                  <a:gd name="T29" fmla="*/ 43 h 71"/>
                  <a:gd name="T30" fmla="*/ 72 w 72"/>
                  <a:gd name="T31" fmla="*/ 41 h 71"/>
                  <a:gd name="T32" fmla="*/ 72 w 72"/>
                  <a:gd name="T33" fmla="*/ 30 h 71"/>
                  <a:gd name="T34" fmla="*/ 70 w 72"/>
                  <a:gd name="T35" fmla="*/ 28 h 71"/>
                  <a:gd name="T36" fmla="*/ 43 w 72"/>
                  <a:gd name="T37" fmla="*/ 28 h 71"/>
                  <a:gd name="T38" fmla="*/ 43 w 72"/>
                  <a:gd name="T39" fmla="*/ 1 h 71"/>
                  <a:gd name="T40" fmla="*/ 41 w 72"/>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 h="71">
                    <a:moveTo>
                      <a:pt x="41" y="0"/>
                    </a:moveTo>
                    <a:cubicBezTo>
                      <a:pt x="30" y="0"/>
                      <a:pt x="30" y="0"/>
                      <a:pt x="30" y="0"/>
                    </a:cubicBezTo>
                    <a:cubicBezTo>
                      <a:pt x="30" y="0"/>
                      <a:pt x="29" y="0"/>
                      <a:pt x="29" y="1"/>
                    </a:cubicBezTo>
                    <a:cubicBezTo>
                      <a:pt x="29" y="28"/>
                      <a:pt x="29" y="28"/>
                      <a:pt x="29" y="28"/>
                    </a:cubicBezTo>
                    <a:cubicBezTo>
                      <a:pt x="2" y="28"/>
                      <a:pt x="2" y="28"/>
                      <a:pt x="2" y="28"/>
                    </a:cubicBezTo>
                    <a:cubicBezTo>
                      <a:pt x="1" y="28"/>
                      <a:pt x="0" y="29"/>
                      <a:pt x="0" y="30"/>
                    </a:cubicBezTo>
                    <a:cubicBezTo>
                      <a:pt x="0" y="41"/>
                      <a:pt x="0" y="41"/>
                      <a:pt x="0" y="41"/>
                    </a:cubicBezTo>
                    <a:cubicBezTo>
                      <a:pt x="0" y="42"/>
                      <a:pt x="1" y="43"/>
                      <a:pt x="2" y="43"/>
                    </a:cubicBezTo>
                    <a:cubicBezTo>
                      <a:pt x="29" y="43"/>
                      <a:pt x="29" y="43"/>
                      <a:pt x="29" y="43"/>
                    </a:cubicBezTo>
                    <a:cubicBezTo>
                      <a:pt x="29" y="69"/>
                      <a:pt x="29" y="69"/>
                      <a:pt x="29" y="69"/>
                    </a:cubicBezTo>
                    <a:cubicBezTo>
                      <a:pt x="29" y="70"/>
                      <a:pt x="30" y="71"/>
                      <a:pt x="30" y="71"/>
                    </a:cubicBezTo>
                    <a:cubicBezTo>
                      <a:pt x="41" y="71"/>
                      <a:pt x="41" y="71"/>
                      <a:pt x="41" y="71"/>
                    </a:cubicBezTo>
                    <a:cubicBezTo>
                      <a:pt x="42" y="71"/>
                      <a:pt x="43" y="70"/>
                      <a:pt x="43" y="69"/>
                    </a:cubicBezTo>
                    <a:cubicBezTo>
                      <a:pt x="43" y="43"/>
                      <a:pt x="43" y="43"/>
                      <a:pt x="43" y="43"/>
                    </a:cubicBezTo>
                    <a:cubicBezTo>
                      <a:pt x="70" y="43"/>
                      <a:pt x="70" y="43"/>
                      <a:pt x="70" y="43"/>
                    </a:cubicBezTo>
                    <a:cubicBezTo>
                      <a:pt x="71" y="43"/>
                      <a:pt x="72" y="42"/>
                      <a:pt x="72" y="41"/>
                    </a:cubicBezTo>
                    <a:cubicBezTo>
                      <a:pt x="72" y="30"/>
                      <a:pt x="72" y="30"/>
                      <a:pt x="72" y="30"/>
                    </a:cubicBezTo>
                    <a:cubicBezTo>
                      <a:pt x="72" y="29"/>
                      <a:pt x="71" y="28"/>
                      <a:pt x="70" y="28"/>
                    </a:cubicBezTo>
                    <a:cubicBezTo>
                      <a:pt x="43" y="28"/>
                      <a:pt x="43" y="28"/>
                      <a:pt x="43" y="28"/>
                    </a:cubicBezTo>
                    <a:cubicBezTo>
                      <a:pt x="43" y="1"/>
                      <a:pt x="43" y="1"/>
                      <a:pt x="43" y="1"/>
                    </a:cubicBezTo>
                    <a:cubicBezTo>
                      <a:pt x="43" y="0"/>
                      <a:pt x="42" y="0"/>
                      <a:pt x="41" y="0"/>
                    </a:cubicBezTo>
                  </a:path>
                </a:pathLst>
              </a:custGeom>
              <a:solidFill>
                <a:schemeClr val="accent1"/>
              </a:solidFill>
              <a:ln>
                <a:noFill/>
              </a:ln>
            </p:spPr>
            <p:txBody>
              <a:bodyPr vert="horz" wrap="square" lIns="96435" tIns="48218" rIns="96435" bIns="48218" numCol="1" anchor="t" anchorCtr="0" compatLnSpc="1"/>
              <a:lstStyle/>
              <a:p>
                <a:pPr>
                  <a:lnSpc>
                    <a:spcPct val="13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59" name="文本框 78"/>
          <p:cNvSpPr txBox="1"/>
          <p:nvPr/>
        </p:nvSpPr>
        <p:spPr>
          <a:xfrm>
            <a:off x="1497758" y="2941956"/>
            <a:ext cx="2378508" cy="722505"/>
          </a:xfrm>
          <a:prstGeom prst="rect">
            <a:avLst/>
          </a:prstGeom>
          <a:noFill/>
        </p:spPr>
        <p:txBody>
          <a:bodyPr wrap="square" anchor="ctr">
            <a:spAutoFit/>
          </a:bodyPr>
          <a:lstStyle>
            <a:defPPr>
              <a:defRPr lang="zh-CN"/>
            </a:defPPr>
            <a:lvl1pPr>
              <a:lnSpc>
                <a:spcPct val="130000"/>
              </a:lnSpc>
              <a:defRPr sz="2400">
                <a:solidFill>
                  <a:schemeClr val="bg1"/>
                </a:solidFill>
                <a:latin typeface="时尚中黑简体" panose="01010104010101010101" pitchFamily="2" charset="-122"/>
                <a:ea typeface="时尚中黑简体" panose="01010104010101010101" pitchFamily="2" charset="-122"/>
              </a:defRPr>
            </a:lvl1pPr>
          </a:lstStyle>
          <a:p>
            <a:pPr algn="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60" name="TextBox 19"/>
          <p:cNvSpPr txBox="1">
            <a:spLocks noChangeArrowheads="1"/>
          </p:cNvSpPr>
          <p:nvPr/>
        </p:nvSpPr>
        <p:spPr bwMode="auto">
          <a:xfrm>
            <a:off x="1865865" y="2489289"/>
            <a:ext cx="2010401" cy="44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1181" tIns="65591" rIns="131181" bIns="65591"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chemeClr val="accent2"/>
                </a:solidFill>
                <a:latin typeface="微软雅黑" panose="020B0503020204020204" pitchFamily="34" charset="-122"/>
                <a:ea typeface="微软雅黑" panose="020B0503020204020204" pitchFamily="34" charset="-122"/>
              </a:rPr>
              <a:t>点击添加标题</a:t>
            </a:r>
          </a:p>
        </p:txBody>
      </p:sp>
      <p:sp>
        <p:nvSpPr>
          <p:cNvPr id="61" name="文本框 78"/>
          <p:cNvSpPr txBox="1"/>
          <p:nvPr/>
        </p:nvSpPr>
        <p:spPr>
          <a:xfrm>
            <a:off x="8999388" y="2941956"/>
            <a:ext cx="2378508" cy="722505"/>
          </a:xfrm>
          <a:prstGeom prst="rect">
            <a:avLst/>
          </a:prstGeom>
          <a:noFill/>
        </p:spPr>
        <p:txBody>
          <a:bodyPr wrap="square" anchor="ctr">
            <a:spAutoFit/>
          </a:bodyPr>
          <a:lstStyle>
            <a:defPPr>
              <a:defRPr lang="zh-CN"/>
            </a:defPPr>
            <a:lvl1pPr>
              <a:lnSpc>
                <a:spcPct val="130000"/>
              </a:lnSpc>
              <a:defRPr sz="2400">
                <a:solidFill>
                  <a:schemeClr val="bg1"/>
                </a:solidFill>
                <a:latin typeface="时尚中黑简体" panose="01010104010101010101" pitchFamily="2" charset="-122"/>
                <a:ea typeface="时尚中黑简体" panose="01010104010101010101" pitchFamily="2" charset="-122"/>
              </a:defRPr>
            </a:lvl1p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62" name="TextBox 19"/>
          <p:cNvSpPr txBox="1">
            <a:spLocks noChangeArrowheads="1"/>
          </p:cNvSpPr>
          <p:nvPr/>
        </p:nvSpPr>
        <p:spPr bwMode="auto">
          <a:xfrm>
            <a:off x="8999388" y="2489289"/>
            <a:ext cx="2010401" cy="44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1181" tIns="65591" rIns="131181" bIns="65591"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accent2"/>
                </a:solidFill>
                <a:latin typeface="微软雅黑" panose="020B0503020204020204" pitchFamily="34" charset="-122"/>
                <a:ea typeface="微软雅黑" panose="020B0503020204020204" pitchFamily="34" charset="-122"/>
              </a:rPr>
              <a:t>点击添加标题</a:t>
            </a:r>
          </a:p>
        </p:txBody>
      </p:sp>
      <p:sp>
        <p:nvSpPr>
          <p:cNvPr id="67" name="文本框 78"/>
          <p:cNvSpPr txBox="1"/>
          <p:nvPr/>
        </p:nvSpPr>
        <p:spPr>
          <a:xfrm>
            <a:off x="1497758" y="5605257"/>
            <a:ext cx="2378508" cy="722505"/>
          </a:xfrm>
          <a:prstGeom prst="rect">
            <a:avLst/>
          </a:prstGeom>
          <a:noFill/>
        </p:spPr>
        <p:txBody>
          <a:bodyPr wrap="square" anchor="ctr">
            <a:spAutoFit/>
          </a:bodyPr>
          <a:lstStyle>
            <a:defPPr>
              <a:defRPr lang="zh-CN"/>
            </a:defPPr>
            <a:lvl1pPr>
              <a:lnSpc>
                <a:spcPct val="130000"/>
              </a:lnSpc>
              <a:defRPr sz="2400">
                <a:solidFill>
                  <a:schemeClr val="bg1"/>
                </a:solidFill>
                <a:latin typeface="时尚中黑简体" panose="01010104010101010101" pitchFamily="2" charset="-122"/>
                <a:ea typeface="时尚中黑简体" panose="01010104010101010101" pitchFamily="2" charset="-122"/>
              </a:defRPr>
            </a:lvl1pPr>
          </a:lstStyle>
          <a:p>
            <a:pPr algn="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68" name="TextBox 19"/>
          <p:cNvSpPr txBox="1">
            <a:spLocks noChangeArrowheads="1"/>
          </p:cNvSpPr>
          <p:nvPr/>
        </p:nvSpPr>
        <p:spPr bwMode="auto">
          <a:xfrm>
            <a:off x="1865865" y="5152590"/>
            <a:ext cx="2010401" cy="44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1181" tIns="65591" rIns="131181" bIns="65591"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chemeClr val="accent2"/>
                </a:solidFill>
                <a:latin typeface="微软雅黑" panose="020B0503020204020204" pitchFamily="34" charset="-122"/>
                <a:ea typeface="微软雅黑" panose="020B0503020204020204" pitchFamily="34" charset="-122"/>
              </a:rPr>
              <a:t>点击添加标题</a:t>
            </a:r>
          </a:p>
        </p:txBody>
      </p:sp>
      <p:sp>
        <p:nvSpPr>
          <p:cNvPr id="72" name="文本框 78"/>
          <p:cNvSpPr txBox="1"/>
          <p:nvPr/>
        </p:nvSpPr>
        <p:spPr>
          <a:xfrm>
            <a:off x="8999388" y="5605257"/>
            <a:ext cx="2378508" cy="722505"/>
          </a:xfrm>
          <a:prstGeom prst="rect">
            <a:avLst/>
          </a:prstGeom>
          <a:noFill/>
        </p:spPr>
        <p:txBody>
          <a:bodyPr wrap="square" anchor="ctr">
            <a:spAutoFit/>
          </a:bodyPr>
          <a:lstStyle>
            <a:defPPr>
              <a:defRPr lang="zh-CN"/>
            </a:defPPr>
            <a:lvl1pPr>
              <a:lnSpc>
                <a:spcPct val="130000"/>
              </a:lnSpc>
              <a:defRPr sz="2400">
                <a:solidFill>
                  <a:schemeClr val="bg1"/>
                </a:solidFill>
                <a:latin typeface="时尚中黑简体" panose="01010104010101010101" pitchFamily="2" charset="-122"/>
                <a:ea typeface="时尚中黑简体" panose="01010104010101010101" pitchFamily="2" charset="-122"/>
              </a:defRPr>
            </a:lvl1p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75" name="TextBox 19"/>
          <p:cNvSpPr txBox="1">
            <a:spLocks noChangeArrowheads="1"/>
          </p:cNvSpPr>
          <p:nvPr/>
        </p:nvSpPr>
        <p:spPr bwMode="auto">
          <a:xfrm>
            <a:off x="8999388" y="5152590"/>
            <a:ext cx="2010401" cy="44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1181" tIns="65591" rIns="131181" bIns="65591"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accent2"/>
                </a:solidFill>
                <a:latin typeface="微软雅黑" panose="020B0503020204020204" pitchFamily="34" charset="-122"/>
                <a:ea typeface="微软雅黑" panose="020B0503020204020204" pitchFamily="34" charset="-122"/>
              </a:rPr>
              <a:t>点击添加标题</a:t>
            </a:r>
          </a:p>
        </p:txBody>
      </p:sp>
      <p:sp>
        <p:nvSpPr>
          <p:cNvPr id="44" name="文本框 43"/>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p>
        </p:txBody>
      </p:sp>
      <p:grpSp>
        <p:nvGrpSpPr>
          <p:cNvPr id="45" name="组合 44"/>
          <p:cNvGrpSpPr/>
          <p:nvPr/>
        </p:nvGrpSpPr>
        <p:grpSpPr>
          <a:xfrm>
            <a:off x="721798" y="880021"/>
            <a:ext cx="1893346" cy="0"/>
            <a:chOff x="2536531" y="1217999"/>
            <a:chExt cx="1893346" cy="0"/>
          </a:xfrm>
        </p:grpSpPr>
        <p:cxnSp>
          <p:nvCxnSpPr>
            <p:cNvPr id="47" name="直接连接符 46"/>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50" advTm="5129">
        <p14:flip dir="r"/>
      </p:transition>
    </mc:Choice>
    <mc:Fallback xmlns="">
      <p:transition spd="slow" advTm="512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47" presetClass="entr" presetSubtype="0" fill="hold" grpId="0"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fade">
                                      <p:cBhvr>
                                        <p:cTn id="11" dur="500"/>
                                        <p:tgtEl>
                                          <p:spTgt spid="60"/>
                                        </p:tgtEl>
                                      </p:cBhvr>
                                    </p:animEffect>
                                    <p:anim calcmode="lin" valueType="num">
                                      <p:cBhvr>
                                        <p:cTn id="12" dur="500" fill="hold"/>
                                        <p:tgtEl>
                                          <p:spTgt spid="60"/>
                                        </p:tgtEl>
                                        <p:attrNameLst>
                                          <p:attrName>ppt_x</p:attrName>
                                        </p:attrNameLst>
                                      </p:cBhvr>
                                      <p:tavLst>
                                        <p:tav tm="0">
                                          <p:val>
                                            <p:strVal val="#ppt_x"/>
                                          </p:val>
                                        </p:tav>
                                        <p:tav tm="100000">
                                          <p:val>
                                            <p:strVal val="#ppt_x"/>
                                          </p:val>
                                        </p:tav>
                                      </p:tavLst>
                                    </p:anim>
                                    <p:anim calcmode="lin" valueType="num">
                                      <p:cBhvr>
                                        <p:cTn id="13" dur="500" fill="hold"/>
                                        <p:tgtEl>
                                          <p:spTgt spid="60"/>
                                        </p:tgtEl>
                                        <p:attrNameLst>
                                          <p:attrName>ppt_y</p:attrName>
                                        </p:attrNameLst>
                                      </p:cBhvr>
                                      <p:tavLst>
                                        <p:tav tm="0">
                                          <p:val>
                                            <p:strVal val="#ppt_y-.1"/>
                                          </p:val>
                                        </p:tav>
                                        <p:tav tm="100000">
                                          <p:val>
                                            <p:strVal val="#ppt_y"/>
                                          </p:val>
                                        </p:tav>
                                      </p:tavLst>
                                    </p:anim>
                                  </p:childTnLst>
                                </p:cTn>
                              </p:par>
                              <p:par>
                                <p:cTn id="14" presetID="22" presetClass="entr" presetSubtype="4" fill="hold" grpId="0" nodeType="with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wipe(down)">
                                      <p:cBhvr>
                                        <p:cTn id="16" dur="500"/>
                                        <p:tgtEl>
                                          <p:spTgt spid="59"/>
                                        </p:tgtEl>
                                      </p:cBhvr>
                                    </p:animEffect>
                                  </p:childTnLst>
                                </p:cTn>
                              </p:par>
                            </p:childTnLst>
                          </p:cTn>
                        </p:par>
                        <p:par>
                          <p:cTn id="17" fill="hold">
                            <p:stCondLst>
                              <p:cond delay="2500"/>
                            </p:stCondLst>
                            <p:childTnLst>
                              <p:par>
                                <p:cTn id="18" presetID="47" presetClass="entr" presetSubtype="0" fill="hold" grpId="0" nodeType="after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fade">
                                      <p:cBhvr>
                                        <p:cTn id="20" dur="500"/>
                                        <p:tgtEl>
                                          <p:spTgt spid="62"/>
                                        </p:tgtEl>
                                      </p:cBhvr>
                                    </p:animEffect>
                                    <p:anim calcmode="lin" valueType="num">
                                      <p:cBhvr>
                                        <p:cTn id="21" dur="500" fill="hold"/>
                                        <p:tgtEl>
                                          <p:spTgt spid="62"/>
                                        </p:tgtEl>
                                        <p:attrNameLst>
                                          <p:attrName>ppt_x</p:attrName>
                                        </p:attrNameLst>
                                      </p:cBhvr>
                                      <p:tavLst>
                                        <p:tav tm="0">
                                          <p:val>
                                            <p:strVal val="#ppt_x"/>
                                          </p:val>
                                        </p:tav>
                                        <p:tav tm="100000">
                                          <p:val>
                                            <p:strVal val="#ppt_x"/>
                                          </p:val>
                                        </p:tav>
                                      </p:tavLst>
                                    </p:anim>
                                    <p:anim calcmode="lin" valueType="num">
                                      <p:cBhvr>
                                        <p:cTn id="22" dur="500" fill="hold"/>
                                        <p:tgtEl>
                                          <p:spTgt spid="62"/>
                                        </p:tgtEl>
                                        <p:attrNameLst>
                                          <p:attrName>ppt_y</p:attrName>
                                        </p:attrNameLst>
                                      </p:cBhvr>
                                      <p:tavLst>
                                        <p:tav tm="0">
                                          <p:val>
                                            <p:strVal val="#ppt_y-.1"/>
                                          </p:val>
                                        </p:tav>
                                        <p:tav tm="100000">
                                          <p:val>
                                            <p:strVal val="#ppt_y"/>
                                          </p:val>
                                        </p:tav>
                                      </p:tavLst>
                                    </p:anim>
                                  </p:childTnLst>
                                </p:cTn>
                              </p:par>
                              <p:par>
                                <p:cTn id="23" presetID="22" presetClass="entr" presetSubtype="4" fill="hold" grpId="0" nodeType="withEffect">
                                  <p:stCondLst>
                                    <p:cond delay="0"/>
                                  </p:stCondLst>
                                  <p:childTnLst>
                                    <p:set>
                                      <p:cBhvr>
                                        <p:cTn id="24" dur="1" fill="hold">
                                          <p:stCondLst>
                                            <p:cond delay="0"/>
                                          </p:stCondLst>
                                        </p:cTn>
                                        <p:tgtEl>
                                          <p:spTgt spid="61"/>
                                        </p:tgtEl>
                                        <p:attrNameLst>
                                          <p:attrName>style.visibility</p:attrName>
                                        </p:attrNameLst>
                                      </p:cBhvr>
                                      <p:to>
                                        <p:strVal val="visible"/>
                                      </p:to>
                                    </p:set>
                                    <p:animEffect transition="in" filter="wipe(down)">
                                      <p:cBhvr>
                                        <p:cTn id="25" dur="500"/>
                                        <p:tgtEl>
                                          <p:spTgt spid="61"/>
                                        </p:tgtEl>
                                      </p:cBhvr>
                                    </p:animEffect>
                                  </p:childTnLst>
                                </p:cTn>
                              </p:par>
                            </p:childTnLst>
                          </p:cTn>
                        </p:par>
                        <p:par>
                          <p:cTn id="26" fill="hold">
                            <p:stCondLst>
                              <p:cond delay="3000"/>
                            </p:stCondLst>
                            <p:childTnLst>
                              <p:par>
                                <p:cTn id="27" presetID="47" presetClass="entr" presetSubtype="0" fill="hold" grpId="0" nodeType="after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fade">
                                      <p:cBhvr>
                                        <p:cTn id="29" dur="500"/>
                                        <p:tgtEl>
                                          <p:spTgt spid="68"/>
                                        </p:tgtEl>
                                      </p:cBhvr>
                                    </p:animEffect>
                                    <p:anim calcmode="lin" valueType="num">
                                      <p:cBhvr>
                                        <p:cTn id="30" dur="500" fill="hold"/>
                                        <p:tgtEl>
                                          <p:spTgt spid="68"/>
                                        </p:tgtEl>
                                        <p:attrNameLst>
                                          <p:attrName>ppt_x</p:attrName>
                                        </p:attrNameLst>
                                      </p:cBhvr>
                                      <p:tavLst>
                                        <p:tav tm="0">
                                          <p:val>
                                            <p:strVal val="#ppt_x"/>
                                          </p:val>
                                        </p:tav>
                                        <p:tav tm="100000">
                                          <p:val>
                                            <p:strVal val="#ppt_x"/>
                                          </p:val>
                                        </p:tav>
                                      </p:tavLst>
                                    </p:anim>
                                    <p:anim calcmode="lin" valueType="num">
                                      <p:cBhvr>
                                        <p:cTn id="31" dur="500" fill="hold"/>
                                        <p:tgtEl>
                                          <p:spTgt spid="68"/>
                                        </p:tgtEl>
                                        <p:attrNameLst>
                                          <p:attrName>ppt_y</p:attrName>
                                        </p:attrNameLst>
                                      </p:cBhvr>
                                      <p:tavLst>
                                        <p:tav tm="0">
                                          <p:val>
                                            <p:strVal val="#ppt_y-.1"/>
                                          </p:val>
                                        </p:tav>
                                        <p:tav tm="100000">
                                          <p:val>
                                            <p:strVal val="#ppt_y"/>
                                          </p:val>
                                        </p:tav>
                                      </p:tavLst>
                                    </p:anim>
                                  </p:childTnLst>
                                </p:cTn>
                              </p:par>
                              <p:par>
                                <p:cTn id="32" presetID="22" presetClass="entr" presetSubtype="4" fill="hold" grpId="0" nodeType="withEffect">
                                  <p:stCondLst>
                                    <p:cond delay="0"/>
                                  </p:stCondLst>
                                  <p:childTnLst>
                                    <p:set>
                                      <p:cBhvr>
                                        <p:cTn id="33" dur="1" fill="hold">
                                          <p:stCondLst>
                                            <p:cond delay="0"/>
                                          </p:stCondLst>
                                        </p:cTn>
                                        <p:tgtEl>
                                          <p:spTgt spid="67"/>
                                        </p:tgtEl>
                                        <p:attrNameLst>
                                          <p:attrName>style.visibility</p:attrName>
                                        </p:attrNameLst>
                                      </p:cBhvr>
                                      <p:to>
                                        <p:strVal val="visible"/>
                                      </p:to>
                                    </p:set>
                                    <p:animEffect transition="in" filter="wipe(down)">
                                      <p:cBhvr>
                                        <p:cTn id="34" dur="500"/>
                                        <p:tgtEl>
                                          <p:spTgt spid="67"/>
                                        </p:tgtEl>
                                      </p:cBhvr>
                                    </p:animEffect>
                                  </p:childTnLst>
                                </p:cTn>
                              </p:par>
                            </p:childTnLst>
                          </p:cTn>
                        </p:par>
                        <p:par>
                          <p:cTn id="35" fill="hold">
                            <p:stCondLst>
                              <p:cond delay="3500"/>
                            </p:stCondLst>
                            <p:childTnLst>
                              <p:par>
                                <p:cTn id="36" presetID="47" presetClass="entr" presetSubtype="0" fill="hold" grpId="0" nodeType="afterEffect">
                                  <p:stCondLst>
                                    <p:cond delay="0"/>
                                  </p:stCondLst>
                                  <p:childTnLst>
                                    <p:set>
                                      <p:cBhvr>
                                        <p:cTn id="37" dur="1" fill="hold">
                                          <p:stCondLst>
                                            <p:cond delay="0"/>
                                          </p:stCondLst>
                                        </p:cTn>
                                        <p:tgtEl>
                                          <p:spTgt spid="75"/>
                                        </p:tgtEl>
                                        <p:attrNameLst>
                                          <p:attrName>style.visibility</p:attrName>
                                        </p:attrNameLst>
                                      </p:cBhvr>
                                      <p:to>
                                        <p:strVal val="visible"/>
                                      </p:to>
                                    </p:set>
                                    <p:animEffect transition="in" filter="fade">
                                      <p:cBhvr>
                                        <p:cTn id="38" dur="500"/>
                                        <p:tgtEl>
                                          <p:spTgt spid="75"/>
                                        </p:tgtEl>
                                      </p:cBhvr>
                                    </p:animEffect>
                                    <p:anim calcmode="lin" valueType="num">
                                      <p:cBhvr>
                                        <p:cTn id="39" dur="500" fill="hold"/>
                                        <p:tgtEl>
                                          <p:spTgt spid="75"/>
                                        </p:tgtEl>
                                        <p:attrNameLst>
                                          <p:attrName>ppt_x</p:attrName>
                                        </p:attrNameLst>
                                      </p:cBhvr>
                                      <p:tavLst>
                                        <p:tav tm="0">
                                          <p:val>
                                            <p:strVal val="#ppt_x"/>
                                          </p:val>
                                        </p:tav>
                                        <p:tav tm="100000">
                                          <p:val>
                                            <p:strVal val="#ppt_x"/>
                                          </p:val>
                                        </p:tav>
                                      </p:tavLst>
                                    </p:anim>
                                    <p:anim calcmode="lin" valueType="num">
                                      <p:cBhvr>
                                        <p:cTn id="40" dur="500" fill="hold"/>
                                        <p:tgtEl>
                                          <p:spTgt spid="75"/>
                                        </p:tgtEl>
                                        <p:attrNameLst>
                                          <p:attrName>ppt_y</p:attrName>
                                        </p:attrNameLst>
                                      </p:cBhvr>
                                      <p:tavLst>
                                        <p:tav tm="0">
                                          <p:val>
                                            <p:strVal val="#ppt_y-.1"/>
                                          </p:val>
                                        </p:tav>
                                        <p:tav tm="100000">
                                          <p:val>
                                            <p:strVal val="#ppt_y"/>
                                          </p:val>
                                        </p:tav>
                                      </p:tavLst>
                                    </p:anim>
                                  </p:childTnLst>
                                </p:cTn>
                              </p:par>
                              <p:par>
                                <p:cTn id="41" presetID="22" presetClass="entr" presetSubtype="4" fill="hold" grpId="0" nodeType="with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wipe(down)">
                                      <p:cBhvr>
                                        <p:cTn id="43"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7" grpId="0"/>
      <p:bldP spid="68" grpId="0"/>
      <p:bldP spid="72" grpId="0"/>
      <p:bldP spid="7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6"/>
          <p:cNvGrpSpPr/>
          <p:nvPr/>
        </p:nvGrpSpPr>
        <p:grpSpPr>
          <a:xfrm>
            <a:off x="4536414" y="1211642"/>
            <a:ext cx="135569" cy="5856963"/>
            <a:chOff x="3225404" y="829867"/>
            <a:chExt cx="96440" cy="3868340"/>
          </a:xfrm>
        </p:grpSpPr>
        <p:cxnSp>
          <p:nvCxnSpPr>
            <p:cNvPr id="30" name="直接连接符 13"/>
            <p:cNvCxnSpPr>
              <a:cxnSpLocks noChangeShapeType="1"/>
            </p:cNvCxnSpPr>
            <p:nvPr/>
          </p:nvCxnSpPr>
          <p:spPr bwMode="auto">
            <a:xfrm>
              <a:off x="3276600" y="829867"/>
              <a:ext cx="0" cy="3868340"/>
            </a:xfrm>
            <a:prstGeom prst="line">
              <a:avLst/>
            </a:prstGeom>
            <a:gradFill>
              <a:gsLst>
                <a:gs pos="100000">
                  <a:schemeClr val="bg1"/>
                </a:gs>
                <a:gs pos="0">
                  <a:schemeClr val="bg1">
                    <a:lumMod val="85000"/>
                  </a:schemeClr>
                </a:gs>
              </a:gsLst>
              <a:lin ang="2700000" scaled="1"/>
            </a:gradFill>
            <a:ln w="31750">
              <a:solidFill>
                <a:schemeClr val="accent1"/>
              </a:soli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31" name="椭圆 14"/>
            <p:cNvSpPr>
              <a:spLocks noChangeArrowheads="1"/>
            </p:cNvSpPr>
            <p:nvPr/>
          </p:nvSpPr>
          <p:spPr bwMode="auto">
            <a:xfrm>
              <a:off x="3225404" y="1458517"/>
              <a:ext cx="96440" cy="96440"/>
            </a:xfrm>
            <a:prstGeom prst="ellipse">
              <a:avLst/>
            </a:prstGeom>
            <a:gradFill>
              <a:gsLst>
                <a:gs pos="100000">
                  <a:schemeClr val="bg1"/>
                </a:gs>
                <a:gs pos="0">
                  <a:schemeClr val="bg1">
                    <a:lumMod val="85000"/>
                  </a:schemeClr>
                </a:gs>
              </a:gsLst>
              <a:lin ang="2700000" scaled="1"/>
            </a:gradFill>
            <a:ln w="31750">
              <a:solidFill>
                <a:schemeClr val="accent1"/>
              </a:soli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06" tIns="48203" rIns="96406" bIns="48203" rtlCol="0" anchor="ctr"/>
            <a:lstStyle/>
            <a:p>
              <a:pPr algn="ctr"/>
              <a:endParaRPr lang="zh-CN" altLang="en-US" sz="253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15"/>
            <p:cNvSpPr>
              <a:spLocks noChangeArrowheads="1"/>
            </p:cNvSpPr>
            <p:nvPr/>
          </p:nvSpPr>
          <p:spPr bwMode="auto">
            <a:xfrm>
              <a:off x="3225404" y="2365443"/>
              <a:ext cx="96440" cy="96440"/>
            </a:xfrm>
            <a:prstGeom prst="ellipse">
              <a:avLst/>
            </a:prstGeom>
            <a:gradFill>
              <a:gsLst>
                <a:gs pos="100000">
                  <a:schemeClr val="bg1"/>
                </a:gs>
                <a:gs pos="0">
                  <a:schemeClr val="bg1">
                    <a:lumMod val="85000"/>
                  </a:schemeClr>
                </a:gs>
              </a:gsLst>
              <a:lin ang="2700000" scaled="1"/>
            </a:gradFill>
            <a:ln w="31750">
              <a:solidFill>
                <a:schemeClr val="accent1"/>
              </a:soli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06" tIns="48203" rIns="96406" bIns="48203" rtlCol="0" anchor="ctr"/>
            <a:lstStyle/>
            <a:p>
              <a:pPr algn="ctr"/>
              <a:endParaRPr lang="zh-CN" altLang="en-US" sz="253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16"/>
            <p:cNvSpPr>
              <a:spLocks noChangeArrowheads="1"/>
            </p:cNvSpPr>
            <p:nvPr/>
          </p:nvSpPr>
          <p:spPr bwMode="auto">
            <a:xfrm>
              <a:off x="3225404" y="4083839"/>
              <a:ext cx="96440" cy="96441"/>
            </a:xfrm>
            <a:prstGeom prst="ellipse">
              <a:avLst/>
            </a:prstGeom>
            <a:gradFill>
              <a:gsLst>
                <a:gs pos="100000">
                  <a:schemeClr val="bg1"/>
                </a:gs>
                <a:gs pos="0">
                  <a:schemeClr val="bg1">
                    <a:lumMod val="85000"/>
                  </a:schemeClr>
                </a:gs>
              </a:gsLst>
              <a:lin ang="2700000" scaled="1"/>
            </a:gradFill>
            <a:ln w="31750">
              <a:solidFill>
                <a:schemeClr val="accent1"/>
              </a:soli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06" tIns="48203" rIns="96406" bIns="48203" rtlCol="0" anchor="ctr"/>
            <a:lstStyle/>
            <a:p>
              <a:pPr algn="ctr"/>
              <a:endParaRPr lang="zh-CN" altLang="en-US" sz="253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椭圆 15"/>
            <p:cNvSpPr>
              <a:spLocks noChangeArrowheads="1"/>
            </p:cNvSpPr>
            <p:nvPr/>
          </p:nvSpPr>
          <p:spPr bwMode="auto">
            <a:xfrm>
              <a:off x="3225404" y="3197857"/>
              <a:ext cx="96440" cy="96440"/>
            </a:xfrm>
            <a:prstGeom prst="ellipse">
              <a:avLst/>
            </a:prstGeom>
            <a:gradFill>
              <a:gsLst>
                <a:gs pos="100000">
                  <a:schemeClr val="bg1"/>
                </a:gs>
                <a:gs pos="0">
                  <a:schemeClr val="bg1">
                    <a:lumMod val="85000"/>
                  </a:schemeClr>
                </a:gs>
              </a:gsLst>
              <a:lin ang="2700000" scaled="1"/>
            </a:gradFill>
            <a:ln w="31750">
              <a:solidFill>
                <a:schemeClr val="accent1"/>
              </a:soli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06" tIns="48203" rIns="96406" bIns="48203" rtlCol="0" anchor="ctr"/>
            <a:lstStyle/>
            <a:p>
              <a:pPr algn="ctr"/>
              <a:endParaRPr lang="zh-CN" altLang="en-US" sz="253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34"/>
          <p:cNvGrpSpPr/>
          <p:nvPr/>
        </p:nvGrpSpPr>
        <p:grpSpPr>
          <a:xfrm>
            <a:off x="2905894" y="1189466"/>
            <a:ext cx="1230859" cy="5229359"/>
            <a:chOff x="2065502" y="1044318"/>
            <a:chExt cx="875596" cy="3718859"/>
          </a:xfrm>
        </p:grpSpPr>
        <p:sp>
          <p:nvSpPr>
            <p:cNvPr id="37" name="泪滴形 7"/>
            <p:cNvSpPr/>
            <p:nvPr/>
          </p:nvSpPr>
          <p:spPr bwMode="auto">
            <a:xfrm rot="2700000">
              <a:off x="2066047" y="1043773"/>
              <a:ext cx="874470" cy="875559"/>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solidFill>
              <a:schemeClr val="accent1"/>
            </a:solidFill>
            <a:ln w="3175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6406" tIns="48203" rIns="96406" bIns="48203" rtlCol="0" anchor="ctr"/>
            <a:lstStyle/>
            <a:p>
              <a:pPr algn="ctr"/>
              <a:endParaRPr lang="zh-CN" altLang="en-US" sz="2530">
                <a:solidFill>
                  <a:srgbClr val="0070C0"/>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17"/>
            <p:cNvSpPr txBox="1">
              <a:spLocks noChangeArrowheads="1"/>
            </p:cNvSpPr>
            <p:nvPr/>
          </p:nvSpPr>
          <p:spPr bwMode="auto">
            <a:xfrm>
              <a:off x="2213858" y="1250456"/>
              <a:ext cx="657266" cy="342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53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53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泪滴形 9"/>
            <p:cNvSpPr/>
            <p:nvPr/>
          </p:nvSpPr>
          <p:spPr bwMode="auto">
            <a:xfrm rot="2700000">
              <a:off x="2065537" y="1989856"/>
              <a:ext cx="875559" cy="875559"/>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solidFill>
              <a:schemeClr val="accent2"/>
            </a:solidFill>
            <a:ln w="3175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6406" tIns="48203" rIns="96406" bIns="48203" rtlCol="0" anchor="ctr"/>
            <a:lstStyle/>
            <a:p>
              <a:pPr algn="ctr"/>
              <a:endParaRPr lang="zh-CN" altLang="en-US" sz="253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文本框 18"/>
            <p:cNvSpPr txBox="1">
              <a:spLocks noChangeArrowheads="1"/>
            </p:cNvSpPr>
            <p:nvPr/>
          </p:nvSpPr>
          <p:spPr bwMode="auto">
            <a:xfrm>
              <a:off x="2215761" y="2228952"/>
              <a:ext cx="657266" cy="342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53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53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泪滴形 12"/>
            <p:cNvSpPr/>
            <p:nvPr/>
          </p:nvSpPr>
          <p:spPr bwMode="auto">
            <a:xfrm rot="2700000">
              <a:off x="2065538" y="2944251"/>
              <a:ext cx="875559" cy="875559"/>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solidFill>
              <a:schemeClr val="accent3"/>
            </a:solidFill>
            <a:ln w="3175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6406" tIns="48203" rIns="96406" bIns="48203" rtlCol="0" anchor="ctr"/>
            <a:lstStyle/>
            <a:p>
              <a:pPr algn="ctr"/>
              <a:endParaRPr lang="zh-CN" altLang="en-US" sz="1970">
                <a:solidFill>
                  <a:srgbClr val="0070C0"/>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文本框 19"/>
            <p:cNvSpPr txBox="1">
              <a:spLocks noChangeArrowheads="1"/>
            </p:cNvSpPr>
            <p:nvPr/>
          </p:nvSpPr>
          <p:spPr bwMode="auto">
            <a:xfrm>
              <a:off x="2215762" y="3155985"/>
              <a:ext cx="657266" cy="342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53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53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泪滴形 12"/>
            <p:cNvSpPr/>
            <p:nvPr/>
          </p:nvSpPr>
          <p:spPr bwMode="auto">
            <a:xfrm rot="2700000">
              <a:off x="2065539" y="3887618"/>
              <a:ext cx="875559" cy="875559"/>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solidFill>
              <a:schemeClr val="accent4"/>
            </a:solidFill>
            <a:ln w="3175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6406" tIns="48203" rIns="96406" bIns="48203" rtlCol="0" anchor="ctr"/>
            <a:lstStyle/>
            <a:p>
              <a:pPr algn="ctr"/>
              <a:endParaRPr lang="zh-CN" altLang="en-US" sz="1970">
                <a:solidFill>
                  <a:srgbClr val="0070C0"/>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文本框 19"/>
            <p:cNvSpPr txBox="1">
              <a:spLocks noChangeArrowheads="1"/>
            </p:cNvSpPr>
            <p:nvPr/>
          </p:nvSpPr>
          <p:spPr bwMode="auto">
            <a:xfrm>
              <a:off x="2215763" y="4099352"/>
              <a:ext cx="657266" cy="342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53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253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5" name="矩形 20"/>
          <p:cNvSpPr>
            <a:spLocks noChangeArrowheads="1"/>
          </p:cNvSpPr>
          <p:nvPr/>
        </p:nvSpPr>
        <p:spPr bwMode="auto">
          <a:xfrm>
            <a:off x="5016768" y="1679250"/>
            <a:ext cx="2878778" cy="396791"/>
          </a:xfrm>
          <a:prstGeom prst="rect">
            <a:avLst/>
          </a:prstGeom>
          <a:solidFill>
            <a:schemeClr val="accent1"/>
          </a:solidFill>
          <a:ln w="3175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6406" tIns="48203" rIns="96406" bIns="48203" rtlCol="0" anchor="ctr"/>
          <a:lstStyle/>
          <a:p>
            <a:pPr algn="ctr"/>
            <a:r>
              <a:rPr lang="zh-CN" altLang="en-US" sz="1685"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46" name="TextBox 10"/>
          <p:cNvSpPr txBox="1">
            <a:spLocks noChangeArrowheads="1"/>
          </p:cNvSpPr>
          <p:nvPr/>
        </p:nvSpPr>
        <p:spPr bwMode="auto">
          <a:xfrm>
            <a:off x="4889565" y="2156403"/>
            <a:ext cx="5066314" cy="48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在此录入上述图表的综合描述说明，在此录入上述图表的综合描述说明，在此录入上述图表的综合描述说明，</a:t>
            </a:r>
          </a:p>
        </p:txBody>
      </p:sp>
      <p:sp>
        <p:nvSpPr>
          <p:cNvPr id="47" name="矩形 22"/>
          <p:cNvSpPr>
            <a:spLocks noChangeArrowheads="1"/>
          </p:cNvSpPr>
          <p:nvPr/>
        </p:nvSpPr>
        <p:spPr bwMode="auto">
          <a:xfrm>
            <a:off x="5016768" y="3043884"/>
            <a:ext cx="2878778" cy="398465"/>
          </a:xfrm>
          <a:prstGeom prst="rect">
            <a:avLst/>
          </a:prstGeom>
          <a:solidFill>
            <a:schemeClr val="accent2"/>
          </a:solidFill>
          <a:ln w="3175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6406" tIns="48203" rIns="96406" bIns="48203" rtlCol="0" anchor="ctr"/>
          <a:lstStyle/>
          <a:p>
            <a:pPr algn="ctr"/>
            <a:r>
              <a:rPr lang="zh-CN" altLang="en-US" sz="1685"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48" name="TextBox 10"/>
          <p:cNvSpPr txBox="1">
            <a:spLocks noChangeArrowheads="1"/>
          </p:cNvSpPr>
          <p:nvPr/>
        </p:nvSpPr>
        <p:spPr bwMode="auto">
          <a:xfrm>
            <a:off x="4889565" y="3522713"/>
            <a:ext cx="5066314" cy="48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在此录入上述图表的综合描述说明，在此录入上述图表的综合描述说明，在此录入上述图表的综合描述说明，</a:t>
            </a:r>
          </a:p>
        </p:txBody>
      </p:sp>
      <p:sp>
        <p:nvSpPr>
          <p:cNvPr id="49" name="矩形 24"/>
          <p:cNvSpPr>
            <a:spLocks noChangeArrowheads="1"/>
          </p:cNvSpPr>
          <p:nvPr/>
        </p:nvSpPr>
        <p:spPr bwMode="auto">
          <a:xfrm>
            <a:off x="5062845" y="4375509"/>
            <a:ext cx="2878778" cy="398465"/>
          </a:xfrm>
          <a:prstGeom prst="rect">
            <a:avLst/>
          </a:prstGeom>
          <a:solidFill>
            <a:schemeClr val="accent3"/>
          </a:solidFill>
          <a:ln w="3175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6406" tIns="48203" rIns="96406" bIns="48203" rtlCol="0" anchor="ctr"/>
          <a:lstStyle/>
          <a:p>
            <a:pPr algn="ctr"/>
            <a:r>
              <a:rPr lang="zh-CN" altLang="en-US" sz="1685"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50" name="TextBox 10"/>
          <p:cNvSpPr txBox="1">
            <a:spLocks noChangeArrowheads="1"/>
          </p:cNvSpPr>
          <p:nvPr/>
        </p:nvSpPr>
        <p:spPr bwMode="auto">
          <a:xfrm>
            <a:off x="4889565" y="4874717"/>
            <a:ext cx="5066314" cy="48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在此录入上述图表的综合描述说明，在此录入上述图表的综合描述说明，在此录入上述图表的综合描述说明，</a:t>
            </a:r>
          </a:p>
        </p:txBody>
      </p:sp>
      <p:sp>
        <p:nvSpPr>
          <p:cNvPr id="51" name="矩形 24"/>
          <p:cNvSpPr>
            <a:spLocks noChangeArrowheads="1"/>
          </p:cNvSpPr>
          <p:nvPr/>
        </p:nvSpPr>
        <p:spPr bwMode="auto">
          <a:xfrm>
            <a:off x="5016768" y="5631465"/>
            <a:ext cx="2878778" cy="398465"/>
          </a:xfrm>
          <a:prstGeom prst="rect">
            <a:avLst/>
          </a:prstGeom>
          <a:solidFill>
            <a:schemeClr val="accent4"/>
          </a:solidFill>
          <a:ln w="3175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6406" tIns="48203" rIns="96406" bIns="48203" rtlCol="0" anchor="ctr"/>
          <a:lstStyle/>
          <a:p>
            <a:pPr algn="ctr"/>
            <a:r>
              <a:rPr lang="zh-CN" altLang="en-US" sz="1685"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52" name="TextBox 10"/>
          <p:cNvSpPr txBox="1">
            <a:spLocks noChangeArrowheads="1"/>
          </p:cNvSpPr>
          <p:nvPr/>
        </p:nvSpPr>
        <p:spPr bwMode="auto">
          <a:xfrm>
            <a:off x="4889565" y="6110294"/>
            <a:ext cx="5066314" cy="481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在此录入上述图表的综合描述说明，在此录入上述图表的综合描述说明，在此录入上述图表的综合描述说明，</a:t>
            </a:r>
          </a:p>
        </p:txBody>
      </p:sp>
      <p:sp>
        <p:nvSpPr>
          <p:cNvPr id="25" name="文本框 24"/>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p>
        </p:txBody>
      </p:sp>
      <p:grpSp>
        <p:nvGrpSpPr>
          <p:cNvPr id="26" name="组合 25"/>
          <p:cNvGrpSpPr/>
          <p:nvPr/>
        </p:nvGrpSpPr>
        <p:grpSpPr>
          <a:xfrm>
            <a:off x="721798" y="880021"/>
            <a:ext cx="1893346" cy="0"/>
            <a:chOff x="2536531" y="1217999"/>
            <a:chExt cx="1893346" cy="0"/>
          </a:xfrm>
        </p:grpSpPr>
        <p:cxnSp>
          <p:nvCxnSpPr>
            <p:cNvPr id="27" name="直接连接符 26"/>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45"/>
                                        </p:tgtEl>
                                        <p:attrNameLst>
                                          <p:attrName>style.visibility</p:attrName>
                                        </p:attrNameLst>
                                      </p:cBhvr>
                                      <p:to>
                                        <p:strVal val="visible"/>
                                      </p:to>
                                    </p:set>
                                    <p:anim calcmode="lin" valueType="num">
                                      <p:cBhvr additive="base">
                                        <p:cTn id="18" dur="500" fill="hold"/>
                                        <p:tgtEl>
                                          <p:spTgt spid="45"/>
                                        </p:tgtEl>
                                        <p:attrNameLst>
                                          <p:attrName>ppt_x</p:attrName>
                                        </p:attrNameLst>
                                      </p:cBhvr>
                                      <p:tavLst>
                                        <p:tav tm="0">
                                          <p:val>
                                            <p:strVal val="1+#ppt_w/2"/>
                                          </p:val>
                                        </p:tav>
                                        <p:tav tm="100000">
                                          <p:val>
                                            <p:strVal val="#ppt_x"/>
                                          </p:val>
                                        </p:tav>
                                      </p:tavLst>
                                    </p:anim>
                                    <p:anim calcmode="lin" valueType="num">
                                      <p:cBhvr additive="base">
                                        <p:cTn id="19" dur="500" fill="hold"/>
                                        <p:tgtEl>
                                          <p:spTgt spid="45"/>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500" fill="hold"/>
                                        <p:tgtEl>
                                          <p:spTgt spid="46"/>
                                        </p:tgtEl>
                                        <p:attrNameLst>
                                          <p:attrName>ppt_x</p:attrName>
                                        </p:attrNameLst>
                                      </p:cBhvr>
                                      <p:tavLst>
                                        <p:tav tm="0">
                                          <p:val>
                                            <p:strVal val="1+#ppt_w/2"/>
                                          </p:val>
                                        </p:tav>
                                        <p:tav tm="100000">
                                          <p:val>
                                            <p:strVal val="#ppt_x"/>
                                          </p:val>
                                        </p:tav>
                                      </p:tavLst>
                                    </p:anim>
                                    <p:anim calcmode="lin" valueType="num">
                                      <p:cBhvr additive="base">
                                        <p:cTn id="23"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47"/>
                                        </p:tgtEl>
                                        <p:attrNameLst>
                                          <p:attrName>style.visibility</p:attrName>
                                        </p:attrNameLst>
                                      </p:cBhvr>
                                      <p:to>
                                        <p:strVal val="visible"/>
                                      </p:to>
                                    </p:set>
                                    <p:anim calcmode="lin" valueType="num">
                                      <p:cBhvr additive="base">
                                        <p:cTn id="28" dur="500" fill="hold"/>
                                        <p:tgtEl>
                                          <p:spTgt spid="47"/>
                                        </p:tgtEl>
                                        <p:attrNameLst>
                                          <p:attrName>ppt_x</p:attrName>
                                        </p:attrNameLst>
                                      </p:cBhvr>
                                      <p:tavLst>
                                        <p:tav tm="0">
                                          <p:val>
                                            <p:strVal val="1+#ppt_w/2"/>
                                          </p:val>
                                        </p:tav>
                                        <p:tav tm="100000">
                                          <p:val>
                                            <p:strVal val="#ppt_x"/>
                                          </p:val>
                                        </p:tav>
                                      </p:tavLst>
                                    </p:anim>
                                    <p:anim calcmode="lin" valueType="num">
                                      <p:cBhvr additive="base">
                                        <p:cTn id="29" dur="500" fill="hold"/>
                                        <p:tgtEl>
                                          <p:spTgt spid="47"/>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additive="base">
                                        <p:cTn id="32" dur="500" fill="hold"/>
                                        <p:tgtEl>
                                          <p:spTgt spid="48"/>
                                        </p:tgtEl>
                                        <p:attrNameLst>
                                          <p:attrName>ppt_x</p:attrName>
                                        </p:attrNameLst>
                                      </p:cBhvr>
                                      <p:tavLst>
                                        <p:tav tm="0">
                                          <p:val>
                                            <p:strVal val="1+#ppt_w/2"/>
                                          </p:val>
                                        </p:tav>
                                        <p:tav tm="100000">
                                          <p:val>
                                            <p:strVal val="#ppt_x"/>
                                          </p:val>
                                        </p:tav>
                                      </p:tavLst>
                                    </p:anim>
                                    <p:anim calcmode="lin" valueType="num">
                                      <p:cBhvr additive="base">
                                        <p:cTn id="33" dur="5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fill="hold" grpId="0" nodeType="clickEffect">
                                  <p:stCondLst>
                                    <p:cond delay="0"/>
                                  </p:stCondLst>
                                  <p:childTnLst>
                                    <p:set>
                                      <p:cBhvr>
                                        <p:cTn id="37" dur="1" fill="hold">
                                          <p:stCondLst>
                                            <p:cond delay="0"/>
                                          </p:stCondLst>
                                        </p:cTn>
                                        <p:tgtEl>
                                          <p:spTgt spid="49"/>
                                        </p:tgtEl>
                                        <p:attrNameLst>
                                          <p:attrName>style.visibility</p:attrName>
                                        </p:attrNameLst>
                                      </p:cBhvr>
                                      <p:to>
                                        <p:strVal val="visible"/>
                                      </p:to>
                                    </p:set>
                                    <p:anim calcmode="lin" valueType="num">
                                      <p:cBhvr additive="base">
                                        <p:cTn id="38" dur="500" fill="hold"/>
                                        <p:tgtEl>
                                          <p:spTgt spid="49"/>
                                        </p:tgtEl>
                                        <p:attrNameLst>
                                          <p:attrName>ppt_x</p:attrName>
                                        </p:attrNameLst>
                                      </p:cBhvr>
                                      <p:tavLst>
                                        <p:tav tm="0">
                                          <p:val>
                                            <p:strVal val="1+#ppt_w/2"/>
                                          </p:val>
                                        </p:tav>
                                        <p:tav tm="100000">
                                          <p:val>
                                            <p:strVal val="#ppt_x"/>
                                          </p:val>
                                        </p:tav>
                                      </p:tavLst>
                                    </p:anim>
                                    <p:anim calcmode="lin" valueType="num">
                                      <p:cBhvr additive="base">
                                        <p:cTn id="39" dur="500" fill="hold"/>
                                        <p:tgtEl>
                                          <p:spTgt spid="49"/>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500" fill="hold"/>
                                        <p:tgtEl>
                                          <p:spTgt spid="50"/>
                                        </p:tgtEl>
                                        <p:attrNameLst>
                                          <p:attrName>ppt_x</p:attrName>
                                        </p:attrNameLst>
                                      </p:cBhvr>
                                      <p:tavLst>
                                        <p:tav tm="0">
                                          <p:val>
                                            <p:strVal val="1+#ppt_w/2"/>
                                          </p:val>
                                        </p:tav>
                                        <p:tav tm="100000">
                                          <p:val>
                                            <p:strVal val="#ppt_x"/>
                                          </p:val>
                                        </p:tav>
                                      </p:tavLst>
                                    </p:anim>
                                    <p:anim calcmode="lin" valueType="num">
                                      <p:cBhvr additive="base">
                                        <p:cTn id="43" dur="5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2" fill="hold" grpId="0" nodeType="clickEffect">
                                  <p:stCondLst>
                                    <p:cond delay="0"/>
                                  </p:stCondLst>
                                  <p:childTnLst>
                                    <p:set>
                                      <p:cBhvr>
                                        <p:cTn id="47" dur="1" fill="hold">
                                          <p:stCondLst>
                                            <p:cond delay="0"/>
                                          </p:stCondLst>
                                        </p:cTn>
                                        <p:tgtEl>
                                          <p:spTgt spid="51"/>
                                        </p:tgtEl>
                                        <p:attrNameLst>
                                          <p:attrName>style.visibility</p:attrName>
                                        </p:attrNameLst>
                                      </p:cBhvr>
                                      <p:to>
                                        <p:strVal val="visible"/>
                                      </p:to>
                                    </p:set>
                                    <p:anim calcmode="lin" valueType="num">
                                      <p:cBhvr additive="base">
                                        <p:cTn id="48" dur="500" fill="hold"/>
                                        <p:tgtEl>
                                          <p:spTgt spid="51"/>
                                        </p:tgtEl>
                                        <p:attrNameLst>
                                          <p:attrName>ppt_x</p:attrName>
                                        </p:attrNameLst>
                                      </p:cBhvr>
                                      <p:tavLst>
                                        <p:tav tm="0">
                                          <p:val>
                                            <p:strVal val="1+#ppt_w/2"/>
                                          </p:val>
                                        </p:tav>
                                        <p:tav tm="100000">
                                          <p:val>
                                            <p:strVal val="#ppt_x"/>
                                          </p:val>
                                        </p:tav>
                                      </p:tavLst>
                                    </p:anim>
                                    <p:anim calcmode="lin" valueType="num">
                                      <p:cBhvr additive="base">
                                        <p:cTn id="49" dur="500" fill="hold"/>
                                        <p:tgtEl>
                                          <p:spTgt spid="51"/>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1+#ppt_w/2"/>
                                          </p:val>
                                        </p:tav>
                                        <p:tav tm="100000">
                                          <p:val>
                                            <p:strVal val="#ppt_x"/>
                                          </p:val>
                                        </p:tav>
                                      </p:tavLst>
                                    </p:anim>
                                    <p:anim calcmode="lin" valueType="num">
                                      <p:cBhvr additive="base">
                                        <p:cTn id="53"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47" grpId="0" animBg="1"/>
      <p:bldP spid="48" grpId="0"/>
      <p:bldP spid="49" grpId="0" animBg="1"/>
      <p:bldP spid="50" grpId="0"/>
      <p:bldP spid="51" grpId="0" animBg="1"/>
      <p:bldP spid="5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277519" y="2682968"/>
            <a:ext cx="904907" cy="627513"/>
            <a:chOff x="4500760" y="2808312"/>
            <a:chExt cx="714375" cy="495300"/>
          </a:xfrm>
          <a:effectLst/>
        </p:grpSpPr>
        <p:sp>
          <p:nvSpPr>
            <p:cNvPr id="4" name="Freeform 10"/>
            <p:cNvSpPr/>
            <p:nvPr/>
          </p:nvSpPr>
          <p:spPr bwMode="auto">
            <a:xfrm flipH="1">
              <a:off x="4500760" y="2813074"/>
              <a:ext cx="712788" cy="490538"/>
            </a:xfrm>
            <a:custGeom>
              <a:avLst/>
              <a:gdLst>
                <a:gd name="T0" fmla="*/ 165 w 481"/>
                <a:gd name="T1" fmla="*/ 277 h 330"/>
                <a:gd name="T2" fmla="*/ 181 w 481"/>
                <a:gd name="T3" fmla="*/ 315 h 330"/>
                <a:gd name="T4" fmla="*/ 198 w 481"/>
                <a:gd name="T5" fmla="*/ 324 h 330"/>
                <a:gd name="T6" fmla="*/ 211 w 481"/>
                <a:gd name="T7" fmla="*/ 327 h 330"/>
                <a:gd name="T8" fmla="*/ 229 w 481"/>
                <a:gd name="T9" fmla="*/ 329 h 330"/>
                <a:gd name="T10" fmla="*/ 250 w 481"/>
                <a:gd name="T11" fmla="*/ 330 h 330"/>
                <a:gd name="T12" fmla="*/ 264 w 481"/>
                <a:gd name="T13" fmla="*/ 330 h 330"/>
                <a:gd name="T14" fmla="*/ 279 w 481"/>
                <a:gd name="T15" fmla="*/ 329 h 330"/>
                <a:gd name="T16" fmla="*/ 295 w 481"/>
                <a:gd name="T17" fmla="*/ 325 h 330"/>
                <a:gd name="T18" fmla="*/ 312 w 481"/>
                <a:gd name="T19" fmla="*/ 319 h 330"/>
                <a:gd name="T20" fmla="*/ 319 w 481"/>
                <a:gd name="T21" fmla="*/ 315 h 330"/>
                <a:gd name="T22" fmla="*/ 322 w 481"/>
                <a:gd name="T23" fmla="*/ 311 h 330"/>
                <a:gd name="T24" fmla="*/ 331 w 481"/>
                <a:gd name="T25" fmla="*/ 275 h 330"/>
                <a:gd name="T26" fmla="*/ 422 w 481"/>
                <a:gd name="T27" fmla="*/ 276 h 330"/>
                <a:gd name="T28" fmla="*/ 454 w 481"/>
                <a:gd name="T29" fmla="*/ 276 h 330"/>
                <a:gd name="T30" fmla="*/ 456 w 481"/>
                <a:gd name="T31" fmla="*/ 277 h 330"/>
                <a:gd name="T32" fmla="*/ 458 w 481"/>
                <a:gd name="T33" fmla="*/ 277 h 330"/>
                <a:gd name="T34" fmla="*/ 461 w 481"/>
                <a:gd name="T35" fmla="*/ 276 h 330"/>
                <a:gd name="T36" fmla="*/ 468 w 481"/>
                <a:gd name="T37" fmla="*/ 275 h 330"/>
                <a:gd name="T38" fmla="*/ 472 w 481"/>
                <a:gd name="T39" fmla="*/ 272 h 330"/>
                <a:gd name="T40" fmla="*/ 474 w 481"/>
                <a:gd name="T41" fmla="*/ 268 h 330"/>
                <a:gd name="T42" fmla="*/ 476 w 481"/>
                <a:gd name="T43" fmla="*/ 256 h 330"/>
                <a:gd name="T44" fmla="*/ 478 w 481"/>
                <a:gd name="T45" fmla="*/ 216 h 330"/>
                <a:gd name="T46" fmla="*/ 481 w 481"/>
                <a:gd name="T47" fmla="*/ 90 h 330"/>
                <a:gd name="T48" fmla="*/ 474 w 481"/>
                <a:gd name="T49" fmla="*/ 143 h 330"/>
                <a:gd name="T50" fmla="*/ 461 w 481"/>
                <a:gd name="T51" fmla="*/ 46 h 330"/>
                <a:gd name="T52" fmla="*/ 438 w 481"/>
                <a:gd name="T53" fmla="*/ 52 h 330"/>
                <a:gd name="T54" fmla="*/ 408 w 481"/>
                <a:gd name="T55" fmla="*/ 52 h 330"/>
                <a:gd name="T56" fmla="*/ 394 w 481"/>
                <a:gd name="T57" fmla="*/ 51 h 330"/>
                <a:gd name="T58" fmla="*/ 383 w 481"/>
                <a:gd name="T59" fmla="*/ 51 h 330"/>
                <a:gd name="T60" fmla="*/ 372 w 481"/>
                <a:gd name="T61" fmla="*/ 52 h 330"/>
                <a:gd name="T62" fmla="*/ 352 w 481"/>
                <a:gd name="T63" fmla="*/ 56 h 330"/>
                <a:gd name="T64" fmla="*/ 347 w 481"/>
                <a:gd name="T65" fmla="*/ 58 h 330"/>
                <a:gd name="T66" fmla="*/ 343 w 481"/>
                <a:gd name="T67" fmla="*/ 60 h 330"/>
                <a:gd name="T68" fmla="*/ 341 w 481"/>
                <a:gd name="T69" fmla="*/ 64 h 330"/>
                <a:gd name="T70" fmla="*/ 332 w 481"/>
                <a:gd name="T71" fmla="*/ 145 h 330"/>
                <a:gd name="T72" fmla="*/ 318 w 481"/>
                <a:gd name="T73" fmla="*/ 146 h 330"/>
                <a:gd name="T74" fmla="*/ 308 w 481"/>
                <a:gd name="T75" fmla="*/ 147 h 330"/>
                <a:gd name="T76" fmla="*/ 304 w 481"/>
                <a:gd name="T77" fmla="*/ 149 h 330"/>
                <a:gd name="T78" fmla="*/ 302 w 481"/>
                <a:gd name="T79" fmla="*/ 150 h 330"/>
                <a:gd name="T80" fmla="*/ 301 w 481"/>
                <a:gd name="T81" fmla="*/ 152 h 330"/>
                <a:gd name="T82" fmla="*/ 270 w 481"/>
                <a:gd name="T83" fmla="*/ 195 h 330"/>
                <a:gd name="T84" fmla="*/ 197 w 481"/>
                <a:gd name="T85" fmla="*/ 190 h 330"/>
                <a:gd name="T86" fmla="*/ 183 w 481"/>
                <a:gd name="T87" fmla="*/ 149 h 330"/>
                <a:gd name="T88" fmla="*/ 179 w 481"/>
                <a:gd name="T89" fmla="*/ 148 h 330"/>
                <a:gd name="T90" fmla="*/ 170 w 481"/>
                <a:gd name="T91" fmla="*/ 147 h 330"/>
                <a:gd name="T92" fmla="*/ 152 w 481"/>
                <a:gd name="T93" fmla="*/ 146 h 330"/>
                <a:gd name="T94" fmla="*/ 126 w 481"/>
                <a:gd name="T95" fmla="*/ 78 h 330"/>
                <a:gd name="T96" fmla="*/ 106 w 481"/>
                <a:gd name="T97" fmla="*/ 64 h 330"/>
                <a:gd name="T98" fmla="*/ 99 w 481"/>
                <a:gd name="T99" fmla="*/ 63 h 330"/>
                <a:gd name="T100" fmla="*/ 90 w 481"/>
                <a:gd name="T101" fmla="*/ 63 h 330"/>
                <a:gd name="T102" fmla="*/ 77 w 481"/>
                <a:gd name="T103" fmla="*/ 63 h 330"/>
                <a:gd name="T104" fmla="*/ 56 w 481"/>
                <a:gd name="T105" fmla="*/ 63 h 330"/>
                <a:gd name="T106" fmla="*/ 21 w 481"/>
                <a:gd name="T107" fmla="*/ 65 h 330"/>
                <a:gd name="T108" fmla="*/ 2 w 481"/>
                <a:gd name="T109" fmla="*/ 178 h 330"/>
                <a:gd name="T110" fmla="*/ 26 w 481"/>
                <a:gd name="T111" fmla="*/ 274 h 330"/>
                <a:gd name="T112" fmla="*/ 31 w 481"/>
                <a:gd name="T113" fmla="*/ 276 h 330"/>
                <a:gd name="T114" fmla="*/ 35 w 481"/>
                <a:gd name="T115" fmla="*/ 277 h 330"/>
                <a:gd name="T116" fmla="*/ 41 w 481"/>
                <a:gd name="T117" fmla="*/ 278 h 330"/>
                <a:gd name="T118" fmla="*/ 52 w 481"/>
                <a:gd name="T119" fmla="*/ 278 h 330"/>
                <a:gd name="T120" fmla="*/ 78 w 481"/>
                <a:gd name="T121" fmla="*/ 277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81" h="330">
                  <a:moveTo>
                    <a:pt x="78" y="277"/>
                  </a:moveTo>
                  <a:cubicBezTo>
                    <a:pt x="81" y="277"/>
                    <a:pt x="84" y="277"/>
                    <a:pt x="87" y="277"/>
                  </a:cubicBezTo>
                  <a:cubicBezTo>
                    <a:pt x="93" y="277"/>
                    <a:pt x="99" y="277"/>
                    <a:pt x="106" y="277"/>
                  </a:cubicBezTo>
                  <a:cubicBezTo>
                    <a:pt x="107" y="277"/>
                    <a:pt x="107" y="277"/>
                    <a:pt x="107" y="277"/>
                  </a:cubicBezTo>
                  <a:cubicBezTo>
                    <a:pt x="113" y="276"/>
                    <a:pt x="120" y="276"/>
                    <a:pt x="127" y="276"/>
                  </a:cubicBezTo>
                  <a:cubicBezTo>
                    <a:pt x="130" y="276"/>
                    <a:pt x="134" y="276"/>
                    <a:pt x="137" y="276"/>
                  </a:cubicBezTo>
                  <a:cubicBezTo>
                    <a:pt x="138" y="276"/>
                    <a:pt x="138" y="276"/>
                    <a:pt x="138" y="276"/>
                  </a:cubicBezTo>
                  <a:cubicBezTo>
                    <a:pt x="141" y="276"/>
                    <a:pt x="144" y="276"/>
                    <a:pt x="147" y="276"/>
                  </a:cubicBezTo>
                  <a:cubicBezTo>
                    <a:pt x="148" y="276"/>
                    <a:pt x="148" y="276"/>
                    <a:pt x="148" y="276"/>
                  </a:cubicBezTo>
                  <a:cubicBezTo>
                    <a:pt x="149" y="276"/>
                    <a:pt x="151" y="276"/>
                    <a:pt x="152" y="276"/>
                  </a:cubicBezTo>
                  <a:cubicBezTo>
                    <a:pt x="153" y="276"/>
                    <a:pt x="153" y="276"/>
                    <a:pt x="153" y="276"/>
                  </a:cubicBezTo>
                  <a:cubicBezTo>
                    <a:pt x="154" y="276"/>
                    <a:pt x="155" y="276"/>
                    <a:pt x="157" y="276"/>
                  </a:cubicBezTo>
                  <a:cubicBezTo>
                    <a:pt x="157" y="276"/>
                    <a:pt x="157" y="276"/>
                    <a:pt x="157" y="276"/>
                  </a:cubicBezTo>
                  <a:cubicBezTo>
                    <a:pt x="159" y="276"/>
                    <a:pt x="160" y="276"/>
                    <a:pt x="161" y="276"/>
                  </a:cubicBezTo>
                  <a:cubicBezTo>
                    <a:pt x="161" y="276"/>
                    <a:pt x="161" y="276"/>
                    <a:pt x="161" y="276"/>
                  </a:cubicBezTo>
                  <a:cubicBezTo>
                    <a:pt x="163" y="277"/>
                    <a:pt x="164" y="277"/>
                    <a:pt x="165" y="277"/>
                  </a:cubicBezTo>
                  <a:cubicBezTo>
                    <a:pt x="166" y="277"/>
                    <a:pt x="166" y="277"/>
                    <a:pt x="166" y="277"/>
                  </a:cubicBezTo>
                  <a:cubicBezTo>
                    <a:pt x="167" y="277"/>
                    <a:pt x="168" y="277"/>
                    <a:pt x="169" y="277"/>
                  </a:cubicBezTo>
                  <a:cubicBezTo>
                    <a:pt x="169" y="277"/>
                    <a:pt x="169" y="277"/>
                    <a:pt x="169" y="277"/>
                  </a:cubicBezTo>
                  <a:cubicBezTo>
                    <a:pt x="171" y="277"/>
                    <a:pt x="172" y="277"/>
                    <a:pt x="173" y="277"/>
                  </a:cubicBezTo>
                  <a:cubicBezTo>
                    <a:pt x="173" y="277"/>
                    <a:pt x="173" y="277"/>
                    <a:pt x="173" y="277"/>
                  </a:cubicBezTo>
                  <a:cubicBezTo>
                    <a:pt x="173" y="277"/>
                    <a:pt x="173" y="277"/>
                    <a:pt x="173" y="277"/>
                  </a:cubicBezTo>
                  <a:cubicBezTo>
                    <a:pt x="175" y="277"/>
                    <a:pt x="176" y="278"/>
                    <a:pt x="177" y="278"/>
                  </a:cubicBezTo>
                  <a:cubicBezTo>
                    <a:pt x="177" y="287"/>
                    <a:pt x="177" y="297"/>
                    <a:pt x="177" y="307"/>
                  </a:cubicBezTo>
                  <a:cubicBezTo>
                    <a:pt x="177" y="307"/>
                    <a:pt x="177" y="308"/>
                    <a:pt x="177" y="309"/>
                  </a:cubicBezTo>
                  <a:cubicBezTo>
                    <a:pt x="178" y="310"/>
                    <a:pt x="178" y="310"/>
                    <a:pt x="178" y="310"/>
                  </a:cubicBezTo>
                  <a:cubicBezTo>
                    <a:pt x="178" y="310"/>
                    <a:pt x="178" y="311"/>
                    <a:pt x="178" y="311"/>
                  </a:cubicBezTo>
                  <a:cubicBezTo>
                    <a:pt x="178" y="311"/>
                    <a:pt x="178" y="311"/>
                    <a:pt x="178" y="311"/>
                  </a:cubicBezTo>
                  <a:cubicBezTo>
                    <a:pt x="178" y="312"/>
                    <a:pt x="178" y="312"/>
                    <a:pt x="178" y="312"/>
                  </a:cubicBezTo>
                  <a:cubicBezTo>
                    <a:pt x="179" y="312"/>
                    <a:pt x="179" y="312"/>
                    <a:pt x="179" y="312"/>
                  </a:cubicBezTo>
                  <a:cubicBezTo>
                    <a:pt x="179" y="313"/>
                    <a:pt x="179" y="313"/>
                    <a:pt x="180" y="314"/>
                  </a:cubicBezTo>
                  <a:cubicBezTo>
                    <a:pt x="181" y="315"/>
                    <a:pt x="181" y="315"/>
                    <a:pt x="181" y="315"/>
                  </a:cubicBezTo>
                  <a:cubicBezTo>
                    <a:pt x="181" y="316"/>
                    <a:pt x="181" y="316"/>
                    <a:pt x="181" y="316"/>
                  </a:cubicBezTo>
                  <a:cubicBezTo>
                    <a:pt x="182" y="316"/>
                    <a:pt x="182" y="316"/>
                    <a:pt x="182" y="316"/>
                  </a:cubicBezTo>
                  <a:cubicBezTo>
                    <a:pt x="182" y="317"/>
                    <a:pt x="182" y="317"/>
                    <a:pt x="182" y="317"/>
                  </a:cubicBezTo>
                  <a:cubicBezTo>
                    <a:pt x="183" y="317"/>
                    <a:pt x="183" y="317"/>
                    <a:pt x="183" y="317"/>
                  </a:cubicBezTo>
                  <a:cubicBezTo>
                    <a:pt x="184" y="318"/>
                    <a:pt x="184" y="318"/>
                    <a:pt x="185" y="318"/>
                  </a:cubicBezTo>
                  <a:cubicBezTo>
                    <a:pt x="185" y="319"/>
                    <a:pt x="186" y="319"/>
                    <a:pt x="186" y="319"/>
                  </a:cubicBezTo>
                  <a:cubicBezTo>
                    <a:pt x="187" y="320"/>
                    <a:pt x="187" y="320"/>
                    <a:pt x="187" y="320"/>
                  </a:cubicBezTo>
                  <a:cubicBezTo>
                    <a:pt x="187" y="320"/>
                    <a:pt x="188" y="320"/>
                    <a:pt x="188" y="321"/>
                  </a:cubicBezTo>
                  <a:cubicBezTo>
                    <a:pt x="189" y="321"/>
                    <a:pt x="189" y="321"/>
                    <a:pt x="189" y="321"/>
                  </a:cubicBezTo>
                  <a:cubicBezTo>
                    <a:pt x="190" y="322"/>
                    <a:pt x="190" y="322"/>
                    <a:pt x="190" y="322"/>
                  </a:cubicBezTo>
                  <a:cubicBezTo>
                    <a:pt x="191" y="322"/>
                    <a:pt x="191" y="322"/>
                    <a:pt x="191" y="322"/>
                  </a:cubicBezTo>
                  <a:cubicBezTo>
                    <a:pt x="192" y="322"/>
                    <a:pt x="194" y="323"/>
                    <a:pt x="195" y="323"/>
                  </a:cubicBezTo>
                  <a:cubicBezTo>
                    <a:pt x="195" y="323"/>
                    <a:pt x="195" y="323"/>
                    <a:pt x="195" y="323"/>
                  </a:cubicBezTo>
                  <a:cubicBezTo>
                    <a:pt x="196" y="324"/>
                    <a:pt x="196" y="324"/>
                    <a:pt x="196" y="324"/>
                  </a:cubicBezTo>
                  <a:cubicBezTo>
                    <a:pt x="197" y="324"/>
                    <a:pt x="197" y="324"/>
                    <a:pt x="197" y="324"/>
                  </a:cubicBezTo>
                  <a:cubicBezTo>
                    <a:pt x="198" y="324"/>
                    <a:pt x="198" y="324"/>
                    <a:pt x="198" y="324"/>
                  </a:cubicBezTo>
                  <a:cubicBezTo>
                    <a:pt x="199" y="324"/>
                    <a:pt x="199" y="324"/>
                    <a:pt x="199" y="324"/>
                  </a:cubicBezTo>
                  <a:cubicBezTo>
                    <a:pt x="199" y="324"/>
                    <a:pt x="199" y="324"/>
                    <a:pt x="199" y="324"/>
                  </a:cubicBezTo>
                  <a:cubicBezTo>
                    <a:pt x="199" y="324"/>
                    <a:pt x="199" y="324"/>
                    <a:pt x="199" y="324"/>
                  </a:cubicBezTo>
                  <a:cubicBezTo>
                    <a:pt x="200" y="325"/>
                    <a:pt x="200" y="325"/>
                    <a:pt x="200" y="325"/>
                  </a:cubicBezTo>
                  <a:cubicBezTo>
                    <a:pt x="200" y="325"/>
                    <a:pt x="200" y="325"/>
                    <a:pt x="200" y="325"/>
                  </a:cubicBezTo>
                  <a:cubicBezTo>
                    <a:pt x="201" y="325"/>
                    <a:pt x="201" y="325"/>
                    <a:pt x="201" y="325"/>
                  </a:cubicBezTo>
                  <a:cubicBezTo>
                    <a:pt x="202" y="325"/>
                    <a:pt x="202" y="325"/>
                    <a:pt x="202" y="325"/>
                  </a:cubicBezTo>
                  <a:cubicBezTo>
                    <a:pt x="203" y="325"/>
                    <a:pt x="203" y="325"/>
                    <a:pt x="203" y="325"/>
                  </a:cubicBezTo>
                  <a:cubicBezTo>
                    <a:pt x="203" y="325"/>
                    <a:pt x="203" y="325"/>
                    <a:pt x="203" y="325"/>
                  </a:cubicBezTo>
                  <a:cubicBezTo>
                    <a:pt x="204" y="325"/>
                    <a:pt x="204" y="326"/>
                    <a:pt x="205" y="326"/>
                  </a:cubicBezTo>
                  <a:cubicBezTo>
                    <a:pt x="205" y="326"/>
                    <a:pt x="206" y="326"/>
                    <a:pt x="206" y="326"/>
                  </a:cubicBezTo>
                  <a:cubicBezTo>
                    <a:pt x="206" y="326"/>
                    <a:pt x="206" y="326"/>
                    <a:pt x="206" y="326"/>
                  </a:cubicBezTo>
                  <a:cubicBezTo>
                    <a:pt x="206" y="326"/>
                    <a:pt x="206" y="326"/>
                    <a:pt x="206" y="326"/>
                  </a:cubicBezTo>
                  <a:cubicBezTo>
                    <a:pt x="207" y="326"/>
                    <a:pt x="207" y="326"/>
                    <a:pt x="208" y="326"/>
                  </a:cubicBezTo>
                  <a:cubicBezTo>
                    <a:pt x="208" y="326"/>
                    <a:pt x="209" y="326"/>
                    <a:pt x="209" y="326"/>
                  </a:cubicBezTo>
                  <a:cubicBezTo>
                    <a:pt x="210" y="327"/>
                    <a:pt x="210" y="327"/>
                    <a:pt x="211" y="327"/>
                  </a:cubicBezTo>
                  <a:cubicBezTo>
                    <a:pt x="212" y="327"/>
                    <a:pt x="212" y="327"/>
                    <a:pt x="213" y="327"/>
                  </a:cubicBezTo>
                  <a:cubicBezTo>
                    <a:pt x="213" y="327"/>
                    <a:pt x="214" y="327"/>
                    <a:pt x="214" y="327"/>
                  </a:cubicBezTo>
                  <a:cubicBezTo>
                    <a:pt x="215" y="327"/>
                    <a:pt x="215" y="327"/>
                    <a:pt x="216" y="327"/>
                  </a:cubicBezTo>
                  <a:cubicBezTo>
                    <a:pt x="216" y="327"/>
                    <a:pt x="217" y="328"/>
                    <a:pt x="217" y="328"/>
                  </a:cubicBezTo>
                  <a:cubicBezTo>
                    <a:pt x="218" y="328"/>
                    <a:pt x="219" y="328"/>
                    <a:pt x="219" y="328"/>
                  </a:cubicBezTo>
                  <a:cubicBezTo>
                    <a:pt x="219" y="328"/>
                    <a:pt x="219" y="328"/>
                    <a:pt x="219" y="328"/>
                  </a:cubicBezTo>
                  <a:cubicBezTo>
                    <a:pt x="220" y="328"/>
                    <a:pt x="220" y="328"/>
                    <a:pt x="220" y="328"/>
                  </a:cubicBezTo>
                  <a:cubicBezTo>
                    <a:pt x="220" y="328"/>
                    <a:pt x="220" y="328"/>
                    <a:pt x="221" y="328"/>
                  </a:cubicBezTo>
                  <a:cubicBezTo>
                    <a:pt x="221" y="328"/>
                    <a:pt x="222" y="328"/>
                    <a:pt x="222" y="328"/>
                  </a:cubicBezTo>
                  <a:cubicBezTo>
                    <a:pt x="223" y="328"/>
                    <a:pt x="224" y="328"/>
                    <a:pt x="224" y="328"/>
                  </a:cubicBezTo>
                  <a:cubicBezTo>
                    <a:pt x="225" y="328"/>
                    <a:pt x="225" y="329"/>
                    <a:pt x="226" y="329"/>
                  </a:cubicBezTo>
                  <a:cubicBezTo>
                    <a:pt x="227" y="329"/>
                    <a:pt x="227" y="329"/>
                    <a:pt x="227" y="329"/>
                  </a:cubicBezTo>
                  <a:cubicBezTo>
                    <a:pt x="227" y="329"/>
                    <a:pt x="227" y="329"/>
                    <a:pt x="227" y="329"/>
                  </a:cubicBezTo>
                  <a:cubicBezTo>
                    <a:pt x="227" y="329"/>
                    <a:pt x="227" y="329"/>
                    <a:pt x="227" y="329"/>
                  </a:cubicBezTo>
                  <a:cubicBezTo>
                    <a:pt x="228" y="329"/>
                    <a:pt x="228" y="329"/>
                    <a:pt x="228" y="329"/>
                  </a:cubicBezTo>
                  <a:cubicBezTo>
                    <a:pt x="228" y="329"/>
                    <a:pt x="229" y="329"/>
                    <a:pt x="229" y="329"/>
                  </a:cubicBezTo>
                  <a:cubicBezTo>
                    <a:pt x="230" y="329"/>
                    <a:pt x="230" y="329"/>
                    <a:pt x="231" y="329"/>
                  </a:cubicBezTo>
                  <a:cubicBezTo>
                    <a:pt x="231" y="329"/>
                    <a:pt x="232" y="329"/>
                    <a:pt x="233" y="329"/>
                  </a:cubicBezTo>
                  <a:cubicBezTo>
                    <a:pt x="233" y="329"/>
                    <a:pt x="234" y="329"/>
                    <a:pt x="234" y="329"/>
                  </a:cubicBezTo>
                  <a:cubicBezTo>
                    <a:pt x="235" y="329"/>
                    <a:pt x="235" y="329"/>
                    <a:pt x="236" y="329"/>
                  </a:cubicBezTo>
                  <a:cubicBezTo>
                    <a:pt x="236" y="329"/>
                    <a:pt x="237" y="329"/>
                    <a:pt x="238" y="330"/>
                  </a:cubicBezTo>
                  <a:cubicBezTo>
                    <a:pt x="238" y="330"/>
                    <a:pt x="239" y="330"/>
                    <a:pt x="239" y="330"/>
                  </a:cubicBezTo>
                  <a:cubicBezTo>
                    <a:pt x="240" y="330"/>
                    <a:pt x="240" y="330"/>
                    <a:pt x="241" y="330"/>
                  </a:cubicBezTo>
                  <a:cubicBezTo>
                    <a:pt x="241" y="330"/>
                    <a:pt x="242" y="330"/>
                    <a:pt x="242" y="330"/>
                  </a:cubicBezTo>
                  <a:cubicBezTo>
                    <a:pt x="242" y="330"/>
                    <a:pt x="242" y="330"/>
                    <a:pt x="242" y="330"/>
                  </a:cubicBezTo>
                  <a:cubicBezTo>
                    <a:pt x="242" y="330"/>
                    <a:pt x="242" y="330"/>
                    <a:pt x="242" y="330"/>
                  </a:cubicBezTo>
                  <a:cubicBezTo>
                    <a:pt x="242" y="330"/>
                    <a:pt x="242" y="330"/>
                    <a:pt x="242" y="330"/>
                  </a:cubicBezTo>
                  <a:cubicBezTo>
                    <a:pt x="243" y="330"/>
                    <a:pt x="243" y="330"/>
                    <a:pt x="244" y="330"/>
                  </a:cubicBezTo>
                  <a:cubicBezTo>
                    <a:pt x="244" y="330"/>
                    <a:pt x="245" y="330"/>
                    <a:pt x="246" y="330"/>
                  </a:cubicBezTo>
                  <a:cubicBezTo>
                    <a:pt x="246" y="330"/>
                    <a:pt x="247" y="330"/>
                    <a:pt x="247" y="330"/>
                  </a:cubicBezTo>
                  <a:cubicBezTo>
                    <a:pt x="248" y="330"/>
                    <a:pt x="248" y="330"/>
                    <a:pt x="249" y="330"/>
                  </a:cubicBezTo>
                  <a:cubicBezTo>
                    <a:pt x="249" y="330"/>
                    <a:pt x="249" y="330"/>
                    <a:pt x="250" y="330"/>
                  </a:cubicBezTo>
                  <a:cubicBezTo>
                    <a:pt x="250" y="330"/>
                    <a:pt x="250" y="330"/>
                    <a:pt x="250" y="330"/>
                  </a:cubicBezTo>
                  <a:cubicBezTo>
                    <a:pt x="250" y="330"/>
                    <a:pt x="250" y="330"/>
                    <a:pt x="250" y="330"/>
                  </a:cubicBezTo>
                  <a:cubicBezTo>
                    <a:pt x="251" y="330"/>
                    <a:pt x="251" y="330"/>
                    <a:pt x="252" y="330"/>
                  </a:cubicBezTo>
                  <a:cubicBezTo>
                    <a:pt x="252" y="330"/>
                    <a:pt x="253" y="330"/>
                    <a:pt x="253" y="330"/>
                  </a:cubicBezTo>
                  <a:cubicBezTo>
                    <a:pt x="254" y="330"/>
                    <a:pt x="254" y="330"/>
                    <a:pt x="254" y="330"/>
                  </a:cubicBezTo>
                  <a:cubicBezTo>
                    <a:pt x="255" y="330"/>
                    <a:pt x="255" y="330"/>
                    <a:pt x="255" y="330"/>
                  </a:cubicBezTo>
                  <a:cubicBezTo>
                    <a:pt x="256" y="330"/>
                    <a:pt x="256" y="330"/>
                    <a:pt x="256" y="330"/>
                  </a:cubicBezTo>
                  <a:cubicBezTo>
                    <a:pt x="257" y="330"/>
                    <a:pt x="257" y="330"/>
                    <a:pt x="257" y="330"/>
                  </a:cubicBezTo>
                  <a:cubicBezTo>
                    <a:pt x="258" y="330"/>
                    <a:pt x="258" y="330"/>
                    <a:pt x="258" y="330"/>
                  </a:cubicBezTo>
                  <a:cubicBezTo>
                    <a:pt x="258" y="330"/>
                    <a:pt x="258" y="330"/>
                    <a:pt x="258" y="330"/>
                  </a:cubicBezTo>
                  <a:cubicBezTo>
                    <a:pt x="259" y="330"/>
                    <a:pt x="259" y="330"/>
                    <a:pt x="259" y="330"/>
                  </a:cubicBezTo>
                  <a:cubicBezTo>
                    <a:pt x="259" y="330"/>
                    <a:pt x="259" y="330"/>
                    <a:pt x="259" y="330"/>
                  </a:cubicBezTo>
                  <a:cubicBezTo>
                    <a:pt x="260" y="330"/>
                    <a:pt x="260" y="330"/>
                    <a:pt x="260" y="330"/>
                  </a:cubicBezTo>
                  <a:cubicBezTo>
                    <a:pt x="260" y="330"/>
                    <a:pt x="261" y="330"/>
                    <a:pt x="261" y="330"/>
                  </a:cubicBezTo>
                  <a:cubicBezTo>
                    <a:pt x="262" y="330"/>
                    <a:pt x="262" y="330"/>
                    <a:pt x="263" y="330"/>
                  </a:cubicBezTo>
                  <a:cubicBezTo>
                    <a:pt x="263" y="330"/>
                    <a:pt x="264" y="330"/>
                    <a:pt x="264" y="330"/>
                  </a:cubicBezTo>
                  <a:cubicBezTo>
                    <a:pt x="264" y="330"/>
                    <a:pt x="265" y="330"/>
                    <a:pt x="265" y="330"/>
                  </a:cubicBezTo>
                  <a:cubicBezTo>
                    <a:pt x="266" y="330"/>
                    <a:pt x="266" y="330"/>
                    <a:pt x="267" y="330"/>
                  </a:cubicBezTo>
                  <a:cubicBezTo>
                    <a:pt x="267" y="330"/>
                    <a:pt x="267" y="330"/>
                    <a:pt x="268" y="330"/>
                  </a:cubicBezTo>
                  <a:cubicBezTo>
                    <a:pt x="268" y="330"/>
                    <a:pt x="269" y="330"/>
                    <a:pt x="269" y="330"/>
                  </a:cubicBezTo>
                  <a:cubicBezTo>
                    <a:pt x="269" y="330"/>
                    <a:pt x="269" y="330"/>
                    <a:pt x="269" y="330"/>
                  </a:cubicBezTo>
                  <a:cubicBezTo>
                    <a:pt x="269" y="330"/>
                    <a:pt x="269" y="330"/>
                    <a:pt x="269" y="330"/>
                  </a:cubicBezTo>
                  <a:cubicBezTo>
                    <a:pt x="269" y="330"/>
                    <a:pt x="269" y="330"/>
                    <a:pt x="269" y="330"/>
                  </a:cubicBezTo>
                  <a:cubicBezTo>
                    <a:pt x="269" y="330"/>
                    <a:pt x="270" y="330"/>
                    <a:pt x="270" y="330"/>
                  </a:cubicBezTo>
                  <a:cubicBezTo>
                    <a:pt x="271" y="329"/>
                    <a:pt x="271" y="329"/>
                    <a:pt x="272" y="329"/>
                  </a:cubicBezTo>
                  <a:cubicBezTo>
                    <a:pt x="272" y="329"/>
                    <a:pt x="273" y="329"/>
                    <a:pt x="273" y="329"/>
                  </a:cubicBezTo>
                  <a:cubicBezTo>
                    <a:pt x="273" y="329"/>
                    <a:pt x="274" y="329"/>
                    <a:pt x="274" y="329"/>
                  </a:cubicBezTo>
                  <a:cubicBezTo>
                    <a:pt x="274" y="329"/>
                    <a:pt x="274" y="329"/>
                    <a:pt x="274" y="329"/>
                  </a:cubicBezTo>
                  <a:cubicBezTo>
                    <a:pt x="274" y="329"/>
                    <a:pt x="274" y="329"/>
                    <a:pt x="274" y="329"/>
                  </a:cubicBezTo>
                  <a:cubicBezTo>
                    <a:pt x="275" y="329"/>
                    <a:pt x="275" y="329"/>
                    <a:pt x="276" y="329"/>
                  </a:cubicBezTo>
                  <a:cubicBezTo>
                    <a:pt x="276" y="329"/>
                    <a:pt x="277" y="329"/>
                    <a:pt x="277" y="329"/>
                  </a:cubicBezTo>
                  <a:cubicBezTo>
                    <a:pt x="278" y="329"/>
                    <a:pt x="278" y="329"/>
                    <a:pt x="279" y="329"/>
                  </a:cubicBezTo>
                  <a:cubicBezTo>
                    <a:pt x="279" y="329"/>
                    <a:pt x="279" y="329"/>
                    <a:pt x="279" y="329"/>
                  </a:cubicBezTo>
                  <a:cubicBezTo>
                    <a:pt x="280" y="329"/>
                    <a:pt x="280" y="329"/>
                    <a:pt x="280" y="329"/>
                  </a:cubicBezTo>
                  <a:cubicBezTo>
                    <a:pt x="280" y="329"/>
                    <a:pt x="280" y="329"/>
                    <a:pt x="280" y="329"/>
                  </a:cubicBezTo>
                  <a:cubicBezTo>
                    <a:pt x="281" y="328"/>
                    <a:pt x="281" y="328"/>
                    <a:pt x="281" y="328"/>
                  </a:cubicBezTo>
                  <a:cubicBezTo>
                    <a:pt x="281" y="328"/>
                    <a:pt x="282" y="328"/>
                    <a:pt x="282" y="328"/>
                  </a:cubicBezTo>
                  <a:cubicBezTo>
                    <a:pt x="283" y="328"/>
                    <a:pt x="283" y="328"/>
                    <a:pt x="284" y="328"/>
                  </a:cubicBezTo>
                  <a:cubicBezTo>
                    <a:pt x="284" y="328"/>
                    <a:pt x="285" y="328"/>
                    <a:pt x="285" y="328"/>
                  </a:cubicBezTo>
                  <a:cubicBezTo>
                    <a:pt x="286" y="328"/>
                    <a:pt x="286" y="328"/>
                    <a:pt x="286" y="328"/>
                  </a:cubicBezTo>
                  <a:cubicBezTo>
                    <a:pt x="287" y="327"/>
                    <a:pt x="288" y="327"/>
                    <a:pt x="289" y="327"/>
                  </a:cubicBezTo>
                  <a:cubicBezTo>
                    <a:pt x="289" y="327"/>
                    <a:pt x="289" y="327"/>
                    <a:pt x="289" y="327"/>
                  </a:cubicBezTo>
                  <a:cubicBezTo>
                    <a:pt x="289" y="327"/>
                    <a:pt x="289" y="327"/>
                    <a:pt x="289" y="327"/>
                  </a:cubicBezTo>
                  <a:cubicBezTo>
                    <a:pt x="289" y="327"/>
                    <a:pt x="289" y="327"/>
                    <a:pt x="289" y="327"/>
                  </a:cubicBezTo>
                  <a:cubicBezTo>
                    <a:pt x="290" y="327"/>
                    <a:pt x="291" y="326"/>
                    <a:pt x="292" y="326"/>
                  </a:cubicBezTo>
                  <a:cubicBezTo>
                    <a:pt x="293" y="326"/>
                    <a:pt x="293" y="326"/>
                    <a:pt x="293" y="326"/>
                  </a:cubicBezTo>
                  <a:cubicBezTo>
                    <a:pt x="293" y="326"/>
                    <a:pt x="294" y="326"/>
                    <a:pt x="294" y="326"/>
                  </a:cubicBezTo>
                  <a:cubicBezTo>
                    <a:pt x="295" y="326"/>
                    <a:pt x="295" y="325"/>
                    <a:pt x="295" y="325"/>
                  </a:cubicBezTo>
                  <a:cubicBezTo>
                    <a:pt x="296" y="325"/>
                    <a:pt x="296" y="325"/>
                    <a:pt x="296" y="325"/>
                  </a:cubicBezTo>
                  <a:cubicBezTo>
                    <a:pt x="296" y="325"/>
                    <a:pt x="296" y="325"/>
                    <a:pt x="296" y="325"/>
                  </a:cubicBezTo>
                  <a:cubicBezTo>
                    <a:pt x="297" y="325"/>
                    <a:pt x="297" y="325"/>
                    <a:pt x="297" y="325"/>
                  </a:cubicBezTo>
                  <a:cubicBezTo>
                    <a:pt x="297" y="325"/>
                    <a:pt x="297" y="325"/>
                    <a:pt x="297" y="325"/>
                  </a:cubicBezTo>
                  <a:cubicBezTo>
                    <a:pt x="299" y="324"/>
                    <a:pt x="300" y="324"/>
                    <a:pt x="301" y="323"/>
                  </a:cubicBezTo>
                  <a:cubicBezTo>
                    <a:pt x="301" y="323"/>
                    <a:pt x="302" y="323"/>
                    <a:pt x="302" y="323"/>
                  </a:cubicBezTo>
                  <a:cubicBezTo>
                    <a:pt x="303" y="322"/>
                    <a:pt x="303" y="322"/>
                    <a:pt x="303" y="322"/>
                  </a:cubicBezTo>
                  <a:cubicBezTo>
                    <a:pt x="304" y="322"/>
                    <a:pt x="304" y="322"/>
                    <a:pt x="304" y="322"/>
                  </a:cubicBezTo>
                  <a:cubicBezTo>
                    <a:pt x="305" y="322"/>
                    <a:pt x="306" y="321"/>
                    <a:pt x="306" y="321"/>
                  </a:cubicBezTo>
                  <a:cubicBezTo>
                    <a:pt x="308" y="321"/>
                    <a:pt x="308" y="321"/>
                    <a:pt x="308" y="321"/>
                  </a:cubicBezTo>
                  <a:cubicBezTo>
                    <a:pt x="308" y="321"/>
                    <a:pt x="308" y="321"/>
                    <a:pt x="308" y="321"/>
                  </a:cubicBezTo>
                  <a:cubicBezTo>
                    <a:pt x="308" y="320"/>
                    <a:pt x="308" y="320"/>
                    <a:pt x="308" y="320"/>
                  </a:cubicBezTo>
                  <a:cubicBezTo>
                    <a:pt x="309" y="320"/>
                    <a:pt x="309" y="320"/>
                    <a:pt x="309" y="320"/>
                  </a:cubicBezTo>
                  <a:cubicBezTo>
                    <a:pt x="310" y="320"/>
                    <a:pt x="310" y="320"/>
                    <a:pt x="311" y="319"/>
                  </a:cubicBezTo>
                  <a:cubicBezTo>
                    <a:pt x="311" y="319"/>
                    <a:pt x="312" y="319"/>
                    <a:pt x="312" y="319"/>
                  </a:cubicBezTo>
                  <a:cubicBezTo>
                    <a:pt x="312" y="319"/>
                    <a:pt x="312" y="319"/>
                    <a:pt x="312" y="319"/>
                  </a:cubicBezTo>
                  <a:cubicBezTo>
                    <a:pt x="312" y="319"/>
                    <a:pt x="312" y="319"/>
                    <a:pt x="312" y="319"/>
                  </a:cubicBezTo>
                  <a:cubicBezTo>
                    <a:pt x="313" y="318"/>
                    <a:pt x="313" y="318"/>
                    <a:pt x="313" y="318"/>
                  </a:cubicBezTo>
                  <a:cubicBezTo>
                    <a:pt x="314" y="318"/>
                    <a:pt x="314" y="318"/>
                    <a:pt x="315" y="317"/>
                  </a:cubicBezTo>
                  <a:cubicBezTo>
                    <a:pt x="315" y="317"/>
                    <a:pt x="315" y="317"/>
                    <a:pt x="315" y="317"/>
                  </a:cubicBezTo>
                  <a:cubicBezTo>
                    <a:pt x="316" y="317"/>
                    <a:pt x="316" y="317"/>
                    <a:pt x="316" y="317"/>
                  </a:cubicBezTo>
                  <a:cubicBezTo>
                    <a:pt x="316" y="317"/>
                    <a:pt x="316" y="317"/>
                    <a:pt x="316" y="317"/>
                  </a:cubicBezTo>
                  <a:cubicBezTo>
                    <a:pt x="316" y="317"/>
                    <a:pt x="316" y="317"/>
                    <a:pt x="316" y="317"/>
                  </a:cubicBezTo>
                  <a:cubicBezTo>
                    <a:pt x="316" y="317"/>
                    <a:pt x="316" y="317"/>
                    <a:pt x="316" y="317"/>
                  </a:cubicBezTo>
                  <a:cubicBezTo>
                    <a:pt x="317" y="316"/>
                    <a:pt x="317" y="316"/>
                    <a:pt x="317" y="316"/>
                  </a:cubicBezTo>
                  <a:cubicBezTo>
                    <a:pt x="317" y="316"/>
                    <a:pt x="317" y="316"/>
                    <a:pt x="317" y="316"/>
                  </a:cubicBezTo>
                  <a:cubicBezTo>
                    <a:pt x="318" y="316"/>
                    <a:pt x="318" y="316"/>
                    <a:pt x="318" y="316"/>
                  </a:cubicBezTo>
                  <a:cubicBezTo>
                    <a:pt x="318" y="315"/>
                    <a:pt x="318" y="315"/>
                    <a:pt x="318" y="315"/>
                  </a:cubicBezTo>
                  <a:cubicBezTo>
                    <a:pt x="318" y="315"/>
                    <a:pt x="318" y="315"/>
                    <a:pt x="318" y="315"/>
                  </a:cubicBezTo>
                  <a:cubicBezTo>
                    <a:pt x="318" y="315"/>
                    <a:pt x="318" y="315"/>
                    <a:pt x="318" y="315"/>
                  </a:cubicBezTo>
                  <a:cubicBezTo>
                    <a:pt x="318" y="315"/>
                    <a:pt x="318" y="315"/>
                    <a:pt x="318" y="315"/>
                  </a:cubicBezTo>
                  <a:cubicBezTo>
                    <a:pt x="319" y="315"/>
                    <a:pt x="319" y="315"/>
                    <a:pt x="319" y="315"/>
                  </a:cubicBezTo>
                  <a:cubicBezTo>
                    <a:pt x="319" y="314"/>
                    <a:pt x="319" y="314"/>
                    <a:pt x="319" y="314"/>
                  </a:cubicBezTo>
                  <a:cubicBezTo>
                    <a:pt x="319" y="314"/>
                    <a:pt x="319" y="314"/>
                    <a:pt x="319" y="314"/>
                  </a:cubicBezTo>
                  <a:cubicBezTo>
                    <a:pt x="320" y="314"/>
                    <a:pt x="320" y="314"/>
                    <a:pt x="320" y="314"/>
                  </a:cubicBezTo>
                  <a:cubicBezTo>
                    <a:pt x="320" y="314"/>
                    <a:pt x="320" y="314"/>
                    <a:pt x="320" y="314"/>
                  </a:cubicBezTo>
                  <a:cubicBezTo>
                    <a:pt x="320" y="313"/>
                    <a:pt x="320" y="313"/>
                    <a:pt x="320" y="313"/>
                  </a:cubicBezTo>
                  <a:cubicBezTo>
                    <a:pt x="320" y="313"/>
                    <a:pt x="320" y="313"/>
                    <a:pt x="320" y="313"/>
                  </a:cubicBezTo>
                  <a:cubicBezTo>
                    <a:pt x="321" y="313"/>
                    <a:pt x="321" y="313"/>
                    <a:pt x="321" y="313"/>
                  </a:cubicBezTo>
                  <a:cubicBezTo>
                    <a:pt x="321" y="313"/>
                    <a:pt x="321" y="313"/>
                    <a:pt x="321" y="313"/>
                  </a:cubicBezTo>
                  <a:cubicBezTo>
                    <a:pt x="321" y="313"/>
                    <a:pt x="321" y="313"/>
                    <a:pt x="321" y="313"/>
                  </a:cubicBezTo>
                  <a:cubicBezTo>
                    <a:pt x="321" y="312"/>
                    <a:pt x="321" y="312"/>
                    <a:pt x="321" y="312"/>
                  </a:cubicBezTo>
                  <a:cubicBezTo>
                    <a:pt x="321" y="312"/>
                    <a:pt x="321" y="312"/>
                    <a:pt x="321" y="312"/>
                  </a:cubicBezTo>
                  <a:cubicBezTo>
                    <a:pt x="321" y="312"/>
                    <a:pt x="321" y="312"/>
                    <a:pt x="321" y="312"/>
                  </a:cubicBezTo>
                  <a:cubicBezTo>
                    <a:pt x="321" y="312"/>
                    <a:pt x="321" y="312"/>
                    <a:pt x="321" y="312"/>
                  </a:cubicBezTo>
                  <a:cubicBezTo>
                    <a:pt x="322" y="311"/>
                    <a:pt x="322" y="311"/>
                    <a:pt x="322" y="311"/>
                  </a:cubicBezTo>
                  <a:cubicBezTo>
                    <a:pt x="322" y="311"/>
                    <a:pt x="322" y="311"/>
                    <a:pt x="322" y="311"/>
                  </a:cubicBezTo>
                  <a:cubicBezTo>
                    <a:pt x="322" y="311"/>
                    <a:pt x="322" y="311"/>
                    <a:pt x="322" y="311"/>
                  </a:cubicBezTo>
                  <a:cubicBezTo>
                    <a:pt x="322" y="311"/>
                    <a:pt x="322" y="311"/>
                    <a:pt x="322" y="311"/>
                  </a:cubicBezTo>
                  <a:cubicBezTo>
                    <a:pt x="322" y="311"/>
                    <a:pt x="322" y="311"/>
                    <a:pt x="322" y="311"/>
                  </a:cubicBezTo>
                  <a:cubicBezTo>
                    <a:pt x="322" y="311"/>
                    <a:pt x="322" y="311"/>
                    <a:pt x="322" y="311"/>
                  </a:cubicBezTo>
                  <a:cubicBezTo>
                    <a:pt x="322" y="311"/>
                    <a:pt x="322" y="311"/>
                    <a:pt x="322" y="311"/>
                  </a:cubicBezTo>
                  <a:cubicBezTo>
                    <a:pt x="322" y="310"/>
                    <a:pt x="322" y="310"/>
                    <a:pt x="322" y="310"/>
                  </a:cubicBezTo>
                  <a:cubicBezTo>
                    <a:pt x="322" y="310"/>
                    <a:pt x="322" y="310"/>
                    <a:pt x="322" y="310"/>
                  </a:cubicBezTo>
                  <a:cubicBezTo>
                    <a:pt x="322" y="310"/>
                    <a:pt x="322" y="310"/>
                    <a:pt x="322" y="310"/>
                  </a:cubicBezTo>
                  <a:cubicBezTo>
                    <a:pt x="322" y="310"/>
                    <a:pt x="322" y="310"/>
                    <a:pt x="322" y="310"/>
                  </a:cubicBezTo>
                  <a:cubicBezTo>
                    <a:pt x="322" y="310"/>
                    <a:pt x="322" y="310"/>
                    <a:pt x="322" y="310"/>
                  </a:cubicBezTo>
                  <a:cubicBezTo>
                    <a:pt x="322" y="309"/>
                    <a:pt x="322" y="309"/>
                    <a:pt x="322" y="309"/>
                  </a:cubicBezTo>
                  <a:cubicBezTo>
                    <a:pt x="322" y="309"/>
                    <a:pt x="322" y="309"/>
                    <a:pt x="322" y="309"/>
                  </a:cubicBezTo>
                  <a:cubicBezTo>
                    <a:pt x="322" y="309"/>
                    <a:pt x="322" y="309"/>
                    <a:pt x="322" y="309"/>
                  </a:cubicBezTo>
                  <a:cubicBezTo>
                    <a:pt x="322" y="298"/>
                    <a:pt x="322" y="287"/>
                    <a:pt x="323" y="276"/>
                  </a:cubicBezTo>
                  <a:cubicBezTo>
                    <a:pt x="323" y="276"/>
                    <a:pt x="323" y="276"/>
                    <a:pt x="323" y="276"/>
                  </a:cubicBezTo>
                  <a:cubicBezTo>
                    <a:pt x="324" y="276"/>
                    <a:pt x="325" y="275"/>
                    <a:pt x="326" y="275"/>
                  </a:cubicBezTo>
                  <a:cubicBezTo>
                    <a:pt x="328" y="275"/>
                    <a:pt x="329" y="275"/>
                    <a:pt x="331" y="275"/>
                  </a:cubicBezTo>
                  <a:cubicBezTo>
                    <a:pt x="332" y="275"/>
                    <a:pt x="334" y="275"/>
                    <a:pt x="336" y="275"/>
                  </a:cubicBezTo>
                  <a:cubicBezTo>
                    <a:pt x="338" y="275"/>
                    <a:pt x="340" y="275"/>
                    <a:pt x="343" y="275"/>
                  </a:cubicBezTo>
                  <a:cubicBezTo>
                    <a:pt x="343" y="275"/>
                    <a:pt x="344" y="275"/>
                    <a:pt x="345" y="275"/>
                  </a:cubicBezTo>
                  <a:cubicBezTo>
                    <a:pt x="347" y="275"/>
                    <a:pt x="349" y="275"/>
                    <a:pt x="352" y="275"/>
                  </a:cubicBezTo>
                  <a:cubicBezTo>
                    <a:pt x="352" y="275"/>
                    <a:pt x="353" y="275"/>
                    <a:pt x="353" y="275"/>
                  </a:cubicBezTo>
                  <a:cubicBezTo>
                    <a:pt x="354" y="275"/>
                    <a:pt x="355" y="275"/>
                    <a:pt x="356" y="275"/>
                  </a:cubicBezTo>
                  <a:cubicBezTo>
                    <a:pt x="359" y="275"/>
                    <a:pt x="362" y="275"/>
                    <a:pt x="365" y="275"/>
                  </a:cubicBezTo>
                  <a:cubicBezTo>
                    <a:pt x="366" y="275"/>
                    <a:pt x="367" y="275"/>
                    <a:pt x="368" y="275"/>
                  </a:cubicBezTo>
                  <a:cubicBezTo>
                    <a:pt x="371" y="275"/>
                    <a:pt x="374" y="275"/>
                    <a:pt x="377" y="275"/>
                  </a:cubicBezTo>
                  <a:cubicBezTo>
                    <a:pt x="378" y="275"/>
                    <a:pt x="380" y="275"/>
                    <a:pt x="381" y="275"/>
                  </a:cubicBezTo>
                  <a:cubicBezTo>
                    <a:pt x="384" y="275"/>
                    <a:pt x="388" y="275"/>
                    <a:pt x="392" y="275"/>
                  </a:cubicBezTo>
                  <a:cubicBezTo>
                    <a:pt x="393" y="275"/>
                    <a:pt x="394" y="275"/>
                    <a:pt x="395" y="275"/>
                  </a:cubicBezTo>
                  <a:cubicBezTo>
                    <a:pt x="398" y="275"/>
                    <a:pt x="401" y="275"/>
                    <a:pt x="403" y="276"/>
                  </a:cubicBezTo>
                  <a:cubicBezTo>
                    <a:pt x="405" y="276"/>
                    <a:pt x="407" y="276"/>
                    <a:pt x="408" y="276"/>
                  </a:cubicBezTo>
                  <a:cubicBezTo>
                    <a:pt x="409" y="276"/>
                    <a:pt x="409" y="276"/>
                    <a:pt x="410" y="276"/>
                  </a:cubicBezTo>
                  <a:cubicBezTo>
                    <a:pt x="414" y="276"/>
                    <a:pt x="418" y="276"/>
                    <a:pt x="422" y="276"/>
                  </a:cubicBezTo>
                  <a:cubicBezTo>
                    <a:pt x="422" y="276"/>
                    <a:pt x="422" y="276"/>
                    <a:pt x="422" y="276"/>
                  </a:cubicBezTo>
                  <a:cubicBezTo>
                    <a:pt x="423" y="276"/>
                    <a:pt x="424" y="276"/>
                    <a:pt x="425" y="276"/>
                  </a:cubicBezTo>
                  <a:cubicBezTo>
                    <a:pt x="426" y="276"/>
                    <a:pt x="426" y="276"/>
                    <a:pt x="426" y="276"/>
                  </a:cubicBezTo>
                  <a:cubicBezTo>
                    <a:pt x="428" y="276"/>
                    <a:pt x="430" y="276"/>
                    <a:pt x="432" y="276"/>
                  </a:cubicBezTo>
                  <a:cubicBezTo>
                    <a:pt x="432" y="276"/>
                    <a:pt x="433" y="276"/>
                    <a:pt x="433" y="276"/>
                  </a:cubicBezTo>
                  <a:cubicBezTo>
                    <a:pt x="434" y="276"/>
                    <a:pt x="434" y="276"/>
                    <a:pt x="434" y="276"/>
                  </a:cubicBezTo>
                  <a:cubicBezTo>
                    <a:pt x="439" y="276"/>
                    <a:pt x="442" y="276"/>
                    <a:pt x="446" y="276"/>
                  </a:cubicBezTo>
                  <a:cubicBezTo>
                    <a:pt x="446" y="276"/>
                    <a:pt x="446" y="276"/>
                    <a:pt x="446" y="276"/>
                  </a:cubicBezTo>
                  <a:cubicBezTo>
                    <a:pt x="447" y="276"/>
                    <a:pt x="448" y="276"/>
                    <a:pt x="449" y="276"/>
                  </a:cubicBezTo>
                  <a:cubicBezTo>
                    <a:pt x="450" y="276"/>
                    <a:pt x="450" y="276"/>
                    <a:pt x="451" y="276"/>
                  </a:cubicBezTo>
                  <a:cubicBezTo>
                    <a:pt x="452" y="276"/>
                    <a:pt x="452" y="276"/>
                    <a:pt x="452" y="276"/>
                  </a:cubicBezTo>
                  <a:cubicBezTo>
                    <a:pt x="452" y="276"/>
                    <a:pt x="453" y="276"/>
                    <a:pt x="453" y="276"/>
                  </a:cubicBezTo>
                  <a:cubicBezTo>
                    <a:pt x="453" y="276"/>
                    <a:pt x="454" y="276"/>
                    <a:pt x="454" y="276"/>
                  </a:cubicBezTo>
                  <a:cubicBezTo>
                    <a:pt x="454" y="276"/>
                    <a:pt x="454" y="276"/>
                    <a:pt x="454" y="276"/>
                  </a:cubicBezTo>
                  <a:cubicBezTo>
                    <a:pt x="454" y="276"/>
                    <a:pt x="454" y="276"/>
                    <a:pt x="454" y="276"/>
                  </a:cubicBezTo>
                  <a:cubicBezTo>
                    <a:pt x="454" y="276"/>
                    <a:pt x="454" y="276"/>
                    <a:pt x="454" y="276"/>
                  </a:cubicBezTo>
                  <a:cubicBezTo>
                    <a:pt x="454" y="276"/>
                    <a:pt x="454" y="276"/>
                    <a:pt x="454" y="276"/>
                  </a:cubicBezTo>
                  <a:cubicBezTo>
                    <a:pt x="454" y="276"/>
                    <a:pt x="454" y="276"/>
                    <a:pt x="454" y="276"/>
                  </a:cubicBezTo>
                  <a:cubicBezTo>
                    <a:pt x="454" y="276"/>
                    <a:pt x="454" y="276"/>
                    <a:pt x="454" y="276"/>
                  </a:cubicBezTo>
                  <a:cubicBezTo>
                    <a:pt x="454" y="276"/>
                    <a:pt x="454" y="276"/>
                    <a:pt x="454" y="276"/>
                  </a:cubicBezTo>
                  <a:cubicBezTo>
                    <a:pt x="454" y="276"/>
                    <a:pt x="454" y="276"/>
                    <a:pt x="454" y="276"/>
                  </a:cubicBezTo>
                  <a:cubicBezTo>
                    <a:pt x="454" y="276"/>
                    <a:pt x="454" y="276"/>
                    <a:pt x="454" y="276"/>
                  </a:cubicBezTo>
                  <a:cubicBezTo>
                    <a:pt x="454" y="276"/>
                    <a:pt x="454" y="276"/>
                    <a:pt x="454" y="276"/>
                  </a:cubicBezTo>
                  <a:cubicBezTo>
                    <a:pt x="454" y="276"/>
                    <a:pt x="454" y="276"/>
                    <a:pt x="454" y="276"/>
                  </a:cubicBezTo>
                  <a:cubicBezTo>
                    <a:pt x="455" y="276"/>
                    <a:pt x="455" y="276"/>
                    <a:pt x="455" y="276"/>
                  </a:cubicBezTo>
                  <a:cubicBezTo>
                    <a:pt x="455" y="276"/>
                    <a:pt x="455" y="276"/>
                    <a:pt x="455" y="276"/>
                  </a:cubicBezTo>
                  <a:cubicBezTo>
                    <a:pt x="455" y="276"/>
                    <a:pt x="455" y="276"/>
                    <a:pt x="455" y="276"/>
                  </a:cubicBezTo>
                  <a:cubicBezTo>
                    <a:pt x="455" y="276"/>
                    <a:pt x="455" y="276"/>
                    <a:pt x="455" y="276"/>
                  </a:cubicBezTo>
                  <a:cubicBezTo>
                    <a:pt x="455" y="277"/>
                    <a:pt x="455" y="277"/>
                    <a:pt x="455" y="277"/>
                  </a:cubicBezTo>
                  <a:cubicBezTo>
                    <a:pt x="455" y="277"/>
                    <a:pt x="455" y="277"/>
                    <a:pt x="455" y="277"/>
                  </a:cubicBezTo>
                  <a:cubicBezTo>
                    <a:pt x="455" y="277"/>
                    <a:pt x="455" y="277"/>
                    <a:pt x="455" y="277"/>
                  </a:cubicBezTo>
                  <a:cubicBezTo>
                    <a:pt x="456" y="277"/>
                    <a:pt x="456" y="277"/>
                    <a:pt x="456" y="277"/>
                  </a:cubicBezTo>
                  <a:cubicBezTo>
                    <a:pt x="456" y="277"/>
                    <a:pt x="456" y="277"/>
                    <a:pt x="456" y="277"/>
                  </a:cubicBezTo>
                  <a:cubicBezTo>
                    <a:pt x="456" y="277"/>
                    <a:pt x="456" y="277"/>
                    <a:pt x="456" y="277"/>
                  </a:cubicBezTo>
                  <a:cubicBezTo>
                    <a:pt x="456" y="277"/>
                    <a:pt x="456" y="277"/>
                    <a:pt x="456" y="277"/>
                  </a:cubicBezTo>
                  <a:cubicBezTo>
                    <a:pt x="456" y="277"/>
                    <a:pt x="456" y="277"/>
                    <a:pt x="456" y="277"/>
                  </a:cubicBezTo>
                  <a:cubicBezTo>
                    <a:pt x="457" y="277"/>
                    <a:pt x="457" y="277"/>
                    <a:pt x="457" y="277"/>
                  </a:cubicBezTo>
                  <a:cubicBezTo>
                    <a:pt x="457" y="277"/>
                    <a:pt x="457" y="277"/>
                    <a:pt x="457" y="277"/>
                  </a:cubicBezTo>
                  <a:cubicBezTo>
                    <a:pt x="457" y="277"/>
                    <a:pt x="457" y="277"/>
                    <a:pt x="457" y="277"/>
                  </a:cubicBezTo>
                  <a:cubicBezTo>
                    <a:pt x="457" y="277"/>
                    <a:pt x="457" y="277"/>
                    <a:pt x="457" y="277"/>
                  </a:cubicBezTo>
                  <a:cubicBezTo>
                    <a:pt x="457" y="277"/>
                    <a:pt x="457" y="277"/>
                    <a:pt x="457" y="277"/>
                  </a:cubicBezTo>
                  <a:cubicBezTo>
                    <a:pt x="457" y="277"/>
                    <a:pt x="457" y="277"/>
                    <a:pt x="457" y="277"/>
                  </a:cubicBezTo>
                  <a:cubicBezTo>
                    <a:pt x="458" y="277"/>
                    <a:pt x="458" y="277"/>
                    <a:pt x="458" y="277"/>
                  </a:cubicBezTo>
                  <a:cubicBezTo>
                    <a:pt x="458" y="277"/>
                    <a:pt x="458" y="277"/>
                    <a:pt x="458" y="277"/>
                  </a:cubicBezTo>
                  <a:cubicBezTo>
                    <a:pt x="458" y="277"/>
                    <a:pt x="458" y="277"/>
                    <a:pt x="458" y="277"/>
                  </a:cubicBezTo>
                  <a:cubicBezTo>
                    <a:pt x="458" y="277"/>
                    <a:pt x="458" y="277"/>
                    <a:pt x="458" y="277"/>
                  </a:cubicBezTo>
                  <a:cubicBezTo>
                    <a:pt x="458" y="277"/>
                    <a:pt x="458" y="277"/>
                    <a:pt x="458" y="277"/>
                  </a:cubicBezTo>
                  <a:cubicBezTo>
                    <a:pt x="458" y="277"/>
                    <a:pt x="458" y="277"/>
                    <a:pt x="458" y="277"/>
                  </a:cubicBezTo>
                  <a:cubicBezTo>
                    <a:pt x="458" y="277"/>
                    <a:pt x="458" y="277"/>
                    <a:pt x="458" y="277"/>
                  </a:cubicBezTo>
                  <a:cubicBezTo>
                    <a:pt x="458" y="277"/>
                    <a:pt x="458" y="277"/>
                    <a:pt x="458" y="277"/>
                  </a:cubicBezTo>
                  <a:cubicBezTo>
                    <a:pt x="458" y="277"/>
                    <a:pt x="458" y="277"/>
                    <a:pt x="458" y="277"/>
                  </a:cubicBezTo>
                  <a:cubicBezTo>
                    <a:pt x="459" y="277"/>
                    <a:pt x="459" y="277"/>
                    <a:pt x="459" y="277"/>
                  </a:cubicBezTo>
                  <a:cubicBezTo>
                    <a:pt x="459" y="277"/>
                    <a:pt x="459" y="277"/>
                    <a:pt x="459" y="277"/>
                  </a:cubicBezTo>
                  <a:cubicBezTo>
                    <a:pt x="459" y="277"/>
                    <a:pt x="459" y="277"/>
                    <a:pt x="459" y="277"/>
                  </a:cubicBezTo>
                  <a:cubicBezTo>
                    <a:pt x="459" y="277"/>
                    <a:pt x="459" y="277"/>
                    <a:pt x="459" y="277"/>
                  </a:cubicBezTo>
                  <a:cubicBezTo>
                    <a:pt x="459" y="277"/>
                    <a:pt x="459" y="277"/>
                    <a:pt x="459" y="277"/>
                  </a:cubicBezTo>
                  <a:cubicBezTo>
                    <a:pt x="460" y="276"/>
                    <a:pt x="460" y="276"/>
                    <a:pt x="460" y="276"/>
                  </a:cubicBezTo>
                  <a:cubicBezTo>
                    <a:pt x="460" y="276"/>
                    <a:pt x="460" y="276"/>
                    <a:pt x="460" y="276"/>
                  </a:cubicBezTo>
                  <a:cubicBezTo>
                    <a:pt x="460" y="276"/>
                    <a:pt x="460" y="276"/>
                    <a:pt x="460" y="276"/>
                  </a:cubicBezTo>
                  <a:cubicBezTo>
                    <a:pt x="460" y="276"/>
                    <a:pt x="460" y="276"/>
                    <a:pt x="460" y="276"/>
                  </a:cubicBezTo>
                  <a:cubicBezTo>
                    <a:pt x="460" y="276"/>
                    <a:pt x="460" y="276"/>
                    <a:pt x="460" y="276"/>
                  </a:cubicBezTo>
                  <a:cubicBezTo>
                    <a:pt x="460" y="276"/>
                    <a:pt x="460" y="276"/>
                    <a:pt x="460" y="276"/>
                  </a:cubicBezTo>
                  <a:cubicBezTo>
                    <a:pt x="461" y="276"/>
                    <a:pt x="461" y="276"/>
                    <a:pt x="461" y="276"/>
                  </a:cubicBezTo>
                  <a:cubicBezTo>
                    <a:pt x="461" y="276"/>
                    <a:pt x="461" y="276"/>
                    <a:pt x="461" y="276"/>
                  </a:cubicBezTo>
                  <a:cubicBezTo>
                    <a:pt x="461" y="276"/>
                    <a:pt x="461" y="276"/>
                    <a:pt x="461" y="276"/>
                  </a:cubicBezTo>
                  <a:cubicBezTo>
                    <a:pt x="462" y="276"/>
                    <a:pt x="462" y="276"/>
                    <a:pt x="462" y="276"/>
                  </a:cubicBezTo>
                  <a:cubicBezTo>
                    <a:pt x="462" y="276"/>
                    <a:pt x="462" y="276"/>
                    <a:pt x="462" y="276"/>
                  </a:cubicBezTo>
                  <a:cubicBezTo>
                    <a:pt x="463" y="276"/>
                    <a:pt x="463" y="276"/>
                    <a:pt x="463" y="276"/>
                  </a:cubicBezTo>
                  <a:cubicBezTo>
                    <a:pt x="463" y="276"/>
                    <a:pt x="463" y="276"/>
                    <a:pt x="463" y="276"/>
                  </a:cubicBezTo>
                  <a:cubicBezTo>
                    <a:pt x="463" y="276"/>
                    <a:pt x="463" y="276"/>
                    <a:pt x="463" y="276"/>
                  </a:cubicBezTo>
                  <a:cubicBezTo>
                    <a:pt x="463" y="276"/>
                    <a:pt x="463" y="276"/>
                    <a:pt x="463" y="276"/>
                  </a:cubicBezTo>
                  <a:cubicBezTo>
                    <a:pt x="464" y="276"/>
                    <a:pt x="464" y="276"/>
                    <a:pt x="464" y="276"/>
                  </a:cubicBezTo>
                  <a:cubicBezTo>
                    <a:pt x="465" y="276"/>
                    <a:pt x="465" y="276"/>
                    <a:pt x="465" y="276"/>
                  </a:cubicBezTo>
                  <a:cubicBezTo>
                    <a:pt x="465" y="276"/>
                    <a:pt x="465" y="276"/>
                    <a:pt x="465" y="276"/>
                  </a:cubicBezTo>
                  <a:cubicBezTo>
                    <a:pt x="465" y="275"/>
                    <a:pt x="465" y="275"/>
                    <a:pt x="465" y="275"/>
                  </a:cubicBezTo>
                  <a:cubicBezTo>
                    <a:pt x="466" y="275"/>
                    <a:pt x="466" y="275"/>
                    <a:pt x="466" y="275"/>
                  </a:cubicBezTo>
                  <a:cubicBezTo>
                    <a:pt x="466" y="275"/>
                    <a:pt x="466" y="275"/>
                    <a:pt x="466" y="275"/>
                  </a:cubicBezTo>
                  <a:cubicBezTo>
                    <a:pt x="467" y="275"/>
                    <a:pt x="467" y="275"/>
                    <a:pt x="467" y="275"/>
                  </a:cubicBezTo>
                  <a:cubicBezTo>
                    <a:pt x="467" y="275"/>
                    <a:pt x="467" y="275"/>
                    <a:pt x="467" y="275"/>
                  </a:cubicBezTo>
                  <a:cubicBezTo>
                    <a:pt x="468" y="275"/>
                    <a:pt x="468" y="275"/>
                    <a:pt x="468" y="275"/>
                  </a:cubicBezTo>
                  <a:cubicBezTo>
                    <a:pt x="468" y="274"/>
                    <a:pt x="468" y="274"/>
                    <a:pt x="468" y="274"/>
                  </a:cubicBezTo>
                  <a:cubicBezTo>
                    <a:pt x="468" y="274"/>
                    <a:pt x="468" y="274"/>
                    <a:pt x="468" y="274"/>
                  </a:cubicBezTo>
                  <a:cubicBezTo>
                    <a:pt x="469" y="274"/>
                    <a:pt x="469" y="274"/>
                    <a:pt x="469" y="274"/>
                  </a:cubicBezTo>
                  <a:cubicBezTo>
                    <a:pt x="469" y="274"/>
                    <a:pt x="469" y="274"/>
                    <a:pt x="469" y="274"/>
                  </a:cubicBezTo>
                  <a:cubicBezTo>
                    <a:pt x="469" y="274"/>
                    <a:pt x="469" y="274"/>
                    <a:pt x="469" y="274"/>
                  </a:cubicBezTo>
                  <a:cubicBezTo>
                    <a:pt x="470" y="274"/>
                    <a:pt x="470" y="274"/>
                    <a:pt x="470" y="274"/>
                  </a:cubicBezTo>
                  <a:cubicBezTo>
                    <a:pt x="470" y="273"/>
                    <a:pt x="470" y="273"/>
                    <a:pt x="470" y="273"/>
                  </a:cubicBezTo>
                  <a:cubicBezTo>
                    <a:pt x="470" y="273"/>
                    <a:pt x="470" y="273"/>
                    <a:pt x="470" y="273"/>
                  </a:cubicBezTo>
                  <a:cubicBezTo>
                    <a:pt x="471" y="273"/>
                    <a:pt x="471" y="273"/>
                    <a:pt x="471" y="273"/>
                  </a:cubicBezTo>
                  <a:cubicBezTo>
                    <a:pt x="471" y="273"/>
                    <a:pt x="471" y="273"/>
                    <a:pt x="471" y="273"/>
                  </a:cubicBezTo>
                  <a:cubicBezTo>
                    <a:pt x="471" y="273"/>
                    <a:pt x="471" y="273"/>
                    <a:pt x="471" y="273"/>
                  </a:cubicBezTo>
                  <a:cubicBezTo>
                    <a:pt x="471" y="273"/>
                    <a:pt x="471" y="273"/>
                    <a:pt x="471" y="273"/>
                  </a:cubicBezTo>
                  <a:cubicBezTo>
                    <a:pt x="471" y="273"/>
                    <a:pt x="471" y="273"/>
                    <a:pt x="471" y="273"/>
                  </a:cubicBezTo>
                  <a:cubicBezTo>
                    <a:pt x="471" y="272"/>
                    <a:pt x="471" y="272"/>
                    <a:pt x="471" y="272"/>
                  </a:cubicBezTo>
                  <a:cubicBezTo>
                    <a:pt x="472" y="272"/>
                    <a:pt x="472" y="272"/>
                    <a:pt x="472" y="272"/>
                  </a:cubicBezTo>
                  <a:cubicBezTo>
                    <a:pt x="472" y="272"/>
                    <a:pt x="472" y="272"/>
                    <a:pt x="472" y="272"/>
                  </a:cubicBezTo>
                  <a:cubicBezTo>
                    <a:pt x="472" y="272"/>
                    <a:pt x="472" y="272"/>
                    <a:pt x="472" y="272"/>
                  </a:cubicBezTo>
                  <a:cubicBezTo>
                    <a:pt x="472" y="272"/>
                    <a:pt x="472" y="272"/>
                    <a:pt x="472" y="272"/>
                  </a:cubicBezTo>
                  <a:cubicBezTo>
                    <a:pt x="473" y="271"/>
                    <a:pt x="473" y="271"/>
                    <a:pt x="473" y="271"/>
                  </a:cubicBezTo>
                  <a:cubicBezTo>
                    <a:pt x="473" y="271"/>
                    <a:pt x="473" y="271"/>
                    <a:pt x="473" y="271"/>
                  </a:cubicBezTo>
                  <a:cubicBezTo>
                    <a:pt x="473" y="271"/>
                    <a:pt x="473" y="271"/>
                    <a:pt x="473" y="271"/>
                  </a:cubicBezTo>
                  <a:cubicBezTo>
                    <a:pt x="473" y="271"/>
                    <a:pt x="473" y="271"/>
                    <a:pt x="473" y="271"/>
                  </a:cubicBezTo>
                  <a:cubicBezTo>
                    <a:pt x="473" y="271"/>
                    <a:pt x="473" y="271"/>
                    <a:pt x="473" y="271"/>
                  </a:cubicBezTo>
                  <a:cubicBezTo>
                    <a:pt x="473" y="271"/>
                    <a:pt x="473" y="271"/>
                    <a:pt x="473" y="271"/>
                  </a:cubicBezTo>
                  <a:cubicBezTo>
                    <a:pt x="473" y="270"/>
                    <a:pt x="473" y="270"/>
                    <a:pt x="473" y="270"/>
                  </a:cubicBezTo>
                  <a:cubicBezTo>
                    <a:pt x="473" y="270"/>
                    <a:pt x="473" y="270"/>
                    <a:pt x="473" y="270"/>
                  </a:cubicBezTo>
                  <a:cubicBezTo>
                    <a:pt x="474" y="270"/>
                    <a:pt x="474" y="270"/>
                    <a:pt x="474" y="270"/>
                  </a:cubicBezTo>
                  <a:cubicBezTo>
                    <a:pt x="474" y="269"/>
                    <a:pt x="474" y="269"/>
                    <a:pt x="474" y="269"/>
                  </a:cubicBezTo>
                  <a:cubicBezTo>
                    <a:pt x="474" y="269"/>
                    <a:pt x="474" y="269"/>
                    <a:pt x="474" y="269"/>
                  </a:cubicBezTo>
                  <a:cubicBezTo>
                    <a:pt x="474" y="269"/>
                    <a:pt x="474" y="269"/>
                    <a:pt x="474" y="269"/>
                  </a:cubicBezTo>
                  <a:cubicBezTo>
                    <a:pt x="474" y="268"/>
                    <a:pt x="474" y="268"/>
                    <a:pt x="474" y="268"/>
                  </a:cubicBezTo>
                  <a:cubicBezTo>
                    <a:pt x="474" y="268"/>
                    <a:pt x="474" y="268"/>
                    <a:pt x="474" y="268"/>
                  </a:cubicBezTo>
                  <a:cubicBezTo>
                    <a:pt x="475" y="268"/>
                    <a:pt x="475" y="268"/>
                    <a:pt x="475" y="268"/>
                  </a:cubicBezTo>
                  <a:cubicBezTo>
                    <a:pt x="475" y="268"/>
                    <a:pt x="475" y="268"/>
                    <a:pt x="475" y="268"/>
                  </a:cubicBezTo>
                  <a:cubicBezTo>
                    <a:pt x="475" y="267"/>
                    <a:pt x="475" y="267"/>
                    <a:pt x="475" y="267"/>
                  </a:cubicBezTo>
                  <a:cubicBezTo>
                    <a:pt x="475" y="267"/>
                    <a:pt x="475" y="267"/>
                    <a:pt x="475" y="267"/>
                  </a:cubicBezTo>
                  <a:cubicBezTo>
                    <a:pt x="475" y="266"/>
                    <a:pt x="475" y="266"/>
                    <a:pt x="475" y="266"/>
                  </a:cubicBezTo>
                  <a:cubicBezTo>
                    <a:pt x="475" y="266"/>
                    <a:pt x="475" y="266"/>
                    <a:pt x="475" y="266"/>
                  </a:cubicBezTo>
                  <a:cubicBezTo>
                    <a:pt x="475" y="265"/>
                    <a:pt x="475" y="265"/>
                    <a:pt x="475" y="265"/>
                  </a:cubicBezTo>
                  <a:cubicBezTo>
                    <a:pt x="475" y="265"/>
                    <a:pt x="475" y="265"/>
                    <a:pt x="475" y="265"/>
                  </a:cubicBezTo>
                  <a:cubicBezTo>
                    <a:pt x="476" y="264"/>
                    <a:pt x="476" y="264"/>
                    <a:pt x="476" y="264"/>
                  </a:cubicBezTo>
                  <a:cubicBezTo>
                    <a:pt x="476" y="264"/>
                    <a:pt x="476" y="264"/>
                    <a:pt x="476" y="264"/>
                  </a:cubicBezTo>
                  <a:cubicBezTo>
                    <a:pt x="476" y="264"/>
                    <a:pt x="476" y="264"/>
                    <a:pt x="476" y="264"/>
                  </a:cubicBezTo>
                  <a:cubicBezTo>
                    <a:pt x="476" y="263"/>
                    <a:pt x="476" y="263"/>
                    <a:pt x="476" y="262"/>
                  </a:cubicBezTo>
                  <a:cubicBezTo>
                    <a:pt x="476" y="262"/>
                    <a:pt x="476" y="261"/>
                    <a:pt x="476" y="261"/>
                  </a:cubicBezTo>
                  <a:cubicBezTo>
                    <a:pt x="476" y="260"/>
                    <a:pt x="476" y="259"/>
                    <a:pt x="476" y="258"/>
                  </a:cubicBezTo>
                  <a:cubicBezTo>
                    <a:pt x="476" y="258"/>
                    <a:pt x="476" y="257"/>
                    <a:pt x="476" y="257"/>
                  </a:cubicBezTo>
                  <a:cubicBezTo>
                    <a:pt x="476" y="256"/>
                    <a:pt x="476" y="256"/>
                    <a:pt x="476" y="256"/>
                  </a:cubicBezTo>
                  <a:cubicBezTo>
                    <a:pt x="476" y="256"/>
                    <a:pt x="476" y="256"/>
                    <a:pt x="476" y="256"/>
                  </a:cubicBezTo>
                  <a:cubicBezTo>
                    <a:pt x="477" y="255"/>
                    <a:pt x="477" y="254"/>
                    <a:pt x="477" y="254"/>
                  </a:cubicBezTo>
                  <a:cubicBezTo>
                    <a:pt x="477" y="253"/>
                    <a:pt x="477" y="252"/>
                    <a:pt x="477" y="252"/>
                  </a:cubicBezTo>
                  <a:cubicBezTo>
                    <a:pt x="477" y="251"/>
                    <a:pt x="477" y="250"/>
                    <a:pt x="477" y="249"/>
                  </a:cubicBezTo>
                  <a:cubicBezTo>
                    <a:pt x="477" y="248"/>
                    <a:pt x="477" y="248"/>
                    <a:pt x="477" y="247"/>
                  </a:cubicBezTo>
                  <a:cubicBezTo>
                    <a:pt x="477" y="247"/>
                    <a:pt x="477" y="247"/>
                    <a:pt x="477" y="247"/>
                  </a:cubicBezTo>
                  <a:cubicBezTo>
                    <a:pt x="477" y="246"/>
                    <a:pt x="477" y="246"/>
                    <a:pt x="477" y="246"/>
                  </a:cubicBezTo>
                  <a:cubicBezTo>
                    <a:pt x="477" y="244"/>
                    <a:pt x="477" y="242"/>
                    <a:pt x="477" y="240"/>
                  </a:cubicBezTo>
                  <a:cubicBezTo>
                    <a:pt x="477" y="239"/>
                    <a:pt x="478" y="238"/>
                    <a:pt x="478" y="237"/>
                  </a:cubicBezTo>
                  <a:cubicBezTo>
                    <a:pt x="478" y="237"/>
                    <a:pt x="478" y="237"/>
                    <a:pt x="478" y="237"/>
                  </a:cubicBezTo>
                  <a:cubicBezTo>
                    <a:pt x="478" y="236"/>
                    <a:pt x="478" y="236"/>
                    <a:pt x="478" y="236"/>
                  </a:cubicBezTo>
                  <a:cubicBezTo>
                    <a:pt x="478" y="236"/>
                    <a:pt x="478" y="235"/>
                    <a:pt x="478" y="234"/>
                  </a:cubicBezTo>
                  <a:cubicBezTo>
                    <a:pt x="478" y="233"/>
                    <a:pt x="478" y="233"/>
                    <a:pt x="478" y="232"/>
                  </a:cubicBezTo>
                  <a:cubicBezTo>
                    <a:pt x="478" y="231"/>
                    <a:pt x="478" y="229"/>
                    <a:pt x="478" y="228"/>
                  </a:cubicBezTo>
                  <a:cubicBezTo>
                    <a:pt x="478" y="216"/>
                    <a:pt x="478" y="216"/>
                    <a:pt x="478" y="216"/>
                  </a:cubicBezTo>
                  <a:cubicBezTo>
                    <a:pt x="478" y="216"/>
                    <a:pt x="478" y="216"/>
                    <a:pt x="478" y="216"/>
                  </a:cubicBezTo>
                  <a:cubicBezTo>
                    <a:pt x="478" y="216"/>
                    <a:pt x="478" y="216"/>
                    <a:pt x="478" y="216"/>
                  </a:cubicBezTo>
                  <a:cubicBezTo>
                    <a:pt x="478" y="216"/>
                    <a:pt x="478" y="216"/>
                    <a:pt x="478" y="216"/>
                  </a:cubicBezTo>
                  <a:cubicBezTo>
                    <a:pt x="478" y="216"/>
                    <a:pt x="478" y="216"/>
                    <a:pt x="478" y="216"/>
                  </a:cubicBezTo>
                  <a:cubicBezTo>
                    <a:pt x="478" y="216"/>
                    <a:pt x="478" y="216"/>
                    <a:pt x="478" y="216"/>
                  </a:cubicBezTo>
                  <a:cubicBezTo>
                    <a:pt x="478" y="216"/>
                    <a:pt x="478" y="216"/>
                    <a:pt x="478" y="216"/>
                  </a:cubicBezTo>
                  <a:cubicBezTo>
                    <a:pt x="479" y="174"/>
                    <a:pt x="480" y="132"/>
                    <a:pt x="481" y="90"/>
                  </a:cubicBezTo>
                  <a:cubicBezTo>
                    <a:pt x="481" y="90"/>
                    <a:pt x="481" y="90"/>
                    <a:pt x="481" y="90"/>
                  </a:cubicBezTo>
                  <a:cubicBezTo>
                    <a:pt x="481" y="90"/>
                    <a:pt x="481" y="90"/>
                    <a:pt x="481" y="90"/>
                  </a:cubicBezTo>
                  <a:cubicBezTo>
                    <a:pt x="481" y="90"/>
                    <a:pt x="481" y="90"/>
                    <a:pt x="481" y="90"/>
                  </a:cubicBezTo>
                  <a:cubicBezTo>
                    <a:pt x="481" y="90"/>
                    <a:pt x="481" y="90"/>
                    <a:pt x="481" y="90"/>
                  </a:cubicBezTo>
                  <a:cubicBezTo>
                    <a:pt x="481" y="90"/>
                    <a:pt x="481" y="90"/>
                    <a:pt x="481" y="90"/>
                  </a:cubicBezTo>
                  <a:cubicBezTo>
                    <a:pt x="481" y="90"/>
                    <a:pt x="481" y="90"/>
                    <a:pt x="481" y="90"/>
                  </a:cubicBezTo>
                  <a:cubicBezTo>
                    <a:pt x="481" y="90"/>
                    <a:pt x="481" y="90"/>
                    <a:pt x="481" y="90"/>
                  </a:cubicBezTo>
                  <a:cubicBezTo>
                    <a:pt x="481" y="90"/>
                    <a:pt x="481" y="90"/>
                    <a:pt x="481" y="90"/>
                  </a:cubicBezTo>
                  <a:cubicBezTo>
                    <a:pt x="481" y="90"/>
                    <a:pt x="481" y="90"/>
                    <a:pt x="481" y="90"/>
                  </a:cubicBezTo>
                  <a:cubicBezTo>
                    <a:pt x="481" y="90"/>
                    <a:pt x="481" y="90"/>
                    <a:pt x="481" y="90"/>
                  </a:cubicBezTo>
                  <a:cubicBezTo>
                    <a:pt x="481" y="110"/>
                    <a:pt x="481" y="110"/>
                    <a:pt x="481" y="110"/>
                  </a:cubicBezTo>
                  <a:cubicBezTo>
                    <a:pt x="481" y="110"/>
                    <a:pt x="481" y="111"/>
                    <a:pt x="481" y="111"/>
                  </a:cubicBezTo>
                  <a:cubicBezTo>
                    <a:pt x="481" y="114"/>
                    <a:pt x="480" y="116"/>
                    <a:pt x="480" y="118"/>
                  </a:cubicBezTo>
                  <a:cubicBezTo>
                    <a:pt x="480" y="119"/>
                    <a:pt x="480" y="120"/>
                    <a:pt x="480" y="120"/>
                  </a:cubicBezTo>
                  <a:cubicBezTo>
                    <a:pt x="480" y="121"/>
                    <a:pt x="480" y="122"/>
                    <a:pt x="480" y="123"/>
                  </a:cubicBezTo>
                  <a:cubicBezTo>
                    <a:pt x="480" y="123"/>
                    <a:pt x="480" y="124"/>
                    <a:pt x="480" y="125"/>
                  </a:cubicBezTo>
                  <a:cubicBezTo>
                    <a:pt x="480" y="126"/>
                    <a:pt x="480" y="126"/>
                    <a:pt x="480" y="127"/>
                  </a:cubicBezTo>
                  <a:cubicBezTo>
                    <a:pt x="480" y="128"/>
                    <a:pt x="480" y="128"/>
                    <a:pt x="479" y="129"/>
                  </a:cubicBezTo>
                  <a:cubicBezTo>
                    <a:pt x="479" y="130"/>
                    <a:pt x="479" y="130"/>
                    <a:pt x="479" y="131"/>
                  </a:cubicBezTo>
                  <a:cubicBezTo>
                    <a:pt x="479" y="132"/>
                    <a:pt x="479" y="132"/>
                    <a:pt x="479" y="133"/>
                  </a:cubicBezTo>
                  <a:cubicBezTo>
                    <a:pt x="479" y="134"/>
                    <a:pt x="479" y="134"/>
                    <a:pt x="479" y="135"/>
                  </a:cubicBezTo>
                  <a:cubicBezTo>
                    <a:pt x="478" y="136"/>
                    <a:pt x="478" y="137"/>
                    <a:pt x="478" y="138"/>
                  </a:cubicBezTo>
                  <a:cubicBezTo>
                    <a:pt x="478" y="138"/>
                    <a:pt x="478" y="138"/>
                    <a:pt x="478" y="138"/>
                  </a:cubicBezTo>
                  <a:cubicBezTo>
                    <a:pt x="477" y="139"/>
                    <a:pt x="477" y="140"/>
                    <a:pt x="476" y="141"/>
                  </a:cubicBezTo>
                  <a:cubicBezTo>
                    <a:pt x="476" y="141"/>
                    <a:pt x="476" y="141"/>
                    <a:pt x="476" y="141"/>
                  </a:cubicBezTo>
                  <a:cubicBezTo>
                    <a:pt x="475" y="141"/>
                    <a:pt x="475" y="142"/>
                    <a:pt x="474" y="143"/>
                  </a:cubicBezTo>
                  <a:cubicBezTo>
                    <a:pt x="474" y="143"/>
                    <a:pt x="474" y="143"/>
                    <a:pt x="474" y="143"/>
                  </a:cubicBezTo>
                  <a:cubicBezTo>
                    <a:pt x="473" y="143"/>
                    <a:pt x="472" y="144"/>
                    <a:pt x="471" y="144"/>
                  </a:cubicBezTo>
                  <a:cubicBezTo>
                    <a:pt x="471" y="144"/>
                    <a:pt x="471" y="144"/>
                    <a:pt x="471" y="144"/>
                  </a:cubicBezTo>
                  <a:cubicBezTo>
                    <a:pt x="470" y="144"/>
                    <a:pt x="470" y="145"/>
                    <a:pt x="469" y="145"/>
                  </a:cubicBezTo>
                  <a:cubicBezTo>
                    <a:pt x="468" y="145"/>
                    <a:pt x="468" y="145"/>
                    <a:pt x="468" y="145"/>
                  </a:cubicBezTo>
                  <a:cubicBezTo>
                    <a:pt x="468" y="145"/>
                    <a:pt x="467" y="145"/>
                    <a:pt x="466" y="145"/>
                  </a:cubicBezTo>
                  <a:cubicBezTo>
                    <a:pt x="466" y="145"/>
                    <a:pt x="466" y="145"/>
                    <a:pt x="466" y="145"/>
                  </a:cubicBezTo>
                  <a:cubicBezTo>
                    <a:pt x="465" y="146"/>
                    <a:pt x="464" y="146"/>
                    <a:pt x="463" y="146"/>
                  </a:cubicBezTo>
                  <a:cubicBezTo>
                    <a:pt x="463" y="146"/>
                    <a:pt x="463" y="146"/>
                    <a:pt x="463" y="146"/>
                  </a:cubicBezTo>
                  <a:cubicBezTo>
                    <a:pt x="462" y="146"/>
                    <a:pt x="462" y="146"/>
                    <a:pt x="461" y="146"/>
                  </a:cubicBezTo>
                  <a:cubicBezTo>
                    <a:pt x="460" y="146"/>
                    <a:pt x="460" y="146"/>
                    <a:pt x="460" y="146"/>
                  </a:cubicBezTo>
                  <a:cubicBezTo>
                    <a:pt x="460" y="112"/>
                    <a:pt x="461" y="78"/>
                    <a:pt x="462" y="44"/>
                  </a:cubicBezTo>
                  <a:cubicBezTo>
                    <a:pt x="462" y="45"/>
                    <a:pt x="462" y="45"/>
                    <a:pt x="462" y="45"/>
                  </a:cubicBezTo>
                  <a:cubicBezTo>
                    <a:pt x="462" y="45"/>
                    <a:pt x="462" y="45"/>
                    <a:pt x="462" y="45"/>
                  </a:cubicBezTo>
                  <a:cubicBezTo>
                    <a:pt x="461" y="46"/>
                    <a:pt x="461" y="46"/>
                    <a:pt x="461" y="46"/>
                  </a:cubicBezTo>
                  <a:cubicBezTo>
                    <a:pt x="461" y="46"/>
                    <a:pt x="461" y="46"/>
                    <a:pt x="461" y="46"/>
                  </a:cubicBezTo>
                  <a:cubicBezTo>
                    <a:pt x="461" y="46"/>
                    <a:pt x="460" y="47"/>
                    <a:pt x="460" y="47"/>
                  </a:cubicBezTo>
                  <a:cubicBezTo>
                    <a:pt x="460" y="47"/>
                    <a:pt x="460" y="47"/>
                    <a:pt x="460" y="47"/>
                  </a:cubicBezTo>
                  <a:cubicBezTo>
                    <a:pt x="460" y="47"/>
                    <a:pt x="459" y="47"/>
                    <a:pt x="459" y="48"/>
                  </a:cubicBezTo>
                  <a:cubicBezTo>
                    <a:pt x="459" y="48"/>
                    <a:pt x="459" y="48"/>
                    <a:pt x="459" y="48"/>
                  </a:cubicBezTo>
                  <a:cubicBezTo>
                    <a:pt x="458" y="48"/>
                    <a:pt x="458" y="48"/>
                    <a:pt x="457" y="48"/>
                  </a:cubicBezTo>
                  <a:cubicBezTo>
                    <a:pt x="457" y="48"/>
                    <a:pt x="457" y="48"/>
                    <a:pt x="457" y="48"/>
                  </a:cubicBezTo>
                  <a:cubicBezTo>
                    <a:pt x="456" y="49"/>
                    <a:pt x="456" y="49"/>
                    <a:pt x="455" y="49"/>
                  </a:cubicBezTo>
                  <a:cubicBezTo>
                    <a:pt x="455" y="49"/>
                    <a:pt x="455" y="49"/>
                    <a:pt x="455" y="49"/>
                  </a:cubicBezTo>
                  <a:cubicBezTo>
                    <a:pt x="455" y="49"/>
                    <a:pt x="454" y="49"/>
                    <a:pt x="454" y="49"/>
                  </a:cubicBezTo>
                  <a:cubicBezTo>
                    <a:pt x="453" y="49"/>
                    <a:pt x="453" y="50"/>
                    <a:pt x="453" y="50"/>
                  </a:cubicBezTo>
                  <a:cubicBezTo>
                    <a:pt x="452" y="50"/>
                    <a:pt x="452" y="50"/>
                    <a:pt x="451" y="50"/>
                  </a:cubicBezTo>
                  <a:cubicBezTo>
                    <a:pt x="451" y="50"/>
                    <a:pt x="451" y="50"/>
                    <a:pt x="450" y="50"/>
                  </a:cubicBezTo>
                  <a:cubicBezTo>
                    <a:pt x="449" y="50"/>
                    <a:pt x="447" y="51"/>
                    <a:pt x="445" y="51"/>
                  </a:cubicBezTo>
                  <a:cubicBezTo>
                    <a:pt x="445" y="51"/>
                    <a:pt x="445" y="51"/>
                    <a:pt x="445" y="51"/>
                  </a:cubicBezTo>
                  <a:cubicBezTo>
                    <a:pt x="443" y="51"/>
                    <a:pt x="441" y="51"/>
                    <a:pt x="439" y="52"/>
                  </a:cubicBezTo>
                  <a:cubicBezTo>
                    <a:pt x="438" y="52"/>
                    <a:pt x="438" y="52"/>
                    <a:pt x="438" y="52"/>
                  </a:cubicBezTo>
                  <a:cubicBezTo>
                    <a:pt x="436" y="52"/>
                    <a:pt x="434" y="52"/>
                    <a:pt x="432" y="52"/>
                  </a:cubicBezTo>
                  <a:cubicBezTo>
                    <a:pt x="432" y="52"/>
                    <a:pt x="432" y="52"/>
                    <a:pt x="432" y="52"/>
                  </a:cubicBezTo>
                  <a:cubicBezTo>
                    <a:pt x="429" y="52"/>
                    <a:pt x="427" y="52"/>
                    <a:pt x="425" y="52"/>
                  </a:cubicBezTo>
                  <a:cubicBezTo>
                    <a:pt x="424" y="52"/>
                    <a:pt x="424" y="52"/>
                    <a:pt x="424" y="52"/>
                  </a:cubicBezTo>
                  <a:cubicBezTo>
                    <a:pt x="424" y="35"/>
                    <a:pt x="425" y="17"/>
                    <a:pt x="425" y="0"/>
                  </a:cubicBezTo>
                  <a:cubicBezTo>
                    <a:pt x="425" y="0"/>
                    <a:pt x="425" y="0"/>
                    <a:pt x="425" y="0"/>
                  </a:cubicBezTo>
                  <a:cubicBezTo>
                    <a:pt x="424" y="0"/>
                    <a:pt x="424" y="0"/>
                    <a:pt x="424" y="0"/>
                  </a:cubicBezTo>
                  <a:cubicBezTo>
                    <a:pt x="424" y="0"/>
                    <a:pt x="424" y="0"/>
                    <a:pt x="424" y="0"/>
                  </a:cubicBezTo>
                  <a:cubicBezTo>
                    <a:pt x="424" y="0"/>
                    <a:pt x="424" y="0"/>
                    <a:pt x="424" y="0"/>
                  </a:cubicBezTo>
                  <a:cubicBezTo>
                    <a:pt x="424" y="0"/>
                    <a:pt x="424" y="0"/>
                    <a:pt x="424" y="0"/>
                  </a:cubicBezTo>
                  <a:cubicBezTo>
                    <a:pt x="423" y="52"/>
                    <a:pt x="423" y="52"/>
                    <a:pt x="423" y="52"/>
                  </a:cubicBezTo>
                  <a:cubicBezTo>
                    <a:pt x="422" y="52"/>
                    <a:pt x="421" y="52"/>
                    <a:pt x="420" y="52"/>
                  </a:cubicBezTo>
                  <a:cubicBezTo>
                    <a:pt x="419" y="52"/>
                    <a:pt x="418" y="52"/>
                    <a:pt x="416" y="52"/>
                  </a:cubicBezTo>
                  <a:cubicBezTo>
                    <a:pt x="415" y="52"/>
                    <a:pt x="414" y="52"/>
                    <a:pt x="412" y="52"/>
                  </a:cubicBezTo>
                  <a:cubicBezTo>
                    <a:pt x="412" y="52"/>
                    <a:pt x="412" y="52"/>
                    <a:pt x="412" y="52"/>
                  </a:cubicBezTo>
                  <a:cubicBezTo>
                    <a:pt x="411" y="52"/>
                    <a:pt x="409" y="52"/>
                    <a:pt x="408" y="52"/>
                  </a:cubicBezTo>
                  <a:cubicBezTo>
                    <a:pt x="408" y="52"/>
                    <a:pt x="408" y="52"/>
                    <a:pt x="408" y="52"/>
                  </a:cubicBezTo>
                  <a:cubicBezTo>
                    <a:pt x="408" y="52"/>
                    <a:pt x="408" y="52"/>
                    <a:pt x="408" y="52"/>
                  </a:cubicBezTo>
                  <a:cubicBezTo>
                    <a:pt x="408" y="52"/>
                    <a:pt x="408" y="52"/>
                    <a:pt x="408" y="52"/>
                  </a:cubicBezTo>
                  <a:cubicBezTo>
                    <a:pt x="407" y="52"/>
                    <a:pt x="407" y="52"/>
                    <a:pt x="407" y="52"/>
                  </a:cubicBezTo>
                  <a:cubicBezTo>
                    <a:pt x="407" y="52"/>
                    <a:pt x="407" y="52"/>
                    <a:pt x="406" y="52"/>
                  </a:cubicBezTo>
                  <a:cubicBezTo>
                    <a:pt x="406" y="52"/>
                    <a:pt x="405" y="52"/>
                    <a:pt x="405" y="52"/>
                  </a:cubicBezTo>
                  <a:cubicBezTo>
                    <a:pt x="404" y="52"/>
                    <a:pt x="404" y="52"/>
                    <a:pt x="403" y="52"/>
                  </a:cubicBezTo>
                  <a:cubicBezTo>
                    <a:pt x="403" y="52"/>
                    <a:pt x="402" y="52"/>
                    <a:pt x="402" y="52"/>
                  </a:cubicBezTo>
                  <a:cubicBezTo>
                    <a:pt x="402" y="52"/>
                    <a:pt x="401" y="52"/>
                    <a:pt x="401" y="52"/>
                  </a:cubicBezTo>
                  <a:cubicBezTo>
                    <a:pt x="400" y="52"/>
                    <a:pt x="400" y="51"/>
                    <a:pt x="400" y="51"/>
                  </a:cubicBezTo>
                  <a:cubicBezTo>
                    <a:pt x="399" y="51"/>
                    <a:pt x="399" y="51"/>
                    <a:pt x="398" y="51"/>
                  </a:cubicBezTo>
                  <a:cubicBezTo>
                    <a:pt x="398" y="51"/>
                    <a:pt x="398" y="51"/>
                    <a:pt x="397" y="51"/>
                  </a:cubicBezTo>
                  <a:cubicBezTo>
                    <a:pt x="397" y="51"/>
                    <a:pt x="397" y="51"/>
                    <a:pt x="397" y="51"/>
                  </a:cubicBezTo>
                  <a:cubicBezTo>
                    <a:pt x="396" y="51"/>
                    <a:pt x="396" y="51"/>
                    <a:pt x="396" y="51"/>
                  </a:cubicBezTo>
                  <a:cubicBezTo>
                    <a:pt x="395" y="51"/>
                    <a:pt x="395" y="51"/>
                    <a:pt x="395" y="51"/>
                  </a:cubicBezTo>
                  <a:cubicBezTo>
                    <a:pt x="394" y="51"/>
                    <a:pt x="394" y="51"/>
                    <a:pt x="394" y="51"/>
                  </a:cubicBezTo>
                  <a:cubicBezTo>
                    <a:pt x="393" y="51"/>
                    <a:pt x="393" y="51"/>
                    <a:pt x="393" y="51"/>
                  </a:cubicBezTo>
                  <a:cubicBezTo>
                    <a:pt x="392" y="51"/>
                    <a:pt x="392" y="51"/>
                    <a:pt x="392" y="51"/>
                  </a:cubicBezTo>
                  <a:cubicBezTo>
                    <a:pt x="391" y="51"/>
                    <a:pt x="391" y="51"/>
                    <a:pt x="391" y="51"/>
                  </a:cubicBezTo>
                  <a:cubicBezTo>
                    <a:pt x="390" y="51"/>
                    <a:pt x="390" y="51"/>
                    <a:pt x="390" y="51"/>
                  </a:cubicBezTo>
                  <a:cubicBezTo>
                    <a:pt x="389" y="51"/>
                    <a:pt x="389" y="51"/>
                    <a:pt x="389" y="51"/>
                  </a:cubicBezTo>
                  <a:cubicBezTo>
                    <a:pt x="389" y="51"/>
                    <a:pt x="389" y="51"/>
                    <a:pt x="389" y="51"/>
                  </a:cubicBezTo>
                  <a:cubicBezTo>
                    <a:pt x="388" y="51"/>
                    <a:pt x="388" y="51"/>
                    <a:pt x="388" y="51"/>
                  </a:cubicBezTo>
                  <a:cubicBezTo>
                    <a:pt x="388" y="51"/>
                    <a:pt x="388" y="51"/>
                    <a:pt x="388" y="51"/>
                  </a:cubicBezTo>
                  <a:cubicBezTo>
                    <a:pt x="387" y="51"/>
                    <a:pt x="387" y="51"/>
                    <a:pt x="387" y="51"/>
                  </a:cubicBezTo>
                  <a:cubicBezTo>
                    <a:pt x="387" y="51"/>
                    <a:pt x="387" y="51"/>
                    <a:pt x="387" y="51"/>
                  </a:cubicBezTo>
                  <a:cubicBezTo>
                    <a:pt x="387" y="51"/>
                    <a:pt x="387" y="51"/>
                    <a:pt x="387" y="51"/>
                  </a:cubicBezTo>
                  <a:cubicBezTo>
                    <a:pt x="386" y="51"/>
                    <a:pt x="386" y="51"/>
                    <a:pt x="386" y="51"/>
                  </a:cubicBezTo>
                  <a:cubicBezTo>
                    <a:pt x="386" y="51"/>
                    <a:pt x="386" y="51"/>
                    <a:pt x="386" y="51"/>
                  </a:cubicBezTo>
                  <a:cubicBezTo>
                    <a:pt x="385" y="51"/>
                    <a:pt x="385" y="51"/>
                    <a:pt x="385" y="51"/>
                  </a:cubicBezTo>
                  <a:cubicBezTo>
                    <a:pt x="384" y="51"/>
                    <a:pt x="384" y="51"/>
                    <a:pt x="384" y="51"/>
                  </a:cubicBezTo>
                  <a:cubicBezTo>
                    <a:pt x="383" y="51"/>
                    <a:pt x="383" y="51"/>
                    <a:pt x="383" y="51"/>
                  </a:cubicBezTo>
                  <a:cubicBezTo>
                    <a:pt x="382" y="51"/>
                    <a:pt x="382" y="51"/>
                    <a:pt x="382" y="51"/>
                  </a:cubicBezTo>
                  <a:cubicBezTo>
                    <a:pt x="381" y="51"/>
                    <a:pt x="381" y="51"/>
                    <a:pt x="381" y="51"/>
                  </a:cubicBezTo>
                  <a:cubicBezTo>
                    <a:pt x="380" y="52"/>
                    <a:pt x="380" y="52"/>
                    <a:pt x="380" y="52"/>
                  </a:cubicBezTo>
                  <a:cubicBezTo>
                    <a:pt x="380" y="52"/>
                    <a:pt x="380" y="52"/>
                    <a:pt x="380" y="52"/>
                  </a:cubicBezTo>
                  <a:cubicBezTo>
                    <a:pt x="379" y="52"/>
                    <a:pt x="379" y="52"/>
                    <a:pt x="379" y="52"/>
                  </a:cubicBezTo>
                  <a:cubicBezTo>
                    <a:pt x="378" y="52"/>
                    <a:pt x="378" y="52"/>
                    <a:pt x="378" y="52"/>
                  </a:cubicBezTo>
                  <a:cubicBezTo>
                    <a:pt x="378" y="52"/>
                    <a:pt x="378" y="52"/>
                    <a:pt x="378" y="52"/>
                  </a:cubicBezTo>
                  <a:cubicBezTo>
                    <a:pt x="378" y="52"/>
                    <a:pt x="378" y="52"/>
                    <a:pt x="378" y="52"/>
                  </a:cubicBezTo>
                  <a:cubicBezTo>
                    <a:pt x="378" y="52"/>
                    <a:pt x="378" y="52"/>
                    <a:pt x="378" y="52"/>
                  </a:cubicBezTo>
                  <a:cubicBezTo>
                    <a:pt x="377" y="52"/>
                    <a:pt x="377" y="52"/>
                    <a:pt x="377" y="52"/>
                  </a:cubicBezTo>
                  <a:cubicBezTo>
                    <a:pt x="376" y="52"/>
                    <a:pt x="376" y="52"/>
                    <a:pt x="376" y="52"/>
                  </a:cubicBezTo>
                  <a:cubicBezTo>
                    <a:pt x="375" y="52"/>
                    <a:pt x="375" y="52"/>
                    <a:pt x="375" y="52"/>
                  </a:cubicBezTo>
                  <a:cubicBezTo>
                    <a:pt x="374" y="52"/>
                    <a:pt x="374" y="52"/>
                    <a:pt x="374" y="52"/>
                  </a:cubicBezTo>
                  <a:cubicBezTo>
                    <a:pt x="373" y="52"/>
                    <a:pt x="373" y="52"/>
                    <a:pt x="373" y="52"/>
                  </a:cubicBezTo>
                  <a:cubicBezTo>
                    <a:pt x="373" y="52"/>
                    <a:pt x="373" y="52"/>
                    <a:pt x="373" y="52"/>
                  </a:cubicBezTo>
                  <a:cubicBezTo>
                    <a:pt x="373" y="52"/>
                    <a:pt x="372" y="52"/>
                    <a:pt x="372" y="52"/>
                  </a:cubicBezTo>
                  <a:cubicBezTo>
                    <a:pt x="371" y="52"/>
                    <a:pt x="371" y="52"/>
                    <a:pt x="370" y="52"/>
                  </a:cubicBezTo>
                  <a:cubicBezTo>
                    <a:pt x="369" y="53"/>
                    <a:pt x="369" y="53"/>
                    <a:pt x="369" y="53"/>
                  </a:cubicBezTo>
                  <a:cubicBezTo>
                    <a:pt x="369" y="53"/>
                    <a:pt x="369" y="53"/>
                    <a:pt x="369" y="53"/>
                  </a:cubicBezTo>
                  <a:cubicBezTo>
                    <a:pt x="369" y="53"/>
                    <a:pt x="369" y="53"/>
                    <a:pt x="369" y="53"/>
                  </a:cubicBezTo>
                  <a:cubicBezTo>
                    <a:pt x="369" y="53"/>
                    <a:pt x="369" y="53"/>
                    <a:pt x="369" y="53"/>
                  </a:cubicBezTo>
                  <a:cubicBezTo>
                    <a:pt x="367" y="53"/>
                    <a:pt x="366" y="53"/>
                    <a:pt x="365" y="53"/>
                  </a:cubicBezTo>
                  <a:cubicBezTo>
                    <a:pt x="364" y="53"/>
                    <a:pt x="363" y="53"/>
                    <a:pt x="362" y="54"/>
                  </a:cubicBezTo>
                  <a:cubicBezTo>
                    <a:pt x="361" y="54"/>
                    <a:pt x="361" y="54"/>
                    <a:pt x="361" y="54"/>
                  </a:cubicBezTo>
                  <a:cubicBezTo>
                    <a:pt x="361" y="54"/>
                    <a:pt x="361" y="54"/>
                    <a:pt x="361" y="54"/>
                  </a:cubicBezTo>
                  <a:cubicBezTo>
                    <a:pt x="361" y="54"/>
                    <a:pt x="361" y="54"/>
                    <a:pt x="361" y="54"/>
                  </a:cubicBezTo>
                  <a:cubicBezTo>
                    <a:pt x="360" y="54"/>
                    <a:pt x="359" y="54"/>
                    <a:pt x="357" y="54"/>
                  </a:cubicBezTo>
                  <a:cubicBezTo>
                    <a:pt x="356" y="55"/>
                    <a:pt x="355" y="55"/>
                    <a:pt x="354" y="55"/>
                  </a:cubicBezTo>
                  <a:cubicBezTo>
                    <a:pt x="353" y="55"/>
                    <a:pt x="353" y="55"/>
                    <a:pt x="353" y="55"/>
                  </a:cubicBezTo>
                  <a:cubicBezTo>
                    <a:pt x="353" y="55"/>
                    <a:pt x="353" y="55"/>
                    <a:pt x="353" y="55"/>
                  </a:cubicBezTo>
                  <a:cubicBezTo>
                    <a:pt x="353" y="55"/>
                    <a:pt x="353" y="55"/>
                    <a:pt x="353" y="55"/>
                  </a:cubicBezTo>
                  <a:cubicBezTo>
                    <a:pt x="352" y="56"/>
                    <a:pt x="352" y="56"/>
                    <a:pt x="352" y="56"/>
                  </a:cubicBezTo>
                  <a:cubicBezTo>
                    <a:pt x="352" y="56"/>
                    <a:pt x="352" y="56"/>
                    <a:pt x="352" y="56"/>
                  </a:cubicBezTo>
                  <a:cubicBezTo>
                    <a:pt x="351" y="56"/>
                    <a:pt x="351" y="56"/>
                    <a:pt x="351" y="56"/>
                  </a:cubicBezTo>
                  <a:cubicBezTo>
                    <a:pt x="351" y="56"/>
                    <a:pt x="351" y="56"/>
                    <a:pt x="351" y="56"/>
                  </a:cubicBezTo>
                  <a:cubicBezTo>
                    <a:pt x="351" y="56"/>
                    <a:pt x="351" y="56"/>
                    <a:pt x="351" y="56"/>
                  </a:cubicBezTo>
                  <a:cubicBezTo>
                    <a:pt x="351" y="56"/>
                    <a:pt x="351" y="56"/>
                    <a:pt x="351" y="56"/>
                  </a:cubicBezTo>
                  <a:cubicBezTo>
                    <a:pt x="350" y="56"/>
                    <a:pt x="350" y="56"/>
                    <a:pt x="350" y="56"/>
                  </a:cubicBezTo>
                  <a:cubicBezTo>
                    <a:pt x="350" y="56"/>
                    <a:pt x="350" y="56"/>
                    <a:pt x="350" y="56"/>
                  </a:cubicBezTo>
                  <a:cubicBezTo>
                    <a:pt x="349" y="57"/>
                    <a:pt x="349" y="57"/>
                    <a:pt x="349" y="57"/>
                  </a:cubicBezTo>
                  <a:cubicBezTo>
                    <a:pt x="349" y="57"/>
                    <a:pt x="349" y="57"/>
                    <a:pt x="349" y="57"/>
                  </a:cubicBezTo>
                  <a:cubicBezTo>
                    <a:pt x="348" y="57"/>
                    <a:pt x="348" y="57"/>
                    <a:pt x="348" y="57"/>
                  </a:cubicBezTo>
                  <a:cubicBezTo>
                    <a:pt x="348" y="57"/>
                    <a:pt x="348" y="57"/>
                    <a:pt x="348" y="57"/>
                  </a:cubicBezTo>
                  <a:cubicBezTo>
                    <a:pt x="348" y="57"/>
                    <a:pt x="348" y="57"/>
                    <a:pt x="348" y="57"/>
                  </a:cubicBezTo>
                  <a:cubicBezTo>
                    <a:pt x="348" y="57"/>
                    <a:pt x="348" y="57"/>
                    <a:pt x="348" y="57"/>
                  </a:cubicBezTo>
                  <a:cubicBezTo>
                    <a:pt x="348" y="57"/>
                    <a:pt x="348" y="57"/>
                    <a:pt x="348" y="57"/>
                  </a:cubicBezTo>
                  <a:cubicBezTo>
                    <a:pt x="348" y="57"/>
                    <a:pt x="348" y="57"/>
                    <a:pt x="348" y="57"/>
                  </a:cubicBezTo>
                  <a:cubicBezTo>
                    <a:pt x="347" y="58"/>
                    <a:pt x="347" y="58"/>
                    <a:pt x="347" y="58"/>
                  </a:cubicBezTo>
                  <a:cubicBezTo>
                    <a:pt x="347" y="58"/>
                    <a:pt x="347" y="58"/>
                    <a:pt x="347" y="58"/>
                  </a:cubicBezTo>
                  <a:cubicBezTo>
                    <a:pt x="346" y="58"/>
                    <a:pt x="346" y="58"/>
                    <a:pt x="346" y="58"/>
                  </a:cubicBezTo>
                  <a:cubicBezTo>
                    <a:pt x="346" y="58"/>
                    <a:pt x="346" y="58"/>
                    <a:pt x="346" y="58"/>
                  </a:cubicBezTo>
                  <a:cubicBezTo>
                    <a:pt x="346" y="58"/>
                    <a:pt x="346" y="58"/>
                    <a:pt x="346" y="58"/>
                  </a:cubicBezTo>
                  <a:cubicBezTo>
                    <a:pt x="346" y="58"/>
                    <a:pt x="346" y="58"/>
                    <a:pt x="346" y="58"/>
                  </a:cubicBezTo>
                  <a:cubicBezTo>
                    <a:pt x="346" y="58"/>
                    <a:pt x="346" y="58"/>
                    <a:pt x="346" y="58"/>
                  </a:cubicBezTo>
                  <a:cubicBezTo>
                    <a:pt x="345" y="59"/>
                    <a:pt x="345" y="59"/>
                    <a:pt x="345" y="59"/>
                  </a:cubicBezTo>
                  <a:cubicBezTo>
                    <a:pt x="345" y="59"/>
                    <a:pt x="345" y="59"/>
                    <a:pt x="345" y="59"/>
                  </a:cubicBezTo>
                  <a:cubicBezTo>
                    <a:pt x="345" y="59"/>
                    <a:pt x="345" y="59"/>
                    <a:pt x="345" y="59"/>
                  </a:cubicBezTo>
                  <a:cubicBezTo>
                    <a:pt x="344" y="59"/>
                    <a:pt x="344" y="59"/>
                    <a:pt x="344" y="59"/>
                  </a:cubicBezTo>
                  <a:cubicBezTo>
                    <a:pt x="344" y="60"/>
                    <a:pt x="344" y="60"/>
                    <a:pt x="344" y="60"/>
                  </a:cubicBezTo>
                  <a:cubicBezTo>
                    <a:pt x="344" y="60"/>
                    <a:pt x="344" y="60"/>
                    <a:pt x="344" y="60"/>
                  </a:cubicBezTo>
                  <a:cubicBezTo>
                    <a:pt x="344" y="60"/>
                    <a:pt x="344" y="60"/>
                    <a:pt x="344" y="60"/>
                  </a:cubicBezTo>
                  <a:cubicBezTo>
                    <a:pt x="344" y="60"/>
                    <a:pt x="344" y="60"/>
                    <a:pt x="344" y="60"/>
                  </a:cubicBezTo>
                  <a:cubicBezTo>
                    <a:pt x="344" y="60"/>
                    <a:pt x="344" y="60"/>
                    <a:pt x="344" y="60"/>
                  </a:cubicBezTo>
                  <a:cubicBezTo>
                    <a:pt x="343" y="60"/>
                    <a:pt x="343" y="60"/>
                    <a:pt x="343" y="60"/>
                  </a:cubicBezTo>
                  <a:cubicBezTo>
                    <a:pt x="343" y="60"/>
                    <a:pt x="343" y="60"/>
                    <a:pt x="343" y="60"/>
                  </a:cubicBezTo>
                  <a:cubicBezTo>
                    <a:pt x="343" y="61"/>
                    <a:pt x="343" y="61"/>
                    <a:pt x="343" y="61"/>
                  </a:cubicBezTo>
                  <a:cubicBezTo>
                    <a:pt x="343" y="61"/>
                    <a:pt x="343" y="61"/>
                    <a:pt x="343" y="61"/>
                  </a:cubicBezTo>
                  <a:cubicBezTo>
                    <a:pt x="342" y="61"/>
                    <a:pt x="342" y="61"/>
                    <a:pt x="342" y="61"/>
                  </a:cubicBezTo>
                  <a:cubicBezTo>
                    <a:pt x="342" y="61"/>
                    <a:pt x="342" y="61"/>
                    <a:pt x="342" y="61"/>
                  </a:cubicBezTo>
                  <a:cubicBezTo>
                    <a:pt x="342" y="61"/>
                    <a:pt x="342" y="61"/>
                    <a:pt x="342" y="61"/>
                  </a:cubicBezTo>
                  <a:cubicBezTo>
                    <a:pt x="342" y="62"/>
                    <a:pt x="342" y="62"/>
                    <a:pt x="342" y="62"/>
                  </a:cubicBezTo>
                  <a:cubicBezTo>
                    <a:pt x="342" y="62"/>
                    <a:pt x="342" y="62"/>
                    <a:pt x="342" y="62"/>
                  </a:cubicBezTo>
                  <a:cubicBezTo>
                    <a:pt x="342" y="62"/>
                    <a:pt x="342" y="62"/>
                    <a:pt x="342" y="62"/>
                  </a:cubicBezTo>
                  <a:cubicBezTo>
                    <a:pt x="341" y="63"/>
                    <a:pt x="341" y="63"/>
                    <a:pt x="341" y="63"/>
                  </a:cubicBezTo>
                  <a:cubicBezTo>
                    <a:pt x="341" y="63"/>
                    <a:pt x="341" y="63"/>
                    <a:pt x="341" y="63"/>
                  </a:cubicBezTo>
                  <a:cubicBezTo>
                    <a:pt x="341" y="63"/>
                    <a:pt x="341" y="63"/>
                    <a:pt x="341" y="63"/>
                  </a:cubicBezTo>
                  <a:cubicBezTo>
                    <a:pt x="341" y="63"/>
                    <a:pt x="341" y="63"/>
                    <a:pt x="341" y="63"/>
                  </a:cubicBezTo>
                  <a:cubicBezTo>
                    <a:pt x="341" y="63"/>
                    <a:pt x="341" y="63"/>
                    <a:pt x="341" y="63"/>
                  </a:cubicBezTo>
                  <a:cubicBezTo>
                    <a:pt x="341" y="63"/>
                    <a:pt x="341" y="63"/>
                    <a:pt x="341" y="63"/>
                  </a:cubicBezTo>
                  <a:cubicBezTo>
                    <a:pt x="341" y="64"/>
                    <a:pt x="341" y="64"/>
                    <a:pt x="341" y="64"/>
                  </a:cubicBezTo>
                  <a:cubicBezTo>
                    <a:pt x="341" y="64"/>
                    <a:pt x="341" y="64"/>
                    <a:pt x="341" y="64"/>
                  </a:cubicBezTo>
                  <a:cubicBezTo>
                    <a:pt x="341" y="65"/>
                    <a:pt x="341" y="65"/>
                    <a:pt x="341" y="65"/>
                  </a:cubicBezTo>
                  <a:cubicBezTo>
                    <a:pt x="340" y="65"/>
                    <a:pt x="340" y="65"/>
                    <a:pt x="340" y="65"/>
                  </a:cubicBezTo>
                  <a:cubicBezTo>
                    <a:pt x="340" y="65"/>
                    <a:pt x="340" y="65"/>
                    <a:pt x="340" y="65"/>
                  </a:cubicBezTo>
                  <a:cubicBezTo>
                    <a:pt x="340" y="65"/>
                    <a:pt x="340" y="65"/>
                    <a:pt x="340" y="65"/>
                  </a:cubicBezTo>
                  <a:cubicBezTo>
                    <a:pt x="340" y="65"/>
                    <a:pt x="340" y="65"/>
                    <a:pt x="340" y="65"/>
                  </a:cubicBezTo>
                  <a:cubicBezTo>
                    <a:pt x="340" y="66"/>
                    <a:pt x="340" y="66"/>
                    <a:pt x="340" y="66"/>
                  </a:cubicBezTo>
                  <a:cubicBezTo>
                    <a:pt x="340" y="66"/>
                    <a:pt x="340" y="66"/>
                    <a:pt x="340" y="66"/>
                  </a:cubicBezTo>
                  <a:cubicBezTo>
                    <a:pt x="340" y="67"/>
                    <a:pt x="340" y="67"/>
                    <a:pt x="340" y="67"/>
                  </a:cubicBezTo>
                  <a:cubicBezTo>
                    <a:pt x="340" y="67"/>
                    <a:pt x="340" y="67"/>
                    <a:pt x="340" y="67"/>
                  </a:cubicBezTo>
                  <a:cubicBezTo>
                    <a:pt x="340" y="67"/>
                    <a:pt x="340" y="67"/>
                    <a:pt x="340" y="67"/>
                  </a:cubicBezTo>
                  <a:cubicBezTo>
                    <a:pt x="340" y="93"/>
                    <a:pt x="339" y="119"/>
                    <a:pt x="339" y="145"/>
                  </a:cubicBezTo>
                  <a:cubicBezTo>
                    <a:pt x="339" y="145"/>
                    <a:pt x="338" y="145"/>
                    <a:pt x="337" y="145"/>
                  </a:cubicBezTo>
                  <a:cubicBezTo>
                    <a:pt x="337" y="145"/>
                    <a:pt x="336" y="145"/>
                    <a:pt x="336" y="145"/>
                  </a:cubicBezTo>
                  <a:cubicBezTo>
                    <a:pt x="335" y="145"/>
                    <a:pt x="334" y="145"/>
                    <a:pt x="334" y="145"/>
                  </a:cubicBezTo>
                  <a:cubicBezTo>
                    <a:pt x="333" y="145"/>
                    <a:pt x="333" y="145"/>
                    <a:pt x="332" y="145"/>
                  </a:cubicBezTo>
                  <a:cubicBezTo>
                    <a:pt x="332" y="145"/>
                    <a:pt x="331" y="145"/>
                    <a:pt x="330" y="145"/>
                  </a:cubicBezTo>
                  <a:cubicBezTo>
                    <a:pt x="330" y="145"/>
                    <a:pt x="329" y="145"/>
                    <a:pt x="328" y="145"/>
                  </a:cubicBezTo>
                  <a:cubicBezTo>
                    <a:pt x="328" y="145"/>
                    <a:pt x="328" y="145"/>
                    <a:pt x="328" y="145"/>
                  </a:cubicBezTo>
                  <a:cubicBezTo>
                    <a:pt x="327" y="145"/>
                    <a:pt x="327" y="145"/>
                    <a:pt x="327" y="145"/>
                  </a:cubicBezTo>
                  <a:cubicBezTo>
                    <a:pt x="327" y="145"/>
                    <a:pt x="326" y="145"/>
                    <a:pt x="326" y="145"/>
                  </a:cubicBezTo>
                  <a:cubicBezTo>
                    <a:pt x="325" y="145"/>
                    <a:pt x="324" y="145"/>
                    <a:pt x="324" y="145"/>
                  </a:cubicBezTo>
                  <a:cubicBezTo>
                    <a:pt x="323" y="145"/>
                    <a:pt x="322" y="145"/>
                    <a:pt x="322" y="145"/>
                  </a:cubicBezTo>
                  <a:cubicBezTo>
                    <a:pt x="321" y="145"/>
                    <a:pt x="321" y="145"/>
                    <a:pt x="321" y="145"/>
                  </a:cubicBezTo>
                  <a:cubicBezTo>
                    <a:pt x="321" y="145"/>
                    <a:pt x="321" y="145"/>
                    <a:pt x="321" y="145"/>
                  </a:cubicBezTo>
                  <a:cubicBezTo>
                    <a:pt x="320" y="145"/>
                    <a:pt x="320" y="145"/>
                    <a:pt x="320" y="145"/>
                  </a:cubicBezTo>
                  <a:cubicBezTo>
                    <a:pt x="320" y="145"/>
                    <a:pt x="320" y="145"/>
                    <a:pt x="320" y="145"/>
                  </a:cubicBezTo>
                  <a:cubicBezTo>
                    <a:pt x="320" y="145"/>
                    <a:pt x="320" y="145"/>
                    <a:pt x="320" y="145"/>
                  </a:cubicBezTo>
                  <a:cubicBezTo>
                    <a:pt x="319" y="145"/>
                    <a:pt x="319" y="145"/>
                    <a:pt x="319" y="145"/>
                  </a:cubicBezTo>
                  <a:cubicBezTo>
                    <a:pt x="319" y="145"/>
                    <a:pt x="319" y="145"/>
                    <a:pt x="319" y="145"/>
                  </a:cubicBezTo>
                  <a:cubicBezTo>
                    <a:pt x="318" y="146"/>
                    <a:pt x="318" y="146"/>
                    <a:pt x="318" y="146"/>
                  </a:cubicBezTo>
                  <a:cubicBezTo>
                    <a:pt x="318" y="146"/>
                    <a:pt x="318" y="146"/>
                    <a:pt x="318" y="146"/>
                  </a:cubicBezTo>
                  <a:cubicBezTo>
                    <a:pt x="317" y="146"/>
                    <a:pt x="317" y="146"/>
                    <a:pt x="317" y="146"/>
                  </a:cubicBezTo>
                  <a:cubicBezTo>
                    <a:pt x="316" y="146"/>
                    <a:pt x="316" y="146"/>
                    <a:pt x="316" y="146"/>
                  </a:cubicBezTo>
                  <a:cubicBezTo>
                    <a:pt x="316" y="146"/>
                    <a:pt x="316" y="146"/>
                    <a:pt x="316" y="146"/>
                  </a:cubicBezTo>
                  <a:cubicBezTo>
                    <a:pt x="315" y="146"/>
                    <a:pt x="315" y="146"/>
                    <a:pt x="315" y="146"/>
                  </a:cubicBezTo>
                  <a:cubicBezTo>
                    <a:pt x="315" y="146"/>
                    <a:pt x="315" y="146"/>
                    <a:pt x="315" y="146"/>
                  </a:cubicBezTo>
                  <a:cubicBezTo>
                    <a:pt x="315" y="146"/>
                    <a:pt x="315" y="146"/>
                    <a:pt x="315" y="146"/>
                  </a:cubicBezTo>
                  <a:cubicBezTo>
                    <a:pt x="314" y="146"/>
                    <a:pt x="314" y="146"/>
                    <a:pt x="314" y="146"/>
                  </a:cubicBezTo>
                  <a:cubicBezTo>
                    <a:pt x="313" y="146"/>
                    <a:pt x="313" y="146"/>
                    <a:pt x="313" y="146"/>
                  </a:cubicBezTo>
                  <a:cubicBezTo>
                    <a:pt x="313" y="146"/>
                    <a:pt x="313" y="146"/>
                    <a:pt x="313" y="146"/>
                  </a:cubicBezTo>
                  <a:cubicBezTo>
                    <a:pt x="312" y="146"/>
                    <a:pt x="312" y="146"/>
                    <a:pt x="311" y="146"/>
                  </a:cubicBezTo>
                  <a:cubicBezTo>
                    <a:pt x="311" y="146"/>
                    <a:pt x="311" y="146"/>
                    <a:pt x="311" y="146"/>
                  </a:cubicBezTo>
                  <a:cubicBezTo>
                    <a:pt x="311" y="146"/>
                    <a:pt x="311" y="146"/>
                    <a:pt x="311" y="146"/>
                  </a:cubicBezTo>
                  <a:cubicBezTo>
                    <a:pt x="311" y="146"/>
                    <a:pt x="311" y="146"/>
                    <a:pt x="311" y="146"/>
                  </a:cubicBezTo>
                  <a:cubicBezTo>
                    <a:pt x="311" y="146"/>
                    <a:pt x="310" y="146"/>
                    <a:pt x="310" y="147"/>
                  </a:cubicBezTo>
                  <a:cubicBezTo>
                    <a:pt x="310" y="147"/>
                    <a:pt x="309" y="147"/>
                    <a:pt x="309" y="147"/>
                  </a:cubicBezTo>
                  <a:cubicBezTo>
                    <a:pt x="308" y="147"/>
                    <a:pt x="308" y="147"/>
                    <a:pt x="308" y="147"/>
                  </a:cubicBezTo>
                  <a:cubicBezTo>
                    <a:pt x="308" y="147"/>
                    <a:pt x="308" y="147"/>
                    <a:pt x="308" y="147"/>
                  </a:cubicBezTo>
                  <a:cubicBezTo>
                    <a:pt x="308" y="147"/>
                    <a:pt x="308" y="147"/>
                    <a:pt x="308" y="147"/>
                  </a:cubicBezTo>
                  <a:cubicBezTo>
                    <a:pt x="307" y="147"/>
                    <a:pt x="307" y="147"/>
                    <a:pt x="307" y="147"/>
                  </a:cubicBezTo>
                  <a:cubicBezTo>
                    <a:pt x="307" y="147"/>
                    <a:pt x="307" y="147"/>
                    <a:pt x="307" y="147"/>
                  </a:cubicBezTo>
                  <a:cubicBezTo>
                    <a:pt x="306" y="147"/>
                    <a:pt x="306" y="147"/>
                    <a:pt x="306" y="147"/>
                  </a:cubicBezTo>
                  <a:cubicBezTo>
                    <a:pt x="306" y="148"/>
                    <a:pt x="306" y="148"/>
                    <a:pt x="306" y="148"/>
                  </a:cubicBezTo>
                  <a:cubicBezTo>
                    <a:pt x="305" y="148"/>
                    <a:pt x="305" y="148"/>
                    <a:pt x="305" y="148"/>
                  </a:cubicBezTo>
                  <a:cubicBezTo>
                    <a:pt x="305" y="148"/>
                    <a:pt x="305" y="148"/>
                    <a:pt x="305" y="148"/>
                  </a:cubicBezTo>
                  <a:cubicBezTo>
                    <a:pt x="305" y="148"/>
                    <a:pt x="305" y="148"/>
                    <a:pt x="305" y="148"/>
                  </a:cubicBezTo>
                  <a:cubicBezTo>
                    <a:pt x="305" y="148"/>
                    <a:pt x="305" y="148"/>
                    <a:pt x="305" y="148"/>
                  </a:cubicBezTo>
                  <a:cubicBezTo>
                    <a:pt x="304" y="148"/>
                    <a:pt x="304" y="148"/>
                    <a:pt x="304" y="148"/>
                  </a:cubicBezTo>
                  <a:cubicBezTo>
                    <a:pt x="304" y="148"/>
                    <a:pt x="304" y="148"/>
                    <a:pt x="304" y="148"/>
                  </a:cubicBezTo>
                  <a:cubicBezTo>
                    <a:pt x="304" y="148"/>
                    <a:pt x="304" y="148"/>
                    <a:pt x="304" y="148"/>
                  </a:cubicBezTo>
                  <a:cubicBezTo>
                    <a:pt x="304" y="149"/>
                    <a:pt x="304" y="149"/>
                    <a:pt x="304" y="149"/>
                  </a:cubicBezTo>
                  <a:cubicBezTo>
                    <a:pt x="304" y="149"/>
                    <a:pt x="304" y="149"/>
                    <a:pt x="304" y="149"/>
                  </a:cubicBezTo>
                  <a:cubicBezTo>
                    <a:pt x="304" y="149"/>
                    <a:pt x="304" y="149"/>
                    <a:pt x="304" y="149"/>
                  </a:cubicBezTo>
                  <a:cubicBezTo>
                    <a:pt x="304" y="149"/>
                    <a:pt x="304" y="149"/>
                    <a:pt x="304" y="149"/>
                  </a:cubicBezTo>
                  <a:cubicBezTo>
                    <a:pt x="304" y="149"/>
                    <a:pt x="304" y="149"/>
                    <a:pt x="304" y="149"/>
                  </a:cubicBezTo>
                  <a:cubicBezTo>
                    <a:pt x="303" y="149"/>
                    <a:pt x="303" y="149"/>
                    <a:pt x="303" y="149"/>
                  </a:cubicBezTo>
                  <a:cubicBezTo>
                    <a:pt x="303" y="149"/>
                    <a:pt x="303" y="149"/>
                    <a:pt x="303" y="149"/>
                  </a:cubicBezTo>
                  <a:cubicBezTo>
                    <a:pt x="303" y="149"/>
                    <a:pt x="303" y="149"/>
                    <a:pt x="303" y="149"/>
                  </a:cubicBezTo>
                  <a:cubicBezTo>
                    <a:pt x="303" y="149"/>
                    <a:pt x="303" y="149"/>
                    <a:pt x="303" y="149"/>
                  </a:cubicBezTo>
                  <a:cubicBezTo>
                    <a:pt x="303" y="149"/>
                    <a:pt x="303" y="149"/>
                    <a:pt x="303" y="149"/>
                  </a:cubicBezTo>
                  <a:cubicBezTo>
                    <a:pt x="303" y="149"/>
                    <a:pt x="303" y="149"/>
                    <a:pt x="303" y="149"/>
                  </a:cubicBezTo>
                  <a:cubicBezTo>
                    <a:pt x="303" y="149"/>
                    <a:pt x="303" y="149"/>
                    <a:pt x="303" y="149"/>
                  </a:cubicBezTo>
                  <a:cubicBezTo>
                    <a:pt x="303" y="150"/>
                    <a:pt x="303" y="150"/>
                    <a:pt x="303" y="150"/>
                  </a:cubicBezTo>
                  <a:cubicBezTo>
                    <a:pt x="302" y="150"/>
                    <a:pt x="302" y="150"/>
                    <a:pt x="302" y="150"/>
                  </a:cubicBezTo>
                  <a:cubicBezTo>
                    <a:pt x="302" y="150"/>
                    <a:pt x="302" y="150"/>
                    <a:pt x="302" y="150"/>
                  </a:cubicBezTo>
                  <a:cubicBezTo>
                    <a:pt x="302" y="150"/>
                    <a:pt x="302" y="150"/>
                    <a:pt x="302" y="150"/>
                  </a:cubicBezTo>
                  <a:cubicBezTo>
                    <a:pt x="302" y="150"/>
                    <a:pt x="302" y="150"/>
                    <a:pt x="302" y="150"/>
                  </a:cubicBezTo>
                  <a:cubicBezTo>
                    <a:pt x="302" y="150"/>
                    <a:pt x="302" y="150"/>
                    <a:pt x="302" y="150"/>
                  </a:cubicBezTo>
                  <a:cubicBezTo>
                    <a:pt x="302" y="150"/>
                    <a:pt x="302" y="150"/>
                    <a:pt x="302" y="150"/>
                  </a:cubicBezTo>
                  <a:cubicBezTo>
                    <a:pt x="302" y="150"/>
                    <a:pt x="302" y="150"/>
                    <a:pt x="302" y="150"/>
                  </a:cubicBezTo>
                  <a:cubicBezTo>
                    <a:pt x="302" y="150"/>
                    <a:pt x="302" y="150"/>
                    <a:pt x="302" y="150"/>
                  </a:cubicBezTo>
                  <a:cubicBezTo>
                    <a:pt x="302" y="150"/>
                    <a:pt x="302" y="150"/>
                    <a:pt x="302" y="150"/>
                  </a:cubicBezTo>
                  <a:cubicBezTo>
                    <a:pt x="302" y="150"/>
                    <a:pt x="302" y="150"/>
                    <a:pt x="302" y="150"/>
                  </a:cubicBezTo>
                  <a:cubicBezTo>
                    <a:pt x="302" y="151"/>
                    <a:pt x="302" y="151"/>
                    <a:pt x="302" y="151"/>
                  </a:cubicBezTo>
                  <a:cubicBezTo>
                    <a:pt x="302" y="151"/>
                    <a:pt x="302" y="151"/>
                    <a:pt x="302" y="151"/>
                  </a:cubicBezTo>
                  <a:cubicBezTo>
                    <a:pt x="302" y="151"/>
                    <a:pt x="302" y="151"/>
                    <a:pt x="302" y="151"/>
                  </a:cubicBezTo>
                  <a:cubicBezTo>
                    <a:pt x="302" y="151"/>
                    <a:pt x="302" y="151"/>
                    <a:pt x="302" y="151"/>
                  </a:cubicBezTo>
                  <a:cubicBezTo>
                    <a:pt x="302" y="151"/>
                    <a:pt x="302" y="151"/>
                    <a:pt x="302" y="151"/>
                  </a:cubicBezTo>
                  <a:cubicBezTo>
                    <a:pt x="302" y="151"/>
                    <a:pt x="302" y="151"/>
                    <a:pt x="302" y="151"/>
                  </a:cubicBezTo>
                  <a:cubicBezTo>
                    <a:pt x="301" y="151"/>
                    <a:pt x="301" y="151"/>
                    <a:pt x="301" y="151"/>
                  </a:cubicBezTo>
                  <a:cubicBezTo>
                    <a:pt x="301" y="151"/>
                    <a:pt x="301" y="151"/>
                    <a:pt x="301" y="151"/>
                  </a:cubicBezTo>
                  <a:cubicBezTo>
                    <a:pt x="301" y="152"/>
                    <a:pt x="301" y="152"/>
                    <a:pt x="301" y="152"/>
                  </a:cubicBezTo>
                  <a:cubicBezTo>
                    <a:pt x="301" y="152"/>
                    <a:pt x="301" y="152"/>
                    <a:pt x="301" y="152"/>
                  </a:cubicBezTo>
                  <a:cubicBezTo>
                    <a:pt x="301" y="152"/>
                    <a:pt x="301" y="152"/>
                    <a:pt x="301" y="152"/>
                  </a:cubicBezTo>
                  <a:cubicBezTo>
                    <a:pt x="301" y="152"/>
                    <a:pt x="301" y="152"/>
                    <a:pt x="301" y="152"/>
                  </a:cubicBezTo>
                  <a:cubicBezTo>
                    <a:pt x="301" y="152"/>
                    <a:pt x="301" y="152"/>
                    <a:pt x="301" y="152"/>
                  </a:cubicBezTo>
                  <a:cubicBezTo>
                    <a:pt x="301" y="152"/>
                    <a:pt x="301" y="152"/>
                    <a:pt x="301" y="152"/>
                  </a:cubicBezTo>
                  <a:cubicBezTo>
                    <a:pt x="301" y="165"/>
                    <a:pt x="301" y="177"/>
                    <a:pt x="301" y="190"/>
                  </a:cubicBezTo>
                  <a:cubicBezTo>
                    <a:pt x="300" y="190"/>
                    <a:pt x="299" y="190"/>
                    <a:pt x="299" y="191"/>
                  </a:cubicBezTo>
                  <a:cubicBezTo>
                    <a:pt x="298" y="191"/>
                    <a:pt x="296" y="191"/>
                    <a:pt x="295" y="192"/>
                  </a:cubicBezTo>
                  <a:cubicBezTo>
                    <a:pt x="295" y="192"/>
                    <a:pt x="294" y="192"/>
                    <a:pt x="294" y="192"/>
                  </a:cubicBezTo>
                  <a:cubicBezTo>
                    <a:pt x="293" y="192"/>
                    <a:pt x="292" y="192"/>
                    <a:pt x="290" y="193"/>
                  </a:cubicBezTo>
                  <a:cubicBezTo>
                    <a:pt x="290" y="193"/>
                    <a:pt x="290" y="193"/>
                    <a:pt x="290" y="193"/>
                  </a:cubicBezTo>
                  <a:cubicBezTo>
                    <a:pt x="289" y="193"/>
                    <a:pt x="287" y="193"/>
                    <a:pt x="286" y="193"/>
                  </a:cubicBezTo>
                  <a:cubicBezTo>
                    <a:pt x="286" y="194"/>
                    <a:pt x="285" y="194"/>
                    <a:pt x="285" y="194"/>
                  </a:cubicBezTo>
                  <a:cubicBezTo>
                    <a:pt x="283" y="194"/>
                    <a:pt x="282" y="194"/>
                    <a:pt x="281" y="194"/>
                  </a:cubicBezTo>
                  <a:cubicBezTo>
                    <a:pt x="280" y="194"/>
                    <a:pt x="280" y="194"/>
                    <a:pt x="280" y="194"/>
                  </a:cubicBezTo>
                  <a:cubicBezTo>
                    <a:pt x="279" y="194"/>
                    <a:pt x="277" y="195"/>
                    <a:pt x="275" y="195"/>
                  </a:cubicBezTo>
                  <a:cubicBezTo>
                    <a:pt x="275" y="195"/>
                    <a:pt x="275" y="195"/>
                    <a:pt x="275" y="195"/>
                  </a:cubicBezTo>
                  <a:cubicBezTo>
                    <a:pt x="273" y="195"/>
                    <a:pt x="272" y="195"/>
                    <a:pt x="270" y="195"/>
                  </a:cubicBezTo>
                  <a:cubicBezTo>
                    <a:pt x="270" y="195"/>
                    <a:pt x="270" y="195"/>
                    <a:pt x="270" y="195"/>
                  </a:cubicBezTo>
                  <a:cubicBezTo>
                    <a:pt x="266" y="195"/>
                    <a:pt x="262" y="196"/>
                    <a:pt x="258" y="196"/>
                  </a:cubicBezTo>
                  <a:cubicBezTo>
                    <a:pt x="253" y="196"/>
                    <a:pt x="248" y="196"/>
                    <a:pt x="243" y="195"/>
                  </a:cubicBezTo>
                  <a:cubicBezTo>
                    <a:pt x="243" y="195"/>
                    <a:pt x="243" y="195"/>
                    <a:pt x="243" y="195"/>
                  </a:cubicBezTo>
                  <a:cubicBezTo>
                    <a:pt x="240" y="195"/>
                    <a:pt x="237" y="195"/>
                    <a:pt x="235" y="195"/>
                  </a:cubicBezTo>
                  <a:cubicBezTo>
                    <a:pt x="235" y="195"/>
                    <a:pt x="235" y="195"/>
                    <a:pt x="235" y="195"/>
                  </a:cubicBezTo>
                  <a:cubicBezTo>
                    <a:pt x="232" y="195"/>
                    <a:pt x="230" y="195"/>
                    <a:pt x="227" y="194"/>
                  </a:cubicBezTo>
                  <a:cubicBezTo>
                    <a:pt x="227" y="194"/>
                    <a:pt x="227" y="194"/>
                    <a:pt x="227" y="194"/>
                  </a:cubicBezTo>
                  <a:cubicBezTo>
                    <a:pt x="225" y="194"/>
                    <a:pt x="222" y="194"/>
                    <a:pt x="220" y="194"/>
                  </a:cubicBezTo>
                  <a:cubicBezTo>
                    <a:pt x="220" y="194"/>
                    <a:pt x="220" y="194"/>
                    <a:pt x="220" y="194"/>
                  </a:cubicBezTo>
                  <a:cubicBezTo>
                    <a:pt x="217" y="193"/>
                    <a:pt x="215" y="193"/>
                    <a:pt x="213" y="193"/>
                  </a:cubicBezTo>
                  <a:cubicBezTo>
                    <a:pt x="213" y="193"/>
                    <a:pt x="213" y="193"/>
                    <a:pt x="213" y="193"/>
                  </a:cubicBezTo>
                  <a:cubicBezTo>
                    <a:pt x="210" y="193"/>
                    <a:pt x="208" y="192"/>
                    <a:pt x="206" y="192"/>
                  </a:cubicBezTo>
                  <a:cubicBezTo>
                    <a:pt x="206" y="192"/>
                    <a:pt x="206" y="192"/>
                    <a:pt x="206" y="192"/>
                  </a:cubicBezTo>
                  <a:cubicBezTo>
                    <a:pt x="204" y="192"/>
                    <a:pt x="202" y="191"/>
                    <a:pt x="200" y="191"/>
                  </a:cubicBezTo>
                  <a:cubicBezTo>
                    <a:pt x="199" y="191"/>
                    <a:pt x="198" y="190"/>
                    <a:pt x="197" y="190"/>
                  </a:cubicBezTo>
                  <a:cubicBezTo>
                    <a:pt x="197" y="190"/>
                    <a:pt x="197" y="190"/>
                    <a:pt x="197" y="190"/>
                  </a:cubicBezTo>
                  <a:cubicBezTo>
                    <a:pt x="196" y="190"/>
                    <a:pt x="196" y="190"/>
                    <a:pt x="195" y="190"/>
                  </a:cubicBezTo>
                  <a:cubicBezTo>
                    <a:pt x="194" y="189"/>
                    <a:pt x="192" y="189"/>
                    <a:pt x="191" y="188"/>
                  </a:cubicBezTo>
                  <a:cubicBezTo>
                    <a:pt x="190" y="188"/>
                    <a:pt x="190" y="188"/>
                    <a:pt x="190" y="188"/>
                  </a:cubicBezTo>
                  <a:cubicBezTo>
                    <a:pt x="190" y="188"/>
                    <a:pt x="190" y="188"/>
                    <a:pt x="190" y="188"/>
                  </a:cubicBezTo>
                  <a:cubicBezTo>
                    <a:pt x="190" y="177"/>
                    <a:pt x="190" y="167"/>
                    <a:pt x="190" y="157"/>
                  </a:cubicBezTo>
                  <a:cubicBezTo>
                    <a:pt x="190" y="156"/>
                    <a:pt x="190" y="156"/>
                    <a:pt x="190" y="155"/>
                  </a:cubicBezTo>
                  <a:cubicBezTo>
                    <a:pt x="190" y="154"/>
                    <a:pt x="189" y="154"/>
                    <a:pt x="189" y="153"/>
                  </a:cubicBezTo>
                  <a:cubicBezTo>
                    <a:pt x="189" y="153"/>
                    <a:pt x="188" y="152"/>
                    <a:pt x="188" y="152"/>
                  </a:cubicBezTo>
                  <a:cubicBezTo>
                    <a:pt x="187" y="151"/>
                    <a:pt x="187" y="151"/>
                    <a:pt x="186" y="150"/>
                  </a:cubicBezTo>
                  <a:cubicBezTo>
                    <a:pt x="185" y="150"/>
                    <a:pt x="185" y="150"/>
                    <a:pt x="185" y="150"/>
                  </a:cubicBezTo>
                  <a:cubicBezTo>
                    <a:pt x="185" y="149"/>
                    <a:pt x="185" y="149"/>
                    <a:pt x="185" y="149"/>
                  </a:cubicBezTo>
                  <a:cubicBezTo>
                    <a:pt x="185" y="149"/>
                    <a:pt x="185" y="149"/>
                    <a:pt x="185" y="149"/>
                  </a:cubicBezTo>
                  <a:cubicBezTo>
                    <a:pt x="185" y="149"/>
                    <a:pt x="185" y="149"/>
                    <a:pt x="185" y="149"/>
                  </a:cubicBezTo>
                  <a:cubicBezTo>
                    <a:pt x="184" y="149"/>
                    <a:pt x="184" y="149"/>
                    <a:pt x="184" y="149"/>
                  </a:cubicBezTo>
                  <a:cubicBezTo>
                    <a:pt x="183" y="149"/>
                    <a:pt x="183" y="149"/>
                    <a:pt x="183" y="149"/>
                  </a:cubicBezTo>
                  <a:cubicBezTo>
                    <a:pt x="183" y="149"/>
                    <a:pt x="183" y="149"/>
                    <a:pt x="183" y="149"/>
                  </a:cubicBezTo>
                  <a:cubicBezTo>
                    <a:pt x="183" y="149"/>
                    <a:pt x="183" y="149"/>
                    <a:pt x="183" y="149"/>
                  </a:cubicBezTo>
                  <a:cubicBezTo>
                    <a:pt x="183" y="149"/>
                    <a:pt x="183" y="149"/>
                    <a:pt x="183" y="149"/>
                  </a:cubicBezTo>
                  <a:cubicBezTo>
                    <a:pt x="182" y="148"/>
                    <a:pt x="182" y="148"/>
                    <a:pt x="182" y="148"/>
                  </a:cubicBezTo>
                  <a:cubicBezTo>
                    <a:pt x="182" y="148"/>
                    <a:pt x="182" y="148"/>
                    <a:pt x="182" y="148"/>
                  </a:cubicBezTo>
                  <a:cubicBezTo>
                    <a:pt x="181" y="148"/>
                    <a:pt x="181" y="148"/>
                    <a:pt x="181" y="148"/>
                  </a:cubicBezTo>
                  <a:cubicBezTo>
                    <a:pt x="181" y="148"/>
                    <a:pt x="181" y="148"/>
                    <a:pt x="181" y="148"/>
                  </a:cubicBezTo>
                  <a:cubicBezTo>
                    <a:pt x="181" y="148"/>
                    <a:pt x="181" y="148"/>
                    <a:pt x="181" y="148"/>
                  </a:cubicBezTo>
                  <a:cubicBezTo>
                    <a:pt x="181" y="148"/>
                    <a:pt x="181" y="148"/>
                    <a:pt x="181" y="148"/>
                  </a:cubicBezTo>
                  <a:cubicBezTo>
                    <a:pt x="181" y="148"/>
                    <a:pt x="181" y="148"/>
                    <a:pt x="181" y="148"/>
                  </a:cubicBezTo>
                  <a:cubicBezTo>
                    <a:pt x="180" y="148"/>
                    <a:pt x="180" y="148"/>
                    <a:pt x="180" y="148"/>
                  </a:cubicBezTo>
                  <a:cubicBezTo>
                    <a:pt x="180" y="148"/>
                    <a:pt x="180" y="148"/>
                    <a:pt x="180" y="148"/>
                  </a:cubicBezTo>
                  <a:cubicBezTo>
                    <a:pt x="180" y="148"/>
                    <a:pt x="180" y="148"/>
                    <a:pt x="180" y="148"/>
                  </a:cubicBezTo>
                  <a:cubicBezTo>
                    <a:pt x="179" y="148"/>
                    <a:pt x="179" y="148"/>
                    <a:pt x="179" y="148"/>
                  </a:cubicBezTo>
                  <a:cubicBezTo>
                    <a:pt x="179" y="148"/>
                    <a:pt x="179" y="148"/>
                    <a:pt x="179" y="148"/>
                  </a:cubicBezTo>
                  <a:cubicBezTo>
                    <a:pt x="179" y="148"/>
                    <a:pt x="179" y="148"/>
                    <a:pt x="179" y="148"/>
                  </a:cubicBezTo>
                  <a:cubicBezTo>
                    <a:pt x="179" y="148"/>
                    <a:pt x="179" y="148"/>
                    <a:pt x="179" y="148"/>
                  </a:cubicBezTo>
                  <a:cubicBezTo>
                    <a:pt x="178" y="148"/>
                    <a:pt x="178" y="148"/>
                    <a:pt x="178" y="148"/>
                  </a:cubicBezTo>
                  <a:cubicBezTo>
                    <a:pt x="178" y="148"/>
                    <a:pt x="178" y="148"/>
                    <a:pt x="178" y="148"/>
                  </a:cubicBezTo>
                  <a:cubicBezTo>
                    <a:pt x="177" y="148"/>
                    <a:pt x="177" y="148"/>
                    <a:pt x="177" y="148"/>
                  </a:cubicBezTo>
                  <a:cubicBezTo>
                    <a:pt x="177" y="148"/>
                    <a:pt x="177" y="148"/>
                    <a:pt x="177" y="148"/>
                  </a:cubicBezTo>
                  <a:cubicBezTo>
                    <a:pt x="177" y="148"/>
                    <a:pt x="177" y="148"/>
                    <a:pt x="177" y="148"/>
                  </a:cubicBezTo>
                  <a:cubicBezTo>
                    <a:pt x="176" y="147"/>
                    <a:pt x="176" y="147"/>
                    <a:pt x="176" y="147"/>
                  </a:cubicBezTo>
                  <a:cubicBezTo>
                    <a:pt x="176" y="147"/>
                    <a:pt x="176" y="147"/>
                    <a:pt x="176" y="147"/>
                  </a:cubicBezTo>
                  <a:cubicBezTo>
                    <a:pt x="175" y="147"/>
                    <a:pt x="175" y="147"/>
                    <a:pt x="175" y="147"/>
                  </a:cubicBezTo>
                  <a:cubicBezTo>
                    <a:pt x="175" y="147"/>
                    <a:pt x="175" y="147"/>
                    <a:pt x="175" y="147"/>
                  </a:cubicBezTo>
                  <a:cubicBezTo>
                    <a:pt x="174" y="147"/>
                    <a:pt x="174" y="147"/>
                    <a:pt x="174" y="147"/>
                  </a:cubicBezTo>
                  <a:cubicBezTo>
                    <a:pt x="173" y="147"/>
                    <a:pt x="173" y="147"/>
                    <a:pt x="173" y="147"/>
                  </a:cubicBezTo>
                  <a:cubicBezTo>
                    <a:pt x="173" y="147"/>
                    <a:pt x="173" y="147"/>
                    <a:pt x="173" y="147"/>
                  </a:cubicBezTo>
                  <a:cubicBezTo>
                    <a:pt x="172" y="147"/>
                    <a:pt x="172" y="147"/>
                    <a:pt x="172" y="147"/>
                  </a:cubicBezTo>
                  <a:cubicBezTo>
                    <a:pt x="171" y="147"/>
                    <a:pt x="171" y="147"/>
                    <a:pt x="171" y="147"/>
                  </a:cubicBezTo>
                  <a:cubicBezTo>
                    <a:pt x="171" y="147"/>
                    <a:pt x="171" y="147"/>
                    <a:pt x="171" y="147"/>
                  </a:cubicBezTo>
                  <a:cubicBezTo>
                    <a:pt x="170" y="147"/>
                    <a:pt x="170" y="147"/>
                    <a:pt x="170" y="147"/>
                  </a:cubicBezTo>
                  <a:cubicBezTo>
                    <a:pt x="169" y="147"/>
                    <a:pt x="169" y="147"/>
                    <a:pt x="169" y="147"/>
                  </a:cubicBezTo>
                  <a:cubicBezTo>
                    <a:pt x="168" y="147"/>
                    <a:pt x="168" y="147"/>
                    <a:pt x="168" y="147"/>
                  </a:cubicBezTo>
                  <a:cubicBezTo>
                    <a:pt x="167" y="147"/>
                    <a:pt x="167" y="147"/>
                    <a:pt x="167" y="147"/>
                  </a:cubicBezTo>
                  <a:cubicBezTo>
                    <a:pt x="167" y="147"/>
                    <a:pt x="166" y="147"/>
                    <a:pt x="166" y="147"/>
                  </a:cubicBezTo>
                  <a:cubicBezTo>
                    <a:pt x="165" y="147"/>
                    <a:pt x="165" y="147"/>
                    <a:pt x="164" y="147"/>
                  </a:cubicBezTo>
                  <a:cubicBezTo>
                    <a:pt x="164" y="147"/>
                    <a:pt x="163" y="147"/>
                    <a:pt x="163" y="147"/>
                  </a:cubicBezTo>
                  <a:cubicBezTo>
                    <a:pt x="162" y="147"/>
                    <a:pt x="162" y="147"/>
                    <a:pt x="161" y="146"/>
                  </a:cubicBezTo>
                  <a:cubicBezTo>
                    <a:pt x="161" y="146"/>
                    <a:pt x="161" y="146"/>
                    <a:pt x="161" y="146"/>
                  </a:cubicBezTo>
                  <a:cubicBezTo>
                    <a:pt x="161" y="146"/>
                    <a:pt x="161" y="146"/>
                    <a:pt x="161" y="146"/>
                  </a:cubicBezTo>
                  <a:cubicBezTo>
                    <a:pt x="160" y="146"/>
                    <a:pt x="160" y="146"/>
                    <a:pt x="159" y="146"/>
                  </a:cubicBezTo>
                  <a:cubicBezTo>
                    <a:pt x="159" y="146"/>
                    <a:pt x="158" y="146"/>
                    <a:pt x="157" y="146"/>
                  </a:cubicBezTo>
                  <a:cubicBezTo>
                    <a:pt x="157" y="146"/>
                    <a:pt x="157" y="146"/>
                    <a:pt x="157" y="146"/>
                  </a:cubicBezTo>
                  <a:cubicBezTo>
                    <a:pt x="156" y="146"/>
                    <a:pt x="156" y="146"/>
                    <a:pt x="156" y="146"/>
                  </a:cubicBezTo>
                  <a:cubicBezTo>
                    <a:pt x="155" y="146"/>
                    <a:pt x="155" y="146"/>
                    <a:pt x="155" y="146"/>
                  </a:cubicBezTo>
                  <a:cubicBezTo>
                    <a:pt x="154" y="146"/>
                    <a:pt x="154" y="146"/>
                    <a:pt x="153" y="146"/>
                  </a:cubicBezTo>
                  <a:cubicBezTo>
                    <a:pt x="152" y="146"/>
                    <a:pt x="152" y="146"/>
                    <a:pt x="152" y="146"/>
                  </a:cubicBezTo>
                  <a:cubicBezTo>
                    <a:pt x="152" y="146"/>
                    <a:pt x="151" y="146"/>
                    <a:pt x="151" y="146"/>
                  </a:cubicBezTo>
                  <a:cubicBezTo>
                    <a:pt x="150" y="146"/>
                    <a:pt x="150" y="146"/>
                    <a:pt x="150" y="146"/>
                  </a:cubicBezTo>
                  <a:cubicBezTo>
                    <a:pt x="149" y="146"/>
                    <a:pt x="148" y="146"/>
                    <a:pt x="148" y="146"/>
                  </a:cubicBezTo>
                  <a:cubicBezTo>
                    <a:pt x="148" y="146"/>
                    <a:pt x="147" y="146"/>
                    <a:pt x="147" y="146"/>
                  </a:cubicBezTo>
                  <a:cubicBezTo>
                    <a:pt x="146" y="146"/>
                    <a:pt x="146" y="146"/>
                    <a:pt x="146" y="146"/>
                  </a:cubicBezTo>
                  <a:cubicBezTo>
                    <a:pt x="146" y="146"/>
                    <a:pt x="146" y="146"/>
                    <a:pt x="146" y="146"/>
                  </a:cubicBezTo>
                  <a:cubicBezTo>
                    <a:pt x="145" y="146"/>
                    <a:pt x="144" y="146"/>
                    <a:pt x="143" y="146"/>
                  </a:cubicBezTo>
                  <a:cubicBezTo>
                    <a:pt x="141" y="146"/>
                    <a:pt x="140" y="146"/>
                    <a:pt x="139" y="146"/>
                  </a:cubicBezTo>
                  <a:cubicBezTo>
                    <a:pt x="138" y="146"/>
                    <a:pt x="137" y="146"/>
                    <a:pt x="137" y="146"/>
                  </a:cubicBezTo>
                  <a:cubicBezTo>
                    <a:pt x="136" y="146"/>
                    <a:pt x="136" y="146"/>
                    <a:pt x="136" y="146"/>
                  </a:cubicBezTo>
                  <a:cubicBezTo>
                    <a:pt x="136" y="146"/>
                    <a:pt x="136" y="146"/>
                    <a:pt x="136" y="146"/>
                  </a:cubicBezTo>
                  <a:cubicBezTo>
                    <a:pt x="135" y="146"/>
                    <a:pt x="133" y="146"/>
                    <a:pt x="132" y="146"/>
                  </a:cubicBezTo>
                  <a:cubicBezTo>
                    <a:pt x="131" y="146"/>
                    <a:pt x="130" y="146"/>
                    <a:pt x="129" y="146"/>
                  </a:cubicBezTo>
                  <a:cubicBezTo>
                    <a:pt x="129" y="146"/>
                    <a:pt x="128" y="146"/>
                    <a:pt x="128" y="146"/>
                  </a:cubicBezTo>
                  <a:cubicBezTo>
                    <a:pt x="127" y="82"/>
                    <a:pt x="127" y="82"/>
                    <a:pt x="127" y="82"/>
                  </a:cubicBezTo>
                  <a:cubicBezTo>
                    <a:pt x="127" y="81"/>
                    <a:pt x="127" y="80"/>
                    <a:pt x="126" y="78"/>
                  </a:cubicBezTo>
                  <a:cubicBezTo>
                    <a:pt x="125" y="77"/>
                    <a:pt x="124" y="75"/>
                    <a:pt x="123" y="74"/>
                  </a:cubicBezTo>
                  <a:cubicBezTo>
                    <a:pt x="122" y="73"/>
                    <a:pt x="121" y="71"/>
                    <a:pt x="119" y="70"/>
                  </a:cubicBezTo>
                  <a:cubicBezTo>
                    <a:pt x="118" y="69"/>
                    <a:pt x="116" y="68"/>
                    <a:pt x="114" y="67"/>
                  </a:cubicBezTo>
                  <a:cubicBezTo>
                    <a:pt x="114" y="67"/>
                    <a:pt x="114" y="66"/>
                    <a:pt x="113" y="66"/>
                  </a:cubicBezTo>
                  <a:cubicBezTo>
                    <a:pt x="113" y="66"/>
                    <a:pt x="112" y="66"/>
                    <a:pt x="112" y="66"/>
                  </a:cubicBezTo>
                  <a:cubicBezTo>
                    <a:pt x="112" y="66"/>
                    <a:pt x="112" y="66"/>
                    <a:pt x="112" y="66"/>
                  </a:cubicBezTo>
                  <a:cubicBezTo>
                    <a:pt x="112" y="66"/>
                    <a:pt x="112" y="66"/>
                    <a:pt x="112" y="66"/>
                  </a:cubicBezTo>
                  <a:cubicBezTo>
                    <a:pt x="111" y="65"/>
                    <a:pt x="111" y="65"/>
                    <a:pt x="110" y="65"/>
                  </a:cubicBezTo>
                  <a:cubicBezTo>
                    <a:pt x="110" y="65"/>
                    <a:pt x="109" y="65"/>
                    <a:pt x="108" y="65"/>
                  </a:cubicBezTo>
                  <a:cubicBezTo>
                    <a:pt x="108" y="65"/>
                    <a:pt x="108" y="65"/>
                    <a:pt x="108" y="65"/>
                  </a:cubicBezTo>
                  <a:cubicBezTo>
                    <a:pt x="108" y="65"/>
                    <a:pt x="108" y="65"/>
                    <a:pt x="108" y="65"/>
                  </a:cubicBezTo>
                  <a:cubicBezTo>
                    <a:pt x="108" y="65"/>
                    <a:pt x="108" y="65"/>
                    <a:pt x="108" y="65"/>
                  </a:cubicBezTo>
                  <a:cubicBezTo>
                    <a:pt x="108" y="65"/>
                    <a:pt x="108" y="65"/>
                    <a:pt x="108" y="65"/>
                  </a:cubicBezTo>
                  <a:cubicBezTo>
                    <a:pt x="107" y="64"/>
                    <a:pt x="107" y="64"/>
                    <a:pt x="107" y="64"/>
                  </a:cubicBezTo>
                  <a:cubicBezTo>
                    <a:pt x="107" y="64"/>
                    <a:pt x="107" y="64"/>
                    <a:pt x="107" y="64"/>
                  </a:cubicBezTo>
                  <a:cubicBezTo>
                    <a:pt x="106" y="64"/>
                    <a:pt x="106" y="64"/>
                    <a:pt x="106" y="64"/>
                  </a:cubicBezTo>
                  <a:cubicBezTo>
                    <a:pt x="106" y="64"/>
                    <a:pt x="106" y="64"/>
                    <a:pt x="106" y="64"/>
                  </a:cubicBezTo>
                  <a:cubicBezTo>
                    <a:pt x="105" y="64"/>
                    <a:pt x="105" y="64"/>
                    <a:pt x="105" y="64"/>
                  </a:cubicBezTo>
                  <a:cubicBezTo>
                    <a:pt x="105" y="64"/>
                    <a:pt x="105" y="64"/>
                    <a:pt x="105" y="64"/>
                  </a:cubicBezTo>
                  <a:cubicBezTo>
                    <a:pt x="104" y="64"/>
                    <a:pt x="104" y="64"/>
                    <a:pt x="104" y="64"/>
                  </a:cubicBezTo>
                  <a:cubicBezTo>
                    <a:pt x="104" y="64"/>
                    <a:pt x="104" y="64"/>
                    <a:pt x="104" y="64"/>
                  </a:cubicBezTo>
                  <a:cubicBezTo>
                    <a:pt x="104" y="64"/>
                    <a:pt x="104" y="64"/>
                    <a:pt x="104" y="64"/>
                  </a:cubicBezTo>
                  <a:cubicBezTo>
                    <a:pt x="104" y="64"/>
                    <a:pt x="104" y="64"/>
                    <a:pt x="104" y="64"/>
                  </a:cubicBezTo>
                  <a:cubicBezTo>
                    <a:pt x="103" y="64"/>
                    <a:pt x="103" y="64"/>
                    <a:pt x="103" y="64"/>
                  </a:cubicBezTo>
                  <a:cubicBezTo>
                    <a:pt x="103" y="64"/>
                    <a:pt x="103" y="64"/>
                    <a:pt x="103" y="64"/>
                  </a:cubicBezTo>
                  <a:cubicBezTo>
                    <a:pt x="102" y="64"/>
                    <a:pt x="102" y="64"/>
                    <a:pt x="102" y="64"/>
                  </a:cubicBezTo>
                  <a:cubicBezTo>
                    <a:pt x="102" y="63"/>
                    <a:pt x="102" y="63"/>
                    <a:pt x="102" y="63"/>
                  </a:cubicBezTo>
                  <a:cubicBezTo>
                    <a:pt x="101" y="63"/>
                    <a:pt x="101" y="63"/>
                    <a:pt x="101" y="63"/>
                  </a:cubicBezTo>
                  <a:cubicBezTo>
                    <a:pt x="101" y="63"/>
                    <a:pt x="101" y="63"/>
                    <a:pt x="101" y="63"/>
                  </a:cubicBezTo>
                  <a:cubicBezTo>
                    <a:pt x="100" y="63"/>
                    <a:pt x="100" y="63"/>
                    <a:pt x="100" y="63"/>
                  </a:cubicBezTo>
                  <a:cubicBezTo>
                    <a:pt x="100" y="63"/>
                    <a:pt x="100" y="63"/>
                    <a:pt x="100" y="63"/>
                  </a:cubicBezTo>
                  <a:cubicBezTo>
                    <a:pt x="99" y="63"/>
                    <a:pt x="99" y="63"/>
                    <a:pt x="99" y="63"/>
                  </a:cubicBezTo>
                  <a:cubicBezTo>
                    <a:pt x="99" y="63"/>
                    <a:pt x="99" y="63"/>
                    <a:pt x="99" y="63"/>
                  </a:cubicBezTo>
                  <a:cubicBezTo>
                    <a:pt x="98" y="63"/>
                    <a:pt x="98" y="63"/>
                    <a:pt x="98" y="63"/>
                  </a:cubicBezTo>
                  <a:cubicBezTo>
                    <a:pt x="98" y="63"/>
                    <a:pt x="98" y="63"/>
                    <a:pt x="98" y="63"/>
                  </a:cubicBezTo>
                  <a:cubicBezTo>
                    <a:pt x="97" y="63"/>
                    <a:pt x="97" y="63"/>
                    <a:pt x="97" y="63"/>
                  </a:cubicBezTo>
                  <a:cubicBezTo>
                    <a:pt x="96" y="63"/>
                    <a:pt x="96" y="63"/>
                    <a:pt x="96" y="63"/>
                  </a:cubicBezTo>
                  <a:cubicBezTo>
                    <a:pt x="96" y="63"/>
                    <a:pt x="96" y="63"/>
                    <a:pt x="96" y="63"/>
                  </a:cubicBezTo>
                  <a:cubicBezTo>
                    <a:pt x="95" y="63"/>
                    <a:pt x="95" y="63"/>
                    <a:pt x="95" y="63"/>
                  </a:cubicBezTo>
                  <a:cubicBezTo>
                    <a:pt x="95" y="63"/>
                    <a:pt x="95" y="63"/>
                    <a:pt x="95" y="63"/>
                  </a:cubicBezTo>
                  <a:cubicBezTo>
                    <a:pt x="95" y="63"/>
                    <a:pt x="95" y="63"/>
                    <a:pt x="95" y="63"/>
                  </a:cubicBezTo>
                  <a:cubicBezTo>
                    <a:pt x="94" y="63"/>
                    <a:pt x="94" y="63"/>
                    <a:pt x="94" y="63"/>
                  </a:cubicBezTo>
                  <a:cubicBezTo>
                    <a:pt x="94" y="63"/>
                    <a:pt x="94" y="63"/>
                    <a:pt x="94" y="63"/>
                  </a:cubicBezTo>
                  <a:cubicBezTo>
                    <a:pt x="93" y="63"/>
                    <a:pt x="93" y="63"/>
                    <a:pt x="93" y="63"/>
                  </a:cubicBezTo>
                  <a:cubicBezTo>
                    <a:pt x="92" y="63"/>
                    <a:pt x="92" y="63"/>
                    <a:pt x="92" y="63"/>
                  </a:cubicBezTo>
                  <a:cubicBezTo>
                    <a:pt x="91" y="63"/>
                    <a:pt x="91" y="63"/>
                    <a:pt x="91" y="63"/>
                  </a:cubicBezTo>
                  <a:cubicBezTo>
                    <a:pt x="91" y="63"/>
                    <a:pt x="91" y="63"/>
                    <a:pt x="91" y="63"/>
                  </a:cubicBezTo>
                  <a:cubicBezTo>
                    <a:pt x="90" y="63"/>
                    <a:pt x="90" y="63"/>
                    <a:pt x="90" y="63"/>
                  </a:cubicBezTo>
                  <a:cubicBezTo>
                    <a:pt x="89" y="63"/>
                    <a:pt x="89" y="63"/>
                    <a:pt x="89" y="63"/>
                  </a:cubicBezTo>
                  <a:cubicBezTo>
                    <a:pt x="88" y="63"/>
                    <a:pt x="88" y="63"/>
                    <a:pt x="88" y="63"/>
                  </a:cubicBezTo>
                  <a:cubicBezTo>
                    <a:pt x="87" y="63"/>
                    <a:pt x="87" y="63"/>
                    <a:pt x="87" y="63"/>
                  </a:cubicBezTo>
                  <a:cubicBezTo>
                    <a:pt x="86" y="63"/>
                    <a:pt x="86" y="63"/>
                    <a:pt x="86" y="63"/>
                  </a:cubicBezTo>
                  <a:cubicBezTo>
                    <a:pt x="86" y="63"/>
                    <a:pt x="85" y="62"/>
                    <a:pt x="85" y="62"/>
                  </a:cubicBezTo>
                  <a:cubicBezTo>
                    <a:pt x="84" y="62"/>
                    <a:pt x="84" y="62"/>
                    <a:pt x="84" y="62"/>
                  </a:cubicBezTo>
                  <a:cubicBezTo>
                    <a:pt x="84" y="62"/>
                    <a:pt x="84" y="62"/>
                    <a:pt x="84" y="62"/>
                  </a:cubicBezTo>
                  <a:cubicBezTo>
                    <a:pt x="84" y="62"/>
                    <a:pt x="84" y="62"/>
                    <a:pt x="84" y="62"/>
                  </a:cubicBezTo>
                  <a:cubicBezTo>
                    <a:pt x="84" y="62"/>
                    <a:pt x="83" y="62"/>
                    <a:pt x="83" y="62"/>
                  </a:cubicBezTo>
                  <a:cubicBezTo>
                    <a:pt x="82" y="62"/>
                    <a:pt x="82" y="62"/>
                    <a:pt x="82" y="62"/>
                  </a:cubicBezTo>
                  <a:cubicBezTo>
                    <a:pt x="81" y="62"/>
                    <a:pt x="81" y="62"/>
                    <a:pt x="81" y="62"/>
                  </a:cubicBezTo>
                  <a:cubicBezTo>
                    <a:pt x="80" y="62"/>
                    <a:pt x="80" y="62"/>
                    <a:pt x="80" y="62"/>
                  </a:cubicBezTo>
                  <a:cubicBezTo>
                    <a:pt x="79" y="63"/>
                    <a:pt x="79" y="63"/>
                    <a:pt x="79" y="63"/>
                  </a:cubicBezTo>
                  <a:cubicBezTo>
                    <a:pt x="78" y="63"/>
                    <a:pt x="78" y="63"/>
                    <a:pt x="78" y="63"/>
                  </a:cubicBezTo>
                  <a:cubicBezTo>
                    <a:pt x="78" y="63"/>
                    <a:pt x="78" y="63"/>
                    <a:pt x="78" y="63"/>
                  </a:cubicBezTo>
                  <a:cubicBezTo>
                    <a:pt x="77" y="63"/>
                    <a:pt x="77" y="63"/>
                    <a:pt x="77" y="63"/>
                  </a:cubicBezTo>
                  <a:cubicBezTo>
                    <a:pt x="76" y="63"/>
                    <a:pt x="76" y="63"/>
                    <a:pt x="76" y="63"/>
                  </a:cubicBezTo>
                  <a:cubicBezTo>
                    <a:pt x="76" y="63"/>
                    <a:pt x="76" y="63"/>
                    <a:pt x="76" y="63"/>
                  </a:cubicBezTo>
                  <a:cubicBezTo>
                    <a:pt x="75" y="63"/>
                    <a:pt x="74" y="63"/>
                    <a:pt x="74" y="63"/>
                  </a:cubicBezTo>
                  <a:cubicBezTo>
                    <a:pt x="73" y="63"/>
                    <a:pt x="72" y="63"/>
                    <a:pt x="72" y="63"/>
                  </a:cubicBezTo>
                  <a:cubicBezTo>
                    <a:pt x="71" y="63"/>
                    <a:pt x="70" y="63"/>
                    <a:pt x="70" y="63"/>
                  </a:cubicBezTo>
                  <a:cubicBezTo>
                    <a:pt x="69" y="63"/>
                    <a:pt x="69" y="63"/>
                    <a:pt x="69" y="63"/>
                  </a:cubicBezTo>
                  <a:cubicBezTo>
                    <a:pt x="69" y="63"/>
                    <a:pt x="69" y="63"/>
                    <a:pt x="69" y="63"/>
                  </a:cubicBezTo>
                  <a:cubicBezTo>
                    <a:pt x="69" y="63"/>
                    <a:pt x="69" y="63"/>
                    <a:pt x="69" y="63"/>
                  </a:cubicBezTo>
                  <a:cubicBezTo>
                    <a:pt x="68" y="63"/>
                    <a:pt x="68" y="63"/>
                    <a:pt x="68" y="63"/>
                  </a:cubicBezTo>
                  <a:cubicBezTo>
                    <a:pt x="66" y="63"/>
                    <a:pt x="65" y="63"/>
                    <a:pt x="64" y="63"/>
                  </a:cubicBezTo>
                  <a:cubicBezTo>
                    <a:pt x="62" y="63"/>
                    <a:pt x="61" y="63"/>
                    <a:pt x="60" y="63"/>
                  </a:cubicBezTo>
                  <a:cubicBezTo>
                    <a:pt x="60" y="63"/>
                    <a:pt x="60" y="63"/>
                    <a:pt x="60" y="63"/>
                  </a:cubicBezTo>
                  <a:cubicBezTo>
                    <a:pt x="59" y="63"/>
                    <a:pt x="59" y="63"/>
                    <a:pt x="59" y="63"/>
                  </a:cubicBezTo>
                  <a:cubicBezTo>
                    <a:pt x="59" y="63"/>
                    <a:pt x="58" y="63"/>
                    <a:pt x="58" y="63"/>
                  </a:cubicBezTo>
                  <a:cubicBezTo>
                    <a:pt x="57" y="63"/>
                    <a:pt x="57" y="63"/>
                    <a:pt x="56" y="63"/>
                  </a:cubicBezTo>
                  <a:cubicBezTo>
                    <a:pt x="56" y="63"/>
                    <a:pt x="56" y="63"/>
                    <a:pt x="56" y="63"/>
                  </a:cubicBezTo>
                  <a:cubicBezTo>
                    <a:pt x="55" y="63"/>
                    <a:pt x="55" y="64"/>
                    <a:pt x="54" y="64"/>
                  </a:cubicBezTo>
                  <a:cubicBezTo>
                    <a:pt x="54" y="64"/>
                    <a:pt x="53" y="64"/>
                    <a:pt x="52" y="64"/>
                  </a:cubicBezTo>
                  <a:cubicBezTo>
                    <a:pt x="52" y="64"/>
                    <a:pt x="51" y="64"/>
                    <a:pt x="50" y="64"/>
                  </a:cubicBezTo>
                  <a:cubicBezTo>
                    <a:pt x="49" y="64"/>
                    <a:pt x="49" y="64"/>
                    <a:pt x="48" y="64"/>
                  </a:cubicBezTo>
                  <a:cubicBezTo>
                    <a:pt x="46" y="64"/>
                    <a:pt x="45" y="64"/>
                    <a:pt x="43" y="64"/>
                  </a:cubicBezTo>
                  <a:cubicBezTo>
                    <a:pt x="43" y="64"/>
                    <a:pt x="43" y="64"/>
                    <a:pt x="43" y="64"/>
                  </a:cubicBezTo>
                  <a:cubicBezTo>
                    <a:pt x="43" y="64"/>
                    <a:pt x="43" y="64"/>
                    <a:pt x="43" y="64"/>
                  </a:cubicBezTo>
                  <a:cubicBezTo>
                    <a:pt x="43" y="64"/>
                    <a:pt x="43" y="64"/>
                    <a:pt x="43" y="64"/>
                  </a:cubicBezTo>
                  <a:cubicBezTo>
                    <a:pt x="43" y="64"/>
                    <a:pt x="43" y="64"/>
                    <a:pt x="43" y="64"/>
                  </a:cubicBezTo>
                  <a:cubicBezTo>
                    <a:pt x="42" y="64"/>
                    <a:pt x="41" y="64"/>
                    <a:pt x="40" y="64"/>
                  </a:cubicBezTo>
                  <a:cubicBezTo>
                    <a:pt x="40" y="64"/>
                    <a:pt x="40" y="64"/>
                    <a:pt x="40" y="64"/>
                  </a:cubicBezTo>
                  <a:cubicBezTo>
                    <a:pt x="39" y="64"/>
                    <a:pt x="38" y="65"/>
                    <a:pt x="37" y="65"/>
                  </a:cubicBezTo>
                  <a:cubicBezTo>
                    <a:pt x="37" y="65"/>
                    <a:pt x="37" y="65"/>
                    <a:pt x="37" y="65"/>
                  </a:cubicBezTo>
                  <a:cubicBezTo>
                    <a:pt x="36" y="65"/>
                    <a:pt x="34" y="65"/>
                    <a:pt x="33" y="65"/>
                  </a:cubicBezTo>
                  <a:cubicBezTo>
                    <a:pt x="32" y="65"/>
                    <a:pt x="31" y="65"/>
                    <a:pt x="30" y="65"/>
                  </a:cubicBezTo>
                  <a:cubicBezTo>
                    <a:pt x="27" y="65"/>
                    <a:pt x="24" y="65"/>
                    <a:pt x="21" y="65"/>
                  </a:cubicBezTo>
                  <a:cubicBezTo>
                    <a:pt x="21" y="65"/>
                    <a:pt x="21" y="65"/>
                    <a:pt x="21" y="65"/>
                  </a:cubicBezTo>
                  <a:cubicBezTo>
                    <a:pt x="20" y="65"/>
                    <a:pt x="18" y="64"/>
                    <a:pt x="17" y="64"/>
                  </a:cubicBezTo>
                  <a:cubicBezTo>
                    <a:pt x="17" y="64"/>
                    <a:pt x="17" y="64"/>
                    <a:pt x="17" y="64"/>
                  </a:cubicBezTo>
                  <a:cubicBezTo>
                    <a:pt x="16" y="64"/>
                    <a:pt x="14" y="64"/>
                    <a:pt x="13" y="64"/>
                  </a:cubicBezTo>
                  <a:cubicBezTo>
                    <a:pt x="12" y="64"/>
                    <a:pt x="11" y="64"/>
                    <a:pt x="10" y="63"/>
                  </a:cubicBezTo>
                  <a:cubicBezTo>
                    <a:pt x="10" y="63"/>
                    <a:pt x="10" y="63"/>
                    <a:pt x="10" y="63"/>
                  </a:cubicBezTo>
                  <a:cubicBezTo>
                    <a:pt x="9" y="63"/>
                    <a:pt x="8" y="63"/>
                    <a:pt x="7" y="62"/>
                  </a:cubicBezTo>
                  <a:cubicBezTo>
                    <a:pt x="6" y="62"/>
                    <a:pt x="6" y="62"/>
                    <a:pt x="6" y="62"/>
                  </a:cubicBezTo>
                  <a:cubicBezTo>
                    <a:pt x="5" y="62"/>
                    <a:pt x="5" y="62"/>
                    <a:pt x="4" y="61"/>
                  </a:cubicBezTo>
                  <a:cubicBezTo>
                    <a:pt x="3" y="61"/>
                    <a:pt x="3" y="61"/>
                    <a:pt x="3" y="61"/>
                  </a:cubicBezTo>
                  <a:cubicBezTo>
                    <a:pt x="3" y="61"/>
                    <a:pt x="2" y="61"/>
                    <a:pt x="1" y="60"/>
                  </a:cubicBezTo>
                  <a:cubicBezTo>
                    <a:pt x="1" y="59"/>
                    <a:pt x="1" y="59"/>
                    <a:pt x="1" y="59"/>
                  </a:cubicBezTo>
                  <a:cubicBezTo>
                    <a:pt x="0" y="59"/>
                    <a:pt x="0" y="59"/>
                    <a:pt x="0" y="59"/>
                  </a:cubicBezTo>
                  <a:cubicBezTo>
                    <a:pt x="0" y="58"/>
                    <a:pt x="0" y="58"/>
                    <a:pt x="0" y="58"/>
                  </a:cubicBezTo>
                  <a:cubicBezTo>
                    <a:pt x="0" y="57"/>
                    <a:pt x="0" y="57"/>
                    <a:pt x="0" y="56"/>
                  </a:cubicBezTo>
                  <a:cubicBezTo>
                    <a:pt x="1" y="97"/>
                    <a:pt x="1" y="138"/>
                    <a:pt x="2" y="178"/>
                  </a:cubicBezTo>
                  <a:cubicBezTo>
                    <a:pt x="2" y="179"/>
                    <a:pt x="2" y="179"/>
                    <a:pt x="2" y="180"/>
                  </a:cubicBezTo>
                  <a:cubicBezTo>
                    <a:pt x="2" y="180"/>
                    <a:pt x="2" y="180"/>
                    <a:pt x="2" y="181"/>
                  </a:cubicBezTo>
                  <a:cubicBezTo>
                    <a:pt x="3" y="182"/>
                    <a:pt x="3" y="182"/>
                    <a:pt x="3" y="182"/>
                  </a:cubicBezTo>
                  <a:cubicBezTo>
                    <a:pt x="3" y="182"/>
                    <a:pt x="3" y="182"/>
                    <a:pt x="3" y="182"/>
                  </a:cubicBezTo>
                  <a:cubicBezTo>
                    <a:pt x="4" y="183"/>
                    <a:pt x="4" y="183"/>
                    <a:pt x="4" y="183"/>
                  </a:cubicBezTo>
                  <a:cubicBezTo>
                    <a:pt x="4" y="200"/>
                    <a:pt x="5" y="217"/>
                    <a:pt x="5" y="235"/>
                  </a:cubicBezTo>
                  <a:cubicBezTo>
                    <a:pt x="5" y="236"/>
                    <a:pt x="5" y="237"/>
                    <a:pt x="6" y="238"/>
                  </a:cubicBezTo>
                  <a:cubicBezTo>
                    <a:pt x="6" y="239"/>
                    <a:pt x="6" y="240"/>
                    <a:pt x="7" y="242"/>
                  </a:cubicBezTo>
                  <a:cubicBezTo>
                    <a:pt x="7" y="243"/>
                    <a:pt x="8" y="245"/>
                    <a:pt x="8" y="246"/>
                  </a:cubicBezTo>
                  <a:cubicBezTo>
                    <a:pt x="9" y="248"/>
                    <a:pt x="10" y="249"/>
                    <a:pt x="10" y="251"/>
                  </a:cubicBezTo>
                  <a:cubicBezTo>
                    <a:pt x="12" y="254"/>
                    <a:pt x="14" y="257"/>
                    <a:pt x="15" y="260"/>
                  </a:cubicBezTo>
                  <a:cubicBezTo>
                    <a:pt x="17" y="263"/>
                    <a:pt x="19" y="265"/>
                    <a:pt x="20" y="267"/>
                  </a:cubicBezTo>
                  <a:cubicBezTo>
                    <a:pt x="22" y="269"/>
                    <a:pt x="23" y="271"/>
                    <a:pt x="24" y="272"/>
                  </a:cubicBezTo>
                  <a:cubicBezTo>
                    <a:pt x="25" y="273"/>
                    <a:pt x="26" y="274"/>
                    <a:pt x="26" y="274"/>
                  </a:cubicBezTo>
                  <a:cubicBezTo>
                    <a:pt x="26" y="274"/>
                    <a:pt x="26" y="274"/>
                    <a:pt x="26" y="274"/>
                  </a:cubicBezTo>
                  <a:cubicBezTo>
                    <a:pt x="26" y="274"/>
                    <a:pt x="26" y="274"/>
                    <a:pt x="26" y="274"/>
                  </a:cubicBezTo>
                  <a:cubicBezTo>
                    <a:pt x="26" y="274"/>
                    <a:pt x="26" y="274"/>
                    <a:pt x="26" y="274"/>
                  </a:cubicBezTo>
                  <a:cubicBezTo>
                    <a:pt x="26" y="274"/>
                    <a:pt x="26" y="274"/>
                    <a:pt x="26" y="274"/>
                  </a:cubicBezTo>
                  <a:cubicBezTo>
                    <a:pt x="27" y="275"/>
                    <a:pt x="27" y="275"/>
                    <a:pt x="27" y="275"/>
                  </a:cubicBezTo>
                  <a:cubicBezTo>
                    <a:pt x="27" y="275"/>
                    <a:pt x="27" y="275"/>
                    <a:pt x="27" y="275"/>
                  </a:cubicBezTo>
                  <a:cubicBezTo>
                    <a:pt x="27" y="275"/>
                    <a:pt x="27" y="275"/>
                    <a:pt x="27" y="275"/>
                  </a:cubicBezTo>
                  <a:cubicBezTo>
                    <a:pt x="27" y="275"/>
                    <a:pt x="27" y="275"/>
                    <a:pt x="27" y="275"/>
                  </a:cubicBezTo>
                  <a:cubicBezTo>
                    <a:pt x="27" y="275"/>
                    <a:pt x="27" y="275"/>
                    <a:pt x="27" y="275"/>
                  </a:cubicBezTo>
                  <a:cubicBezTo>
                    <a:pt x="28" y="275"/>
                    <a:pt x="28" y="275"/>
                    <a:pt x="28" y="275"/>
                  </a:cubicBezTo>
                  <a:cubicBezTo>
                    <a:pt x="28" y="275"/>
                    <a:pt x="28" y="275"/>
                    <a:pt x="28" y="275"/>
                  </a:cubicBezTo>
                  <a:cubicBezTo>
                    <a:pt x="28" y="275"/>
                    <a:pt x="28" y="275"/>
                    <a:pt x="28" y="275"/>
                  </a:cubicBezTo>
                  <a:cubicBezTo>
                    <a:pt x="29" y="276"/>
                    <a:pt x="29" y="276"/>
                    <a:pt x="29" y="276"/>
                  </a:cubicBezTo>
                  <a:cubicBezTo>
                    <a:pt x="29" y="276"/>
                    <a:pt x="29" y="276"/>
                    <a:pt x="29" y="276"/>
                  </a:cubicBezTo>
                  <a:cubicBezTo>
                    <a:pt x="30" y="276"/>
                    <a:pt x="30" y="276"/>
                    <a:pt x="30" y="276"/>
                  </a:cubicBezTo>
                  <a:cubicBezTo>
                    <a:pt x="30" y="276"/>
                    <a:pt x="30" y="276"/>
                    <a:pt x="30" y="276"/>
                  </a:cubicBezTo>
                  <a:cubicBezTo>
                    <a:pt x="30" y="276"/>
                    <a:pt x="30" y="276"/>
                    <a:pt x="30" y="276"/>
                  </a:cubicBezTo>
                  <a:cubicBezTo>
                    <a:pt x="31" y="276"/>
                    <a:pt x="31" y="276"/>
                    <a:pt x="31" y="276"/>
                  </a:cubicBezTo>
                  <a:cubicBezTo>
                    <a:pt x="31" y="276"/>
                    <a:pt x="31" y="276"/>
                    <a:pt x="31" y="276"/>
                  </a:cubicBezTo>
                  <a:cubicBezTo>
                    <a:pt x="32" y="276"/>
                    <a:pt x="32" y="276"/>
                    <a:pt x="32" y="276"/>
                  </a:cubicBezTo>
                  <a:cubicBezTo>
                    <a:pt x="32" y="277"/>
                    <a:pt x="32" y="277"/>
                    <a:pt x="32" y="277"/>
                  </a:cubicBezTo>
                  <a:cubicBezTo>
                    <a:pt x="32" y="277"/>
                    <a:pt x="32" y="277"/>
                    <a:pt x="32" y="277"/>
                  </a:cubicBezTo>
                  <a:cubicBezTo>
                    <a:pt x="32" y="277"/>
                    <a:pt x="32" y="277"/>
                    <a:pt x="32" y="277"/>
                  </a:cubicBezTo>
                  <a:cubicBezTo>
                    <a:pt x="32" y="277"/>
                    <a:pt x="32" y="277"/>
                    <a:pt x="32" y="277"/>
                  </a:cubicBezTo>
                  <a:cubicBezTo>
                    <a:pt x="33" y="277"/>
                    <a:pt x="33" y="277"/>
                    <a:pt x="33" y="277"/>
                  </a:cubicBezTo>
                  <a:cubicBezTo>
                    <a:pt x="33" y="277"/>
                    <a:pt x="33" y="277"/>
                    <a:pt x="33" y="277"/>
                  </a:cubicBezTo>
                  <a:cubicBezTo>
                    <a:pt x="33" y="277"/>
                    <a:pt x="33" y="277"/>
                    <a:pt x="33" y="277"/>
                  </a:cubicBezTo>
                  <a:cubicBezTo>
                    <a:pt x="34" y="277"/>
                    <a:pt x="34" y="277"/>
                    <a:pt x="34" y="277"/>
                  </a:cubicBezTo>
                  <a:cubicBezTo>
                    <a:pt x="34" y="277"/>
                    <a:pt x="34" y="277"/>
                    <a:pt x="34" y="277"/>
                  </a:cubicBezTo>
                  <a:cubicBezTo>
                    <a:pt x="34" y="277"/>
                    <a:pt x="34" y="277"/>
                    <a:pt x="34" y="277"/>
                  </a:cubicBezTo>
                  <a:cubicBezTo>
                    <a:pt x="34" y="277"/>
                    <a:pt x="34" y="277"/>
                    <a:pt x="34" y="277"/>
                  </a:cubicBezTo>
                  <a:cubicBezTo>
                    <a:pt x="34" y="277"/>
                    <a:pt x="34" y="277"/>
                    <a:pt x="34" y="277"/>
                  </a:cubicBezTo>
                  <a:cubicBezTo>
                    <a:pt x="35" y="277"/>
                    <a:pt x="35" y="277"/>
                    <a:pt x="35" y="277"/>
                  </a:cubicBezTo>
                  <a:cubicBezTo>
                    <a:pt x="35" y="277"/>
                    <a:pt x="35" y="277"/>
                    <a:pt x="35" y="277"/>
                  </a:cubicBezTo>
                  <a:cubicBezTo>
                    <a:pt x="36" y="277"/>
                    <a:pt x="36" y="277"/>
                    <a:pt x="36" y="277"/>
                  </a:cubicBezTo>
                  <a:cubicBezTo>
                    <a:pt x="36" y="277"/>
                    <a:pt x="36" y="277"/>
                    <a:pt x="36" y="277"/>
                  </a:cubicBezTo>
                  <a:cubicBezTo>
                    <a:pt x="36" y="277"/>
                    <a:pt x="36" y="277"/>
                    <a:pt x="36" y="277"/>
                  </a:cubicBezTo>
                  <a:cubicBezTo>
                    <a:pt x="37" y="277"/>
                    <a:pt x="37" y="277"/>
                    <a:pt x="37" y="277"/>
                  </a:cubicBezTo>
                  <a:cubicBezTo>
                    <a:pt x="37" y="277"/>
                    <a:pt x="37" y="277"/>
                    <a:pt x="37" y="277"/>
                  </a:cubicBezTo>
                  <a:cubicBezTo>
                    <a:pt x="37" y="277"/>
                    <a:pt x="37" y="277"/>
                    <a:pt x="37" y="277"/>
                  </a:cubicBezTo>
                  <a:cubicBezTo>
                    <a:pt x="38" y="277"/>
                    <a:pt x="38" y="277"/>
                    <a:pt x="38" y="277"/>
                  </a:cubicBezTo>
                  <a:cubicBezTo>
                    <a:pt x="38" y="277"/>
                    <a:pt x="38" y="277"/>
                    <a:pt x="38" y="277"/>
                  </a:cubicBezTo>
                  <a:cubicBezTo>
                    <a:pt x="39" y="278"/>
                    <a:pt x="39" y="278"/>
                    <a:pt x="39" y="278"/>
                  </a:cubicBezTo>
                  <a:cubicBezTo>
                    <a:pt x="39" y="278"/>
                    <a:pt x="39" y="278"/>
                    <a:pt x="39" y="278"/>
                  </a:cubicBezTo>
                  <a:cubicBezTo>
                    <a:pt x="39" y="278"/>
                    <a:pt x="39" y="278"/>
                    <a:pt x="39" y="278"/>
                  </a:cubicBezTo>
                  <a:cubicBezTo>
                    <a:pt x="39" y="278"/>
                    <a:pt x="39" y="278"/>
                    <a:pt x="39" y="278"/>
                  </a:cubicBezTo>
                  <a:cubicBezTo>
                    <a:pt x="39" y="278"/>
                    <a:pt x="39" y="278"/>
                    <a:pt x="39" y="278"/>
                  </a:cubicBezTo>
                  <a:cubicBezTo>
                    <a:pt x="40" y="278"/>
                    <a:pt x="40" y="278"/>
                    <a:pt x="40" y="278"/>
                  </a:cubicBezTo>
                  <a:cubicBezTo>
                    <a:pt x="40" y="278"/>
                    <a:pt x="40" y="278"/>
                    <a:pt x="40" y="278"/>
                  </a:cubicBezTo>
                  <a:cubicBezTo>
                    <a:pt x="41" y="278"/>
                    <a:pt x="41" y="278"/>
                    <a:pt x="41" y="278"/>
                  </a:cubicBezTo>
                  <a:cubicBezTo>
                    <a:pt x="42" y="278"/>
                    <a:pt x="42" y="278"/>
                    <a:pt x="42" y="278"/>
                  </a:cubicBezTo>
                  <a:cubicBezTo>
                    <a:pt x="42" y="278"/>
                    <a:pt x="42" y="278"/>
                    <a:pt x="42" y="278"/>
                  </a:cubicBezTo>
                  <a:cubicBezTo>
                    <a:pt x="43" y="278"/>
                    <a:pt x="43" y="278"/>
                    <a:pt x="43" y="278"/>
                  </a:cubicBezTo>
                  <a:cubicBezTo>
                    <a:pt x="43" y="278"/>
                    <a:pt x="43" y="278"/>
                    <a:pt x="43" y="278"/>
                  </a:cubicBezTo>
                  <a:cubicBezTo>
                    <a:pt x="43" y="278"/>
                    <a:pt x="43" y="278"/>
                    <a:pt x="43" y="278"/>
                  </a:cubicBezTo>
                  <a:cubicBezTo>
                    <a:pt x="44" y="278"/>
                    <a:pt x="44" y="278"/>
                    <a:pt x="44" y="278"/>
                  </a:cubicBezTo>
                  <a:cubicBezTo>
                    <a:pt x="44" y="278"/>
                    <a:pt x="44" y="278"/>
                    <a:pt x="44" y="278"/>
                  </a:cubicBezTo>
                  <a:cubicBezTo>
                    <a:pt x="45" y="278"/>
                    <a:pt x="45" y="278"/>
                    <a:pt x="45" y="278"/>
                  </a:cubicBezTo>
                  <a:cubicBezTo>
                    <a:pt x="46" y="278"/>
                    <a:pt x="46" y="278"/>
                    <a:pt x="46" y="278"/>
                  </a:cubicBezTo>
                  <a:cubicBezTo>
                    <a:pt x="47" y="278"/>
                    <a:pt x="47" y="278"/>
                    <a:pt x="47" y="278"/>
                  </a:cubicBezTo>
                  <a:cubicBezTo>
                    <a:pt x="48" y="278"/>
                    <a:pt x="48" y="278"/>
                    <a:pt x="48" y="278"/>
                  </a:cubicBezTo>
                  <a:cubicBezTo>
                    <a:pt x="49" y="278"/>
                    <a:pt x="49" y="278"/>
                    <a:pt x="49" y="278"/>
                  </a:cubicBezTo>
                  <a:cubicBezTo>
                    <a:pt x="49" y="278"/>
                    <a:pt x="50" y="278"/>
                    <a:pt x="50" y="278"/>
                  </a:cubicBezTo>
                  <a:cubicBezTo>
                    <a:pt x="50" y="278"/>
                    <a:pt x="51" y="278"/>
                    <a:pt x="51" y="278"/>
                  </a:cubicBezTo>
                  <a:cubicBezTo>
                    <a:pt x="51" y="278"/>
                    <a:pt x="51" y="278"/>
                    <a:pt x="51" y="278"/>
                  </a:cubicBezTo>
                  <a:cubicBezTo>
                    <a:pt x="52" y="278"/>
                    <a:pt x="52" y="278"/>
                    <a:pt x="52" y="278"/>
                  </a:cubicBezTo>
                  <a:cubicBezTo>
                    <a:pt x="52" y="278"/>
                    <a:pt x="52" y="278"/>
                    <a:pt x="52" y="278"/>
                  </a:cubicBezTo>
                  <a:cubicBezTo>
                    <a:pt x="53" y="278"/>
                    <a:pt x="53" y="278"/>
                    <a:pt x="53" y="278"/>
                  </a:cubicBezTo>
                  <a:cubicBezTo>
                    <a:pt x="54" y="278"/>
                    <a:pt x="54" y="278"/>
                    <a:pt x="54" y="278"/>
                  </a:cubicBezTo>
                  <a:cubicBezTo>
                    <a:pt x="55" y="278"/>
                    <a:pt x="55" y="278"/>
                    <a:pt x="55" y="278"/>
                  </a:cubicBezTo>
                  <a:cubicBezTo>
                    <a:pt x="56" y="278"/>
                    <a:pt x="56" y="278"/>
                    <a:pt x="56" y="278"/>
                  </a:cubicBezTo>
                  <a:cubicBezTo>
                    <a:pt x="57" y="278"/>
                    <a:pt x="57" y="278"/>
                    <a:pt x="57" y="278"/>
                  </a:cubicBezTo>
                  <a:cubicBezTo>
                    <a:pt x="57" y="278"/>
                    <a:pt x="57" y="278"/>
                    <a:pt x="57" y="278"/>
                  </a:cubicBezTo>
                  <a:cubicBezTo>
                    <a:pt x="58" y="278"/>
                    <a:pt x="58" y="278"/>
                    <a:pt x="58" y="278"/>
                  </a:cubicBezTo>
                  <a:cubicBezTo>
                    <a:pt x="58" y="278"/>
                    <a:pt x="58" y="278"/>
                    <a:pt x="58" y="278"/>
                  </a:cubicBezTo>
                  <a:cubicBezTo>
                    <a:pt x="58" y="278"/>
                    <a:pt x="58" y="278"/>
                    <a:pt x="58" y="278"/>
                  </a:cubicBezTo>
                  <a:cubicBezTo>
                    <a:pt x="59" y="278"/>
                    <a:pt x="59" y="278"/>
                    <a:pt x="59" y="278"/>
                  </a:cubicBezTo>
                  <a:cubicBezTo>
                    <a:pt x="60" y="278"/>
                    <a:pt x="62" y="278"/>
                    <a:pt x="63" y="278"/>
                  </a:cubicBezTo>
                  <a:cubicBezTo>
                    <a:pt x="64" y="278"/>
                    <a:pt x="64" y="278"/>
                    <a:pt x="64" y="278"/>
                  </a:cubicBezTo>
                  <a:cubicBezTo>
                    <a:pt x="65" y="278"/>
                    <a:pt x="66" y="278"/>
                    <a:pt x="67" y="278"/>
                  </a:cubicBezTo>
                  <a:cubicBezTo>
                    <a:pt x="68" y="278"/>
                    <a:pt x="68" y="278"/>
                    <a:pt x="69" y="278"/>
                  </a:cubicBezTo>
                  <a:cubicBezTo>
                    <a:pt x="72" y="278"/>
                    <a:pt x="75" y="278"/>
                    <a:pt x="78" y="277"/>
                  </a:cubicBez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21"/>
            <p:cNvSpPr/>
            <p:nvPr/>
          </p:nvSpPr>
          <p:spPr bwMode="auto">
            <a:xfrm flipH="1">
              <a:off x="4500760" y="2808312"/>
              <a:ext cx="714375" cy="295275"/>
            </a:xfrm>
            <a:custGeom>
              <a:avLst/>
              <a:gdLst>
                <a:gd name="T0" fmla="*/ 148 w 482"/>
                <a:gd name="T1" fmla="*/ 149 h 199"/>
                <a:gd name="T2" fmla="*/ 187 w 482"/>
                <a:gd name="T3" fmla="*/ 153 h 199"/>
                <a:gd name="T4" fmla="*/ 187 w 482"/>
                <a:gd name="T5" fmla="*/ 166 h 199"/>
                <a:gd name="T6" fmla="*/ 179 w 482"/>
                <a:gd name="T7" fmla="*/ 181 h 199"/>
                <a:gd name="T8" fmla="*/ 214 w 482"/>
                <a:gd name="T9" fmla="*/ 196 h 199"/>
                <a:gd name="T10" fmla="*/ 259 w 482"/>
                <a:gd name="T11" fmla="*/ 199 h 199"/>
                <a:gd name="T12" fmla="*/ 291 w 482"/>
                <a:gd name="T13" fmla="*/ 196 h 199"/>
                <a:gd name="T14" fmla="*/ 323 w 482"/>
                <a:gd name="T15" fmla="*/ 183 h 199"/>
                <a:gd name="T16" fmla="*/ 308 w 482"/>
                <a:gd name="T17" fmla="*/ 164 h 199"/>
                <a:gd name="T18" fmla="*/ 321 w 482"/>
                <a:gd name="T19" fmla="*/ 148 h 199"/>
                <a:gd name="T20" fmla="*/ 333 w 482"/>
                <a:gd name="T21" fmla="*/ 148 h 199"/>
                <a:gd name="T22" fmla="*/ 412 w 482"/>
                <a:gd name="T23" fmla="*/ 148 h 199"/>
                <a:gd name="T24" fmla="*/ 458 w 482"/>
                <a:gd name="T25" fmla="*/ 149 h 199"/>
                <a:gd name="T26" fmla="*/ 462 w 482"/>
                <a:gd name="T27" fmla="*/ 149 h 199"/>
                <a:gd name="T28" fmla="*/ 477 w 482"/>
                <a:gd name="T29" fmla="*/ 144 h 199"/>
                <a:gd name="T30" fmla="*/ 482 w 482"/>
                <a:gd name="T31" fmla="*/ 111 h 199"/>
                <a:gd name="T32" fmla="*/ 482 w 482"/>
                <a:gd name="T33" fmla="*/ 92 h 199"/>
                <a:gd name="T34" fmla="*/ 461 w 482"/>
                <a:gd name="T35" fmla="*/ 85 h 199"/>
                <a:gd name="T36" fmla="*/ 441 w 482"/>
                <a:gd name="T37" fmla="*/ 82 h 199"/>
                <a:gd name="T38" fmla="*/ 425 w 482"/>
                <a:gd name="T39" fmla="*/ 83 h 199"/>
                <a:gd name="T40" fmla="*/ 406 w 482"/>
                <a:gd name="T41" fmla="*/ 86 h 199"/>
                <a:gd name="T42" fmla="*/ 391 w 482"/>
                <a:gd name="T43" fmla="*/ 87 h 199"/>
                <a:gd name="T44" fmla="*/ 359 w 482"/>
                <a:gd name="T45" fmla="*/ 83 h 199"/>
                <a:gd name="T46" fmla="*/ 341 w 482"/>
                <a:gd name="T47" fmla="*/ 68 h 199"/>
                <a:gd name="T48" fmla="*/ 362 w 482"/>
                <a:gd name="T49" fmla="*/ 57 h 199"/>
                <a:gd name="T50" fmla="*/ 388 w 482"/>
                <a:gd name="T51" fmla="*/ 54 h 199"/>
                <a:gd name="T52" fmla="*/ 403 w 482"/>
                <a:gd name="T53" fmla="*/ 55 h 199"/>
                <a:gd name="T54" fmla="*/ 417 w 482"/>
                <a:gd name="T55" fmla="*/ 55 h 199"/>
                <a:gd name="T56" fmla="*/ 441 w 482"/>
                <a:gd name="T57" fmla="*/ 55 h 199"/>
                <a:gd name="T58" fmla="*/ 463 w 482"/>
                <a:gd name="T59" fmla="*/ 46 h 199"/>
                <a:gd name="T60" fmla="*/ 431 w 482"/>
                <a:gd name="T61" fmla="*/ 10 h 199"/>
                <a:gd name="T62" fmla="*/ 424 w 482"/>
                <a:gd name="T63" fmla="*/ 2 h 199"/>
                <a:gd name="T64" fmla="*/ 389 w 482"/>
                <a:gd name="T65" fmla="*/ 1 h 199"/>
                <a:gd name="T66" fmla="*/ 387 w 482"/>
                <a:gd name="T67" fmla="*/ 1 h 199"/>
                <a:gd name="T68" fmla="*/ 76 w 482"/>
                <a:gd name="T69" fmla="*/ 10 h 199"/>
                <a:gd name="T70" fmla="*/ 8 w 482"/>
                <a:gd name="T71" fmla="*/ 36 h 199"/>
                <a:gd name="T72" fmla="*/ 7 w 482"/>
                <a:gd name="T73" fmla="*/ 65 h 199"/>
                <a:gd name="T74" fmla="*/ 31 w 482"/>
                <a:gd name="T75" fmla="*/ 68 h 199"/>
                <a:gd name="T76" fmla="*/ 41 w 482"/>
                <a:gd name="T77" fmla="*/ 67 h 199"/>
                <a:gd name="T78" fmla="*/ 60 w 482"/>
                <a:gd name="T79" fmla="*/ 66 h 199"/>
                <a:gd name="T80" fmla="*/ 91 w 482"/>
                <a:gd name="T81" fmla="*/ 66 h 199"/>
                <a:gd name="T82" fmla="*/ 115 w 482"/>
                <a:gd name="T83" fmla="*/ 70 h 199"/>
                <a:gd name="T84" fmla="*/ 126 w 482"/>
                <a:gd name="T85" fmla="*/ 91 h 199"/>
                <a:gd name="T86" fmla="*/ 97 w 482"/>
                <a:gd name="T87" fmla="*/ 102 h 199"/>
                <a:gd name="T88" fmla="*/ 78 w 482"/>
                <a:gd name="T89" fmla="*/ 104 h 199"/>
                <a:gd name="T90" fmla="*/ 64 w 482"/>
                <a:gd name="T91" fmla="*/ 102 h 199"/>
                <a:gd name="T92" fmla="*/ 39 w 482"/>
                <a:gd name="T93" fmla="*/ 99 h 199"/>
                <a:gd name="T94" fmla="*/ 21 w 482"/>
                <a:gd name="T95" fmla="*/ 99 h 199"/>
                <a:gd name="T96" fmla="*/ 6 w 482"/>
                <a:gd name="T97" fmla="*/ 106 h 199"/>
                <a:gd name="T98" fmla="*/ 9 w 482"/>
                <a:gd name="T99" fmla="*/ 126 h 199"/>
                <a:gd name="T100" fmla="*/ 23 w 482"/>
                <a:gd name="T101" fmla="*/ 145 h 199"/>
                <a:gd name="T102" fmla="*/ 29 w 482"/>
                <a:gd name="T103" fmla="*/ 149 h 199"/>
                <a:gd name="T104" fmla="*/ 69 w 482"/>
                <a:gd name="T105" fmla="*/ 15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2" h="199">
                  <a:moveTo>
                    <a:pt x="106" y="150"/>
                  </a:moveTo>
                  <a:cubicBezTo>
                    <a:pt x="113" y="150"/>
                    <a:pt x="120" y="149"/>
                    <a:pt x="127" y="149"/>
                  </a:cubicBezTo>
                  <a:cubicBezTo>
                    <a:pt x="134" y="149"/>
                    <a:pt x="141" y="149"/>
                    <a:pt x="148" y="149"/>
                  </a:cubicBezTo>
                  <a:cubicBezTo>
                    <a:pt x="154" y="149"/>
                    <a:pt x="161" y="149"/>
                    <a:pt x="166" y="150"/>
                  </a:cubicBezTo>
                  <a:cubicBezTo>
                    <a:pt x="172" y="150"/>
                    <a:pt x="176" y="150"/>
                    <a:pt x="180" y="151"/>
                  </a:cubicBezTo>
                  <a:cubicBezTo>
                    <a:pt x="183" y="151"/>
                    <a:pt x="186" y="152"/>
                    <a:pt x="187" y="153"/>
                  </a:cubicBezTo>
                  <a:cubicBezTo>
                    <a:pt x="189" y="155"/>
                    <a:pt x="190" y="156"/>
                    <a:pt x="191" y="158"/>
                  </a:cubicBezTo>
                  <a:cubicBezTo>
                    <a:pt x="191" y="159"/>
                    <a:pt x="191" y="161"/>
                    <a:pt x="190" y="162"/>
                  </a:cubicBezTo>
                  <a:cubicBezTo>
                    <a:pt x="190" y="163"/>
                    <a:pt x="189" y="164"/>
                    <a:pt x="187" y="166"/>
                  </a:cubicBezTo>
                  <a:cubicBezTo>
                    <a:pt x="186" y="167"/>
                    <a:pt x="184" y="168"/>
                    <a:pt x="182" y="169"/>
                  </a:cubicBezTo>
                  <a:cubicBezTo>
                    <a:pt x="180" y="171"/>
                    <a:pt x="179" y="172"/>
                    <a:pt x="178" y="175"/>
                  </a:cubicBezTo>
                  <a:cubicBezTo>
                    <a:pt x="178" y="177"/>
                    <a:pt x="178" y="179"/>
                    <a:pt x="179" y="181"/>
                  </a:cubicBezTo>
                  <a:cubicBezTo>
                    <a:pt x="180" y="184"/>
                    <a:pt x="182" y="186"/>
                    <a:pt x="186" y="188"/>
                  </a:cubicBezTo>
                  <a:cubicBezTo>
                    <a:pt x="190" y="191"/>
                    <a:pt x="195" y="192"/>
                    <a:pt x="201" y="194"/>
                  </a:cubicBezTo>
                  <a:cubicBezTo>
                    <a:pt x="205" y="195"/>
                    <a:pt x="209" y="195"/>
                    <a:pt x="214" y="196"/>
                  </a:cubicBezTo>
                  <a:cubicBezTo>
                    <a:pt x="218" y="197"/>
                    <a:pt x="223" y="197"/>
                    <a:pt x="228" y="197"/>
                  </a:cubicBezTo>
                  <a:cubicBezTo>
                    <a:pt x="233" y="198"/>
                    <a:pt x="238" y="198"/>
                    <a:pt x="244" y="198"/>
                  </a:cubicBezTo>
                  <a:cubicBezTo>
                    <a:pt x="249" y="199"/>
                    <a:pt x="254" y="199"/>
                    <a:pt x="259" y="199"/>
                  </a:cubicBezTo>
                  <a:cubicBezTo>
                    <a:pt x="263" y="199"/>
                    <a:pt x="267" y="198"/>
                    <a:pt x="271" y="198"/>
                  </a:cubicBezTo>
                  <a:cubicBezTo>
                    <a:pt x="275" y="198"/>
                    <a:pt x="278" y="198"/>
                    <a:pt x="282" y="197"/>
                  </a:cubicBezTo>
                  <a:cubicBezTo>
                    <a:pt x="285" y="197"/>
                    <a:pt x="288" y="196"/>
                    <a:pt x="291" y="196"/>
                  </a:cubicBezTo>
                  <a:cubicBezTo>
                    <a:pt x="294" y="195"/>
                    <a:pt x="297" y="194"/>
                    <a:pt x="300" y="194"/>
                  </a:cubicBezTo>
                  <a:cubicBezTo>
                    <a:pt x="305" y="192"/>
                    <a:pt x="310" y="190"/>
                    <a:pt x="314" y="188"/>
                  </a:cubicBezTo>
                  <a:cubicBezTo>
                    <a:pt x="318" y="186"/>
                    <a:pt x="321" y="185"/>
                    <a:pt x="323" y="183"/>
                  </a:cubicBezTo>
                  <a:cubicBezTo>
                    <a:pt x="325" y="181"/>
                    <a:pt x="325" y="179"/>
                    <a:pt x="324" y="177"/>
                  </a:cubicBezTo>
                  <a:cubicBezTo>
                    <a:pt x="324" y="176"/>
                    <a:pt x="322" y="173"/>
                    <a:pt x="318" y="171"/>
                  </a:cubicBezTo>
                  <a:cubicBezTo>
                    <a:pt x="315" y="169"/>
                    <a:pt x="311" y="166"/>
                    <a:pt x="308" y="164"/>
                  </a:cubicBezTo>
                  <a:cubicBezTo>
                    <a:pt x="306" y="161"/>
                    <a:pt x="303" y="159"/>
                    <a:pt x="303" y="157"/>
                  </a:cubicBezTo>
                  <a:cubicBezTo>
                    <a:pt x="302" y="155"/>
                    <a:pt x="303" y="153"/>
                    <a:pt x="305" y="151"/>
                  </a:cubicBezTo>
                  <a:cubicBezTo>
                    <a:pt x="308" y="150"/>
                    <a:pt x="313" y="149"/>
                    <a:pt x="321" y="148"/>
                  </a:cubicBezTo>
                  <a:cubicBezTo>
                    <a:pt x="322" y="148"/>
                    <a:pt x="323" y="148"/>
                    <a:pt x="325" y="148"/>
                  </a:cubicBezTo>
                  <a:cubicBezTo>
                    <a:pt x="326" y="148"/>
                    <a:pt x="327" y="148"/>
                    <a:pt x="329" y="148"/>
                  </a:cubicBezTo>
                  <a:cubicBezTo>
                    <a:pt x="330" y="148"/>
                    <a:pt x="332" y="148"/>
                    <a:pt x="333" y="148"/>
                  </a:cubicBezTo>
                  <a:cubicBezTo>
                    <a:pt x="335" y="148"/>
                    <a:pt x="337" y="148"/>
                    <a:pt x="338" y="148"/>
                  </a:cubicBezTo>
                  <a:cubicBezTo>
                    <a:pt x="349" y="148"/>
                    <a:pt x="361" y="148"/>
                    <a:pt x="374" y="148"/>
                  </a:cubicBezTo>
                  <a:cubicBezTo>
                    <a:pt x="387" y="148"/>
                    <a:pt x="400" y="148"/>
                    <a:pt x="412" y="148"/>
                  </a:cubicBezTo>
                  <a:cubicBezTo>
                    <a:pt x="424" y="148"/>
                    <a:pt x="435" y="148"/>
                    <a:pt x="444" y="148"/>
                  </a:cubicBezTo>
                  <a:cubicBezTo>
                    <a:pt x="452" y="149"/>
                    <a:pt x="457" y="149"/>
                    <a:pt x="458" y="149"/>
                  </a:cubicBezTo>
                  <a:cubicBezTo>
                    <a:pt x="458" y="149"/>
                    <a:pt x="458" y="149"/>
                    <a:pt x="458" y="149"/>
                  </a:cubicBezTo>
                  <a:cubicBezTo>
                    <a:pt x="459" y="149"/>
                    <a:pt x="459" y="149"/>
                    <a:pt x="459" y="149"/>
                  </a:cubicBezTo>
                  <a:cubicBezTo>
                    <a:pt x="459" y="149"/>
                    <a:pt x="460" y="149"/>
                    <a:pt x="460" y="149"/>
                  </a:cubicBezTo>
                  <a:cubicBezTo>
                    <a:pt x="461" y="149"/>
                    <a:pt x="461" y="149"/>
                    <a:pt x="462" y="149"/>
                  </a:cubicBezTo>
                  <a:cubicBezTo>
                    <a:pt x="463" y="149"/>
                    <a:pt x="465" y="149"/>
                    <a:pt x="467" y="148"/>
                  </a:cubicBezTo>
                  <a:cubicBezTo>
                    <a:pt x="469" y="148"/>
                    <a:pt x="471" y="148"/>
                    <a:pt x="472" y="147"/>
                  </a:cubicBezTo>
                  <a:cubicBezTo>
                    <a:pt x="474" y="146"/>
                    <a:pt x="476" y="145"/>
                    <a:pt x="477" y="144"/>
                  </a:cubicBezTo>
                  <a:cubicBezTo>
                    <a:pt x="478" y="142"/>
                    <a:pt x="479" y="140"/>
                    <a:pt x="480" y="138"/>
                  </a:cubicBezTo>
                  <a:cubicBezTo>
                    <a:pt x="480" y="135"/>
                    <a:pt x="481" y="131"/>
                    <a:pt x="481" y="126"/>
                  </a:cubicBezTo>
                  <a:cubicBezTo>
                    <a:pt x="481" y="121"/>
                    <a:pt x="482" y="116"/>
                    <a:pt x="482" y="111"/>
                  </a:cubicBezTo>
                  <a:cubicBezTo>
                    <a:pt x="482" y="107"/>
                    <a:pt x="482" y="102"/>
                    <a:pt x="482" y="99"/>
                  </a:cubicBezTo>
                  <a:cubicBezTo>
                    <a:pt x="482" y="96"/>
                    <a:pt x="482" y="94"/>
                    <a:pt x="482" y="93"/>
                  </a:cubicBezTo>
                  <a:cubicBezTo>
                    <a:pt x="482" y="93"/>
                    <a:pt x="482" y="93"/>
                    <a:pt x="482" y="92"/>
                  </a:cubicBezTo>
                  <a:cubicBezTo>
                    <a:pt x="482" y="92"/>
                    <a:pt x="482" y="91"/>
                    <a:pt x="481" y="90"/>
                  </a:cubicBezTo>
                  <a:cubicBezTo>
                    <a:pt x="479" y="89"/>
                    <a:pt x="477" y="88"/>
                    <a:pt x="474" y="87"/>
                  </a:cubicBezTo>
                  <a:cubicBezTo>
                    <a:pt x="471" y="86"/>
                    <a:pt x="467" y="85"/>
                    <a:pt x="461" y="85"/>
                  </a:cubicBezTo>
                  <a:cubicBezTo>
                    <a:pt x="459" y="84"/>
                    <a:pt x="456" y="84"/>
                    <a:pt x="454" y="83"/>
                  </a:cubicBezTo>
                  <a:cubicBezTo>
                    <a:pt x="451" y="83"/>
                    <a:pt x="449" y="83"/>
                    <a:pt x="447" y="83"/>
                  </a:cubicBezTo>
                  <a:cubicBezTo>
                    <a:pt x="445" y="83"/>
                    <a:pt x="443" y="82"/>
                    <a:pt x="441" y="82"/>
                  </a:cubicBezTo>
                  <a:cubicBezTo>
                    <a:pt x="440" y="82"/>
                    <a:pt x="438" y="82"/>
                    <a:pt x="436" y="82"/>
                  </a:cubicBezTo>
                  <a:cubicBezTo>
                    <a:pt x="434" y="82"/>
                    <a:pt x="432" y="82"/>
                    <a:pt x="431" y="83"/>
                  </a:cubicBezTo>
                  <a:cubicBezTo>
                    <a:pt x="429" y="83"/>
                    <a:pt x="427" y="83"/>
                    <a:pt x="425" y="83"/>
                  </a:cubicBezTo>
                  <a:cubicBezTo>
                    <a:pt x="423" y="83"/>
                    <a:pt x="421" y="84"/>
                    <a:pt x="418" y="84"/>
                  </a:cubicBezTo>
                  <a:cubicBezTo>
                    <a:pt x="416" y="84"/>
                    <a:pt x="414" y="85"/>
                    <a:pt x="411" y="85"/>
                  </a:cubicBezTo>
                  <a:cubicBezTo>
                    <a:pt x="409" y="85"/>
                    <a:pt x="408" y="85"/>
                    <a:pt x="406" y="86"/>
                  </a:cubicBezTo>
                  <a:cubicBezTo>
                    <a:pt x="404" y="86"/>
                    <a:pt x="403" y="86"/>
                    <a:pt x="401" y="86"/>
                  </a:cubicBezTo>
                  <a:cubicBezTo>
                    <a:pt x="399" y="86"/>
                    <a:pt x="398" y="86"/>
                    <a:pt x="396" y="86"/>
                  </a:cubicBezTo>
                  <a:cubicBezTo>
                    <a:pt x="394" y="87"/>
                    <a:pt x="393" y="87"/>
                    <a:pt x="391" y="87"/>
                  </a:cubicBezTo>
                  <a:cubicBezTo>
                    <a:pt x="387" y="87"/>
                    <a:pt x="383" y="87"/>
                    <a:pt x="380" y="86"/>
                  </a:cubicBezTo>
                  <a:cubicBezTo>
                    <a:pt x="376" y="86"/>
                    <a:pt x="372" y="86"/>
                    <a:pt x="369" y="85"/>
                  </a:cubicBezTo>
                  <a:cubicBezTo>
                    <a:pt x="365" y="85"/>
                    <a:pt x="362" y="84"/>
                    <a:pt x="359" y="83"/>
                  </a:cubicBezTo>
                  <a:cubicBezTo>
                    <a:pt x="356" y="82"/>
                    <a:pt x="353" y="81"/>
                    <a:pt x="350" y="80"/>
                  </a:cubicBezTo>
                  <a:cubicBezTo>
                    <a:pt x="347" y="79"/>
                    <a:pt x="344" y="77"/>
                    <a:pt x="343" y="74"/>
                  </a:cubicBezTo>
                  <a:cubicBezTo>
                    <a:pt x="341" y="72"/>
                    <a:pt x="341" y="70"/>
                    <a:pt x="341" y="68"/>
                  </a:cubicBezTo>
                  <a:cubicBezTo>
                    <a:pt x="342" y="66"/>
                    <a:pt x="344" y="64"/>
                    <a:pt x="346" y="62"/>
                  </a:cubicBezTo>
                  <a:cubicBezTo>
                    <a:pt x="348" y="60"/>
                    <a:pt x="351" y="59"/>
                    <a:pt x="355" y="58"/>
                  </a:cubicBezTo>
                  <a:cubicBezTo>
                    <a:pt x="357" y="58"/>
                    <a:pt x="360" y="57"/>
                    <a:pt x="362" y="57"/>
                  </a:cubicBezTo>
                  <a:cubicBezTo>
                    <a:pt x="365" y="56"/>
                    <a:pt x="368" y="56"/>
                    <a:pt x="370" y="56"/>
                  </a:cubicBezTo>
                  <a:cubicBezTo>
                    <a:pt x="373" y="55"/>
                    <a:pt x="376" y="55"/>
                    <a:pt x="379" y="55"/>
                  </a:cubicBezTo>
                  <a:cubicBezTo>
                    <a:pt x="382" y="54"/>
                    <a:pt x="385" y="54"/>
                    <a:pt x="388" y="54"/>
                  </a:cubicBezTo>
                  <a:cubicBezTo>
                    <a:pt x="390" y="54"/>
                    <a:pt x="391" y="54"/>
                    <a:pt x="393" y="54"/>
                  </a:cubicBezTo>
                  <a:cubicBezTo>
                    <a:pt x="395" y="54"/>
                    <a:pt x="396" y="54"/>
                    <a:pt x="398" y="54"/>
                  </a:cubicBezTo>
                  <a:cubicBezTo>
                    <a:pt x="400" y="54"/>
                    <a:pt x="402" y="55"/>
                    <a:pt x="403" y="55"/>
                  </a:cubicBezTo>
                  <a:cubicBezTo>
                    <a:pt x="405" y="55"/>
                    <a:pt x="407" y="55"/>
                    <a:pt x="409" y="55"/>
                  </a:cubicBezTo>
                  <a:cubicBezTo>
                    <a:pt x="410" y="55"/>
                    <a:pt x="412" y="55"/>
                    <a:pt x="413" y="55"/>
                  </a:cubicBezTo>
                  <a:cubicBezTo>
                    <a:pt x="415" y="55"/>
                    <a:pt x="416" y="55"/>
                    <a:pt x="417" y="55"/>
                  </a:cubicBezTo>
                  <a:cubicBezTo>
                    <a:pt x="419" y="55"/>
                    <a:pt x="420" y="55"/>
                    <a:pt x="421" y="55"/>
                  </a:cubicBezTo>
                  <a:cubicBezTo>
                    <a:pt x="423" y="55"/>
                    <a:pt x="424" y="55"/>
                    <a:pt x="426" y="55"/>
                  </a:cubicBezTo>
                  <a:cubicBezTo>
                    <a:pt x="431" y="55"/>
                    <a:pt x="436" y="55"/>
                    <a:pt x="441" y="55"/>
                  </a:cubicBezTo>
                  <a:cubicBezTo>
                    <a:pt x="445" y="54"/>
                    <a:pt x="449" y="54"/>
                    <a:pt x="453" y="53"/>
                  </a:cubicBezTo>
                  <a:cubicBezTo>
                    <a:pt x="457" y="52"/>
                    <a:pt x="459" y="51"/>
                    <a:pt x="461" y="50"/>
                  </a:cubicBezTo>
                  <a:cubicBezTo>
                    <a:pt x="463" y="49"/>
                    <a:pt x="463" y="48"/>
                    <a:pt x="463" y="46"/>
                  </a:cubicBezTo>
                  <a:cubicBezTo>
                    <a:pt x="462" y="45"/>
                    <a:pt x="459" y="41"/>
                    <a:pt x="455" y="37"/>
                  </a:cubicBezTo>
                  <a:cubicBezTo>
                    <a:pt x="452" y="33"/>
                    <a:pt x="447" y="28"/>
                    <a:pt x="443" y="23"/>
                  </a:cubicBezTo>
                  <a:cubicBezTo>
                    <a:pt x="438" y="18"/>
                    <a:pt x="434" y="13"/>
                    <a:pt x="431" y="10"/>
                  </a:cubicBezTo>
                  <a:cubicBezTo>
                    <a:pt x="427" y="6"/>
                    <a:pt x="425" y="4"/>
                    <a:pt x="425" y="3"/>
                  </a:cubicBezTo>
                  <a:cubicBezTo>
                    <a:pt x="426" y="3"/>
                    <a:pt x="426" y="3"/>
                    <a:pt x="426" y="3"/>
                  </a:cubicBezTo>
                  <a:cubicBezTo>
                    <a:pt x="426" y="3"/>
                    <a:pt x="426" y="2"/>
                    <a:pt x="424" y="2"/>
                  </a:cubicBezTo>
                  <a:cubicBezTo>
                    <a:pt x="423" y="1"/>
                    <a:pt x="420" y="1"/>
                    <a:pt x="414" y="1"/>
                  </a:cubicBezTo>
                  <a:cubicBezTo>
                    <a:pt x="409" y="1"/>
                    <a:pt x="401" y="0"/>
                    <a:pt x="389" y="1"/>
                  </a:cubicBezTo>
                  <a:cubicBezTo>
                    <a:pt x="389" y="1"/>
                    <a:pt x="389" y="1"/>
                    <a:pt x="389" y="1"/>
                  </a:cubicBezTo>
                  <a:cubicBezTo>
                    <a:pt x="388" y="1"/>
                    <a:pt x="388" y="1"/>
                    <a:pt x="388" y="1"/>
                  </a:cubicBezTo>
                  <a:cubicBezTo>
                    <a:pt x="388" y="1"/>
                    <a:pt x="388" y="1"/>
                    <a:pt x="388" y="1"/>
                  </a:cubicBezTo>
                  <a:cubicBezTo>
                    <a:pt x="387" y="1"/>
                    <a:pt x="387" y="1"/>
                    <a:pt x="387" y="1"/>
                  </a:cubicBezTo>
                  <a:cubicBezTo>
                    <a:pt x="374" y="1"/>
                    <a:pt x="345" y="2"/>
                    <a:pt x="309" y="3"/>
                  </a:cubicBezTo>
                  <a:cubicBezTo>
                    <a:pt x="274" y="4"/>
                    <a:pt x="231" y="5"/>
                    <a:pt x="189" y="6"/>
                  </a:cubicBezTo>
                  <a:cubicBezTo>
                    <a:pt x="147" y="8"/>
                    <a:pt x="107" y="9"/>
                    <a:pt x="76" y="10"/>
                  </a:cubicBezTo>
                  <a:cubicBezTo>
                    <a:pt x="45" y="11"/>
                    <a:pt x="23" y="12"/>
                    <a:pt x="19" y="12"/>
                  </a:cubicBezTo>
                  <a:cubicBezTo>
                    <a:pt x="19" y="12"/>
                    <a:pt x="17" y="15"/>
                    <a:pt x="15" y="20"/>
                  </a:cubicBezTo>
                  <a:cubicBezTo>
                    <a:pt x="13" y="24"/>
                    <a:pt x="10" y="30"/>
                    <a:pt x="8" y="36"/>
                  </a:cubicBezTo>
                  <a:cubicBezTo>
                    <a:pt x="5" y="42"/>
                    <a:pt x="3" y="48"/>
                    <a:pt x="2" y="53"/>
                  </a:cubicBezTo>
                  <a:cubicBezTo>
                    <a:pt x="0" y="58"/>
                    <a:pt x="0" y="62"/>
                    <a:pt x="2" y="63"/>
                  </a:cubicBezTo>
                  <a:cubicBezTo>
                    <a:pt x="4" y="64"/>
                    <a:pt x="5" y="65"/>
                    <a:pt x="7" y="65"/>
                  </a:cubicBezTo>
                  <a:cubicBezTo>
                    <a:pt x="9" y="66"/>
                    <a:pt x="12" y="67"/>
                    <a:pt x="14" y="67"/>
                  </a:cubicBezTo>
                  <a:cubicBezTo>
                    <a:pt x="17" y="67"/>
                    <a:pt x="19" y="68"/>
                    <a:pt x="22" y="68"/>
                  </a:cubicBezTo>
                  <a:cubicBezTo>
                    <a:pt x="25" y="68"/>
                    <a:pt x="28" y="68"/>
                    <a:pt x="31" y="68"/>
                  </a:cubicBezTo>
                  <a:cubicBezTo>
                    <a:pt x="32" y="68"/>
                    <a:pt x="33" y="68"/>
                    <a:pt x="34" y="68"/>
                  </a:cubicBezTo>
                  <a:cubicBezTo>
                    <a:pt x="36" y="68"/>
                    <a:pt x="37" y="68"/>
                    <a:pt x="38" y="68"/>
                  </a:cubicBezTo>
                  <a:cubicBezTo>
                    <a:pt x="39" y="68"/>
                    <a:pt x="40" y="67"/>
                    <a:pt x="41" y="67"/>
                  </a:cubicBezTo>
                  <a:cubicBezTo>
                    <a:pt x="42" y="67"/>
                    <a:pt x="43" y="67"/>
                    <a:pt x="44" y="67"/>
                  </a:cubicBezTo>
                  <a:cubicBezTo>
                    <a:pt x="47" y="67"/>
                    <a:pt x="49" y="67"/>
                    <a:pt x="52" y="67"/>
                  </a:cubicBezTo>
                  <a:cubicBezTo>
                    <a:pt x="55" y="67"/>
                    <a:pt x="57" y="66"/>
                    <a:pt x="60" y="66"/>
                  </a:cubicBezTo>
                  <a:cubicBezTo>
                    <a:pt x="63" y="66"/>
                    <a:pt x="67" y="66"/>
                    <a:pt x="70" y="66"/>
                  </a:cubicBezTo>
                  <a:cubicBezTo>
                    <a:pt x="73" y="66"/>
                    <a:pt x="76" y="66"/>
                    <a:pt x="79" y="66"/>
                  </a:cubicBezTo>
                  <a:cubicBezTo>
                    <a:pt x="83" y="65"/>
                    <a:pt x="87" y="65"/>
                    <a:pt x="91" y="66"/>
                  </a:cubicBezTo>
                  <a:cubicBezTo>
                    <a:pt x="94" y="66"/>
                    <a:pt x="98" y="66"/>
                    <a:pt x="101" y="66"/>
                  </a:cubicBezTo>
                  <a:cubicBezTo>
                    <a:pt x="104" y="67"/>
                    <a:pt x="107" y="67"/>
                    <a:pt x="109" y="68"/>
                  </a:cubicBezTo>
                  <a:cubicBezTo>
                    <a:pt x="112" y="68"/>
                    <a:pt x="114" y="69"/>
                    <a:pt x="115" y="70"/>
                  </a:cubicBezTo>
                  <a:cubicBezTo>
                    <a:pt x="118" y="72"/>
                    <a:pt x="121" y="74"/>
                    <a:pt x="123" y="76"/>
                  </a:cubicBezTo>
                  <a:cubicBezTo>
                    <a:pt x="126" y="78"/>
                    <a:pt x="127" y="81"/>
                    <a:pt x="128" y="83"/>
                  </a:cubicBezTo>
                  <a:cubicBezTo>
                    <a:pt x="129" y="86"/>
                    <a:pt x="128" y="88"/>
                    <a:pt x="126" y="91"/>
                  </a:cubicBezTo>
                  <a:cubicBezTo>
                    <a:pt x="124" y="93"/>
                    <a:pt x="121" y="95"/>
                    <a:pt x="115" y="97"/>
                  </a:cubicBezTo>
                  <a:cubicBezTo>
                    <a:pt x="111" y="98"/>
                    <a:pt x="108" y="99"/>
                    <a:pt x="105" y="100"/>
                  </a:cubicBezTo>
                  <a:cubicBezTo>
                    <a:pt x="102" y="101"/>
                    <a:pt x="100" y="102"/>
                    <a:pt x="97" y="102"/>
                  </a:cubicBezTo>
                  <a:cubicBezTo>
                    <a:pt x="94" y="103"/>
                    <a:pt x="92" y="103"/>
                    <a:pt x="89" y="104"/>
                  </a:cubicBezTo>
                  <a:cubicBezTo>
                    <a:pt x="87" y="104"/>
                    <a:pt x="85" y="104"/>
                    <a:pt x="83" y="104"/>
                  </a:cubicBezTo>
                  <a:cubicBezTo>
                    <a:pt x="81" y="104"/>
                    <a:pt x="80" y="104"/>
                    <a:pt x="78" y="104"/>
                  </a:cubicBezTo>
                  <a:cubicBezTo>
                    <a:pt x="77" y="104"/>
                    <a:pt x="75" y="104"/>
                    <a:pt x="74" y="104"/>
                  </a:cubicBezTo>
                  <a:cubicBezTo>
                    <a:pt x="72" y="103"/>
                    <a:pt x="71" y="103"/>
                    <a:pt x="69" y="103"/>
                  </a:cubicBezTo>
                  <a:cubicBezTo>
                    <a:pt x="68" y="103"/>
                    <a:pt x="66" y="103"/>
                    <a:pt x="64" y="102"/>
                  </a:cubicBezTo>
                  <a:cubicBezTo>
                    <a:pt x="62" y="102"/>
                    <a:pt x="59" y="101"/>
                    <a:pt x="56" y="101"/>
                  </a:cubicBezTo>
                  <a:cubicBezTo>
                    <a:pt x="53" y="100"/>
                    <a:pt x="50" y="100"/>
                    <a:pt x="48" y="100"/>
                  </a:cubicBezTo>
                  <a:cubicBezTo>
                    <a:pt x="45" y="99"/>
                    <a:pt x="42" y="99"/>
                    <a:pt x="39" y="99"/>
                  </a:cubicBezTo>
                  <a:cubicBezTo>
                    <a:pt x="36" y="99"/>
                    <a:pt x="33" y="99"/>
                    <a:pt x="30" y="99"/>
                  </a:cubicBezTo>
                  <a:cubicBezTo>
                    <a:pt x="29" y="99"/>
                    <a:pt x="27" y="99"/>
                    <a:pt x="25" y="99"/>
                  </a:cubicBezTo>
                  <a:cubicBezTo>
                    <a:pt x="24" y="99"/>
                    <a:pt x="22" y="99"/>
                    <a:pt x="21" y="99"/>
                  </a:cubicBezTo>
                  <a:cubicBezTo>
                    <a:pt x="19" y="100"/>
                    <a:pt x="18" y="100"/>
                    <a:pt x="16" y="100"/>
                  </a:cubicBezTo>
                  <a:cubicBezTo>
                    <a:pt x="15" y="101"/>
                    <a:pt x="14" y="101"/>
                    <a:pt x="12" y="102"/>
                  </a:cubicBezTo>
                  <a:cubicBezTo>
                    <a:pt x="9" y="103"/>
                    <a:pt x="7" y="104"/>
                    <a:pt x="6" y="106"/>
                  </a:cubicBezTo>
                  <a:cubicBezTo>
                    <a:pt x="4" y="108"/>
                    <a:pt x="4" y="109"/>
                    <a:pt x="4" y="111"/>
                  </a:cubicBezTo>
                  <a:cubicBezTo>
                    <a:pt x="4" y="113"/>
                    <a:pt x="4" y="116"/>
                    <a:pt x="5" y="118"/>
                  </a:cubicBezTo>
                  <a:cubicBezTo>
                    <a:pt x="6" y="120"/>
                    <a:pt x="8" y="123"/>
                    <a:pt x="9" y="126"/>
                  </a:cubicBezTo>
                  <a:cubicBezTo>
                    <a:pt x="11" y="129"/>
                    <a:pt x="12" y="132"/>
                    <a:pt x="14" y="134"/>
                  </a:cubicBezTo>
                  <a:cubicBezTo>
                    <a:pt x="16" y="137"/>
                    <a:pt x="17" y="139"/>
                    <a:pt x="19" y="141"/>
                  </a:cubicBezTo>
                  <a:cubicBezTo>
                    <a:pt x="20" y="143"/>
                    <a:pt x="22" y="144"/>
                    <a:pt x="23" y="145"/>
                  </a:cubicBezTo>
                  <a:cubicBezTo>
                    <a:pt x="24" y="146"/>
                    <a:pt x="25" y="147"/>
                    <a:pt x="25" y="147"/>
                  </a:cubicBezTo>
                  <a:cubicBezTo>
                    <a:pt x="25" y="147"/>
                    <a:pt x="25" y="148"/>
                    <a:pt x="25" y="148"/>
                  </a:cubicBezTo>
                  <a:cubicBezTo>
                    <a:pt x="26" y="148"/>
                    <a:pt x="27" y="149"/>
                    <a:pt x="29" y="149"/>
                  </a:cubicBezTo>
                  <a:cubicBezTo>
                    <a:pt x="31" y="150"/>
                    <a:pt x="34" y="150"/>
                    <a:pt x="39" y="151"/>
                  </a:cubicBezTo>
                  <a:cubicBezTo>
                    <a:pt x="43" y="151"/>
                    <a:pt x="49" y="151"/>
                    <a:pt x="56" y="151"/>
                  </a:cubicBezTo>
                  <a:cubicBezTo>
                    <a:pt x="60" y="151"/>
                    <a:pt x="64" y="151"/>
                    <a:pt x="69" y="151"/>
                  </a:cubicBezTo>
                  <a:cubicBezTo>
                    <a:pt x="74" y="151"/>
                    <a:pt x="80" y="150"/>
                    <a:pt x="87" y="150"/>
                  </a:cubicBezTo>
                  <a:cubicBezTo>
                    <a:pt x="93" y="150"/>
                    <a:pt x="99" y="150"/>
                    <a:pt x="106" y="15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7687892" y="2941782"/>
            <a:ext cx="1463937" cy="641592"/>
            <a:chOff x="5259585" y="3049612"/>
            <a:chExt cx="1155700" cy="506412"/>
          </a:xfrm>
          <a:effectLst/>
        </p:grpSpPr>
        <p:sp>
          <p:nvSpPr>
            <p:cNvPr id="7" name="Freeform 11"/>
            <p:cNvSpPr/>
            <p:nvPr/>
          </p:nvSpPr>
          <p:spPr bwMode="auto">
            <a:xfrm flipH="1">
              <a:off x="5740598" y="3081362"/>
              <a:ext cx="15875" cy="223837"/>
            </a:xfrm>
            <a:custGeom>
              <a:avLst/>
              <a:gdLst>
                <a:gd name="T0" fmla="*/ 2 w 10"/>
                <a:gd name="T1" fmla="*/ 14 h 152"/>
                <a:gd name="T2" fmla="*/ 1 w 10"/>
                <a:gd name="T3" fmla="*/ 10 h 152"/>
                <a:gd name="T4" fmla="*/ 0 w 10"/>
                <a:gd name="T5" fmla="*/ 5 h 152"/>
                <a:gd name="T6" fmla="*/ 0 w 10"/>
                <a:gd name="T7" fmla="*/ 0 h 152"/>
                <a:gd name="T8" fmla="*/ 6 w 10"/>
                <a:gd name="T9" fmla="*/ 132 h 152"/>
                <a:gd name="T10" fmla="*/ 7 w 10"/>
                <a:gd name="T11" fmla="*/ 137 h 152"/>
                <a:gd name="T12" fmla="*/ 8 w 10"/>
                <a:gd name="T13" fmla="*/ 142 h 152"/>
                <a:gd name="T14" fmla="*/ 9 w 10"/>
                <a:gd name="T15" fmla="*/ 147 h 152"/>
                <a:gd name="T16" fmla="*/ 10 w 10"/>
                <a:gd name="T17" fmla="*/ 152 h 152"/>
                <a:gd name="T18" fmla="*/ 3 w 10"/>
                <a:gd name="T19" fmla="*/ 18 h 152"/>
                <a:gd name="T20" fmla="*/ 2 w 10"/>
                <a:gd name="T21" fmla="*/ 1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52">
                  <a:moveTo>
                    <a:pt x="2" y="14"/>
                  </a:moveTo>
                  <a:cubicBezTo>
                    <a:pt x="2" y="13"/>
                    <a:pt x="2" y="11"/>
                    <a:pt x="1" y="10"/>
                  </a:cubicBezTo>
                  <a:cubicBezTo>
                    <a:pt x="1" y="8"/>
                    <a:pt x="1" y="6"/>
                    <a:pt x="0" y="5"/>
                  </a:cubicBezTo>
                  <a:cubicBezTo>
                    <a:pt x="0" y="3"/>
                    <a:pt x="0" y="2"/>
                    <a:pt x="0" y="0"/>
                  </a:cubicBezTo>
                  <a:cubicBezTo>
                    <a:pt x="6" y="132"/>
                    <a:pt x="6" y="132"/>
                    <a:pt x="6" y="132"/>
                  </a:cubicBezTo>
                  <a:cubicBezTo>
                    <a:pt x="6" y="133"/>
                    <a:pt x="7" y="135"/>
                    <a:pt x="7" y="137"/>
                  </a:cubicBezTo>
                  <a:cubicBezTo>
                    <a:pt x="7" y="139"/>
                    <a:pt x="8" y="140"/>
                    <a:pt x="8" y="142"/>
                  </a:cubicBezTo>
                  <a:cubicBezTo>
                    <a:pt x="9" y="144"/>
                    <a:pt x="9" y="146"/>
                    <a:pt x="9" y="147"/>
                  </a:cubicBezTo>
                  <a:cubicBezTo>
                    <a:pt x="10" y="149"/>
                    <a:pt x="10" y="150"/>
                    <a:pt x="10" y="152"/>
                  </a:cubicBezTo>
                  <a:cubicBezTo>
                    <a:pt x="8" y="107"/>
                    <a:pt x="5" y="63"/>
                    <a:pt x="3" y="18"/>
                  </a:cubicBezTo>
                  <a:cubicBezTo>
                    <a:pt x="3" y="17"/>
                    <a:pt x="3" y="16"/>
                    <a:pt x="2" y="14"/>
                  </a:cubicBezTo>
                  <a:close/>
                </a:path>
              </a:pathLst>
            </a:custGeom>
            <a:gradFill flip="none" rotWithShape="1">
              <a:gsLst>
                <a:gs pos="0">
                  <a:schemeClr val="bg1">
                    <a:lumMod val="50000"/>
                    <a:shade val="30000"/>
                    <a:satMod val="115000"/>
                  </a:schemeClr>
                </a:gs>
                <a:gs pos="50000">
                  <a:schemeClr val="bg1">
                    <a:lumMod val="50000"/>
                  </a:schemeClr>
                </a:gs>
                <a:gs pos="98333">
                  <a:schemeClr val="bg1">
                    <a:lumMod val="65000"/>
                  </a:schemeClr>
                </a:gs>
              </a:gsLst>
              <a:lin ang="4800000" scaled="0"/>
              <a:tileRect/>
            </a:gra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12"/>
            <p:cNvSpPr/>
            <p:nvPr/>
          </p:nvSpPr>
          <p:spPr bwMode="auto">
            <a:xfrm flipH="1">
              <a:off x="5259585" y="3055962"/>
              <a:ext cx="1154113" cy="500062"/>
            </a:xfrm>
            <a:custGeom>
              <a:avLst/>
              <a:gdLst>
                <a:gd name="T0" fmla="*/ 770 w 781"/>
                <a:gd name="T1" fmla="*/ 90 h 337"/>
                <a:gd name="T2" fmla="*/ 745 w 781"/>
                <a:gd name="T3" fmla="*/ 99 h 337"/>
                <a:gd name="T4" fmla="*/ 705 w 781"/>
                <a:gd name="T5" fmla="*/ 105 h 337"/>
                <a:gd name="T6" fmla="*/ 672 w 781"/>
                <a:gd name="T7" fmla="*/ 104 h 337"/>
                <a:gd name="T8" fmla="*/ 667 w 781"/>
                <a:gd name="T9" fmla="*/ 104 h 337"/>
                <a:gd name="T10" fmla="*/ 660 w 781"/>
                <a:gd name="T11" fmla="*/ 104 h 337"/>
                <a:gd name="T12" fmla="*/ 654 w 781"/>
                <a:gd name="T13" fmla="*/ 104 h 337"/>
                <a:gd name="T14" fmla="*/ 631 w 781"/>
                <a:gd name="T15" fmla="*/ 111 h 337"/>
                <a:gd name="T16" fmla="*/ 629 w 781"/>
                <a:gd name="T17" fmla="*/ 113 h 337"/>
                <a:gd name="T18" fmla="*/ 629 w 781"/>
                <a:gd name="T19" fmla="*/ 116 h 337"/>
                <a:gd name="T20" fmla="*/ 628 w 781"/>
                <a:gd name="T21" fmla="*/ 186 h 337"/>
                <a:gd name="T22" fmla="*/ 600 w 781"/>
                <a:gd name="T23" fmla="*/ 188 h 337"/>
                <a:gd name="T24" fmla="*/ 422 w 781"/>
                <a:gd name="T25" fmla="*/ 190 h 337"/>
                <a:gd name="T26" fmla="*/ 164 w 781"/>
                <a:gd name="T27" fmla="*/ 16 h 337"/>
                <a:gd name="T28" fmla="*/ 174 w 781"/>
                <a:gd name="T29" fmla="*/ 147 h 337"/>
                <a:gd name="T30" fmla="*/ 160 w 781"/>
                <a:gd name="T31" fmla="*/ 117 h 337"/>
                <a:gd name="T32" fmla="*/ 151 w 781"/>
                <a:gd name="T33" fmla="*/ 112 h 337"/>
                <a:gd name="T34" fmla="*/ 147 w 781"/>
                <a:gd name="T35" fmla="*/ 111 h 337"/>
                <a:gd name="T36" fmla="*/ 144 w 781"/>
                <a:gd name="T37" fmla="*/ 111 h 337"/>
                <a:gd name="T38" fmla="*/ 141 w 781"/>
                <a:gd name="T39" fmla="*/ 110 h 337"/>
                <a:gd name="T40" fmla="*/ 136 w 781"/>
                <a:gd name="T41" fmla="*/ 110 h 337"/>
                <a:gd name="T42" fmla="*/ 132 w 781"/>
                <a:gd name="T43" fmla="*/ 110 h 337"/>
                <a:gd name="T44" fmla="*/ 127 w 781"/>
                <a:gd name="T45" fmla="*/ 110 h 337"/>
                <a:gd name="T46" fmla="*/ 119 w 781"/>
                <a:gd name="T47" fmla="*/ 111 h 337"/>
                <a:gd name="T48" fmla="*/ 108 w 781"/>
                <a:gd name="T49" fmla="*/ 112 h 337"/>
                <a:gd name="T50" fmla="*/ 72 w 781"/>
                <a:gd name="T51" fmla="*/ 116 h 337"/>
                <a:gd name="T52" fmla="*/ 24 w 781"/>
                <a:gd name="T53" fmla="*/ 113 h 337"/>
                <a:gd name="T54" fmla="*/ 7 w 781"/>
                <a:gd name="T55" fmla="*/ 107 h 337"/>
                <a:gd name="T56" fmla="*/ 15 w 781"/>
                <a:gd name="T57" fmla="*/ 240 h 337"/>
                <a:gd name="T58" fmla="*/ 24 w 781"/>
                <a:gd name="T59" fmla="*/ 248 h 337"/>
                <a:gd name="T60" fmla="*/ 32 w 781"/>
                <a:gd name="T61" fmla="*/ 251 h 337"/>
                <a:gd name="T62" fmla="*/ 42 w 781"/>
                <a:gd name="T63" fmla="*/ 253 h 337"/>
                <a:gd name="T64" fmla="*/ 52 w 781"/>
                <a:gd name="T65" fmla="*/ 255 h 337"/>
                <a:gd name="T66" fmla="*/ 59 w 781"/>
                <a:gd name="T67" fmla="*/ 255 h 337"/>
                <a:gd name="T68" fmla="*/ 70 w 781"/>
                <a:gd name="T69" fmla="*/ 256 h 337"/>
                <a:gd name="T70" fmla="*/ 79 w 781"/>
                <a:gd name="T71" fmla="*/ 256 h 337"/>
                <a:gd name="T72" fmla="*/ 90 w 781"/>
                <a:gd name="T73" fmla="*/ 255 h 337"/>
                <a:gd name="T74" fmla="*/ 108 w 781"/>
                <a:gd name="T75" fmla="*/ 253 h 337"/>
                <a:gd name="T76" fmla="*/ 356 w 781"/>
                <a:gd name="T77" fmla="*/ 336 h 337"/>
                <a:gd name="T78" fmla="*/ 599 w 781"/>
                <a:gd name="T79" fmla="*/ 334 h 337"/>
                <a:gd name="T80" fmla="*/ 616 w 781"/>
                <a:gd name="T81" fmla="*/ 333 h 337"/>
                <a:gd name="T82" fmla="*/ 628 w 781"/>
                <a:gd name="T83" fmla="*/ 333 h 337"/>
                <a:gd name="T84" fmla="*/ 637 w 781"/>
                <a:gd name="T85" fmla="*/ 332 h 337"/>
                <a:gd name="T86" fmla="*/ 647 w 781"/>
                <a:gd name="T87" fmla="*/ 330 h 337"/>
                <a:gd name="T88" fmla="*/ 652 w 781"/>
                <a:gd name="T89" fmla="*/ 327 h 337"/>
                <a:gd name="T90" fmla="*/ 657 w 781"/>
                <a:gd name="T91" fmla="*/ 325 h 337"/>
                <a:gd name="T92" fmla="*/ 657 w 781"/>
                <a:gd name="T93" fmla="*/ 325 h 337"/>
                <a:gd name="T94" fmla="*/ 658 w 781"/>
                <a:gd name="T95" fmla="*/ 324 h 337"/>
                <a:gd name="T96" fmla="*/ 658 w 781"/>
                <a:gd name="T97" fmla="*/ 323 h 337"/>
                <a:gd name="T98" fmla="*/ 658 w 781"/>
                <a:gd name="T99" fmla="*/ 322 h 337"/>
                <a:gd name="T100" fmla="*/ 665 w 781"/>
                <a:gd name="T101" fmla="*/ 243 h 337"/>
                <a:gd name="T102" fmla="*/ 684 w 781"/>
                <a:gd name="T103" fmla="*/ 244 h 337"/>
                <a:gd name="T104" fmla="*/ 695 w 781"/>
                <a:gd name="T105" fmla="*/ 245 h 337"/>
                <a:gd name="T106" fmla="*/ 703 w 781"/>
                <a:gd name="T107" fmla="*/ 245 h 337"/>
                <a:gd name="T108" fmla="*/ 709 w 781"/>
                <a:gd name="T109" fmla="*/ 245 h 337"/>
                <a:gd name="T110" fmla="*/ 718 w 781"/>
                <a:gd name="T111" fmla="*/ 244 h 337"/>
                <a:gd name="T112" fmla="*/ 737 w 781"/>
                <a:gd name="T113" fmla="*/ 241 h 337"/>
                <a:gd name="T114" fmla="*/ 758 w 781"/>
                <a:gd name="T115" fmla="*/ 235 h 337"/>
                <a:gd name="T116" fmla="*/ 767 w 781"/>
                <a:gd name="T117" fmla="*/ 232 h 337"/>
                <a:gd name="T118" fmla="*/ 773 w 781"/>
                <a:gd name="T119" fmla="*/ 229 h 337"/>
                <a:gd name="T120" fmla="*/ 777 w 781"/>
                <a:gd name="T121" fmla="*/ 226 h 337"/>
                <a:gd name="T122" fmla="*/ 779 w 781"/>
                <a:gd name="T123" fmla="*/ 223 h 337"/>
                <a:gd name="T124" fmla="*/ 781 w 781"/>
                <a:gd name="T125" fmla="*/ 21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1" h="337">
                  <a:moveTo>
                    <a:pt x="781" y="217"/>
                  </a:moveTo>
                  <a:cubicBezTo>
                    <a:pt x="778" y="79"/>
                    <a:pt x="778" y="79"/>
                    <a:pt x="778" y="79"/>
                  </a:cubicBezTo>
                  <a:cubicBezTo>
                    <a:pt x="778" y="80"/>
                    <a:pt x="778" y="81"/>
                    <a:pt x="778" y="81"/>
                  </a:cubicBezTo>
                  <a:cubicBezTo>
                    <a:pt x="778" y="81"/>
                    <a:pt x="778" y="81"/>
                    <a:pt x="778" y="81"/>
                  </a:cubicBezTo>
                  <a:cubicBezTo>
                    <a:pt x="777" y="82"/>
                    <a:pt x="777" y="83"/>
                    <a:pt x="777" y="84"/>
                  </a:cubicBezTo>
                  <a:cubicBezTo>
                    <a:pt x="776" y="84"/>
                    <a:pt x="776" y="85"/>
                    <a:pt x="775" y="86"/>
                  </a:cubicBezTo>
                  <a:cubicBezTo>
                    <a:pt x="775" y="86"/>
                    <a:pt x="775" y="86"/>
                    <a:pt x="775" y="86"/>
                  </a:cubicBezTo>
                  <a:cubicBezTo>
                    <a:pt x="774" y="86"/>
                    <a:pt x="774" y="87"/>
                    <a:pt x="773" y="88"/>
                  </a:cubicBezTo>
                  <a:cubicBezTo>
                    <a:pt x="773" y="88"/>
                    <a:pt x="773" y="88"/>
                    <a:pt x="773" y="88"/>
                  </a:cubicBezTo>
                  <a:cubicBezTo>
                    <a:pt x="772" y="89"/>
                    <a:pt x="771" y="89"/>
                    <a:pt x="770" y="90"/>
                  </a:cubicBezTo>
                  <a:cubicBezTo>
                    <a:pt x="770" y="90"/>
                    <a:pt x="770" y="90"/>
                    <a:pt x="770" y="90"/>
                  </a:cubicBezTo>
                  <a:cubicBezTo>
                    <a:pt x="769" y="91"/>
                    <a:pt x="767" y="91"/>
                    <a:pt x="766" y="92"/>
                  </a:cubicBezTo>
                  <a:cubicBezTo>
                    <a:pt x="766" y="92"/>
                    <a:pt x="766" y="92"/>
                    <a:pt x="766" y="92"/>
                  </a:cubicBezTo>
                  <a:cubicBezTo>
                    <a:pt x="765" y="92"/>
                    <a:pt x="765" y="93"/>
                    <a:pt x="764" y="93"/>
                  </a:cubicBezTo>
                  <a:cubicBezTo>
                    <a:pt x="764" y="93"/>
                    <a:pt x="764" y="93"/>
                    <a:pt x="764" y="93"/>
                  </a:cubicBezTo>
                  <a:cubicBezTo>
                    <a:pt x="763" y="93"/>
                    <a:pt x="762" y="94"/>
                    <a:pt x="762" y="94"/>
                  </a:cubicBezTo>
                  <a:cubicBezTo>
                    <a:pt x="761" y="94"/>
                    <a:pt x="761" y="94"/>
                    <a:pt x="761" y="94"/>
                  </a:cubicBezTo>
                  <a:cubicBezTo>
                    <a:pt x="760" y="94"/>
                    <a:pt x="760" y="95"/>
                    <a:pt x="759" y="95"/>
                  </a:cubicBezTo>
                  <a:cubicBezTo>
                    <a:pt x="759" y="95"/>
                    <a:pt x="759" y="95"/>
                    <a:pt x="759" y="95"/>
                  </a:cubicBezTo>
                  <a:cubicBezTo>
                    <a:pt x="758" y="95"/>
                    <a:pt x="757" y="96"/>
                    <a:pt x="756" y="96"/>
                  </a:cubicBezTo>
                  <a:cubicBezTo>
                    <a:pt x="754" y="96"/>
                    <a:pt x="752" y="97"/>
                    <a:pt x="750" y="98"/>
                  </a:cubicBezTo>
                  <a:cubicBezTo>
                    <a:pt x="748" y="98"/>
                    <a:pt x="747" y="98"/>
                    <a:pt x="745" y="99"/>
                  </a:cubicBezTo>
                  <a:cubicBezTo>
                    <a:pt x="744" y="99"/>
                    <a:pt x="742" y="100"/>
                    <a:pt x="741" y="100"/>
                  </a:cubicBezTo>
                  <a:cubicBezTo>
                    <a:pt x="740" y="100"/>
                    <a:pt x="738" y="101"/>
                    <a:pt x="737" y="101"/>
                  </a:cubicBezTo>
                  <a:cubicBezTo>
                    <a:pt x="735" y="101"/>
                    <a:pt x="734" y="101"/>
                    <a:pt x="733" y="102"/>
                  </a:cubicBezTo>
                  <a:cubicBezTo>
                    <a:pt x="732" y="102"/>
                    <a:pt x="730" y="102"/>
                    <a:pt x="729" y="102"/>
                  </a:cubicBezTo>
                  <a:cubicBezTo>
                    <a:pt x="728" y="103"/>
                    <a:pt x="727" y="103"/>
                    <a:pt x="726" y="103"/>
                  </a:cubicBezTo>
                  <a:cubicBezTo>
                    <a:pt x="724" y="103"/>
                    <a:pt x="723" y="104"/>
                    <a:pt x="722" y="104"/>
                  </a:cubicBezTo>
                  <a:cubicBezTo>
                    <a:pt x="720" y="104"/>
                    <a:pt x="719" y="104"/>
                    <a:pt x="717" y="104"/>
                  </a:cubicBezTo>
                  <a:cubicBezTo>
                    <a:pt x="717" y="104"/>
                    <a:pt x="717" y="104"/>
                    <a:pt x="717" y="104"/>
                  </a:cubicBezTo>
                  <a:cubicBezTo>
                    <a:pt x="715" y="105"/>
                    <a:pt x="713" y="105"/>
                    <a:pt x="711" y="105"/>
                  </a:cubicBezTo>
                  <a:cubicBezTo>
                    <a:pt x="711" y="105"/>
                    <a:pt x="711" y="105"/>
                    <a:pt x="711" y="105"/>
                  </a:cubicBezTo>
                  <a:cubicBezTo>
                    <a:pt x="709" y="105"/>
                    <a:pt x="707" y="105"/>
                    <a:pt x="705" y="105"/>
                  </a:cubicBezTo>
                  <a:cubicBezTo>
                    <a:pt x="705" y="105"/>
                    <a:pt x="705" y="105"/>
                    <a:pt x="705" y="105"/>
                  </a:cubicBezTo>
                  <a:cubicBezTo>
                    <a:pt x="703" y="106"/>
                    <a:pt x="701" y="106"/>
                    <a:pt x="699" y="106"/>
                  </a:cubicBezTo>
                  <a:cubicBezTo>
                    <a:pt x="697" y="106"/>
                    <a:pt x="695" y="106"/>
                    <a:pt x="693" y="106"/>
                  </a:cubicBezTo>
                  <a:cubicBezTo>
                    <a:pt x="690" y="106"/>
                    <a:pt x="688" y="105"/>
                    <a:pt x="686" y="105"/>
                  </a:cubicBezTo>
                  <a:cubicBezTo>
                    <a:pt x="686" y="105"/>
                    <a:pt x="686" y="105"/>
                    <a:pt x="686" y="105"/>
                  </a:cubicBezTo>
                  <a:cubicBezTo>
                    <a:pt x="684" y="105"/>
                    <a:pt x="682" y="105"/>
                    <a:pt x="680" y="105"/>
                  </a:cubicBezTo>
                  <a:cubicBezTo>
                    <a:pt x="679" y="105"/>
                    <a:pt x="679" y="105"/>
                    <a:pt x="679" y="105"/>
                  </a:cubicBezTo>
                  <a:cubicBezTo>
                    <a:pt x="677" y="105"/>
                    <a:pt x="675" y="105"/>
                    <a:pt x="673" y="104"/>
                  </a:cubicBezTo>
                  <a:cubicBezTo>
                    <a:pt x="673" y="104"/>
                    <a:pt x="673" y="104"/>
                    <a:pt x="673" y="104"/>
                  </a:cubicBezTo>
                  <a:cubicBezTo>
                    <a:pt x="673" y="104"/>
                    <a:pt x="673" y="104"/>
                    <a:pt x="673" y="104"/>
                  </a:cubicBezTo>
                  <a:cubicBezTo>
                    <a:pt x="672" y="104"/>
                    <a:pt x="672" y="104"/>
                    <a:pt x="672" y="104"/>
                  </a:cubicBezTo>
                  <a:cubicBezTo>
                    <a:pt x="672" y="104"/>
                    <a:pt x="672" y="104"/>
                    <a:pt x="672" y="104"/>
                  </a:cubicBezTo>
                  <a:cubicBezTo>
                    <a:pt x="671" y="104"/>
                    <a:pt x="671" y="104"/>
                    <a:pt x="671" y="104"/>
                  </a:cubicBezTo>
                  <a:cubicBezTo>
                    <a:pt x="670" y="104"/>
                    <a:pt x="670" y="104"/>
                    <a:pt x="670" y="104"/>
                  </a:cubicBezTo>
                  <a:cubicBezTo>
                    <a:pt x="670" y="104"/>
                    <a:pt x="670" y="104"/>
                    <a:pt x="670" y="104"/>
                  </a:cubicBezTo>
                  <a:cubicBezTo>
                    <a:pt x="670" y="104"/>
                    <a:pt x="670" y="104"/>
                    <a:pt x="670" y="104"/>
                  </a:cubicBezTo>
                  <a:cubicBezTo>
                    <a:pt x="670" y="104"/>
                    <a:pt x="670" y="104"/>
                    <a:pt x="670" y="104"/>
                  </a:cubicBezTo>
                  <a:cubicBezTo>
                    <a:pt x="669" y="104"/>
                    <a:pt x="669" y="104"/>
                    <a:pt x="669" y="104"/>
                  </a:cubicBezTo>
                  <a:cubicBezTo>
                    <a:pt x="669" y="104"/>
                    <a:pt x="669" y="104"/>
                    <a:pt x="669" y="104"/>
                  </a:cubicBezTo>
                  <a:cubicBezTo>
                    <a:pt x="668" y="104"/>
                    <a:pt x="668" y="104"/>
                    <a:pt x="668" y="104"/>
                  </a:cubicBezTo>
                  <a:cubicBezTo>
                    <a:pt x="667" y="104"/>
                    <a:pt x="667" y="104"/>
                    <a:pt x="667" y="104"/>
                  </a:cubicBezTo>
                  <a:cubicBezTo>
                    <a:pt x="667" y="104"/>
                    <a:pt x="667" y="104"/>
                    <a:pt x="667" y="104"/>
                  </a:cubicBezTo>
                  <a:cubicBezTo>
                    <a:pt x="667" y="104"/>
                    <a:pt x="667" y="104"/>
                    <a:pt x="667" y="104"/>
                  </a:cubicBezTo>
                  <a:cubicBezTo>
                    <a:pt x="666" y="104"/>
                    <a:pt x="666" y="104"/>
                    <a:pt x="666" y="104"/>
                  </a:cubicBezTo>
                  <a:cubicBezTo>
                    <a:pt x="665" y="104"/>
                    <a:pt x="665" y="104"/>
                    <a:pt x="665" y="104"/>
                  </a:cubicBezTo>
                  <a:cubicBezTo>
                    <a:pt x="664" y="104"/>
                    <a:pt x="664" y="104"/>
                    <a:pt x="664" y="104"/>
                  </a:cubicBezTo>
                  <a:cubicBezTo>
                    <a:pt x="664" y="104"/>
                    <a:pt x="664" y="104"/>
                    <a:pt x="664" y="104"/>
                  </a:cubicBezTo>
                  <a:cubicBezTo>
                    <a:pt x="663" y="104"/>
                    <a:pt x="663" y="104"/>
                    <a:pt x="663" y="104"/>
                  </a:cubicBezTo>
                  <a:cubicBezTo>
                    <a:pt x="662" y="104"/>
                    <a:pt x="662" y="104"/>
                    <a:pt x="662" y="104"/>
                  </a:cubicBezTo>
                  <a:cubicBezTo>
                    <a:pt x="662" y="104"/>
                    <a:pt x="662" y="104"/>
                    <a:pt x="662" y="104"/>
                  </a:cubicBezTo>
                  <a:cubicBezTo>
                    <a:pt x="661" y="104"/>
                    <a:pt x="661" y="104"/>
                    <a:pt x="661" y="104"/>
                  </a:cubicBezTo>
                  <a:cubicBezTo>
                    <a:pt x="661" y="104"/>
                    <a:pt x="661" y="104"/>
                    <a:pt x="661" y="104"/>
                  </a:cubicBezTo>
                  <a:cubicBezTo>
                    <a:pt x="660" y="104"/>
                    <a:pt x="660" y="104"/>
                    <a:pt x="660" y="104"/>
                  </a:cubicBezTo>
                  <a:cubicBezTo>
                    <a:pt x="660" y="104"/>
                    <a:pt x="660" y="104"/>
                    <a:pt x="660" y="104"/>
                  </a:cubicBezTo>
                  <a:cubicBezTo>
                    <a:pt x="660" y="104"/>
                    <a:pt x="660" y="104"/>
                    <a:pt x="660" y="104"/>
                  </a:cubicBezTo>
                  <a:cubicBezTo>
                    <a:pt x="660" y="104"/>
                    <a:pt x="660" y="104"/>
                    <a:pt x="660" y="104"/>
                  </a:cubicBezTo>
                  <a:cubicBezTo>
                    <a:pt x="659" y="104"/>
                    <a:pt x="659" y="104"/>
                    <a:pt x="659" y="104"/>
                  </a:cubicBezTo>
                  <a:cubicBezTo>
                    <a:pt x="659" y="104"/>
                    <a:pt x="659" y="104"/>
                    <a:pt x="659" y="104"/>
                  </a:cubicBezTo>
                  <a:cubicBezTo>
                    <a:pt x="658" y="104"/>
                    <a:pt x="658" y="104"/>
                    <a:pt x="658" y="104"/>
                  </a:cubicBezTo>
                  <a:cubicBezTo>
                    <a:pt x="657" y="104"/>
                    <a:pt x="657" y="104"/>
                    <a:pt x="657" y="104"/>
                  </a:cubicBezTo>
                  <a:cubicBezTo>
                    <a:pt x="656" y="104"/>
                    <a:pt x="656" y="104"/>
                    <a:pt x="656" y="104"/>
                  </a:cubicBezTo>
                  <a:cubicBezTo>
                    <a:pt x="656" y="104"/>
                    <a:pt x="656" y="104"/>
                    <a:pt x="656" y="104"/>
                  </a:cubicBezTo>
                  <a:cubicBezTo>
                    <a:pt x="655" y="104"/>
                    <a:pt x="655" y="104"/>
                    <a:pt x="655" y="104"/>
                  </a:cubicBezTo>
                  <a:cubicBezTo>
                    <a:pt x="654" y="104"/>
                    <a:pt x="654" y="104"/>
                    <a:pt x="654" y="104"/>
                  </a:cubicBezTo>
                  <a:cubicBezTo>
                    <a:pt x="654" y="104"/>
                    <a:pt x="654" y="104"/>
                    <a:pt x="654" y="104"/>
                  </a:cubicBezTo>
                  <a:cubicBezTo>
                    <a:pt x="654" y="104"/>
                    <a:pt x="654" y="104"/>
                    <a:pt x="654" y="104"/>
                  </a:cubicBezTo>
                  <a:cubicBezTo>
                    <a:pt x="653" y="104"/>
                    <a:pt x="653" y="104"/>
                    <a:pt x="653" y="104"/>
                  </a:cubicBezTo>
                  <a:cubicBezTo>
                    <a:pt x="652" y="104"/>
                    <a:pt x="652" y="104"/>
                    <a:pt x="652" y="104"/>
                  </a:cubicBezTo>
                  <a:cubicBezTo>
                    <a:pt x="652" y="105"/>
                    <a:pt x="652" y="105"/>
                    <a:pt x="652" y="105"/>
                  </a:cubicBezTo>
                  <a:cubicBezTo>
                    <a:pt x="651" y="105"/>
                    <a:pt x="651" y="105"/>
                    <a:pt x="651" y="105"/>
                  </a:cubicBezTo>
                  <a:cubicBezTo>
                    <a:pt x="648" y="0"/>
                    <a:pt x="648" y="0"/>
                    <a:pt x="648" y="0"/>
                  </a:cubicBezTo>
                  <a:cubicBezTo>
                    <a:pt x="629" y="51"/>
                    <a:pt x="629" y="51"/>
                    <a:pt x="629" y="51"/>
                  </a:cubicBezTo>
                  <a:cubicBezTo>
                    <a:pt x="631" y="111"/>
                    <a:pt x="631" y="111"/>
                    <a:pt x="631" y="111"/>
                  </a:cubicBezTo>
                  <a:cubicBezTo>
                    <a:pt x="631" y="111"/>
                    <a:pt x="631" y="111"/>
                    <a:pt x="631" y="111"/>
                  </a:cubicBezTo>
                  <a:cubicBezTo>
                    <a:pt x="631" y="111"/>
                    <a:pt x="631" y="111"/>
                    <a:pt x="631" y="111"/>
                  </a:cubicBezTo>
                  <a:cubicBezTo>
                    <a:pt x="630" y="112"/>
                    <a:pt x="630" y="112"/>
                    <a:pt x="630" y="112"/>
                  </a:cubicBezTo>
                  <a:cubicBezTo>
                    <a:pt x="630" y="112"/>
                    <a:pt x="630" y="112"/>
                    <a:pt x="630" y="112"/>
                  </a:cubicBezTo>
                  <a:cubicBezTo>
                    <a:pt x="630" y="112"/>
                    <a:pt x="630" y="112"/>
                    <a:pt x="630" y="112"/>
                  </a:cubicBezTo>
                  <a:cubicBezTo>
                    <a:pt x="630" y="112"/>
                    <a:pt x="630" y="112"/>
                    <a:pt x="630" y="112"/>
                  </a:cubicBezTo>
                  <a:cubicBezTo>
                    <a:pt x="630" y="112"/>
                    <a:pt x="630" y="112"/>
                    <a:pt x="630" y="112"/>
                  </a:cubicBezTo>
                  <a:cubicBezTo>
                    <a:pt x="630" y="112"/>
                    <a:pt x="630" y="112"/>
                    <a:pt x="630" y="112"/>
                  </a:cubicBezTo>
                  <a:cubicBezTo>
                    <a:pt x="630" y="112"/>
                    <a:pt x="630" y="112"/>
                    <a:pt x="630" y="112"/>
                  </a:cubicBezTo>
                  <a:cubicBezTo>
                    <a:pt x="630" y="113"/>
                    <a:pt x="630" y="113"/>
                    <a:pt x="630" y="113"/>
                  </a:cubicBezTo>
                  <a:cubicBezTo>
                    <a:pt x="629" y="113"/>
                    <a:pt x="629" y="113"/>
                    <a:pt x="629" y="113"/>
                  </a:cubicBezTo>
                  <a:cubicBezTo>
                    <a:pt x="629" y="113"/>
                    <a:pt x="629" y="113"/>
                    <a:pt x="629" y="113"/>
                  </a:cubicBezTo>
                  <a:cubicBezTo>
                    <a:pt x="629" y="113"/>
                    <a:pt x="629" y="113"/>
                    <a:pt x="629" y="113"/>
                  </a:cubicBezTo>
                  <a:cubicBezTo>
                    <a:pt x="629" y="114"/>
                    <a:pt x="629" y="114"/>
                    <a:pt x="629" y="114"/>
                  </a:cubicBezTo>
                  <a:cubicBezTo>
                    <a:pt x="629" y="114"/>
                    <a:pt x="629" y="114"/>
                    <a:pt x="629" y="114"/>
                  </a:cubicBezTo>
                  <a:cubicBezTo>
                    <a:pt x="629" y="114"/>
                    <a:pt x="629" y="114"/>
                    <a:pt x="629" y="114"/>
                  </a:cubicBezTo>
                  <a:cubicBezTo>
                    <a:pt x="629" y="114"/>
                    <a:pt x="629" y="114"/>
                    <a:pt x="629" y="114"/>
                  </a:cubicBezTo>
                  <a:cubicBezTo>
                    <a:pt x="629" y="115"/>
                    <a:pt x="629" y="115"/>
                    <a:pt x="629" y="115"/>
                  </a:cubicBezTo>
                  <a:cubicBezTo>
                    <a:pt x="629" y="115"/>
                    <a:pt x="629" y="115"/>
                    <a:pt x="629" y="115"/>
                  </a:cubicBezTo>
                  <a:cubicBezTo>
                    <a:pt x="629" y="115"/>
                    <a:pt x="629" y="115"/>
                    <a:pt x="629" y="115"/>
                  </a:cubicBezTo>
                  <a:cubicBezTo>
                    <a:pt x="629" y="115"/>
                    <a:pt x="629" y="115"/>
                    <a:pt x="629" y="115"/>
                  </a:cubicBezTo>
                  <a:cubicBezTo>
                    <a:pt x="629" y="115"/>
                    <a:pt x="629" y="115"/>
                    <a:pt x="629" y="115"/>
                  </a:cubicBezTo>
                  <a:cubicBezTo>
                    <a:pt x="629" y="116"/>
                    <a:pt x="629" y="116"/>
                    <a:pt x="629" y="116"/>
                  </a:cubicBezTo>
                  <a:cubicBezTo>
                    <a:pt x="629" y="116"/>
                    <a:pt x="629" y="116"/>
                    <a:pt x="629" y="116"/>
                  </a:cubicBezTo>
                  <a:cubicBezTo>
                    <a:pt x="629" y="116"/>
                    <a:pt x="629" y="116"/>
                    <a:pt x="629" y="116"/>
                  </a:cubicBezTo>
                  <a:cubicBezTo>
                    <a:pt x="629" y="116"/>
                    <a:pt x="629" y="116"/>
                    <a:pt x="629" y="116"/>
                  </a:cubicBezTo>
                  <a:cubicBezTo>
                    <a:pt x="629" y="117"/>
                    <a:pt x="629" y="117"/>
                    <a:pt x="629" y="117"/>
                  </a:cubicBezTo>
                  <a:cubicBezTo>
                    <a:pt x="629" y="117"/>
                    <a:pt x="629" y="117"/>
                    <a:pt x="629" y="117"/>
                  </a:cubicBezTo>
                  <a:cubicBezTo>
                    <a:pt x="629" y="117"/>
                    <a:pt x="629" y="117"/>
                    <a:pt x="629" y="117"/>
                  </a:cubicBezTo>
                  <a:cubicBezTo>
                    <a:pt x="631" y="186"/>
                    <a:pt x="631" y="186"/>
                    <a:pt x="631" y="186"/>
                  </a:cubicBezTo>
                  <a:cubicBezTo>
                    <a:pt x="631" y="186"/>
                    <a:pt x="631" y="186"/>
                    <a:pt x="631" y="186"/>
                  </a:cubicBezTo>
                  <a:cubicBezTo>
                    <a:pt x="630" y="186"/>
                    <a:pt x="630" y="186"/>
                    <a:pt x="630" y="186"/>
                  </a:cubicBezTo>
                  <a:cubicBezTo>
                    <a:pt x="630" y="186"/>
                    <a:pt x="630" y="186"/>
                    <a:pt x="630" y="186"/>
                  </a:cubicBezTo>
                  <a:cubicBezTo>
                    <a:pt x="629" y="186"/>
                    <a:pt x="629" y="186"/>
                    <a:pt x="628" y="186"/>
                  </a:cubicBezTo>
                  <a:cubicBezTo>
                    <a:pt x="628" y="186"/>
                    <a:pt x="628" y="186"/>
                    <a:pt x="628" y="186"/>
                  </a:cubicBezTo>
                  <a:cubicBezTo>
                    <a:pt x="626" y="186"/>
                    <a:pt x="625" y="186"/>
                    <a:pt x="623" y="187"/>
                  </a:cubicBezTo>
                  <a:cubicBezTo>
                    <a:pt x="623" y="187"/>
                    <a:pt x="623" y="187"/>
                    <a:pt x="623" y="187"/>
                  </a:cubicBezTo>
                  <a:cubicBezTo>
                    <a:pt x="622" y="187"/>
                    <a:pt x="621" y="187"/>
                    <a:pt x="620" y="187"/>
                  </a:cubicBezTo>
                  <a:cubicBezTo>
                    <a:pt x="619" y="187"/>
                    <a:pt x="618" y="187"/>
                    <a:pt x="617" y="187"/>
                  </a:cubicBezTo>
                  <a:cubicBezTo>
                    <a:pt x="616" y="187"/>
                    <a:pt x="616" y="187"/>
                    <a:pt x="616" y="187"/>
                  </a:cubicBezTo>
                  <a:cubicBezTo>
                    <a:pt x="614" y="187"/>
                    <a:pt x="612" y="187"/>
                    <a:pt x="610" y="187"/>
                  </a:cubicBezTo>
                  <a:cubicBezTo>
                    <a:pt x="609" y="187"/>
                    <a:pt x="609" y="187"/>
                    <a:pt x="608" y="187"/>
                  </a:cubicBezTo>
                  <a:cubicBezTo>
                    <a:pt x="608" y="188"/>
                    <a:pt x="607" y="188"/>
                    <a:pt x="606" y="188"/>
                  </a:cubicBezTo>
                  <a:cubicBezTo>
                    <a:pt x="606" y="188"/>
                    <a:pt x="605" y="188"/>
                    <a:pt x="604" y="188"/>
                  </a:cubicBezTo>
                  <a:cubicBezTo>
                    <a:pt x="604" y="188"/>
                    <a:pt x="603" y="188"/>
                    <a:pt x="602" y="188"/>
                  </a:cubicBezTo>
                  <a:cubicBezTo>
                    <a:pt x="601" y="188"/>
                    <a:pt x="601" y="188"/>
                    <a:pt x="600" y="188"/>
                  </a:cubicBezTo>
                  <a:cubicBezTo>
                    <a:pt x="599" y="188"/>
                    <a:pt x="599" y="188"/>
                    <a:pt x="598" y="188"/>
                  </a:cubicBezTo>
                  <a:cubicBezTo>
                    <a:pt x="597" y="188"/>
                    <a:pt x="597" y="188"/>
                    <a:pt x="596" y="188"/>
                  </a:cubicBezTo>
                  <a:cubicBezTo>
                    <a:pt x="595" y="188"/>
                    <a:pt x="594" y="188"/>
                    <a:pt x="593" y="188"/>
                  </a:cubicBezTo>
                  <a:cubicBezTo>
                    <a:pt x="592" y="188"/>
                    <a:pt x="591" y="188"/>
                    <a:pt x="591" y="188"/>
                  </a:cubicBezTo>
                  <a:cubicBezTo>
                    <a:pt x="589" y="188"/>
                    <a:pt x="588" y="188"/>
                    <a:pt x="586" y="188"/>
                  </a:cubicBezTo>
                  <a:cubicBezTo>
                    <a:pt x="585" y="188"/>
                    <a:pt x="585" y="188"/>
                    <a:pt x="584" y="188"/>
                  </a:cubicBezTo>
                  <a:cubicBezTo>
                    <a:pt x="583" y="188"/>
                    <a:pt x="582" y="188"/>
                    <a:pt x="582" y="188"/>
                  </a:cubicBezTo>
                  <a:cubicBezTo>
                    <a:pt x="581" y="188"/>
                    <a:pt x="580" y="188"/>
                    <a:pt x="579" y="188"/>
                  </a:cubicBezTo>
                  <a:cubicBezTo>
                    <a:pt x="579" y="188"/>
                    <a:pt x="578" y="188"/>
                    <a:pt x="577" y="188"/>
                  </a:cubicBezTo>
                  <a:cubicBezTo>
                    <a:pt x="560" y="188"/>
                    <a:pt x="536" y="188"/>
                    <a:pt x="508" y="189"/>
                  </a:cubicBezTo>
                  <a:cubicBezTo>
                    <a:pt x="481" y="189"/>
                    <a:pt x="451" y="189"/>
                    <a:pt x="422" y="190"/>
                  </a:cubicBezTo>
                  <a:cubicBezTo>
                    <a:pt x="394" y="190"/>
                    <a:pt x="367" y="190"/>
                    <a:pt x="347" y="191"/>
                  </a:cubicBezTo>
                  <a:cubicBezTo>
                    <a:pt x="327" y="191"/>
                    <a:pt x="313" y="191"/>
                    <a:pt x="310" y="191"/>
                  </a:cubicBezTo>
                  <a:cubicBezTo>
                    <a:pt x="186" y="191"/>
                    <a:pt x="186" y="191"/>
                    <a:pt x="186" y="191"/>
                  </a:cubicBezTo>
                  <a:cubicBezTo>
                    <a:pt x="176" y="59"/>
                    <a:pt x="176" y="59"/>
                    <a:pt x="176" y="59"/>
                  </a:cubicBezTo>
                  <a:cubicBezTo>
                    <a:pt x="176" y="59"/>
                    <a:pt x="176" y="59"/>
                    <a:pt x="176" y="59"/>
                  </a:cubicBezTo>
                  <a:cubicBezTo>
                    <a:pt x="176" y="58"/>
                    <a:pt x="176" y="58"/>
                    <a:pt x="176" y="58"/>
                  </a:cubicBezTo>
                  <a:cubicBezTo>
                    <a:pt x="176" y="58"/>
                    <a:pt x="176" y="58"/>
                    <a:pt x="176" y="58"/>
                  </a:cubicBezTo>
                  <a:cubicBezTo>
                    <a:pt x="176" y="57"/>
                    <a:pt x="176" y="57"/>
                    <a:pt x="176" y="57"/>
                  </a:cubicBezTo>
                  <a:cubicBezTo>
                    <a:pt x="175" y="55"/>
                    <a:pt x="173" y="50"/>
                    <a:pt x="172" y="45"/>
                  </a:cubicBezTo>
                  <a:cubicBezTo>
                    <a:pt x="170" y="41"/>
                    <a:pt x="169" y="35"/>
                    <a:pt x="167" y="30"/>
                  </a:cubicBezTo>
                  <a:cubicBezTo>
                    <a:pt x="166" y="25"/>
                    <a:pt x="165" y="20"/>
                    <a:pt x="164" y="16"/>
                  </a:cubicBezTo>
                  <a:cubicBezTo>
                    <a:pt x="163" y="13"/>
                    <a:pt x="163" y="10"/>
                    <a:pt x="162" y="10"/>
                  </a:cubicBezTo>
                  <a:cubicBezTo>
                    <a:pt x="162" y="10"/>
                    <a:pt x="162" y="10"/>
                    <a:pt x="162" y="10"/>
                  </a:cubicBezTo>
                  <a:cubicBezTo>
                    <a:pt x="162" y="10"/>
                    <a:pt x="162" y="10"/>
                    <a:pt x="162" y="10"/>
                  </a:cubicBezTo>
                  <a:cubicBezTo>
                    <a:pt x="162" y="10"/>
                    <a:pt x="162" y="10"/>
                    <a:pt x="162" y="10"/>
                  </a:cubicBezTo>
                  <a:cubicBezTo>
                    <a:pt x="162" y="10"/>
                    <a:pt x="162" y="10"/>
                    <a:pt x="162" y="10"/>
                  </a:cubicBezTo>
                  <a:cubicBezTo>
                    <a:pt x="166" y="53"/>
                    <a:pt x="169" y="97"/>
                    <a:pt x="172" y="140"/>
                  </a:cubicBezTo>
                  <a:cubicBezTo>
                    <a:pt x="172" y="140"/>
                    <a:pt x="172" y="140"/>
                    <a:pt x="172" y="140"/>
                  </a:cubicBezTo>
                  <a:cubicBezTo>
                    <a:pt x="172" y="140"/>
                    <a:pt x="172" y="140"/>
                    <a:pt x="172" y="140"/>
                  </a:cubicBezTo>
                  <a:cubicBezTo>
                    <a:pt x="172" y="140"/>
                    <a:pt x="172" y="140"/>
                    <a:pt x="172" y="140"/>
                  </a:cubicBezTo>
                  <a:cubicBezTo>
                    <a:pt x="173" y="140"/>
                    <a:pt x="173" y="140"/>
                    <a:pt x="173" y="140"/>
                  </a:cubicBezTo>
                  <a:cubicBezTo>
                    <a:pt x="173" y="141"/>
                    <a:pt x="173" y="144"/>
                    <a:pt x="174" y="147"/>
                  </a:cubicBezTo>
                  <a:cubicBezTo>
                    <a:pt x="175" y="151"/>
                    <a:pt x="176" y="157"/>
                    <a:pt x="178" y="162"/>
                  </a:cubicBezTo>
                  <a:cubicBezTo>
                    <a:pt x="179" y="168"/>
                    <a:pt x="180" y="174"/>
                    <a:pt x="182" y="179"/>
                  </a:cubicBezTo>
                  <a:cubicBezTo>
                    <a:pt x="183" y="184"/>
                    <a:pt x="185" y="188"/>
                    <a:pt x="186" y="191"/>
                  </a:cubicBezTo>
                  <a:cubicBezTo>
                    <a:pt x="171" y="191"/>
                    <a:pt x="171" y="191"/>
                    <a:pt x="171" y="191"/>
                  </a:cubicBezTo>
                  <a:cubicBezTo>
                    <a:pt x="170" y="168"/>
                    <a:pt x="168" y="145"/>
                    <a:pt x="166" y="122"/>
                  </a:cubicBezTo>
                  <a:cubicBezTo>
                    <a:pt x="166" y="121"/>
                    <a:pt x="166" y="121"/>
                    <a:pt x="166" y="121"/>
                  </a:cubicBezTo>
                  <a:cubicBezTo>
                    <a:pt x="166" y="120"/>
                    <a:pt x="166" y="120"/>
                    <a:pt x="166" y="120"/>
                  </a:cubicBezTo>
                  <a:cubicBezTo>
                    <a:pt x="165" y="119"/>
                    <a:pt x="165" y="119"/>
                    <a:pt x="165" y="119"/>
                  </a:cubicBezTo>
                  <a:cubicBezTo>
                    <a:pt x="164" y="119"/>
                    <a:pt x="164" y="119"/>
                    <a:pt x="164" y="119"/>
                  </a:cubicBezTo>
                  <a:cubicBezTo>
                    <a:pt x="163" y="118"/>
                    <a:pt x="162" y="118"/>
                    <a:pt x="161" y="117"/>
                  </a:cubicBezTo>
                  <a:cubicBezTo>
                    <a:pt x="160" y="117"/>
                    <a:pt x="160" y="117"/>
                    <a:pt x="160" y="117"/>
                  </a:cubicBezTo>
                  <a:cubicBezTo>
                    <a:pt x="160" y="116"/>
                    <a:pt x="159" y="116"/>
                    <a:pt x="158" y="116"/>
                  </a:cubicBezTo>
                  <a:cubicBezTo>
                    <a:pt x="157" y="115"/>
                    <a:pt x="157" y="115"/>
                    <a:pt x="157" y="115"/>
                  </a:cubicBezTo>
                  <a:cubicBezTo>
                    <a:pt x="157" y="115"/>
                    <a:pt x="156" y="114"/>
                    <a:pt x="156" y="114"/>
                  </a:cubicBezTo>
                  <a:cubicBezTo>
                    <a:pt x="155" y="114"/>
                    <a:pt x="155" y="114"/>
                    <a:pt x="155" y="114"/>
                  </a:cubicBezTo>
                  <a:cubicBezTo>
                    <a:pt x="155" y="114"/>
                    <a:pt x="155" y="114"/>
                    <a:pt x="154" y="114"/>
                  </a:cubicBezTo>
                  <a:cubicBezTo>
                    <a:pt x="154" y="113"/>
                    <a:pt x="153" y="113"/>
                    <a:pt x="153" y="113"/>
                  </a:cubicBezTo>
                  <a:cubicBezTo>
                    <a:pt x="152" y="113"/>
                    <a:pt x="152" y="113"/>
                    <a:pt x="152" y="113"/>
                  </a:cubicBezTo>
                  <a:cubicBezTo>
                    <a:pt x="152" y="113"/>
                    <a:pt x="152" y="113"/>
                    <a:pt x="152" y="113"/>
                  </a:cubicBezTo>
                  <a:cubicBezTo>
                    <a:pt x="151" y="112"/>
                    <a:pt x="151" y="112"/>
                    <a:pt x="151" y="112"/>
                  </a:cubicBezTo>
                  <a:cubicBezTo>
                    <a:pt x="151" y="112"/>
                    <a:pt x="151" y="112"/>
                    <a:pt x="151" y="112"/>
                  </a:cubicBezTo>
                  <a:cubicBezTo>
                    <a:pt x="151" y="112"/>
                    <a:pt x="151" y="112"/>
                    <a:pt x="151" y="112"/>
                  </a:cubicBezTo>
                  <a:cubicBezTo>
                    <a:pt x="150" y="112"/>
                    <a:pt x="150" y="112"/>
                    <a:pt x="150" y="112"/>
                  </a:cubicBezTo>
                  <a:cubicBezTo>
                    <a:pt x="150" y="112"/>
                    <a:pt x="150" y="112"/>
                    <a:pt x="150" y="112"/>
                  </a:cubicBezTo>
                  <a:cubicBezTo>
                    <a:pt x="149" y="112"/>
                    <a:pt x="149" y="112"/>
                    <a:pt x="149" y="112"/>
                  </a:cubicBezTo>
                  <a:cubicBezTo>
                    <a:pt x="149" y="112"/>
                    <a:pt x="149" y="112"/>
                    <a:pt x="149" y="112"/>
                  </a:cubicBezTo>
                  <a:cubicBezTo>
                    <a:pt x="149" y="112"/>
                    <a:pt x="149" y="112"/>
                    <a:pt x="149" y="112"/>
                  </a:cubicBezTo>
                  <a:cubicBezTo>
                    <a:pt x="149" y="112"/>
                    <a:pt x="149" y="112"/>
                    <a:pt x="149" y="112"/>
                  </a:cubicBezTo>
                  <a:cubicBezTo>
                    <a:pt x="148" y="112"/>
                    <a:pt x="148" y="112"/>
                    <a:pt x="148" y="112"/>
                  </a:cubicBezTo>
                  <a:cubicBezTo>
                    <a:pt x="148" y="111"/>
                    <a:pt x="148" y="111"/>
                    <a:pt x="148" y="111"/>
                  </a:cubicBezTo>
                  <a:cubicBezTo>
                    <a:pt x="147" y="111"/>
                    <a:pt x="147" y="111"/>
                    <a:pt x="147" y="111"/>
                  </a:cubicBezTo>
                  <a:cubicBezTo>
                    <a:pt x="147" y="111"/>
                    <a:pt x="147" y="111"/>
                    <a:pt x="147" y="111"/>
                  </a:cubicBezTo>
                  <a:cubicBezTo>
                    <a:pt x="147" y="111"/>
                    <a:pt x="147" y="111"/>
                    <a:pt x="147" y="111"/>
                  </a:cubicBezTo>
                  <a:cubicBezTo>
                    <a:pt x="147" y="111"/>
                    <a:pt x="147" y="111"/>
                    <a:pt x="147" y="111"/>
                  </a:cubicBezTo>
                  <a:cubicBezTo>
                    <a:pt x="146" y="111"/>
                    <a:pt x="146" y="111"/>
                    <a:pt x="146" y="111"/>
                  </a:cubicBezTo>
                  <a:cubicBezTo>
                    <a:pt x="146" y="111"/>
                    <a:pt x="146" y="111"/>
                    <a:pt x="146" y="111"/>
                  </a:cubicBezTo>
                  <a:cubicBezTo>
                    <a:pt x="146" y="111"/>
                    <a:pt x="146" y="111"/>
                    <a:pt x="146" y="111"/>
                  </a:cubicBezTo>
                  <a:cubicBezTo>
                    <a:pt x="145" y="111"/>
                    <a:pt x="145" y="111"/>
                    <a:pt x="145" y="111"/>
                  </a:cubicBezTo>
                  <a:cubicBezTo>
                    <a:pt x="145" y="111"/>
                    <a:pt x="145" y="111"/>
                    <a:pt x="145" y="111"/>
                  </a:cubicBezTo>
                  <a:cubicBezTo>
                    <a:pt x="145" y="111"/>
                    <a:pt x="145" y="111"/>
                    <a:pt x="145" y="111"/>
                  </a:cubicBezTo>
                  <a:cubicBezTo>
                    <a:pt x="145" y="111"/>
                    <a:pt x="145" y="111"/>
                    <a:pt x="145" y="111"/>
                  </a:cubicBezTo>
                  <a:cubicBezTo>
                    <a:pt x="145" y="111"/>
                    <a:pt x="145" y="111"/>
                    <a:pt x="145" y="111"/>
                  </a:cubicBezTo>
                  <a:cubicBezTo>
                    <a:pt x="144" y="111"/>
                    <a:pt x="144" y="111"/>
                    <a:pt x="144" y="111"/>
                  </a:cubicBezTo>
                  <a:cubicBezTo>
                    <a:pt x="144" y="111"/>
                    <a:pt x="144" y="111"/>
                    <a:pt x="144" y="111"/>
                  </a:cubicBezTo>
                  <a:cubicBezTo>
                    <a:pt x="144" y="111"/>
                    <a:pt x="144" y="111"/>
                    <a:pt x="144" y="111"/>
                  </a:cubicBezTo>
                  <a:cubicBezTo>
                    <a:pt x="143" y="111"/>
                    <a:pt x="143" y="111"/>
                    <a:pt x="143" y="111"/>
                  </a:cubicBezTo>
                  <a:cubicBezTo>
                    <a:pt x="143" y="111"/>
                    <a:pt x="143" y="111"/>
                    <a:pt x="143" y="111"/>
                  </a:cubicBezTo>
                  <a:cubicBezTo>
                    <a:pt x="143" y="111"/>
                    <a:pt x="143" y="111"/>
                    <a:pt x="143" y="111"/>
                  </a:cubicBezTo>
                  <a:cubicBezTo>
                    <a:pt x="143" y="111"/>
                    <a:pt x="143" y="111"/>
                    <a:pt x="143" y="111"/>
                  </a:cubicBezTo>
                  <a:cubicBezTo>
                    <a:pt x="142" y="111"/>
                    <a:pt x="142" y="111"/>
                    <a:pt x="142" y="111"/>
                  </a:cubicBezTo>
                  <a:cubicBezTo>
                    <a:pt x="142" y="111"/>
                    <a:pt x="142" y="111"/>
                    <a:pt x="142" y="111"/>
                  </a:cubicBezTo>
                  <a:cubicBezTo>
                    <a:pt x="142" y="111"/>
                    <a:pt x="142" y="111"/>
                    <a:pt x="142" y="111"/>
                  </a:cubicBezTo>
                  <a:cubicBezTo>
                    <a:pt x="142" y="111"/>
                    <a:pt x="142" y="111"/>
                    <a:pt x="142" y="111"/>
                  </a:cubicBezTo>
                  <a:cubicBezTo>
                    <a:pt x="141" y="110"/>
                    <a:pt x="141" y="110"/>
                    <a:pt x="141" y="110"/>
                  </a:cubicBezTo>
                  <a:cubicBezTo>
                    <a:pt x="141" y="110"/>
                    <a:pt x="141" y="110"/>
                    <a:pt x="141" y="110"/>
                  </a:cubicBezTo>
                  <a:cubicBezTo>
                    <a:pt x="141" y="110"/>
                    <a:pt x="141" y="110"/>
                    <a:pt x="141" y="110"/>
                  </a:cubicBezTo>
                  <a:cubicBezTo>
                    <a:pt x="140" y="110"/>
                    <a:pt x="140" y="110"/>
                    <a:pt x="140" y="110"/>
                  </a:cubicBezTo>
                  <a:cubicBezTo>
                    <a:pt x="140" y="110"/>
                    <a:pt x="140" y="110"/>
                    <a:pt x="140" y="110"/>
                  </a:cubicBezTo>
                  <a:cubicBezTo>
                    <a:pt x="139" y="110"/>
                    <a:pt x="139" y="110"/>
                    <a:pt x="139" y="110"/>
                  </a:cubicBezTo>
                  <a:cubicBezTo>
                    <a:pt x="139" y="110"/>
                    <a:pt x="139" y="110"/>
                    <a:pt x="139" y="110"/>
                  </a:cubicBezTo>
                  <a:cubicBezTo>
                    <a:pt x="139" y="110"/>
                    <a:pt x="139" y="110"/>
                    <a:pt x="139" y="110"/>
                  </a:cubicBezTo>
                  <a:cubicBezTo>
                    <a:pt x="138" y="110"/>
                    <a:pt x="138" y="110"/>
                    <a:pt x="138" y="110"/>
                  </a:cubicBezTo>
                  <a:cubicBezTo>
                    <a:pt x="138" y="110"/>
                    <a:pt x="138" y="110"/>
                    <a:pt x="138" y="110"/>
                  </a:cubicBezTo>
                  <a:cubicBezTo>
                    <a:pt x="137" y="110"/>
                    <a:pt x="137" y="110"/>
                    <a:pt x="137" y="110"/>
                  </a:cubicBezTo>
                  <a:cubicBezTo>
                    <a:pt x="137" y="110"/>
                    <a:pt x="137" y="110"/>
                    <a:pt x="137" y="110"/>
                  </a:cubicBezTo>
                  <a:cubicBezTo>
                    <a:pt x="136" y="110"/>
                    <a:pt x="136" y="110"/>
                    <a:pt x="136" y="110"/>
                  </a:cubicBezTo>
                  <a:cubicBezTo>
                    <a:pt x="136" y="110"/>
                    <a:pt x="136" y="110"/>
                    <a:pt x="136" y="110"/>
                  </a:cubicBezTo>
                  <a:cubicBezTo>
                    <a:pt x="136" y="110"/>
                    <a:pt x="136" y="110"/>
                    <a:pt x="136" y="110"/>
                  </a:cubicBezTo>
                  <a:cubicBezTo>
                    <a:pt x="135" y="110"/>
                    <a:pt x="135" y="110"/>
                    <a:pt x="135" y="110"/>
                  </a:cubicBezTo>
                  <a:cubicBezTo>
                    <a:pt x="135" y="110"/>
                    <a:pt x="135" y="110"/>
                    <a:pt x="135" y="110"/>
                  </a:cubicBezTo>
                  <a:cubicBezTo>
                    <a:pt x="134" y="110"/>
                    <a:pt x="134" y="110"/>
                    <a:pt x="134" y="110"/>
                  </a:cubicBezTo>
                  <a:cubicBezTo>
                    <a:pt x="134" y="110"/>
                    <a:pt x="134" y="110"/>
                    <a:pt x="134" y="110"/>
                  </a:cubicBezTo>
                  <a:cubicBezTo>
                    <a:pt x="134" y="110"/>
                    <a:pt x="134" y="110"/>
                    <a:pt x="134" y="110"/>
                  </a:cubicBezTo>
                  <a:cubicBezTo>
                    <a:pt x="133" y="110"/>
                    <a:pt x="133" y="110"/>
                    <a:pt x="133" y="110"/>
                  </a:cubicBezTo>
                  <a:cubicBezTo>
                    <a:pt x="133" y="110"/>
                    <a:pt x="133" y="110"/>
                    <a:pt x="133" y="110"/>
                  </a:cubicBezTo>
                  <a:cubicBezTo>
                    <a:pt x="133" y="110"/>
                    <a:pt x="133" y="110"/>
                    <a:pt x="133" y="110"/>
                  </a:cubicBezTo>
                  <a:cubicBezTo>
                    <a:pt x="132" y="110"/>
                    <a:pt x="132" y="110"/>
                    <a:pt x="132" y="110"/>
                  </a:cubicBezTo>
                  <a:cubicBezTo>
                    <a:pt x="132" y="110"/>
                    <a:pt x="132" y="110"/>
                    <a:pt x="132" y="110"/>
                  </a:cubicBezTo>
                  <a:cubicBezTo>
                    <a:pt x="132" y="110"/>
                    <a:pt x="132" y="110"/>
                    <a:pt x="132" y="110"/>
                  </a:cubicBezTo>
                  <a:cubicBezTo>
                    <a:pt x="131" y="110"/>
                    <a:pt x="131" y="110"/>
                    <a:pt x="131" y="110"/>
                  </a:cubicBezTo>
                  <a:cubicBezTo>
                    <a:pt x="131" y="110"/>
                    <a:pt x="131" y="110"/>
                    <a:pt x="131" y="110"/>
                  </a:cubicBezTo>
                  <a:cubicBezTo>
                    <a:pt x="130" y="110"/>
                    <a:pt x="130" y="110"/>
                    <a:pt x="130" y="110"/>
                  </a:cubicBezTo>
                  <a:cubicBezTo>
                    <a:pt x="130" y="110"/>
                    <a:pt x="130" y="110"/>
                    <a:pt x="130" y="110"/>
                  </a:cubicBezTo>
                  <a:cubicBezTo>
                    <a:pt x="130" y="110"/>
                    <a:pt x="130" y="110"/>
                    <a:pt x="130" y="110"/>
                  </a:cubicBezTo>
                  <a:cubicBezTo>
                    <a:pt x="129" y="110"/>
                    <a:pt x="129" y="110"/>
                    <a:pt x="129" y="110"/>
                  </a:cubicBezTo>
                  <a:cubicBezTo>
                    <a:pt x="128" y="110"/>
                    <a:pt x="128" y="110"/>
                    <a:pt x="128" y="110"/>
                  </a:cubicBezTo>
                  <a:cubicBezTo>
                    <a:pt x="127" y="110"/>
                    <a:pt x="127" y="110"/>
                    <a:pt x="127" y="110"/>
                  </a:cubicBezTo>
                  <a:cubicBezTo>
                    <a:pt x="127" y="110"/>
                    <a:pt x="127" y="110"/>
                    <a:pt x="127" y="110"/>
                  </a:cubicBezTo>
                  <a:cubicBezTo>
                    <a:pt x="127" y="110"/>
                    <a:pt x="127" y="110"/>
                    <a:pt x="127" y="110"/>
                  </a:cubicBezTo>
                  <a:cubicBezTo>
                    <a:pt x="126" y="110"/>
                    <a:pt x="126" y="110"/>
                    <a:pt x="126" y="110"/>
                  </a:cubicBezTo>
                  <a:cubicBezTo>
                    <a:pt x="126" y="110"/>
                    <a:pt x="126" y="110"/>
                    <a:pt x="126" y="110"/>
                  </a:cubicBezTo>
                  <a:cubicBezTo>
                    <a:pt x="125" y="111"/>
                    <a:pt x="125" y="111"/>
                    <a:pt x="125" y="111"/>
                  </a:cubicBezTo>
                  <a:cubicBezTo>
                    <a:pt x="125" y="111"/>
                    <a:pt x="124" y="111"/>
                    <a:pt x="124" y="111"/>
                  </a:cubicBezTo>
                  <a:cubicBezTo>
                    <a:pt x="123" y="111"/>
                    <a:pt x="123" y="111"/>
                    <a:pt x="123" y="111"/>
                  </a:cubicBezTo>
                  <a:cubicBezTo>
                    <a:pt x="123" y="111"/>
                    <a:pt x="123" y="111"/>
                    <a:pt x="123" y="111"/>
                  </a:cubicBezTo>
                  <a:cubicBezTo>
                    <a:pt x="123" y="111"/>
                    <a:pt x="123" y="111"/>
                    <a:pt x="123" y="111"/>
                  </a:cubicBezTo>
                  <a:cubicBezTo>
                    <a:pt x="122" y="111"/>
                    <a:pt x="122" y="111"/>
                    <a:pt x="121" y="111"/>
                  </a:cubicBezTo>
                  <a:cubicBezTo>
                    <a:pt x="121" y="111"/>
                    <a:pt x="120" y="111"/>
                    <a:pt x="120" y="111"/>
                  </a:cubicBezTo>
                  <a:cubicBezTo>
                    <a:pt x="119" y="111"/>
                    <a:pt x="119" y="111"/>
                    <a:pt x="119" y="111"/>
                  </a:cubicBezTo>
                  <a:cubicBezTo>
                    <a:pt x="119" y="111"/>
                    <a:pt x="119" y="111"/>
                    <a:pt x="119" y="111"/>
                  </a:cubicBezTo>
                  <a:cubicBezTo>
                    <a:pt x="118" y="111"/>
                    <a:pt x="118" y="111"/>
                    <a:pt x="118" y="111"/>
                  </a:cubicBezTo>
                  <a:cubicBezTo>
                    <a:pt x="118" y="111"/>
                    <a:pt x="118" y="111"/>
                    <a:pt x="117" y="111"/>
                  </a:cubicBezTo>
                  <a:cubicBezTo>
                    <a:pt x="117" y="111"/>
                    <a:pt x="116" y="111"/>
                    <a:pt x="115" y="111"/>
                  </a:cubicBezTo>
                  <a:cubicBezTo>
                    <a:pt x="115" y="112"/>
                    <a:pt x="115" y="112"/>
                    <a:pt x="115" y="112"/>
                  </a:cubicBezTo>
                  <a:cubicBezTo>
                    <a:pt x="114" y="112"/>
                    <a:pt x="114" y="112"/>
                    <a:pt x="114" y="112"/>
                  </a:cubicBezTo>
                  <a:cubicBezTo>
                    <a:pt x="113" y="112"/>
                    <a:pt x="112" y="112"/>
                    <a:pt x="111" y="112"/>
                  </a:cubicBezTo>
                  <a:cubicBezTo>
                    <a:pt x="111" y="112"/>
                    <a:pt x="111" y="112"/>
                    <a:pt x="111" y="112"/>
                  </a:cubicBezTo>
                  <a:cubicBezTo>
                    <a:pt x="110" y="112"/>
                    <a:pt x="110" y="112"/>
                    <a:pt x="110" y="112"/>
                  </a:cubicBezTo>
                  <a:cubicBezTo>
                    <a:pt x="110" y="112"/>
                    <a:pt x="110" y="112"/>
                    <a:pt x="110" y="112"/>
                  </a:cubicBezTo>
                  <a:cubicBezTo>
                    <a:pt x="109" y="112"/>
                    <a:pt x="109" y="112"/>
                    <a:pt x="108" y="112"/>
                  </a:cubicBezTo>
                  <a:cubicBezTo>
                    <a:pt x="108" y="112"/>
                    <a:pt x="107" y="113"/>
                    <a:pt x="106" y="113"/>
                  </a:cubicBezTo>
                  <a:cubicBezTo>
                    <a:pt x="106" y="113"/>
                    <a:pt x="106" y="113"/>
                    <a:pt x="106" y="113"/>
                  </a:cubicBezTo>
                  <a:cubicBezTo>
                    <a:pt x="105" y="113"/>
                    <a:pt x="105" y="113"/>
                    <a:pt x="105" y="113"/>
                  </a:cubicBezTo>
                  <a:cubicBezTo>
                    <a:pt x="104" y="113"/>
                    <a:pt x="104" y="113"/>
                    <a:pt x="104" y="113"/>
                  </a:cubicBezTo>
                  <a:cubicBezTo>
                    <a:pt x="104" y="113"/>
                    <a:pt x="103" y="113"/>
                    <a:pt x="102" y="113"/>
                  </a:cubicBezTo>
                  <a:cubicBezTo>
                    <a:pt x="102" y="113"/>
                    <a:pt x="101" y="113"/>
                    <a:pt x="100" y="114"/>
                  </a:cubicBezTo>
                  <a:cubicBezTo>
                    <a:pt x="97" y="114"/>
                    <a:pt x="94" y="114"/>
                    <a:pt x="91" y="115"/>
                  </a:cubicBezTo>
                  <a:cubicBezTo>
                    <a:pt x="90" y="115"/>
                    <a:pt x="90" y="115"/>
                    <a:pt x="90" y="115"/>
                  </a:cubicBezTo>
                  <a:cubicBezTo>
                    <a:pt x="87" y="115"/>
                    <a:pt x="84" y="116"/>
                    <a:pt x="81" y="116"/>
                  </a:cubicBezTo>
                  <a:cubicBezTo>
                    <a:pt x="81" y="116"/>
                    <a:pt x="81" y="116"/>
                    <a:pt x="81" y="116"/>
                  </a:cubicBezTo>
                  <a:cubicBezTo>
                    <a:pt x="78" y="116"/>
                    <a:pt x="75" y="116"/>
                    <a:pt x="72" y="116"/>
                  </a:cubicBezTo>
                  <a:cubicBezTo>
                    <a:pt x="72" y="116"/>
                    <a:pt x="72" y="116"/>
                    <a:pt x="72" y="116"/>
                  </a:cubicBezTo>
                  <a:cubicBezTo>
                    <a:pt x="69" y="117"/>
                    <a:pt x="66" y="117"/>
                    <a:pt x="63" y="117"/>
                  </a:cubicBezTo>
                  <a:cubicBezTo>
                    <a:pt x="59" y="117"/>
                    <a:pt x="55" y="117"/>
                    <a:pt x="52" y="117"/>
                  </a:cubicBezTo>
                  <a:cubicBezTo>
                    <a:pt x="52" y="117"/>
                    <a:pt x="52" y="117"/>
                    <a:pt x="52" y="117"/>
                  </a:cubicBezTo>
                  <a:cubicBezTo>
                    <a:pt x="50" y="117"/>
                    <a:pt x="48" y="116"/>
                    <a:pt x="46" y="116"/>
                  </a:cubicBezTo>
                  <a:cubicBezTo>
                    <a:pt x="46" y="116"/>
                    <a:pt x="46" y="116"/>
                    <a:pt x="46" y="116"/>
                  </a:cubicBezTo>
                  <a:cubicBezTo>
                    <a:pt x="45" y="116"/>
                    <a:pt x="43" y="116"/>
                    <a:pt x="41" y="116"/>
                  </a:cubicBezTo>
                  <a:cubicBezTo>
                    <a:pt x="36" y="116"/>
                    <a:pt x="32" y="115"/>
                    <a:pt x="28" y="114"/>
                  </a:cubicBezTo>
                  <a:cubicBezTo>
                    <a:pt x="28" y="114"/>
                    <a:pt x="28" y="114"/>
                    <a:pt x="28" y="114"/>
                  </a:cubicBezTo>
                  <a:cubicBezTo>
                    <a:pt x="26" y="114"/>
                    <a:pt x="25" y="114"/>
                    <a:pt x="24" y="113"/>
                  </a:cubicBezTo>
                  <a:cubicBezTo>
                    <a:pt x="24" y="113"/>
                    <a:pt x="24" y="113"/>
                    <a:pt x="24" y="113"/>
                  </a:cubicBezTo>
                  <a:cubicBezTo>
                    <a:pt x="22" y="113"/>
                    <a:pt x="21" y="113"/>
                    <a:pt x="20" y="113"/>
                  </a:cubicBezTo>
                  <a:cubicBezTo>
                    <a:pt x="20" y="112"/>
                    <a:pt x="20" y="112"/>
                    <a:pt x="20" y="112"/>
                  </a:cubicBezTo>
                  <a:cubicBezTo>
                    <a:pt x="19" y="112"/>
                    <a:pt x="18" y="112"/>
                    <a:pt x="17" y="112"/>
                  </a:cubicBezTo>
                  <a:cubicBezTo>
                    <a:pt x="17" y="111"/>
                    <a:pt x="17" y="111"/>
                    <a:pt x="17" y="111"/>
                  </a:cubicBezTo>
                  <a:cubicBezTo>
                    <a:pt x="16" y="111"/>
                    <a:pt x="15" y="111"/>
                    <a:pt x="14" y="111"/>
                  </a:cubicBezTo>
                  <a:cubicBezTo>
                    <a:pt x="14" y="110"/>
                    <a:pt x="14" y="110"/>
                    <a:pt x="14" y="110"/>
                  </a:cubicBezTo>
                  <a:cubicBezTo>
                    <a:pt x="13" y="110"/>
                    <a:pt x="13" y="110"/>
                    <a:pt x="13" y="110"/>
                  </a:cubicBezTo>
                  <a:cubicBezTo>
                    <a:pt x="12" y="110"/>
                    <a:pt x="11" y="110"/>
                    <a:pt x="10" y="109"/>
                  </a:cubicBezTo>
                  <a:cubicBezTo>
                    <a:pt x="9" y="109"/>
                    <a:pt x="9" y="109"/>
                    <a:pt x="9" y="109"/>
                  </a:cubicBezTo>
                  <a:cubicBezTo>
                    <a:pt x="9" y="108"/>
                    <a:pt x="8" y="108"/>
                    <a:pt x="8" y="108"/>
                  </a:cubicBezTo>
                  <a:cubicBezTo>
                    <a:pt x="7" y="107"/>
                    <a:pt x="7" y="107"/>
                    <a:pt x="7" y="107"/>
                  </a:cubicBezTo>
                  <a:cubicBezTo>
                    <a:pt x="6" y="107"/>
                    <a:pt x="6" y="107"/>
                    <a:pt x="5" y="106"/>
                  </a:cubicBezTo>
                  <a:cubicBezTo>
                    <a:pt x="5" y="106"/>
                    <a:pt x="5" y="106"/>
                    <a:pt x="5" y="106"/>
                  </a:cubicBezTo>
                  <a:cubicBezTo>
                    <a:pt x="4" y="106"/>
                    <a:pt x="4" y="105"/>
                    <a:pt x="3" y="105"/>
                  </a:cubicBezTo>
                  <a:cubicBezTo>
                    <a:pt x="3" y="104"/>
                    <a:pt x="2" y="103"/>
                    <a:pt x="2" y="103"/>
                  </a:cubicBezTo>
                  <a:cubicBezTo>
                    <a:pt x="1" y="102"/>
                    <a:pt x="1" y="101"/>
                    <a:pt x="1" y="101"/>
                  </a:cubicBezTo>
                  <a:cubicBezTo>
                    <a:pt x="1" y="100"/>
                    <a:pt x="0" y="99"/>
                    <a:pt x="0" y="99"/>
                  </a:cubicBezTo>
                  <a:cubicBezTo>
                    <a:pt x="0" y="98"/>
                    <a:pt x="0" y="97"/>
                    <a:pt x="0" y="97"/>
                  </a:cubicBezTo>
                  <a:cubicBezTo>
                    <a:pt x="4" y="142"/>
                    <a:pt x="8" y="188"/>
                    <a:pt x="12" y="234"/>
                  </a:cubicBezTo>
                  <a:cubicBezTo>
                    <a:pt x="13" y="235"/>
                    <a:pt x="13" y="235"/>
                    <a:pt x="13" y="236"/>
                  </a:cubicBezTo>
                  <a:cubicBezTo>
                    <a:pt x="13" y="237"/>
                    <a:pt x="13" y="238"/>
                    <a:pt x="14" y="238"/>
                  </a:cubicBezTo>
                  <a:cubicBezTo>
                    <a:pt x="14" y="239"/>
                    <a:pt x="14" y="240"/>
                    <a:pt x="15" y="240"/>
                  </a:cubicBezTo>
                  <a:cubicBezTo>
                    <a:pt x="15" y="241"/>
                    <a:pt x="16" y="242"/>
                    <a:pt x="16" y="242"/>
                  </a:cubicBezTo>
                  <a:cubicBezTo>
                    <a:pt x="17" y="243"/>
                    <a:pt x="17" y="244"/>
                    <a:pt x="18" y="244"/>
                  </a:cubicBezTo>
                  <a:cubicBezTo>
                    <a:pt x="18" y="244"/>
                    <a:pt x="18" y="244"/>
                    <a:pt x="18" y="244"/>
                  </a:cubicBezTo>
                  <a:cubicBezTo>
                    <a:pt x="18" y="245"/>
                    <a:pt x="18" y="245"/>
                    <a:pt x="18" y="245"/>
                  </a:cubicBezTo>
                  <a:cubicBezTo>
                    <a:pt x="19" y="245"/>
                    <a:pt x="19" y="245"/>
                    <a:pt x="20" y="246"/>
                  </a:cubicBezTo>
                  <a:cubicBezTo>
                    <a:pt x="20" y="246"/>
                    <a:pt x="20" y="246"/>
                    <a:pt x="20" y="246"/>
                  </a:cubicBezTo>
                  <a:cubicBezTo>
                    <a:pt x="20" y="246"/>
                    <a:pt x="20" y="246"/>
                    <a:pt x="20" y="246"/>
                  </a:cubicBezTo>
                  <a:cubicBezTo>
                    <a:pt x="21" y="246"/>
                    <a:pt x="22" y="247"/>
                    <a:pt x="22" y="247"/>
                  </a:cubicBezTo>
                  <a:cubicBezTo>
                    <a:pt x="23" y="247"/>
                    <a:pt x="23" y="247"/>
                    <a:pt x="23" y="247"/>
                  </a:cubicBezTo>
                  <a:cubicBezTo>
                    <a:pt x="23" y="247"/>
                    <a:pt x="23" y="247"/>
                    <a:pt x="23" y="247"/>
                  </a:cubicBezTo>
                  <a:cubicBezTo>
                    <a:pt x="24" y="248"/>
                    <a:pt x="24" y="248"/>
                    <a:pt x="24" y="248"/>
                  </a:cubicBezTo>
                  <a:cubicBezTo>
                    <a:pt x="24" y="248"/>
                    <a:pt x="25" y="248"/>
                    <a:pt x="26" y="249"/>
                  </a:cubicBezTo>
                  <a:cubicBezTo>
                    <a:pt x="26" y="249"/>
                    <a:pt x="26" y="249"/>
                    <a:pt x="26" y="249"/>
                  </a:cubicBezTo>
                  <a:cubicBezTo>
                    <a:pt x="26" y="249"/>
                    <a:pt x="26" y="249"/>
                    <a:pt x="26" y="249"/>
                  </a:cubicBezTo>
                  <a:cubicBezTo>
                    <a:pt x="26" y="249"/>
                    <a:pt x="26" y="249"/>
                    <a:pt x="26" y="249"/>
                  </a:cubicBezTo>
                  <a:cubicBezTo>
                    <a:pt x="27" y="249"/>
                    <a:pt x="27" y="249"/>
                    <a:pt x="27" y="249"/>
                  </a:cubicBezTo>
                  <a:cubicBezTo>
                    <a:pt x="28" y="249"/>
                    <a:pt x="28" y="250"/>
                    <a:pt x="28" y="250"/>
                  </a:cubicBezTo>
                  <a:cubicBezTo>
                    <a:pt x="29" y="250"/>
                    <a:pt x="29" y="250"/>
                    <a:pt x="29" y="250"/>
                  </a:cubicBezTo>
                  <a:cubicBezTo>
                    <a:pt x="29" y="250"/>
                    <a:pt x="29" y="250"/>
                    <a:pt x="29" y="250"/>
                  </a:cubicBezTo>
                  <a:cubicBezTo>
                    <a:pt x="30" y="250"/>
                    <a:pt x="30" y="250"/>
                    <a:pt x="30" y="250"/>
                  </a:cubicBezTo>
                  <a:cubicBezTo>
                    <a:pt x="30" y="250"/>
                    <a:pt x="31" y="250"/>
                    <a:pt x="31" y="251"/>
                  </a:cubicBezTo>
                  <a:cubicBezTo>
                    <a:pt x="31" y="251"/>
                    <a:pt x="32" y="251"/>
                    <a:pt x="32" y="251"/>
                  </a:cubicBezTo>
                  <a:cubicBezTo>
                    <a:pt x="33" y="251"/>
                    <a:pt x="33" y="251"/>
                    <a:pt x="33" y="251"/>
                  </a:cubicBezTo>
                  <a:cubicBezTo>
                    <a:pt x="33" y="251"/>
                    <a:pt x="33" y="251"/>
                    <a:pt x="33" y="251"/>
                  </a:cubicBezTo>
                  <a:cubicBezTo>
                    <a:pt x="33" y="251"/>
                    <a:pt x="33" y="251"/>
                    <a:pt x="33" y="251"/>
                  </a:cubicBezTo>
                  <a:cubicBezTo>
                    <a:pt x="34" y="251"/>
                    <a:pt x="34" y="251"/>
                    <a:pt x="34" y="252"/>
                  </a:cubicBezTo>
                  <a:cubicBezTo>
                    <a:pt x="35" y="252"/>
                    <a:pt x="35" y="252"/>
                    <a:pt x="36" y="252"/>
                  </a:cubicBezTo>
                  <a:cubicBezTo>
                    <a:pt x="36" y="252"/>
                    <a:pt x="36" y="252"/>
                    <a:pt x="37" y="252"/>
                  </a:cubicBezTo>
                  <a:cubicBezTo>
                    <a:pt x="37" y="252"/>
                    <a:pt x="37" y="252"/>
                    <a:pt x="38" y="252"/>
                  </a:cubicBezTo>
                  <a:cubicBezTo>
                    <a:pt x="38" y="252"/>
                    <a:pt x="39" y="253"/>
                    <a:pt x="39" y="253"/>
                  </a:cubicBezTo>
                  <a:cubicBezTo>
                    <a:pt x="39" y="253"/>
                    <a:pt x="40" y="253"/>
                    <a:pt x="40" y="253"/>
                  </a:cubicBezTo>
                  <a:cubicBezTo>
                    <a:pt x="40" y="253"/>
                    <a:pt x="41" y="253"/>
                    <a:pt x="41" y="253"/>
                  </a:cubicBezTo>
                  <a:cubicBezTo>
                    <a:pt x="42" y="253"/>
                    <a:pt x="42" y="253"/>
                    <a:pt x="42" y="253"/>
                  </a:cubicBezTo>
                  <a:cubicBezTo>
                    <a:pt x="43" y="253"/>
                    <a:pt x="43" y="253"/>
                    <a:pt x="43" y="253"/>
                  </a:cubicBezTo>
                  <a:cubicBezTo>
                    <a:pt x="44" y="254"/>
                    <a:pt x="44" y="254"/>
                    <a:pt x="44" y="254"/>
                  </a:cubicBezTo>
                  <a:cubicBezTo>
                    <a:pt x="45" y="254"/>
                    <a:pt x="45" y="254"/>
                    <a:pt x="45" y="254"/>
                  </a:cubicBezTo>
                  <a:cubicBezTo>
                    <a:pt x="46" y="254"/>
                    <a:pt x="46" y="254"/>
                    <a:pt x="46" y="254"/>
                  </a:cubicBezTo>
                  <a:cubicBezTo>
                    <a:pt x="46" y="254"/>
                    <a:pt x="46" y="254"/>
                    <a:pt x="47" y="254"/>
                  </a:cubicBezTo>
                  <a:cubicBezTo>
                    <a:pt x="47" y="254"/>
                    <a:pt x="47" y="254"/>
                    <a:pt x="48" y="254"/>
                  </a:cubicBezTo>
                  <a:cubicBezTo>
                    <a:pt x="49" y="254"/>
                    <a:pt x="49" y="254"/>
                    <a:pt x="49" y="254"/>
                  </a:cubicBezTo>
                  <a:cubicBezTo>
                    <a:pt x="49" y="254"/>
                    <a:pt x="49" y="254"/>
                    <a:pt x="49" y="254"/>
                  </a:cubicBezTo>
                  <a:cubicBezTo>
                    <a:pt x="50" y="254"/>
                    <a:pt x="50" y="254"/>
                    <a:pt x="50" y="254"/>
                  </a:cubicBezTo>
                  <a:cubicBezTo>
                    <a:pt x="50" y="255"/>
                    <a:pt x="51" y="255"/>
                    <a:pt x="51" y="255"/>
                  </a:cubicBezTo>
                  <a:cubicBezTo>
                    <a:pt x="51" y="255"/>
                    <a:pt x="52" y="255"/>
                    <a:pt x="52" y="255"/>
                  </a:cubicBezTo>
                  <a:cubicBezTo>
                    <a:pt x="53" y="255"/>
                    <a:pt x="53" y="255"/>
                    <a:pt x="53" y="255"/>
                  </a:cubicBezTo>
                  <a:cubicBezTo>
                    <a:pt x="54" y="255"/>
                    <a:pt x="54" y="255"/>
                    <a:pt x="54" y="255"/>
                  </a:cubicBezTo>
                  <a:cubicBezTo>
                    <a:pt x="54" y="255"/>
                    <a:pt x="54" y="255"/>
                    <a:pt x="54" y="255"/>
                  </a:cubicBezTo>
                  <a:cubicBezTo>
                    <a:pt x="54" y="255"/>
                    <a:pt x="54" y="255"/>
                    <a:pt x="54" y="255"/>
                  </a:cubicBezTo>
                  <a:cubicBezTo>
                    <a:pt x="54" y="255"/>
                    <a:pt x="54" y="255"/>
                    <a:pt x="54" y="255"/>
                  </a:cubicBezTo>
                  <a:cubicBezTo>
                    <a:pt x="55" y="255"/>
                    <a:pt x="55" y="255"/>
                    <a:pt x="56" y="255"/>
                  </a:cubicBezTo>
                  <a:cubicBezTo>
                    <a:pt x="56" y="255"/>
                    <a:pt x="56" y="255"/>
                    <a:pt x="57" y="255"/>
                  </a:cubicBezTo>
                  <a:cubicBezTo>
                    <a:pt x="57" y="255"/>
                    <a:pt x="57" y="255"/>
                    <a:pt x="58" y="255"/>
                  </a:cubicBezTo>
                  <a:cubicBezTo>
                    <a:pt x="58" y="255"/>
                    <a:pt x="58" y="255"/>
                    <a:pt x="58" y="255"/>
                  </a:cubicBezTo>
                  <a:cubicBezTo>
                    <a:pt x="58" y="255"/>
                    <a:pt x="58" y="255"/>
                    <a:pt x="58" y="255"/>
                  </a:cubicBezTo>
                  <a:cubicBezTo>
                    <a:pt x="58" y="255"/>
                    <a:pt x="59" y="255"/>
                    <a:pt x="59" y="255"/>
                  </a:cubicBezTo>
                  <a:cubicBezTo>
                    <a:pt x="59" y="255"/>
                    <a:pt x="60" y="255"/>
                    <a:pt x="60" y="255"/>
                  </a:cubicBezTo>
                  <a:cubicBezTo>
                    <a:pt x="61" y="255"/>
                    <a:pt x="61" y="255"/>
                    <a:pt x="61" y="255"/>
                  </a:cubicBezTo>
                  <a:cubicBezTo>
                    <a:pt x="62" y="255"/>
                    <a:pt x="62" y="256"/>
                    <a:pt x="62" y="256"/>
                  </a:cubicBezTo>
                  <a:cubicBezTo>
                    <a:pt x="63" y="256"/>
                    <a:pt x="63" y="256"/>
                    <a:pt x="64" y="256"/>
                  </a:cubicBezTo>
                  <a:cubicBezTo>
                    <a:pt x="64" y="256"/>
                    <a:pt x="64" y="256"/>
                    <a:pt x="65" y="256"/>
                  </a:cubicBezTo>
                  <a:cubicBezTo>
                    <a:pt x="65" y="256"/>
                    <a:pt x="66" y="256"/>
                    <a:pt x="66" y="256"/>
                  </a:cubicBezTo>
                  <a:cubicBezTo>
                    <a:pt x="66" y="256"/>
                    <a:pt x="67" y="256"/>
                    <a:pt x="67" y="256"/>
                  </a:cubicBezTo>
                  <a:cubicBezTo>
                    <a:pt x="68" y="256"/>
                    <a:pt x="68" y="256"/>
                    <a:pt x="68" y="256"/>
                  </a:cubicBezTo>
                  <a:cubicBezTo>
                    <a:pt x="69" y="256"/>
                    <a:pt x="69" y="256"/>
                    <a:pt x="69" y="256"/>
                  </a:cubicBezTo>
                  <a:cubicBezTo>
                    <a:pt x="69" y="256"/>
                    <a:pt x="69" y="256"/>
                    <a:pt x="69" y="256"/>
                  </a:cubicBezTo>
                  <a:cubicBezTo>
                    <a:pt x="70" y="256"/>
                    <a:pt x="70" y="256"/>
                    <a:pt x="70" y="256"/>
                  </a:cubicBezTo>
                  <a:cubicBezTo>
                    <a:pt x="70" y="256"/>
                    <a:pt x="70" y="256"/>
                    <a:pt x="71" y="256"/>
                  </a:cubicBezTo>
                  <a:cubicBezTo>
                    <a:pt x="71" y="256"/>
                    <a:pt x="72" y="256"/>
                    <a:pt x="72" y="256"/>
                  </a:cubicBezTo>
                  <a:cubicBezTo>
                    <a:pt x="73" y="256"/>
                    <a:pt x="73" y="256"/>
                    <a:pt x="73" y="256"/>
                  </a:cubicBezTo>
                  <a:cubicBezTo>
                    <a:pt x="74" y="256"/>
                    <a:pt x="74" y="256"/>
                    <a:pt x="74" y="256"/>
                  </a:cubicBezTo>
                  <a:cubicBezTo>
                    <a:pt x="74" y="256"/>
                    <a:pt x="74" y="256"/>
                    <a:pt x="74" y="256"/>
                  </a:cubicBezTo>
                  <a:cubicBezTo>
                    <a:pt x="75" y="256"/>
                    <a:pt x="75" y="256"/>
                    <a:pt x="75" y="256"/>
                  </a:cubicBezTo>
                  <a:cubicBezTo>
                    <a:pt x="76" y="256"/>
                    <a:pt x="76" y="256"/>
                    <a:pt x="76" y="256"/>
                  </a:cubicBezTo>
                  <a:cubicBezTo>
                    <a:pt x="76" y="256"/>
                    <a:pt x="76" y="256"/>
                    <a:pt x="76" y="256"/>
                  </a:cubicBezTo>
                  <a:cubicBezTo>
                    <a:pt x="77" y="256"/>
                    <a:pt x="77" y="256"/>
                    <a:pt x="77" y="256"/>
                  </a:cubicBezTo>
                  <a:cubicBezTo>
                    <a:pt x="77" y="256"/>
                    <a:pt x="77" y="256"/>
                    <a:pt x="77" y="256"/>
                  </a:cubicBezTo>
                  <a:cubicBezTo>
                    <a:pt x="78" y="256"/>
                    <a:pt x="78" y="256"/>
                    <a:pt x="79" y="256"/>
                  </a:cubicBezTo>
                  <a:cubicBezTo>
                    <a:pt x="79" y="256"/>
                    <a:pt x="79" y="256"/>
                    <a:pt x="80" y="256"/>
                  </a:cubicBezTo>
                  <a:cubicBezTo>
                    <a:pt x="80" y="256"/>
                    <a:pt x="81" y="256"/>
                    <a:pt x="81" y="256"/>
                  </a:cubicBezTo>
                  <a:cubicBezTo>
                    <a:pt x="82" y="256"/>
                    <a:pt x="82" y="256"/>
                    <a:pt x="83" y="256"/>
                  </a:cubicBezTo>
                  <a:cubicBezTo>
                    <a:pt x="83" y="255"/>
                    <a:pt x="83" y="255"/>
                    <a:pt x="83" y="255"/>
                  </a:cubicBezTo>
                  <a:cubicBezTo>
                    <a:pt x="84" y="255"/>
                    <a:pt x="84" y="255"/>
                    <a:pt x="84" y="255"/>
                  </a:cubicBezTo>
                  <a:cubicBezTo>
                    <a:pt x="84" y="255"/>
                    <a:pt x="84" y="255"/>
                    <a:pt x="84" y="255"/>
                  </a:cubicBezTo>
                  <a:cubicBezTo>
                    <a:pt x="84" y="255"/>
                    <a:pt x="84" y="255"/>
                    <a:pt x="84" y="255"/>
                  </a:cubicBezTo>
                  <a:cubicBezTo>
                    <a:pt x="85" y="255"/>
                    <a:pt x="85" y="255"/>
                    <a:pt x="86" y="255"/>
                  </a:cubicBezTo>
                  <a:cubicBezTo>
                    <a:pt x="86" y="255"/>
                    <a:pt x="87" y="255"/>
                    <a:pt x="87" y="255"/>
                  </a:cubicBezTo>
                  <a:cubicBezTo>
                    <a:pt x="88" y="255"/>
                    <a:pt x="88" y="255"/>
                    <a:pt x="89" y="255"/>
                  </a:cubicBezTo>
                  <a:cubicBezTo>
                    <a:pt x="89" y="255"/>
                    <a:pt x="90" y="255"/>
                    <a:pt x="90" y="255"/>
                  </a:cubicBezTo>
                  <a:cubicBezTo>
                    <a:pt x="91" y="255"/>
                    <a:pt x="92" y="255"/>
                    <a:pt x="92" y="255"/>
                  </a:cubicBezTo>
                  <a:cubicBezTo>
                    <a:pt x="93" y="255"/>
                    <a:pt x="93" y="255"/>
                    <a:pt x="94" y="255"/>
                  </a:cubicBezTo>
                  <a:cubicBezTo>
                    <a:pt x="95" y="255"/>
                    <a:pt x="95" y="255"/>
                    <a:pt x="96" y="255"/>
                  </a:cubicBezTo>
                  <a:cubicBezTo>
                    <a:pt x="97" y="254"/>
                    <a:pt x="98" y="254"/>
                    <a:pt x="99" y="254"/>
                  </a:cubicBezTo>
                  <a:cubicBezTo>
                    <a:pt x="99" y="254"/>
                    <a:pt x="100" y="254"/>
                    <a:pt x="101" y="254"/>
                  </a:cubicBezTo>
                  <a:cubicBezTo>
                    <a:pt x="102" y="254"/>
                    <a:pt x="102" y="254"/>
                    <a:pt x="102" y="254"/>
                  </a:cubicBezTo>
                  <a:cubicBezTo>
                    <a:pt x="102" y="254"/>
                    <a:pt x="102" y="254"/>
                    <a:pt x="102" y="254"/>
                  </a:cubicBezTo>
                  <a:cubicBezTo>
                    <a:pt x="102" y="254"/>
                    <a:pt x="102" y="254"/>
                    <a:pt x="102" y="254"/>
                  </a:cubicBezTo>
                  <a:cubicBezTo>
                    <a:pt x="103" y="254"/>
                    <a:pt x="103" y="254"/>
                    <a:pt x="104" y="254"/>
                  </a:cubicBezTo>
                  <a:cubicBezTo>
                    <a:pt x="105" y="253"/>
                    <a:pt x="106" y="253"/>
                    <a:pt x="107" y="253"/>
                  </a:cubicBezTo>
                  <a:cubicBezTo>
                    <a:pt x="107" y="253"/>
                    <a:pt x="108" y="253"/>
                    <a:pt x="108" y="253"/>
                  </a:cubicBezTo>
                  <a:cubicBezTo>
                    <a:pt x="108" y="253"/>
                    <a:pt x="109" y="253"/>
                    <a:pt x="109" y="253"/>
                  </a:cubicBezTo>
                  <a:cubicBezTo>
                    <a:pt x="110" y="253"/>
                    <a:pt x="110" y="253"/>
                    <a:pt x="111" y="253"/>
                  </a:cubicBezTo>
                  <a:cubicBezTo>
                    <a:pt x="111" y="253"/>
                    <a:pt x="111" y="252"/>
                    <a:pt x="112" y="252"/>
                  </a:cubicBezTo>
                  <a:cubicBezTo>
                    <a:pt x="114" y="252"/>
                    <a:pt x="115" y="252"/>
                    <a:pt x="117" y="252"/>
                  </a:cubicBezTo>
                  <a:cubicBezTo>
                    <a:pt x="117" y="252"/>
                    <a:pt x="117" y="252"/>
                    <a:pt x="117" y="252"/>
                  </a:cubicBezTo>
                  <a:cubicBezTo>
                    <a:pt x="119" y="251"/>
                    <a:pt x="120" y="251"/>
                    <a:pt x="122" y="251"/>
                  </a:cubicBezTo>
                  <a:cubicBezTo>
                    <a:pt x="122" y="251"/>
                    <a:pt x="122" y="251"/>
                    <a:pt x="122" y="251"/>
                  </a:cubicBezTo>
                  <a:cubicBezTo>
                    <a:pt x="123" y="251"/>
                    <a:pt x="125" y="250"/>
                    <a:pt x="126" y="250"/>
                  </a:cubicBezTo>
                  <a:cubicBezTo>
                    <a:pt x="133" y="336"/>
                    <a:pt x="133" y="336"/>
                    <a:pt x="133" y="336"/>
                  </a:cubicBezTo>
                  <a:cubicBezTo>
                    <a:pt x="320" y="337"/>
                    <a:pt x="320" y="337"/>
                    <a:pt x="320" y="337"/>
                  </a:cubicBezTo>
                  <a:cubicBezTo>
                    <a:pt x="322" y="337"/>
                    <a:pt x="336" y="336"/>
                    <a:pt x="356" y="336"/>
                  </a:cubicBezTo>
                  <a:cubicBezTo>
                    <a:pt x="376" y="336"/>
                    <a:pt x="402" y="336"/>
                    <a:pt x="430" y="335"/>
                  </a:cubicBezTo>
                  <a:cubicBezTo>
                    <a:pt x="458" y="335"/>
                    <a:pt x="488" y="335"/>
                    <a:pt x="515" y="335"/>
                  </a:cubicBezTo>
                  <a:cubicBezTo>
                    <a:pt x="542" y="334"/>
                    <a:pt x="566" y="334"/>
                    <a:pt x="583" y="334"/>
                  </a:cubicBezTo>
                  <a:cubicBezTo>
                    <a:pt x="584" y="334"/>
                    <a:pt x="585" y="334"/>
                    <a:pt x="585" y="334"/>
                  </a:cubicBezTo>
                  <a:cubicBezTo>
                    <a:pt x="586" y="334"/>
                    <a:pt x="587" y="334"/>
                    <a:pt x="588" y="334"/>
                  </a:cubicBezTo>
                  <a:cubicBezTo>
                    <a:pt x="588" y="334"/>
                    <a:pt x="589" y="334"/>
                    <a:pt x="590" y="334"/>
                  </a:cubicBezTo>
                  <a:cubicBezTo>
                    <a:pt x="590" y="334"/>
                    <a:pt x="591" y="334"/>
                    <a:pt x="592" y="334"/>
                  </a:cubicBezTo>
                  <a:cubicBezTo>
                    <a:pt x="593" y="334"/>
                    <a:pt x="593" y="334"/>
                    <a:pt x="594" y="334"/>
                  </a:cubicBezTo>
                  <a:cubicBezTo>
                    <a:pt x="595" y="334"/>
                    <a:pt x="596" y="334"/>
                    <a:pt x="597" y="334"/>
                  </a:cubicBezTo>
                  <a:cubicBezTo>
                    <a:pt x="597" y="334"/>
                    <a:pt x="597" y="334"/>
                    <a:pt x="597" y="334"/>
                  </a:cubicBezTo>
                  <a:cubicBezTo>
                    <a:pt x="598" y="334"/>
                    <a:pt x="598" y="334"/>
                    <a:pt x="599" y="334"/>
                  </a:cubicBezTo>
                  <a:cubicBezTo>
                    <a:pt x="600" y="334"/>
                    <a:pt x="600" y="334"/>
                    <a:pt x="601" y="334"/>
                  </a:cubicBezTo>
                  <a:cubicBezTo>
                    <a:pt x="602" y="334"/>
                    <a:pt x="602" y="334"/>
                    <a:pt x="602" y="334"/>
                  </a:cubicBezTo>
                  <a:cubicBezTo>
                    <a:pt x="602" y="334"/>
                    <a:pt x="602" y="334"/>
                    <a:pt x="603" y="334"/>
                  </a:cubicBezTo>
                  <a:cubicBezTo>
                    <a:pt x="604" y="334"/>
                    <a:pt x="604" y="334"/>
                    <a:pt x="605" y="334"/>
                  </a:cubicBezTo>
                  <a:cubicBezTo>
                    <a:pt x="606" y="334"/>
                    <a:pt x="606" y="334"/>
                    <a:pt x="606" y="334"/>
                  </a:cubicBezTo>
                  <a:cubicBezTo>
                    <a:pt x="607" y="334"/>
                    <a:pt x="607" y="334"/>
                    <a:pt x="607" y="334"/>
                  </a:cubicBezTo>
                  <a:cubicBezTo>
                    <a:pt x="608" y="334"/>
                    <a:pt x="608" y="334"/>
                    <a:pt x="609" y="334"/>
                  </a:cubicBezTo>
                  <a:cubicBezTo>
                    <a:pt x="610" y="334"/>
                    <a:pt x="610" y="334"/>
                    <a:pt x="611" y="334"/>
                  </a:cubicBezTo>
                  <a:cubicBezTo>
                    <a:pt x="611" y="334"/>
                    <a:pt x="611" y="334"/>
                    <a:pt x="611" y="334"/>
                  </a:cubicBezTo>
                  <a:cubicBezTo>
                    <a:pt x="611" y="334"/>
                    <a:pt x="612" y="334"/>
                    <a:pt x="613" y="334"/>
                  </a:cubicBezTo>
                  <a:cubicBezTo>
                    <a:pt x="614" y="334"/>
                    <a:pt x="615" y="334"/>
                    <a:pt x="616" y="333"/>
                  </a:cubicBezTo>
                  <a:cubicBezTo>
                    <a:pt x="617" y="333"/>
                    <a:pt x="618" y="333"/>
                    <a:pt x="618" y="333"/>
                  </a:cubicBezTo>
                  <a:cubicBezTo>
                    <a:pt x="619" y="333"/>
                    <a:pt x="620" y="333"/>
                    <a:pt x="621" y="333"/>
                  </a:cubicBezTo>
                  <a:cubicBezTo>
                    <a:pt x="621" y="333"/>
                    <a:pt x="622" y="333"/>
                    <a:pt x="622" y="333"/>
                  </a:cubicBezTo>
                  <a:cubicBezTo>
                    <a:pt x="622" y="333"/>
                    <a:pt x="622" y="333"/>
                    <a:pt x="622" y="333"/>
                  </a:cubicBezTo>
                  <a:cubicBezTo>
                    <a:pt x="622" y="333"/>
                    <a:pt x="623" y="333"/>
                    <a:pt x="623" y="333"/>
                  </a:cubicBezTo>
                  <a:cubicBezTo>
                    <a:pt x="624" y="333"/>
                    <a:pt x="624" y="333"/>
                    <a:pt x="625" y="333"/>
                  </a:cubicBezTo>
                  <a:cubicBezTo>
                    <a:pt x="625" y="333"/>
                    <a:pt x="625" y="333"/>
                    <a:pt x="625" y="333"/>
                  </a:cubicBezTo>
                  <a:cubicBezTo>
                    <a:pt x="625" y="333"/>
                    <a:pt x="625" y="333"/>
                    <a:pt x="625" y="333"/>
                  </a:cubicBezTo>
                  <a:cubicBezTo>
                    <a:pt x="625" y="333"/>
                    <a:pt x="625" y="333"/>
                    <a:pt x="625" y="333"/>
                  </a:cubicBezTo>
                  <a:cubicBezTo>
                    <a:pt x="626" y="333"/>
                    <a:pt x="627" y="333"/>
                    <a:pt x="627" y="333"/>
                  </a:cubicBezTo>
                  <a:cubicBezTo>
                    <a:pt x="628" y="333"/>
                    <a:pt x="628" y="333"/>
                    <a:pt x="628" y="333"/>
                  </a:cubicBezTo>
                  <a:cubicBezTo>
                    <a:pt x="628" y="333"/>
                    <a:pt x="628" y="333"/>
                    <a:pt x="628" y="333"/>
                  </a:cubicBezTo>
                  <a:cubicBezTo>
                    <a:pt x="629" y="333"/>
                    <a:pt x="629" y="333"/>
                    <a:pt x="629" y="333"/>
                  </a:cubicBezTo>
                  <a:cubicBezTo>
                    <a:pt x="630" y="333"/>
                    <a:pt x="630" y="332"/>
                    <a:pt x="631" y="332"/>
                  </a:cubicBezTo>
                  <a:cubicBezTo>
                    <a:pt x="631" y="332"/>
                    <a:pt x="632" y="332"/>
                    <a:pt x="632" y="332"/>
                  </a:cubicBezTo>
                  <a:cubicBezTo>
                    <a:pt x="633" y="332"/>
                    <a:pt x="633" y="332"/>
                    <a:pt x="633" y="332"/>
                  </a:cubicBezTo>
                  <a:cubicBezTo>
                    <a:pt x="633" y="332"/>
                    <a:pt x="633" y="332"/>
                    <a:pt x="633" y="332"/>
                  </a:cubicBezTo>
                  <a:cubicBezTo>
                    <a:pt x="634" y="332"/>
                    <a:pt x="634" y="332"/>
                    <a:pt x="634" y="332"/>
                  </a:cubicBezTo>
                  <a:cubicBezTo>
                    <a:pt x="635" y="332"/>
                    <a:pt x="635" y="332"/>
                    <a:pt x="636" y="332"/>
                  </a:cubicBezTo>
                  <a:cubicBezTo>
                    <a:pt x="636" y="332"/>
                    <a:pt x="636" y="332"/>
                    <a:pt x="636" y="332"/>
                  </a:cubicBezTo>
                  <a:cubicBezTo>
                    <a:pt x="636" y="332"/>
                    <a:pt x="636" y="332"/>
                    <a:pt x="636" y="332"/>
                  </a:cubicBezTo>
                  <a:cubicBezTo>
                    <a:pt x="636" y="332"/>
                    <a:pt x="637" y="332"/>
                    <a:pt x="637" y="332"/>
                  </a:cubicBezTo>
                  <a:cubicBezTo>
                    <a:pt x="638" y="332"/>
                    <a:pt x="638" y="332"/>
                    <a:pt x="638" y="332"/>
                  </a:cubicBezTo>
                  <a:cubicBezTo>
                    <a:pt x="638" y="332"/>
                    <a:pt x="638" y="332"/>
                    <a:pt x="638" y="332"/>
                  </a:cubicBezTo>
                  <a:cubicBezTo>
                    <a:pt x="639" y="331"/>
                    <a:pt x="639" y="331"/>
                    <a:pt x="639" y="331"/>
                  </a:cubicBezTo>
                  <a:cubicBezTo>
                    <a:pt x="639" y="331"/>
                    <a:pt x="639" y="331"/>
                    <a:pt x="639" y="331"/>
                  </a:cubicBezTo>
                  <a:cubicBezTo>
                    <a:pt x="640" y="331"/>
                    <a:pt x="642" y="331"/>
                    <a:pt x="643" y="331"/>
                  </a:cubicBezTo>
                  <a:cubicBezTo>
                    <a:pt x="643" y="331"/>
                    <a:pt x="643" y="331"/>
                    <a:pt x="643" y="331"/>
                  </a:cubicBezTo>
                  <a:cubicBezTo>
                    <a:pt x="643" y="331"/>
                    <a:pt x="643" y="331"/>
                    <a:pt x="643" y="331"/>
                  </a:cubicBezTo>
                  <a:cubicBezTo>
                    <a:pt x="644" y="330"/>
                    <a:pt x="645" y="330"/>
                    <a:pt x="645" y="330"/>
                  </a:cubicBezTo>
                  <a:cubicBezTo>
                    <a:pt x="645" y="330"/>
                    <a:pt x="645" y="330"/>
                    <a:pt x="645" y="330"/>
                  </a:cubicBezTo>
                  <a:cubicBezTo>
                    <a:pt x="646" y="330"/>
                    <a:pt x="646" y="330"/>
                    <a:pt x="646" y="330"/>
                  </a:cubicBezTo>
                  <a:cubicBezTo>
                    <a:pt x="646" y="330"/>
                    <a:pt x="647" y="330"/>
                    <a:pt x="647" y="330"/>
                  </a:cubicBezTo>
                  <a:cubicBezTo>
                    <a:pt x="648" y="329"/>
                    <a:pt x="648" y="329"/>
                    <a:pt x="648" y="329"/>
                  </a:cubicBezTo>
                  <a:cubicBezTo>
                    <a:pt x="648" y="329"/>
                    <a:pt x="648" y="329"/>
                    <a:pt x="648" y="329"/>
                  </a:cubicBezTo>
                  <a:cubicBezTo>
                    <a:pt x="648" y="329"/>
                    <a:pt x="648" y="329"/>
                    <a:pt x="648" y="329"/>
                  </a:cubicBezTo>
                  <a:cubicBezTo>
                    <a:pt x="649" y="329"/>
                    <a:pt x="649" y="329"/>
                    <a:pt x="649" y="329"/>
                  </a:cubicBezTo>
                  <a:cubicBezTo>
                    <a:pt x="650" y="329"/>
                    <a:pt x="650" y="329"/>
                    <a:pt x="650" y="329"/>
                  </a:cubicBezTo>
                  <a:cubicBezTo>
                    <a:pt x="650" y="329"/>
                    <a:pt x="650" y="329"/>
                    <a:pt x="650" y="329"/>
                  </a:cubicBezTo>
                  <a:cubicBezTo>
                    <a:pt x="650" y="329"/>
                    <a:pt x="650" y="329"/>
                    <a:pt x="650" y="329"/>
                  </a:cubicBezTo>
                  <a:cubicBezTo>
                    <a:pt x="650" y="328"/>
                    <a:pt x="650" y="328"/>
                    <a:pt x="650" y="328"/>
                  </a:cubicBezTo>
                  <a:cubicBezTo>
                    <a:pt x="651" y="328"/>
                    <a:pt x="651" y="328"/>
                    <a:pt x="651" y="328"/>
                  </a:cubicBezTo>
                  <a:cubicBezTo>
                    <a:pt x="651" y="328"/>
                    <a:pt x="651" y="328"/>
                    <a:pt x="651" y="328"/>
                  </a:cubicBezTo>
                  <a:cubicBezTo>
                    <a:pt x="652" y="327"/>
                    <a:pt x="652" y="327"/>
                    <a:pt x="652" y="327"/>
                  </a:cubicBezTo>
                  <a:cubicBezTo>
                    <a:pt x="652" y="327"/>
                    <a:pt x="652" y="327"/>
                    <a:pt x="652" y="327"/>
                  </a:cubicBezTo>
                  <a:cubicBezTo>
                    <a:pt x="653" y="327"/>
                    <a:pt x="653" y="327"/>
                    <a:pt x="653" y="327"/>
                  </a:cubicBezTo>
                  <a:cubicBezTo>
                    <a:pt x="653" y="327"/>
                    <a:pt x="653" y="327"/>
                    <a:pt x="653" y="327"/>
                  </a:cubicBezTo>
                  <a:cubicBezTo>
                    <a:pt x="653" y="327"/>
                    <a:pt x="653" y="327"/>
                    <a:pt x="653" y="327"/>
                  </a:cubicBezTo>
                  <a:cubicBezTo>
                    <a:pt x="653" y="327"/>
                    <a:pt x="654" y="326"/>
                    <a:pt x="655" y="326"/>
                  </a:cubicBezTo>
                  <a:cubicBezTo>
                    <a:pt x="655" y="326"/>
                    <a:pt x="655" y="326"/>
                    <a:pt x="655" y="326"/>
                  </a:cubicBezTo>
                  <a:cubicBezTo>
                    <a:pt x="656" y="326"/>
                    <a:pt x="656"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5"/>
                    <a:pt x="657" y="325"/>
                    <a:pt x="657" y="325"/>
                  </a:cubicBezTo>
                  <a:cubicBezTo>
                    <a:pt x="657" y="324"/>
                    <a:pt x="657" y="324"/>
                    <a:pt x="657" y="324"/>
                  </a:cubicBezTo>
                  <a:cubicBezTo>
                    <a:pt x="657" y="324"/>
                    <a:pt x="657" y="324"/>
                    <a:pt x="657" y="324"/>
                  </a:cubicBezTo>
                  <a:cubicBezTo>
                    <a:pt x="658" y="324"/>
                    <a:pt x="658" y="324"/>
                    <a:pt x="658" y="324"/>
                  </a:cubicBezTo>
                  <a:cubicBezTo>
                    <a:pt x="658" y="324"/>
                    <a:pt x="658" y="324"/>
                    <a:pt x="658" y="324"/>
                  </a:cubicBezTo>
                  <a:cubicBezTo>
                    <a:pt x="658" y="324"/>
                    <a:pt x="658" y="324"/>
                    <a:pt x="658" y="324"/>
                  </a:cubicBezTo>
                  <a:cubicBezTo>
                    <a:pt x="658" y="324"/>
                    <a:pt x="658" y="324"/>
                    <a:pt x="658" y="324"/>
                  </a:cubicBezTo>
                  <a:cubicBezTo>
                    <a:pt x="658" y="324"/>
                    <a:pt x="658" y="324"/>
                    <a:pt x="658" y="324"/>
                  </a:cubicBezTo>
                  <a:cubicBezTo>
                    <a:pt x="658" y="324"/>
                    <a:pt x="658" y="324"/>
                    <a:pt x="658" y="324"/>
                  </a:cubicBezTo>
                  <a:cubicBezTo>
                    <a:pt x="658" y="324"/>
                    <a:pt x="658" y="324"/>
                    <a:pt x="658" y="324"/>
                  </a:cubicBezTo>
                  <a:cubicBezTo>
                    <a:pt x="658" y="324"/>
                    <a:pt x="658" y="324"/>
                    <a:pt x="658" y="324"/>
                  </a:cubicBezTo>
                  <a:cubicBezTo>
                    <a:pt x="658" y="324"/>
                    <a:pt x="658" y="324"/>
                    <a:pt x="658" y="324"/>
                  </a:cubicBezTo>
                  <a:cubicBezTo>
                    <a:pt x="658" y="324"/>
                    <a:pt x="658" y="324"/>
                    <a:pt x="658" y="324"/>
                  </a:cubicBezTo>
                  <a:cubicBezTo>
                    <a:pt x="658" y="324"/>
                    <a:pt x="658" y="324"/>
                    <a:pt x="658" y="324"/>
                  </a:cubicBezTo>
                  <a:cubicBezTo>
                    <a:pt x="658" y="324"/>
                    <a:pt x="658" y="324"/>
                    <a:pt x="658" y="324"/>
                  </a:cubicBezTo>
                  <a:cubicBezTo>
                    <a:pt x="658" y="323"/>
                    <a:pt x="658" y="323"/>
                    <a:pt x="658" y="323"/>
                  </a:cubicBezTo>
                  <a:cubicBezTo>
                    <a:pt x="658" y="323"/>
                    <a:pt x="658" y="323"/>
                    <a:pt x="658" y="323"/>
                  </a:cubicBezTo>
                  <a:cubicBezTo>
                    <a:pt x="658" y="323"/>
                    <a:pt x="658" y="323"/>
                    <a:pt x="658" y="323"/>
                  </a:cubicBezTo>
                  <a:cubicBezTo>
                    <a:pt x="658" y="323"/>
                    <a:pt x="658" y="323"/>
                    <a:pt x="658" y="323"/>
                  </a:cubicBezTo>
                  <a:cubicBezTo>
                    <a:pt x="658" y="323"/>
                    <a:pt x="658" y="323"/>
                    <a:pt x="658" y="323"/>
                  </a:cubicBezTo>
                  <a:cubicBezTo>
                    <a:pt x="658" y="323"/>
                    <a:pt x="658" y="323"/>
                    <a:pt x="658" y="323"/>
                  </a:cubicBezTo>
                  <a:cubicBezTo>
                    <a:pt x="658" y="323"/>
                    <a:pt x="658" y="323"/>
                    <a:pt x="658" y="323"/>
                  </a:cubicBezTo>
                  <a:cubicBezTo>
                    <a:pt x="658" y="322"/>
                    <a:pt x="658" y="322"/>
                    <a:pt x="658" y="322"/>
                  </a:cubicBezTo>
                  <a:cubicBezTo>
                    <a:pt x="658" y="322"/>
                    <a:pt x="658" y="322"/>
                    <a:pt x="658" y="322"/>
                  </a:cubicBezTo>
                  <a:cubicBezTo>
                    <a:pt x="658" y="322"/>
                    <a:pt x="658" y="322"/>
                    <a:pt x="658" y="322"/>
                  </a:cubicBezTo>
                  <a:cubicBezTo>
                    <a:pt x="658" y="322"/>
                    <a:pt x="658" y="322"/>
                    <a:pt x="658" y="322"/>
                  </a:cubicBezTo>
                  <a:cubicBezTo>
                    <a:pt x="658" y="322"/>
                    <a:pt x="658" y="322"/>
                    <a:pt x="658" y="322"/>
                  </a:cubicBezTo>
                  <a:cubicBezTo>
                    <a:pt x="658" y="321"/>
                    <a:pt x="658" y="321"/>
                    <a:pt x="658" y="321"/>
                  </a:cubicBezTo>
                  <a:cubicBezTo>
                    <a:pt x="658" y="321"/>
                    <a:pt x="658" y="321"/>
                    <a:pt x="658" y="321"/>
                  </a:cubicBezTo>
                  <a:cubicBezTo>
                    <a:pt x="658" y="321"/>
                    <a:pt x="658" y="321"/>
                    <a:pt x="658" y="321"/>
                  </a:cubicBezTo>
                  <a:cubicBezTo>
                    <a:pt x="658" y="321"/>
                    <a:pt x="658" y="321"/>
                    <a:pt x="658" y="321"/>
                  </a:cubicBezTo>
                  <a:cubicBezTo>
                    <a:pt x="658" y="321"/>
                    <a:pt x="658" y="321"/>
                    <a:pt x="658" y="321"/>
                  </a:cubicBezTo>
                  <a:cubicBezTo>
                    <a:pt x="658" y="321"/>
                    <a:pt x="658" y="321"/>
                    <a:pt x="658" y="321"/>
                  </a:cubicBezTo>
                  <a:cubicBezTo>
                    <a:pt x="657" y="287"/>
                    <a:pt x="657" y="287"/>
                    <a:pt x="657" y="287"/>
                  </a:cubicBezTo>
                  <a:cubicBezTo>
                    <a:pt x="656" y="244"/>
                    <a:pt x="656" y="244"/>
                    <a:pt x="656" y="244"/>
                  </a:cubicBezTo>
                  <a:cubicBezTo>
                    <a:pt x="657" y="244"/>
                    <a:pt x="658" y="244"/>
                    <a:pt x="659" y="244"/>
                  </a:cubicBezTo>
                  <a:cubicBezTo>
                    <a:pt x="659" y="244"/>
                    <a:pt x="659" y="244"/>
                    <a:pt x="659" y="244"/>
                  </a:cubicBezTo>
                  <a:cubicBezTo>
                    <a:pt x="661" y="244"/>
                    <a:pt x="663" y="244"/>
                    <a:pt x="665" y="243"/>
                  </a:cubicBezTo>
                  <a:cubicBezTo>
                    <a:pt x="666" y="243"/>
                    <a:pt x="667" y="243"/>
                    <a:pt x="668" y="244"/>
                  </a:cubicBezTo>
                  <a:cubicBezTo>
                    <a:pt x="669" y="244"/>
                    <a:pt x="670" y="244"/>
                    <a:pt x="671" y="244"/>
                  </a:cubicBezTo>
                  <a:cubicBezTo>
                    <a:pt x="671" y="244"/>
                    <a:pt x="671" y="244"/>
                    <a:pt x="671" y="244"/>
                  </a:cubicBezTo>
                  <a:cubicBezTo>
                    <a:pt x="672" y="244"/>
                    <a:pt x="673" y="244"/>
                    <a:pt x="674" y="244"/>
                  </a:cubicBezTo>
                  <a:cubicBezTo>
                    <a:pt x="675" y="244"/>
                    <a:pt x="675" y="244"/>
                    <a:pt x="675" y="244"/>
                  </a:cubicBezTo>
                  <a:cubicBezTo>
                    <a:pt x="675" y="244"/>
                    <a:pt x="675" y="244"/>
                    <a:pt x="675" y="244"/>
                  </a:cubicBezTo>
                  <a:cubicBezTo>
                    <a:pt x="676" y="244"/>
                    <a:pt x="677" y="244"/>
                    <a:pt x="677" y="244"/>
                  </a:cubicBezTo>
                  <a:cubicBezTo>
                    <a:pt x="678" y="244"/>
                    <a:pt x="679" y="244"/>
                    <a:pt x="680" y="244"/>
                  </a:cubicBezTo>
                  <a:cubicBezTo>
                    <a:pt x="681" y="244"/>
                    <a:pt x="682" y="244"/>
                    <a:pt x="683" y="244"/>
                  </a:cubicBezTo>
                  <a:cubicBezTo>
                    <a:pt x="683" y="244"/>
                    <a:pt x="683" y="244"/>
                    <a:pt x="683" y="244"/>
                  </a:cubicBezTo>
                  <a:cubicBezTo>
                    <a:pt x="684" y="244"/>
                    <a:pt x="684" y="244"/>
                    <a:pt x="684" y="244"/>
                  </a:cubicBezTo>
                  <a:cubicBezTo>
                    <a:pt x="684" y="244"/>
                    <a:pt x="684" y="244"/>
                    <a:pt x="684" y="244"/>
                  </a:cubicBezTo>
                  <a:cubicBezTo>
                    <a:pt x="685" y="245"/>
                    <a:pt x="685" y="245"/>
                    <a:pt x="685" y="245"/>
                  </a:cubicBezTo>
                  <a:cubicBezTo>
                    <a:pt x="686" y="245"/>
                    <a:pt x="687" y="245"/>
                    <a:pt x="688" y="245"/>
                  </a:cubicBezTo>
                  <a:cubicBezTo>
                    <a:pt x="688" y="245"/>
                    <a:pt x="689" y="245"/>
                    <a:pt x="689" y="245"/>
                  </a:cubicBezTo>
                  <a:cubicBezTo>
                    <a:pt x="690" y="245"/>
                    <a:pt x="690" y="245"/>
                    <a:pt x="690" y="245"/>
                  </a:cubicBezTo>
                  <a:cubicBezTo>
                    <a:pt x="690" y="245"/>
                    <a:pt x="690" y="245"/>
                    <a:pt x="690" y="245"/>
                  </a:cubicBezTo>
                  <a:cubicBezTo>
                    <a:pt x="690" y="245"/>
                    <a:pt x="690" y="245"/>
                    <a:pt x="690" y="245"/>
                  </a:cubicBezTo>
                  <a:cubicBezTo>
                    <a:pt x="690" y="245"/>
                    <a:pt x="690" y="245"/>
                    <a:pt x="690" y="245"/>
                  </a:cubicBezTo>
                  <a:cubicBezTo>
                    <a:pt x="691" y="245"/>
                    <a:pt x="691" y="245"/>
                    <a:pt x="692" y="245"/>
                  </a:cubicBezTo>
                  <a:cubicBezTo>
                    <a:pt x="692" y="245"/>
                    <a:pt x="693" y="245"/>
                    <a:pt x="693" y="245"/>
                  </a:cubicBezTo>
                  <a:cubicBezTo>
                    <a:pt x="695" y="245"/>
                    <a:pt x="695" y="245"/>
                    <a:pt x="695" y="245"/>
                  </a:cubicBezTo>
                  <a:cubicBezTo>
                    <a:pt x="696" y="245"/>
                    <a:pt x="696" y="245"/>
                    <a:pt x="696" y="245"/>
                  </a:cubicBezTo>
                  <a:cubicBezTo>
                    <a:pt x="697" y="245"/>
                    <a:pt x="697" y="245"/>
                    <a:pt x="697" y="245"/>
                  </a:cubicBezTo>
                  <a:cubicBezTo>
                    <a:pt x="698" y="245"/>
                    <a:pt x="698" y="245"/>
                    <a:pt x="698" y="245"/>
                  </a:cubicBezTo>
                  <a:cubicBezTo>
                    <a:pt x="699" y="245"/>
                    <a:pt x="699" y="245"/>
                    <a:pt x="699" y="245"/>
                  </a:cubicBezTo>
                  <a:cubicBezTo>
                    <a:pt x="700" y="245"/>
                    <a:pt x="700" y="245"/>
                    <a:pt x="700" y="245"/>
                  </a:cubicBezTo>
                  <a:cubicBezTo>
                    <a:pt x="700" y="245"/>
                    <a:pt x="700" y="245"/>
                    <a:pt x="700" y="245"/>
                  </a:cubicBezTo>
                  <a:cubicBezTo>
                    <a:pt x="701" y="245"/>
                    <a:pt x="701" y="245"/>
                    <a:pt x="701" y="245"/>
                  </a:cubicBezTo>
                  <a:cubicBezTo>
                    <a:pt x="702" y="245"/>
                    <a:pt x="702" y="245"/>
                    <a:pt x="702" y="245"/>
                  </a:cubicBezTo>
                  <a:cubicBezTo>
                    <a:pt x="702" y="245"/>
                    <a:pt x="702" y="245"/>
                    <a:pt x="702" y="245"/>
                  </a:cubicBezTo>
                  <a:cubicBezTo>
                    <a:pt x="703" y="245"/>
                    <a:pt x="703" y="245"/>
                    <a:pt x="703" y="245"/>
                  </a:cubicBezTo>
                  <a:cubicBezTo>
                    <a:pt x="703" y="245"/>
                    <a:pt x="703" y="245"/>
                    <a:pt x="703" y="245"/>
                  </a:cubicBezTo>
                  <a:cubicBezTo>
                    <a:pt x="704" y="245"/>
                    <a:pt x="704" y="245"/>
                    <a:pt x="704" y="245"/>
                  </a:cubicBezTo>
                  <a:cubicBezTo>
                    <a:pt x="704" y="245"/>
                    <a:pt x="704" y="245"/>
                    <a:pt x="704" y="245"/>
                  </a:cubicBezTo>
                  <a:cubicBezTo>
                    <a:pt x="704" y="245"/>
                    <a:pt x="704" y="245"/>
                    <a:pt x="704" y="245"/>
                  </a:cubicBezTo>
                  <a:cubicBezTo>
                    <a:pt x="705" y="245"/>
                    <a:pt x="705" y="245"/>
                    <a:pt x="705" y="245"/>
                  </a:cubicBezTo>
                  <a:cubicBezTo>
                    <a:pt x="706" y="245"/>
                    <a:pt x="706" y="245"/>
                    <a:pt x="706" y="245"/>
                  </a:cubicBezTo>
                  <a:cubicBezTo>
                    <a:pt x="707" y="245"/>
                    <a:pt x="707" y="245"/>
                    <a:pt x="707" y="245"/>
                  </a:cubicBezTo>
                  <a:cubicBezTo>
                    <a:pt x="707" y="245"/>
                    <a:pt x="707" y="245"/>
                    <a:pt x="707" y="245"/>
                  </a:cubicBezTo>
                  <a:cubicBezTo>
                    <a:pt x="708" y="245"/>
                    <a:pt x="708" y="245"/>
                    <a:pt x="708" y="245"/>
                  </a:cubicBezTo>
                  <a:cubicBezTo>
                    <a:pt x="709" y="245"/>
                    <a:pt x="709" y="245"/>
                    <a:pt x="709" y="245"/>
                  </a:cubicBezTo>
                  <a:cubicBezTo>
                    <a:pt x="709" y="245"/>
                    <a:pt x="709" y="245"/>
                    <a:pt x="709" y="245"/>
                  </a:cubicBezTo>
                  <a:cubicBezTo>
                    <a:pt x="709" y="245"/>
                    <a:pt x="709" y="245"/>
                    <a:pt x="709" y="245"/>
                  </a:cubicBezTo>
                  <a:cubicBezTo>
                    <a:pt x="710" y="245"/>
                    <a:pt x="710" y="245"/>
                    <a:pt x="710" y="245"/>
                  </a:cubicBezTo>
                  <a:cubicBezTo>
                    <a:pt x="711" y="245"/>
                    <a:pt x="711" y="245"/>
                    <a:pt x="711" y="245"/>
                  </a:cubicBezTo>
                  <a:cubicBezTo>
                    <a:pt x="712" y="245"/>
                    <a:pt x="712" y="245"/>
                    <a:pt x="712" y="245"/>
                  </a:cubicBezTo>
                  <a:cubicBezTo>
                    <a:pt x="712" y="245"/>
                    <a:pt x="713" y="245"/>
                    <a:pt x="713" y="245"/>
                  </a:cubicBezTo>
                  <a:cubicBezTo>
                    <a:pt x="714" y="245"/>
                    <a:pt x="714" y="245"/>
                    <a:pt x="714" y="245"/>
                  </a:cubicBezTo>
                  <a:cubicBezTo>
                    <a:pt x="715" y="245"/>
                    <a:pt x="715" y="245"/>
                    <a:pt x="715" y="245"/>
                  </a:cubicBezTo>
                  <a:cubicBezTo>
                    <a:pt x="715" y="245"/>
                    <a:pt x="715" y="245"/>
                    <a:pt x="715" y="245"/>
                  </a:cubicBezTo>
                  <a:cubicBezTo>
                    <a:pt x="715" y="245"/>
                    <a:pt x="715" y="245"/>
                    <a:pt x="715" y="245"/>
                  </a:cubicBezTo>
                  <a:cubicBezTo>
                    <a:pt x="715" y="245"/>
                    <a:pt x="715" y="245"/>
                    <a:pt x="715" y="245"/>
                  </a:cubicBezTo>
                  <a:cubicBezTo>
                    <a:pt x="716" y="245"/>
                    <a:pt x="716" y="245"/>
                    <a:pt x="717" y="245"/>
                  </a:cubicBezTo>
                  <a:cubicBezTo>
                    <a:pt x="717" y="244"/>
                    <a:pt x="718" y="244"/>
                    <a:pt x="718" y="244"/>
                  </a:cubicBezTo>
                  <a:cubicBezTo>
                    <a:pt x="719" y="244"/>
                    <a:pt x="720" y="244"/>
                    <a:pt x="720" y="244"/>
                  </a:cubicBezTo>
                  <a:cubicBezTo>
                    <a:pt x="721" y="244"/>
                    <a:pt x="721" y="244"/>
                    <a:pt x="721" y="244"/>
                  </a:cubicBezTo>
                  <a:cubicBezTo>
                    <a:pt x="721" y="244"/>
                    <a:pt x="721" y="244"/>
                    <a:pt x="721" y="244"/>
                  </a:cubicBezTo>
                  <a:cubicBezTo>
                    <a:pt x="722" y="244"/>
                    <a:pt x="722" y="244"/>
                    <a:pt x="722" y="244"/>
                  </a:cubicBezTo>
                  <a:cubicBezTo>
                    <a:pt x="723" y="244"/>
                    <a:pt x="723" y="244"/>
                    <a:pt x="724" y="244"/>
                  </a:cubicBezTo>
                  <a:cubicBezTo>
                    <a:pt x="724" y="243"/>
                    <a:pt x="725" y="243"/>
                    <a:pt x="726" y="243"/>
                  </a:cubicBezTo>
                  <a:cubicBezTo>
                    <a:pt x="726" y="243"/>
                    <a:pt x="727" y="243"/>
                    <a:pt x="727" y="243"/>
                  </a:cubicBezTo>
                  <a:cubicBezTo>
                    <a:pt x="728" y="243"/>
                    <a:pt x="729" y="243"/>
                    <a:pt x="729" y="243"/>
                  </a:cubicBezTo>
                  <a:cubicBezTo>
                    <a:pt x="730" y="243"/>
                    <a:pt x="730" y="242"/>
                    <a:pt x="731" y="242"/>
                  </a:cubicBezTo>
                  <a:cubicBezTo>
                    <a:pt x="732" y="242"/>
                    <a:pt x="732" y="242"/>
                    <a:pt x="733" y="242"/>
                  </a:cubicBezTo>
                  <a:cubicBezTo>
                    <a:pt x="734" y="242"/>
                    <a:pt x="735" y="241"/>
                    <a:pt x="737" y="241"/>
                  </a:cubicBezTo>
                  <a:cubicBezTo>
                    <a:pt x="737" y="241"/>
                    <a:pt x="738" y="241"/>
                    <a:pt x="739" y="241"/>
                  </a:cubicBezTo>
                  <a:cubicBezTo>
                    <a:pt x="739" y="241"/>
                    <a:pt x="740" y="240"/>
                    <a:pt x="740" y="240"/>
                  </a:cubicBezTo>
                  <a:cubicBezTo>
                    <a:pt x="741" y="240"/>
                    <a:pt x="742" y="240"/>
                    <a:pt x="742" y="240"/>
                  </a:cubicBezTo>
                  <a:cubicBezTo>
                    <a:pt x="743" y="240"/>
                    <a:pt x="744" y="239"/>
                    <a:pt x="745" y="239"/>
                  </a:cubicBezTo>
                  <a:cubicBezTo>
                    <a:pt x="745" y="239"/>
                    <a:pt x="746" y="239"/>
                    <a:pt x="747" y="239"/>
                  </a:cubicBezTo>
                  <a:cubicBezTo>
                    <a:pt x="747" y="238"/>
                    <a:pt x="748" y="238"/>
                    <a:pt x="748" y="238"/>
                  </a:cubicBezTo>
                  <a:cubicBezTo>
                    <a:pt x="750" y="238"/>
                    <a:pt x="752" y="237"/>
                    <a:pt x="753" y="237"/>
                  </a:cubicBezTo>
                  <a:cubicBezTo>
                    <a:pt x="754" y="236"/>
                    <a:pt x="755" y="236"/>
                    <a:pt x="756" y="236"/>
                  </a:cubicBezTo>
                  <a:cubicBezTo>
                    <a:pt x="757" y="236"/>
                    <a:pt x="757" y="236"/>
                    <a:pt x="757" y="236"/>
                  </a:cubicBezTo>
                  <a:cubicBezTo>
                    <a:pt x="757" y="235"/>
                    <a:pt x="757" y="235"/>
                    <a:pt x="757" y="235"/>
                  </a:cubicBezTo>
                  <a:cubicBezTo>
                    <a:pt x="758" y="235"/>
                    <a:pt x="758" y="235"/>
                    <a:pt x="758" y="235"/>
                  </a:cubicBezTo>
                  <a:cubicBezTo>
                    <a:pt x="759" y="235"/>
                    <a:pt x="759" y="235"/>
                    <a:pt x="759" y="235"/>
                  </a:cubicBezTo>
                  <a:cubicBezTo>
                    <a:pt x="760" y="235"/>
                    <a:pt x="760" y="234"/>
                    <a:pt x="761" y="234"/>
                  </a:cubicBezTo>
                  <a:cubicBezTo>
                    <a:pt x="762" y="234"/>
                    <a:pt x="762" y="234"/>
                    <a:pt x="762" y="234"/>
                  </a:cubicBezTo>
                  <a:cubicBezTo>
                    <a:pt x="762" y="234"/>
                    <a:pt x="762" y="234"/>
                    <a:pt x="762" y="234"/>
                  </a:cubicBezTo>
                  <a:cubicBezTo>
                    <a:pt x="762" y="234"/>
                    <a:pt x="762" y="234"/>
                    <a:pt x="762" y="234"/>
                  </a:cubicBezTo>
                  <a:cubicBezTo>
                    <a:pt x="763" y="234"/>
                    <a:pt x="763" y="233"/>
                    <a:pt x="764" y="233"/>
                  </a:cubicBezTo>
                  <a:cubicBezTo>
                    <a:pt x="764" y="233"/>
                    <a:pt x="764" y="233"/>
                    <a:pt x="764" y="233"/>
                  </a:cubicBezTo>
                  <a:cubicBezTo>
                    <a:pt x="765" y="233"/>
                    <a:pt x="765" y="233"/>
                    <a:pt x="765" y="233"/>
                  </a:cubicBezTo>
                  <a:cubicBezTo>
                    <a:pt x="765" y="233"/>
                    <a:pt x="765" y="233"/>
                    <a:pt x="765" y="233"/>
                  </a:cubicBezTo>
                  <a:cubicBezTo>
                    <a:pt x="766" y="232"/>
                    <a:pt x="766" y="232"/>
                    <a:pt x="766" y="232"/>
                  </a:cubicBezTo>
                  <a:cubicBezTo>
                    <a:pt x="767" y="232"/>
                    <a:pt x="767" y="232"/>
                    <a:pt x="767" y="232"/>
                  </a:cubicBezTo>
                  <a:cubicBezTo>
                    <a:pt x="768" y="231"/>
                    <a:pt x="768" y="231"/>
                    <a:pt x="768" y="231"/>
                  </a:cubicBezTo>
                  <a:cubicBezTo>
                    <a:pt x="769" y="231"/>
                    <a:pt x="769" y="231"/>
                    <a:pt x="769" y="231"/>
                  </a:cubicBezTo>
                  <a:cubicBezTo>
                    <a:pt x="769" y="231"/>
                    <a:pt x="769" y="231"/>
                    <a:pt x="769" y="231"/>
                  </a:cubicBezTo>
                  <a:cubicBezTo>
                    <a:pt x="769" y="231"/>
                    <a:pt x="769" y="231"/>
                    <a:pt x="769" y="231"/>
                  </a:cubicBezTo>
                  <a:cubicBezTo>
                    <a:pt x="769" y="231"/>
                    <a:pt x="769" y="231"/>
                    <a:pt x="769" y="231"/>
                  </a:cubicBezTo>
                  <a:cubicBezTo>
                    <a:pt x="770" y="230"/>
                    <a:pt x="770" y="230"/>
                    <a:pt x="770" y="230"/>
                  </a:cubicBezTo>
                  <a:cubicBezTo>
                    <a:pt x="770" y="230"/>
                    <a:pt x="770" y="230"/>
                    <a:pt x="770" y="230"/>
                  </a:cubicBezTo>
                  <a:cubicBezTo>
                    <a:pt x="771" y="230"/>
                    <a:pt x="771" y="230"/>
                    <a:pt x="771" y="230"/>
                  </a:cubicBezTo>
                  <a:cubicBezTo>
                    <a:pt x="772" y="229"/>
                    <a:pt x="772" y="229"/>
                    <a:pt x="772" y="229"/>
                  </a:cubicBezTo>
                  <a:cubicBezTo>
                    <a:pt x="772" y="229"/>
                    <a:pt x="772" y="229"/>
                    <a:pt x="772" y="229"/>
                  </a:cubicBezTo>
                  <a:cubicBezTo>
                    <a:pt x="773" y="229"/>
                    <a:pt x="773" y="229"/>
                    <a:pt x="773" y="229"/>
                  </a:cubicBezTo>
                  <a:cubicBezTo>
                    <a:pt x="773" y="229"/>
                    <a:pt x="773" y="229"/>
                    <a:pt x="773" y="229"/>
                  </a:cubicBezTo>
                  <a:cubicBezTo>
                    <a:pt x="773" y="229"/>
                    <a:pt x="773" y="229"/>
                    <a:pt x="773" y="229"/>
                  </a:cubicBezTo>
                  <a:cubicBezTo>
                    <a:pt x="773" y="228"/>
                    <a:pt x="773" y="228"/>
                    <a:pt x="773" y="228"/>
                  </a:cubicBezTo>
                  <a:cubicBezTo>
                    <a:pt x="774" y="228"/>
                    <a:pt x="774" y="228"/>
                    <a:pt x="774" y="228"/>
                  </a:cubicBezTo>
                  <a:cubicBezTo>
                    <a:pt x="774" y="228"/>
                    <a:pt x="774" y="228"/>
                    <a:pt x="774" y="228"/>
                  </a:cubicBezTo>
                  <a:cubicBezTo>
                    <a:pt x="775" y="227"/>
                    <a:pt x="775" y="227"/>
                    <a:pt x="775" y="227"/>
                  </a:cubicBezTo>
                  <a:cubicBezTo>
                    <a:pt x="775" y="227"/>
                    <a:pt x="775" y="227"/>
                    <a:pt x="775" y="227"/>
                  </a:cubicBezTo>
                  <a:cubicBezTo>
                    <a:pt x="776" y="227"/>
                    <a:pt x="776" y="227"/>
                    <a:pt x="776" y="227"/>
                  </a:cubicBezTo>
                  <a:cubicBezTo>
                    <a:pt x="776" y="226"/>
                    <a:pt x="776" y="226"/>
                    <a:pt x="776" y="226"/>
                  </a:cubicBezTo>
                  <a:cubicBezTo>
                    <a:pt x="776" y="226"/>
                    <a:pt x="776" y="226"/>
                    <a:pt x="776" y="226"/>
                  </a:cubicBezTo>
                  <a:cubicBezTo>
                    <a:pt x="777" y="226"/>
                    <a:pt x="777" y="226"/>
                    <a:pt x="777" y="226"/>
                  </a:cubicBezTo>
                  <a:cubicBezTo>
                    <a:pt x="777" y="225"/>
                    <a:pt x="777" y="225"/>
                    <a:pt x="777" y="225"/>
                  </a:cubicBezTo>
                  <a:cubicBezTo>
                    <a:pt x="777" y="225"/>
                    <a:pt x="777" y="225"/>
                    <a:pt x="777" y="225"/>
                  </a:cubicBezTo>
                  <a:cubicBezTo>
                    <a:pt x="778" y="225"/>
                    <a:pt x="778" y="225"/>
                    <a:pt x="778" y="225"/>
                  </a:cubicBezTo>
                  <a:cubicBezTo>
                    <a:pt x="778" y="224"/>
                    <a:pt x="778" y="224"/>
                    <a:pt x="778" y="224"/>
                  </a:cubicBezTo>
                  <a:cubicBezTo>
                    <a:pt x="778" y="224"/>
                    <a:pt x="778" y="224"/>
                    <a:pt x="778" y="224"/>
                  </a:cubicBezTo>
                  <a:cubicBezTo>
                    <a:pt x="778" y="224"/>
                    <a:pt x="778" y="224"/>
                    <a:pt x="778" y="224"/>
                  </a:cubicBezTo>
                  <a:cubicBezTo>
                    <a:pt x="778" y="224"/>
                    <a:pt x="778" y="224"/>
                    <a:pt x="778" y="224"/>
                  </a:cubicBezTo>
                  <a:cubicBezTo>
                    <a:pt x="778" y="224"/>
                    <a:pt x="778" y="224"/>
                    <a:pt x="778" y="224"/>
                  </a:cubicBezTo>
                  <a:cubicBezTo>
                    <a:pt x="779" y="223"/>
                    <a:pt x="779" y="223"/>
                    <a:pt x="779" y="223"/>
                  </a:cubicBezTo>
                  <a:cubicBezTo>
                    <a:pt x="779" y="223"/>
                    <a:pt x="779" y="223"/>
                    <a:pt x="779" y="223"/>
                  </a:cubicBezTo>
                  <a:cubicBezTo>
                    <a:pt x="779" y="223"/>
                    <a:pt x="779" y="223"/>
                    <a:pt x="779" y="223"/>
                  </a:cubicBezTo>
                  <a:cubicBezTo>
                    <a:pt x="779" y="222"/>
                    <a:pt x="779" y="222"/>
                    <a:pt x="779" y="222"/>
                  </a:cubicBezTo>
                  <a:cubicBezTo>
                    <a:pt x="779" y="222"/>
                    <a:pt x="779" y="222"/>
                    <a:pt x="779" y="222"/>
                  </a:cubicBezTo>
                  <a:cubicBezTo>
                    <a:pt x="780" y="222"/>
                    <a:pt x="780" y="222"/>
                    <a:pt x="780" y="222"/>
                  </a:cubicBezTo>
                  <a:cubicBezTo>
                    <a:pt x="780" y="221"/>
                    <a:pt x="780" y="221"/>
                    <a:pt x="780" y="221"/>
                  </a:cubicBezTo>
                  <a:cubicBezTo>
                    <a:pt x="780" y="221"/>
                    <a:pt x="780" y="221"/>
                    <a:pt x="780" y="221"/>
                  </a:cubicBezTo>
                  <a:cubicBezTo>
                    <a:pt x="780" y="220"/>
                    <a:pt x="780" y="220"/>
                    <a:pt x="780" y="220"/>
                  </a:cubicBezTo>
                  <a:cubicBezTo>
                    <a:pt x="780" y="220"/>
                    <a:pt x="780" y="220"/>
                    <a:pt x="780" y="220"/>
                  </a:cubicBezTo>
                  <a:cubicBezTo>
                    <a:pt x="780" y="220"/>
                    <a:pt x="780" y="220"/>
                    <a:pt x="780" y="220"/>
                  </a:cubicBezTo>
                  <a:cubicBezTo>
                    <a:pt x="780" y="219"/>
                    <a:pt x="780" y="219"/>
                    <a:pt x="780" y="219"/>
                  </a:cubicBezTo>
                  <a:cubicBezTo>
                    <a:pt x="781" y="219"/>
                    <a:pt x="781" y="219"/>
                    <a:pt x="781" y="219"/>
                  </a:cubicBezTo>
                  <a:cubicBezTo>
                    <a:pt x="781" y="218"/>
                    <a:pt x="781" y="218"/>
                    <a:pt x="781" y="218"/>
                  </a:cubicBezTo>
                  <a:cubicBezTo>
                    <a:pt x="781" y="218"/>
                    <a:pt x="781" y="218"/>
                    <a:pt x="781" y="218"/>
                  </a:cubicBezTo>
                  <a:cubicBezTo>
                    <a:pt x="781" y="218"/>
                    <a:pt x="781" y="218"/>
                    <a:pt x="781" y="218"/>
                  </a:cubicBezTo>
                  <a:cubicBezTo>
                    <a:pt x="781" y="217"/>
                    <a:pt x="781" y="217"/>
                    <a:pt x="781" y="217"/>
                  </a:cubicBezTo>
                  <a:cubicBezTo>
                    <a:pt x="781" y="217"/>
                    <a:pt x="781" y="217"/>
                    <a:pt x="781" y="217"/>
                  </a:cubicBez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22"/>
            <p:cNvSpPr/>
            <p:nvPr/>
          </p:nvSpPr>
          <p:spPr bwMode="auto">
            <a:xfrm flipH="1">
              <a:off x="5262760" y="3049612"/>
              <a:ext cx="1152525" cy="292100"/>
            </a:xfrm>
            <a:custGeom>
              <a:avLst/>
              <a:gdLst>
                <a:gd name="T0" fmla="*/ 742 w 779"/>
                <a:gd name="T1" fmla="*/ 59 h 196"/>
                <a:gd name="T2" fmla="*/ 722 w 779"/>
                <a:gd name="T3" fmla="*/ 57 h 196"/>
                <a:gd name="T4" fmla="*/ 670 w 779"/>
                <a:gd name="T5" fmla="*/ 64 h 196"/>
                <a:gd name="T6" fmla="*/ 653 w 779"/>
                <a:gd name="T7" fmla="*/ 67 h 196"/>
                <a:gd name="T8" fmla="*/ 640 w 779"/>
                <a:gd name="T9" fmla="*/ 66 h 196"/>
                <a:gd name="T10" fmla="*/ 630 w 779"/>
                <a:gd name="T11" fmla="*/ 56 h 196"/>
                <a:gd name="T12" fmla="*/ 584 w 779"/>
                <a:gd name="T13" fmla="*/ 4 h 196"/>
                <a:gd name="T14" fmla="*/ 481 w 779"/>
                <a:gd name="T15" fmla="*/ 3 h 196"/>
                <a:gd name="T16" fmla="*/ 470 w 779"/>
                <a:gd name="T17" fmla="*/ 4 h 196"/>
                <a:gd name="T18" fmla="*/ 448 w 779"/>
                <a:gd name="T19" fmla="*/ 32 h 196"/>
                <a:gd name="T20" fmla="*/ 433 w 779"/>
                <a:gd name="T21" fmla="*/ 50 h 196"/>
                <a:gd name="T22" fmla="*/ 384 w 779"/>
                <a:gd name="T23" fmla="*/ 53 h 196"/>
                <a:gd name="T24" fmla="*/ 341 w 779"/>
                <a:gd name="T25" fmla="*/ 50 h 196"/>
                <a:gd name="T26" fmla="*/ 345 w 779"/>
                <a:gd name="T27" fmla="*/ 21 h 196"/>
                <a:gd name="T28" fmla="*/ 342 w 779"/>
                <a:gd name="T29" fmla="*/ 3 h 196"/>
                <a:gd name="T30" fmla="*/ 298 w 779"/>
                <a:gd name="T31" fmla="*/ 0 h 196"/>
                <a:gd name="T32" fmla="*/ 191 w 779"/>
                <a:gd name="T33" fmla="*/ 0 h 196"/>
                <a:gd name="T34" fmla="*/ 163 w 779"/>
                <a:gd name="T35" fmla="*/ 12 h 196"/>
                <a:gd name="T36" fmla="*/ 168 w 779"/>
                <a:gd name="T37" fmla="*/ 35 h 196"/>
                <a:gd name="T38" fmla="*/ 175 w 779"/>
                <a:gd name="T39" fmla="*/ 68 h 196"/>
                <a:gd name="T40" fmla="*/ 140 w 779"/>
                <a:gd name="T41" fmla="*/ 76 h 196"/>
                <a:gd name="T42" fmla="*/ 127 w 779"/>
                <a:gd name="T43" fmla="*/ 75 h 196"/>
                <a:gd name="T44" fmla="*/ 108 w 779"/>
                <a:gd name="T45" fmla="*/ 72 h 196"/>
                <a:gd name="T46" fmla="*/ 71 w 779"/>
                <a:gd name="T47" fmla="*/ 72 h 196"/>
                <a:gd name="T48" fmla="*/ 30 w 779"/>
                <a:gd name="T49" fmla="*/ 78 h 196"/>
                <a:gd name="T50" fmla="*/ 1 w 779"/>
                <a:gd name="T51" fmla="*/ 102 h 196"/>
                <a:gd name="T52" fmla="*/ 25 w 779"/>
                <a:gd name="T53" fmla="*/ 118 h 196"/>
                <a:gd name="T54" fmla="*/ 73 w 779"/>
                <a:gd name="T55" fmla="*/ 121 h 196"/>
                <a:gd name="T56" fmla="*/ 101 w 779"/>
                <a:gd name="T57" fmla="*/ 119 h 196"/>
                <a:gd name="T58" fmla="*/ 128 w 779"/>
                <a:gd name="T59" fmla="*/ 115 h 196"/>
                <a:gd name="T60" fmla="*/ 154 w 779"/>
                <a:gd name="T61" fmla="*/ 118 h 196"/>
                <a:gd name="T62" fmla="*/ 164 w 779"/>
                <a:gd name="T63" fmla="*/ 137 h 196"/>
                <a:gd name="T64" fmla="*/ 122 w 779"/>
                <a:gd name="T65" fmla="*/ 196 h 196"/>
                <a:gd name="T66" fmla="*/ 423 w 779"/>
                <a:gd name="T67" fmla="*/ 195 h 196"/>
                <a:gd name="T68" fmla="*/ 580 w 779"/>
                <a:gd name="T69" fmla="*/ 193 h 196"/>
                <a:gd name="T70" fmla="*/ 587 w 779"/>
                <a:gd name="T71" fmla="*/ 193 h 196"/>
                <a:gd name="T72" fmla="*/ 647 w 779"/>
                <a:gd name="T73" fmla="*/ 187 h 196"/>
                <a:gd name="T74" fmla="*/ 646 w 779"/>
                <a:gd name="T75" fmla="*/ 158 h 196"/>
                <a:gd name="T76" fmla="*/ 631 w 779"/>
                <a:gd name="T77" fmla="*/ 117 h 196"/>
                <a:gd name="T78" fmla="*/ 661 w 779"/>
                <a:gd name="T79" fmla="*/ 109 h 196"/>
                <a:gd name="T80" fmla="*/ 671 w 779"/>
                <a:gd name="T81" fmla="*/ 109 h 196"/>
                <a:gd name="T82" fmla="*/ 687 w 779"/>
                <a:gd name="T83" fmla="*/ 110 h 196"/>
                <a:gd name="T84" fmla="*/ 712 w 779"/>
                <a:gd name="T85" fmla="*/ 110 h 196"/>
                <a:gd name="T86" fmla="*/ 757 w 779"/>
                <a:gd name="T87" fmla="*/ 101 h 196"/>
                <a:gd name="T88" fmla="*/ 766 w 779"/>
                <a:gd name="T89" fmla="*/ 69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79" h="196">
                  <a:moveTo>
                    <a:pt x="766" y="69"/>
                  </a:moveTo>
                  <a:cubicBezTo>
                    <a:pt x="761" y="66"/>
                    <a:pt x="754" y="63"/>
                    <a:pt x="748" y="60"/>
                  </a:cubicBezTo>
                  <a:cubicBezTo>
                    <a:pt x="746" y="60"/>
                    <a:pt x="744" y="59"/>
                    <a:pt x="742" y="59"/>
                  </a:cubicBezTo>
                  <a:cubicBezTo>
                    <a:pt x="740" y="58"/>
                    <a:pt x="738" y="58"/>
                    <a:pt x="736" y="58"/>
                  </a:cubicBezTo>
                  <a:cubicBezTo>
                    <a:pt x="733" y="58"/>
                    <a:pt x="731" y="57"/>
                    <a:pt x="729" y="57"/>
                  </a:cubicBezTo>
                  <a:cubicBezTo>
                    <a:pt x="726" y="57"/>
                    <a:pt x="724" y="57"/>
                    <a:pt x="722" y="57"/>
                  </a:cubicBezTo>
                  <a:cubicBezTo>
                    <a:pt x="716" y="57"/>
                    <a:pt x="710" y="58"/>
                    <a:pt x="704" y="58"/>
                  </a:cubicBezTo>
                  <a:cubicBezTo>
                    <a:pt x="698" y="59"/>
                    <a:pt x="692" y="60"/>
                    <a:pt x="686" y="61"/>
                  </a:cubicBezTo>
                  <a:cubicBezTo>
                    <a:pt x="680" y="62"/>
                    <a:pt x="675" y="63"/>
                    <a:pt x="670" y="64"/>
                  </a:cubicBezTo>
                  <a:cubicBezTo>
                    <a:pt x="665" y="65"/>
                    <a:pt x="660" y="66"/>
                    <a:pt x="656" y="67"/>
                  </a:cubicBezTo>
                  <a:cubicBezTo>
                    <a:pt x="656" y="67"/>
                    <a:pt x="655" y="67"/>
                    <a:pt x="655" y="67"/>
                  </a:cubicBezTo>
                  <a:cubicBezTo>
                    <a:pt x="654" y="67"/>
                    <a:pt x="654" y="67"/>
                    <a:pt x="653" y="67"/>
                  </a:cubicBezTo>
                  <a:cubicBezTo>
                    <a:pt x="652" y="68"/>
                    <a:pt x="652" y="68"/>
                    <a:pt x="651" y="68"/>
                  </a:cubicBezTo>
                  <a:cubicBezTo>
                    <a:pt x="651" y="68"/>
                    <a:pt x="650" y="68"/>
                    <a:pt x="650" y="68"/>
                  </a:cubicBezTo>
                  <a:cubicBezTo>
                    <a:pt x="646" y="68"/>
                    <a:pt x="643" y="67"/>
                    <a:pt x="640" y="66"/>
                  </a:cubicBezTo>
                  <a:cubicBezTo>
                    <a:pt x="638" y="65"/>
                    <a:pt x="636" y="64"/>
                    <a:pt x="634" y="62"/>
                  </a:cubicBezTo>
                  <a:cubicBezTo>
                    <a:pt x="632" y="61"/>
                    <a:pt x="631" y="59"/>
                    <a:pt x="631" y="58"/>
                  </a:cubicBezTo>
                  <a:cubicBezTo>
                    <a:pt x="630" y="57"/>
                    <a:pt x="630" y="56"/>
                    <a:pt x="630" y="56"/>
                  </a:cubicBezTo>
                  <a:cubicBezTo>
                    <a:pt x="649" y="5"/>
                    <a:pt x="649" y="5"/>
                    <a:pt x="649" y="5"/>
                  </a:cubicBezTo>
                  <a:cubicBezTo>
                    <a:pt x="647" y="5"/>
                    <a:pt x="639" y="5"/>
                    <a:pt x="628" y="5"/>
                  </a:cubicBezTo>
                  <a:cubicBezTo>
                    <a:pt x="616" y="4"/>
                    <a:pt x="601" y="4"/>
                    <a:pt x="584" y="4"/>
                  </a:cubicBezTo>
                  <a:cubicBezTo>
                    <a:pt x="567" y="4"/>
                    <a:pt x="549" y="3"/>
                    <a:pt x="532" y="3"/>
                  </a:cubicBezTo>
                  <a:cubicBezTo>
                    <a:pt x="515" y="3"/>
                    <a:pt x="498" y="3"/>
                    <a:pt x="486" y="3"/>
                  </a:cubicBezTo>
                  <a:cubicBezTo>
                    <a:pt x="484" y="3"/>
                    <a:pt x="483" y="3"/>
                    <a:pt x="481" y="3"/>
                  </a:cubicBezTo>
                  <a:cubicBezTo>
                    <a:pt x="480" y="3"/>
                    <a:pt x="478" y="3"/>
                    <a:pt x="477" y="3"/>
                  </a:cubicBezTo>
                  <a:cubicBezTo>
                    <a:pt x="476" y="3"/>
                    <a:pt x="475" y="4"/>
                    <a:pt x="473" y="4"/>
                  </a:cubicBezTo>
                  <a:cubicBezTo>
                    <a:pt x="472" y="4"/>
                    <a:pt x="471" y="4"/>
                    <a:pt x="470" y="4"/>
                  </a:cubicBezTo>
                  <a:cubicBezTo>
                    <a:pt x="460" y="4"/>
                    <a:pt x="454" y="6"/>
                    <a:pt x="450" y="9"/>
                  </a:cubicBezTo>
                  <a:cubicBezTo>
                    <a:pt x="447" y="12"/>
                    <a:pt x="446" y="15"/>
                    <a:pt x="446" y="20"/>
                  </a:cubicBezTo>
                  <a:cubicBezTo>
                    <a:pt x="446" y="24"/>
                    <a:pt x="447" y="28"/>
                    <a:pt x="448" y="32"/>
                  </a:cubicBezTo>
                  <a:cubicBezTo>
                    <a:pt x="449" y="36"/>
                    <a:pt x="449" y="40"/>
                    <a:pt x="449" y="43"/>
                  </a:cubicBezTo>
                  <a:cubicBezTo>
                    <a:pt x="448" y="44"/>
                    <a:pt x="447" y="46"/>
                    <a:pt x="444" y="47"/>
                  </a:cubicBezTo>
                  <a:cubicBezTo>
                    <a:pt x="441" y="48"/>
                    <a:pt x="437" y="49"/>
                    <a:pt x="433" y="50"/>
                  </a:cubicBezTo>
                  <a:cubicBezTo>
                    <a:pt x="428" y="51"/>
                    <a:pt x="423" y="52"/>
                    <a:pt x="417" y="52"/>
                  </a:cubicBezTo>
                  <a:cubicBezTo>
                    <a:pt x="411" y="53"/>
                    <a:pt x="405" y="53"/>
                    <a:pt x="398" y="53"/>
                  </a:cubicBezTo>
                  <a:cubicBezTo>
                    <a:pt x="394" y="53"/>
                    <a:pt x="389" y="53"/>
                    <a:pt x="384" y="53"/>
                  </a:cubicBezTo>
                  <a:cubicBezTo>
                    <a:pt x="379" y="53"/>
                    <a:pt x="375" y="53"/>
                    <a:pt x="370" y="52"/>
                  </a:cubicBezTo>
                  <a:cubicBezTo>
                    <a:pt x="365" y="52"/>
                    <a:pt x="360" y="52"/>
                    <a:pt x="355" y="51"/>
                  </a:cubicBezTo>
                  <a:cubicBezTo>
                    <a:pt x="351" y="51"/>
                    <a:pt x="346" y="50"/>
                    <a:pt x="341" y="50"/>
                  </a:cubicBezTo>
                  <a:cubicBezTo>
                    <a:pt x="330" y="48"/>
                    <a:pt x="325" y="45"/>
                    <a:pt x="324" y="42"/>
                  </a:cubicBezTo>
                  <a:cubicBezTo>
                    <a:pt x="323" y="39"/>
                    <a:pt x="325" y="35"/>
                    <a:pt x="329" y="32"/>
                  </a:cubicBezTo>
                  <a:cubicBezTo>
                    <a:pt x="334" y="28"/>
                    <a:pt x="340" y="24"/>
                    <a:pt x="345" y="21"/>
                  </a:cubicBezTo>
                  <a:cubicBezTo>
                    <a:pt x="351" y="17"/>
                    <a:pt x="356" y="14"/>
                    <a:pt x="358" y="12"/>
                  </a:cubicBezTo>
                  <a:cubicBezTo>
                    <a:pt x="361" y="10"/>
                    <a:pt x="360" y="8"/>
                    <a:pt x="356" y="6"/>
                  </a:cubicBezTo>
                  <a:cubicBezTo>
                    <a:pt x="353" y="5"/>
                    <a:pt x="348" y="4"/>
                    <a:pt x="342" y="3"/>
                  </a:cubicBezTo>
                  <a:cubicBezTo>
                    <a:pt x="336" y="2"/>
                    <a:pt x="329" y="1"/>
                    <a:pt x="324" y="1"/>
                  </a:cubicBezTo>
                  <a:cubicBezTo>
                    <a:pt x="319" y="1"/>
                    <a:pt x="315" y="0"/>
                    <a:pt x="315" y="0"/>
                  </a:cubicBezTo>
                  <a:cubicBezTo>
                    <a:pt x="314" y="0"/>
                    <a:pt x="307" y="0"/>
                    <a:pt x="298" y="0"/>
                  </a:cubicBezTo>
                  <a:cubicBezTo>
                    <a:pt x="289" y="0"/>
                    <a:pt x="277" y="0"/>
                    <a:pt x="264" y="0"/>
                  </a:cubicBezTo>
                  <a:cubicBezTo>
                    <a:pt x="250" y="0"/>
                    <a:pt x="236" y="0"/>
                    <a:pt x="224" y="0"/>
                  </a:cubicBezTo>
                  <a:cubicBezTo>
                    <a:pt x="211" y="0"/>
                    <a:pt x="199" y="0"/>
                    <a:pt x="191" y="0"/>
                  </a:cubicBezTo>
                  <a:cubicBezTo>
                    <a:pt x="184" y="1"/>
                    <a:pt x="178" y="1"/>
                    <a:pt x="174" y="3"/>
                  </a:cubicBezTo>
                  <a:cubicBezTo>
                    <a:pt x="170" y="4"/>
                    <a:pt x="168" y="6"/>
                    <a:pt x="166" y="8"/>
                  </a:cubicBezTo>
                  <a:cubicBezTo>
                    <a:pt x="164" y="9"/>
                    <a:pt x="164" y="11"/>
                    <a:pt x="163" y="12"/>
                  </a:cubicBezTo>
                  <a:cubicBezTo>
                    <a:pt x="163" y="14"/>
                    <a:pt x="163" y="15"/>
                    <a:pt x="163" y="15"/>
                  </a:cubicBezTo>
                  <a:cubicBezTo>
                    <a:pt x="164" y="15"/>
                    <a:pt x="164" y="18"/>
                    <a:pt x="165" y="21"/>
                  </a:cubicBezTo>
                  <a:cubicBezTo>
                    <a:pt x="166" y="25"/>
                    <a:pt x="167" y="30"/>
                    <a:pt x="168" y="35"/>
                  </a:cubicBezTo>
                  <a:cubicBezTo>
                    <a:pt x="170" y="40"/>
                    <a:pt x="171" y="46"/>
                    <a:pt x="173" y="50"/>
                  </a:cubicBezTo>
                  <a:cubicBezTo>
                    <a:pt x="174" y="55"/>
                    <a:pt x="176" y="60"/>
                    <a:pt x="177" y="62"/>
                  </a:cubicBezTo>
                  <a:cubicBezTo>
                    <a:pt x="178" y="64"/>
                    <a:pt x="177" y="66"/>
                    <a:pt x="175" y="68"/>
                  </a:cubicBezTo>
                  <a:cubicBezTo>
                    <a:pt x="173" y="70"/>
                    <a:pt x="170" y="71"/>
                    <a:pt x="167" y="72"/>
                  </a:cubicBezTo>
                  <a:cubicBezTo>
                    <a:pt x="163" y="73"/>
                    <a:pt x="159" y="74"/>
                    <a:pt x="154" y="75"/>
                  </a:cubicBezTo>
                  <a:cubicBezTo>
                    <a:pt x="149" y="75"/>
                    <a:pt x="145" y="76"/>
                    <a:pt x="140" y="76"/>
                  </a:cubicBezTo>
                  <a:cubicBezTo>
                    <a:pt x="138" y="76"/>
                    <a:pt x="137" y="76"/>
                    <a:pt x="135" y="76"/>
                  </a:cubicBezTo>
                  <a:cubicBezTo>
                    <a:pt x="134" y="76"/>
                    <a:pt x="132" y="76"/>
                    <a:pt x="131" y="75"/>
                  </a:cubicBezTo>
                  <a:cubicBezTo>
                    <a:pt x="129" y="75"/>
                    <a:pt x="128" y="75"/>
                    <a:pt x="127" y="75"/>
                  </a:cubicBezTo>
                  <a:cubicBezTo>
                    <a:pt x="126" y="75"/>
                    <a:pt x="124" y="74"/>
                    <a:pt x="123" y="74"/>
                  </a:cubicBezTo>
                  <a:cubicBezTo>
                    <a:pt x="122" y="74"/>
                    <a:pt x="119" y="73"/>
                    <a:pt x="117" y="73"/>
                  </a:cubicBezTo>
                  <a:cubicBezTo>
                    <a:pt x="114" y="72"/>
                    <a:pt x="111" y="72"/>
                    <a:pt x="108" y="72"/>
                  </a:cubicBezTo>
                  <a:cubicBezTo>
                    <a:pt x="105" y="72"/>
                    <a:pt x="101" y="71"/>
                    <a:pt x="98" y="71"/>
                  </a:cubicBezTo>
                  <a:cubicBezTo>
                    <a:pt x="94" y="71"/>
                    <a:pt x="90" y="71"/>
                    <a:pt x="86" y="71"/>
                  </a:cubicBezTo>
                  <a:cubicBezTo>
                    <a:pt x="81" y="71"/>
                    <a:pt x="76" y="71"/>
                    <a:pt x="71" y="72"/>
                  </a:cubicBezTo>
                  <a:cubicBezTo>
                    <a:pt x="66" y="72"/>
                    <a:pt x="62" y="73"/>
                    <a:pt x="57" y="73"/>
                  </a:cubicBezTo>
                  <a:cubicBezTo>
                    <a:pt x="52" y="74"/>
                    <a:pt x="47" y="74"/>
                    <a:pt x="43" y="75"/>
                  </a:cubicBezTo>
                  <a:cubicBezTo>
                    <a:pt x="38" y="76"/>
                    <a:pt x="34" y="77"/>
                    <a:pt x="30" y="78"/>
                  </a:cubicBezTo>
                  <a:cubicBezTo>
                    <a:pt x="22" y="80"/>
                    <a:pt x="17" y="83"/>
                    <a:pt x="12" y="85"/>
                  </a:cubicBezTo>
                  <a:cubicBezTo>
                    <a:pt x="8" y="88"/>
                    <a:pt x="5" y="91"/>
                    <a:pt x="3" y="93"/>
                  </a:cubicBezTo>
                  <a:cubicBezTo>
                    <a:pt x="1" y="96"/>
                    <a:pt x="0" y="99"/>
                    <a:pt x="1" y="102"/>
                  </a:cubicBezTo>
                  <a:cubicBezTo>
                    <a:pt x="1" y="105"/>
                    <a:pt x="2" y="107"/>
                    <a:pt x="4" y="110"/>
                  </a:cubicBezTo>
                  <a:cubicBezTo>
                    <a:pt x="6" y="111"/>
                    <a:pt x="8" y="113"/>
                    <a:pt x="12" y="114"/>
                  </a:cubicBezTo>
                  <a:cubicBezTo>
                    <a:pt x="15" y="116"/>
                    <a:pt x="20" y="117"/>
                    <a:pt x="25" y="118"/>
                  </a:cubicBezTo>
                  <a:cubicBezTo>
                    <a:pt x="30" y="119"/>
                    <a:pt x="36" y="120"/>
                    <a:pt x="42" y="121"/>
                  </a:cubicBezTo>
                  <a:cubicBezTo>
                    <a:pt x="49" y="122"/>
                    <a:pt x="56" y="122"/>
                    <a:pt x="64" y="122"/>
                  </a:cubicBezTo>
                  <a:cubicBezTo>
                    <a:pt x="67" y="122"/>
                    <a:pt x="70" y="122"/>
                    <a:pt x="73" y="121"/>
                  </a:cubicBezTo>
                  <a:cubicBezTo>
                    <a:pt x="76" y="121"/>
                    <a:pt x="79" y="121"/>
                    <a:pt x="82" y="121"/>
                  </a:cubicBezTo>
                  <a:cubicBezTo>
                    <a:pt x="85" y="121"/>
                    <a:pt x="88" y="120"/>
                    <a:pt x="91" y="120"/>
                  </a:cubicBezTo>
                  <a:cubicBezTo>
                    <a:pt x="95" y="119"/>
                    <a:pt x="98" y="119"/>
                    <a:pt x="101" y="119"/>
                  </a:cubicBezTo>
                  <a:cubicBezTo>
                    <a:pt x="105" y="118"/>
                    <a:pt x="108" y="117"/>
                    <a:pt x="111" y="117"/>
                  </a:cubicBezTo>
                  <a:cubicBezTo>
                    <a:pt x="114" y="117"/>
                    <a:pt x="117" y="116"/>
                    <a:pt x="120" y="116"/>
                  </a:cubicBezTo>
                  <a:cubicBezTo>
                    <a:pt x="123" y="116"/>
                    <a:pt x="125" y="116"/>
                    <a:pt x="128" y="115"/>
                  </a:cubicBezTo>
                  <a:cubicBezTo>
                    <a:pt x="130" y="115"/>
                    <a:pt x="132" y="115"/>
                    <a:pt x="134" y="115"/>
                  </a:cubicBezTo>
                  <a:cubicBezTo>
                    <a:pt x="139" y="115"/>
                    <a:pt x="142" y="115"/>
                    <a:pt x="146" y="116"/>
                  </a:cubicBezTo>
                  <a:cubicBezTo>
                    <a:pt x="149" y="116"/>
                    <a:pt x="151" y="117"/>
                    <a:pt x="154" y="118"/>
                  </a:cubicBezTo>
                  <a:cubicBezTo>
                    <a:pt x="156" y="119"/>
                    <a:pt x="158" y="120"/>
                    <a:pt x="159" y="121"/>
                  </a:cubicBezTo>
                  <a:cubicBezTo>
                    <a:pt x="161" y="122"/>
                    <a:pt x="163" y="123"/>
                    <a:pt x="165" y="124"/>
                  </a:cubicBezTo>
                  <a:cubicBezTo>
                    <a:pt x="168" y="125"/>
                    <a:pt x="167" y="130"/>
                    <a:pt x="164" y="137"/>
                  </a:cubicBezTo>
                  <a:cubicBezTo>
                    <a:pt x="161" y="143"/>
                    <a:pt x="156" y="152"/>
                    <a:pt x="150" y="160"/>
                  </a:cubicBezTo>
                  <a:cubicBezTo>
                    <a:pt x="144" y="169"/>
                    <a:pt x="137" y="177"/>
                    <a:pt x="132" y="184"/>
                  </a:cubicBezTo>
                  <a:cubicBezTo>
                    <a:pt x="127" y="191"/>
                    <a:pt x="123" y="195"/>
                    <a:pt x="122" y="196"/>
                  </a:cubicBezTo>
                  <a:cubicBezTo>
                    <a:pt x="311" y="196"/>
                    <a:pt x="311" y="196"/>
                    <a:pt x="311" y="196"/>
                  </a:cubicBezTo>
                  <a:cubicBezTo>
                    <a:pt x="314" y="196"/>
                    <a:pt x="328" y="196"/>
                    <a:pt x="348" y="196"/>
                  </a:cubicBezTo>
                  <a:cubicBezTo>
                    <a:pt x="368" y="195"/>
                    <a:pt x="395" y="195"/>
                    <a:pt x="423" y="195"/>
                  </a:cubicBezTo>
                  <a:cubicBezTo>
                    <a:pt x="452" y="194"/>
                    <a:pt x="482" y="194"/>
                    <a:pt x="509" y="194"/>
                  </a:cubicBezTo>
                  <a:cubicBezTo>
                    <a:pt x="537" y="193"/>
                    <a:pt x="561" y="193"/>
                    <a:pt x="578" y="193"/>
                  </a:cubicBezTo>
                  <a:cubicBezTo>
                    <a:pt x="579" y="193"/>
                    <a:pt x="580" y="193"/>
                    <a:pt x="580" y="193"/>
                  </a:cubicBezTo>
                  <a:cubicBezTo>
                    <a:pt x="581" y="193"/>
                    <a:pt x="582" y="193"/>
                    <a:pt x="583" y="193"/>
                  </a:cubicBezTo>
                  <a:cubicBezTo>
                    <a:pt x="583" y="193"/>
                    <a:pt x="584" y="193"/>
                    <a:pt x="585" y="193"/>
                  </a:cubicBezTo>
                  <a:cubicBezTo>
                    <a:pt x="586" y="193"/>
                    <a:pt x="586" y="193"/>
                    <a:pt x="587" y="193"/>
                  </a:cubicBezTo>
                  <a:cubicBezTo>
                    <a:pt x="602" y="193"/>
                    <a:pt x="613" y="192"/>
                    <a:pt x="621" y="192"/>
                  </a:cubicBezTo>
                  <a:cubicBezTo>
                    <a:pt x="629" y="191"/>
                    <a:pt x="635" y="191"/>
                    <a:pt x="639" y="190"/>
                  </a:cubicBezTo>
                  <a:cubicBezTo>
                    <a:pt x="643" y="189"/>
                    <a:pt x="645" y="188"/>
                    <a:pt x="647" y="187"/>
                  </a:cubicBezTo>
                  <a:cubicBezTo>
                    <a:pt x="649" y="186"/>
                    <a:pt x="651" y="185"/>
                    <a:pt x="653" y="185"/>
                  </a:cubicBezTo>
                  <a:cubicBezTo>
                    <a:pt x="655" y="184"/>
                    <a:pt x="655" y="180"/>
                    <a:pt x="654" y="176"/>
                  </a:cubicBezTo>
                  <a:cubicBezTo>
                    <a:pt x="652" y="171"/>
                    <a:pt x="650" y="165"/>
                    <a:pt x="646" y="158"/>
                  </a:cubicBezTo>
                  <a:cubicBezTo>
                    <a:pt x="643" y="152"/>
                    <a:pt x="640" y="145"/>
                    <a:pt x="637" y="139"/>
                  </a:cubicBezTo>
                  <a:cubicBezTo>
                    <a:pt x="634" y="133"/>
                    <a:pt x="631" y="128"/>
                    <a:pt x="630" y="125"/>
                  </a:cubicBezTo>
                  <a:cubicBezTo>
                    <a:pt x="629" y="122"/>
                    <a:pt x="629" y="119"/>
                    <a:pt x="631" y="117"/>
                  </a:cubicBezTo>
                  <a:cubicBezTo>
                    <a:pt x="632" y="115"/>
                    <a:pt x="634" y="114"/>
                    <a:pt x="638" y="113"/>
                  </a:cubicBezTo>
                  <a:cubicBezTo>
                    <a:pt x="641" y="111"/>
                    <a:pt x="644" y="111"/>
                    <a:pt x="648" y="110"/>
                  </a:cubicBezTo>
                  <a:cubicBezTo>
                    <a:pt x="652" y="109"/>
                    <a:pt x="657" y="109"/>
                    <a:pt x="661" y="109"/>
                  </a:cubicBezTo>
                  <a:cubicBezTo>
                    <a:pt x="663" y="109"/>
                    <a:pt x="664" y="109"/>
                    <a:pt x="665" y="109"/>
                  </a:cubicBezTo>
                  <a:cubicBezTo>
                    <a:pt x="666" y="109"/>
                    <a:pt x="667" y="109"/>
                    <a:pt x="668" y="109"/>
                  </a:cubicBezTo>
                  <a:cubicBezTo>
                    <a:pt x="669" y="109"/>
                    <a:pt x="670" y="109"/>
                    <a:pt x="671" y="109"/>
                  </a:cubicBezTo>
                  <a:cubicBezTo>
                    <a:pt x="672" y="109"/>
                    <a:pt x="673" y="109"/>
                    <a:pt x="674" y="109"/>
                  </a:cubicBezTo>
                  <a:cubicBezTo>
                    <a:pt x="676" y="110"/>
                    <a:pt x="678" y="110"/>
                    <a:pt x="681" y="110"/>
                  </a:cubicBezTo>
                  <a:cubicBezTo>
                    <a:pt x="683" y="110"/>
                    <a:pt x="685" y="110"/>
                    <a:pt x="687" y="110"/>
                  </a:cubicBezTo>
                  <a:cubicBezTo>
                    <a:pt x="689" y="110"/>
                    <a:pt x="691" y="111"/>
                    <a:pt x="694" y="111"/>
                  </a:cubicBezTo>
                  <a:cubicBezTo>
                    <a:pt x="696" y="111"/>
                    <a:pt x="698" y="111"/>
                    <a:pt x="700" y="111"/>
                  </a:cubicBezTo>
                  <a:cubicBezTo>
                    <a:pt x="704" y="111"/>
                    <a:pt x="708" y="110"/>
                    <a:pt x="712" y="110"/>
                  </a:cubicBezTo>
                  <a:cubicBezTo>
                    <a:pt x="716" y="110"/>
                    <a:pt x="720" y="109"/>
                    <a:pt x="725" y="108"/>
                  </a:cubicBezTo>
                  <a:cubicBezTo>
                    <a:pt x="729" y="108"/>
                    <a:pt x="734" y="107"/>
                    <a:pt x="740" y="105"/>
                  </a:cubicBezTo>
                  <a:cubicBezTo>
                    <a:pt x="745" y="104"/>
                    <a:pt x="751" y="103"/>
                    <a:pt x="757" y="101"/>
                  </a:cubicBezTo>
                  <a:cubicBezTo>
                    <a:pt x="767" y="98"/>
                    <a:pt x="773" y="94"/>
                    <a:pt x="776" y="91"/>
                  </a:cubicBezTo>
                  <a:cubicBezTo>
                    <a:pt x="779" y="87"/>
                    <a:pt x="779" y="83"/>
                    <a:pt x="777" y="79"/>
                  </a:cubicBezTo>
                  <a:cubicBezTo>
                    <a:pt x="775" y="76"/>
                    <a:pt x="771" y="72"/>
                    <a:pt x="766" y="6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9"/>
          <p:cNvGrpSpPr/>
          <p:nvPr/>
        </p:nvGrpSpPr>
        <p:grpSpPr>
          <a:xfrm>
            <a:off x="5637441" y="3338639"/>
            <a:ext cx="1548393" cy="794448"/>
            <a:chOff x="3889573" y="3195662"/>
            <a:chExt cx="1222375" cy="627062"/>
          </a:xfrm>
          <a:effectLst/>
        </p:grpSpPr>
        <p:sp>
          <p:nvSpPr>
            <p:cNvPr id="11" name="Freeform 13"/>
            <p:cNvSpPr/>
            <p:nvPr/>
          </p:nvSpPr>
          <p:spPr bwMode="auto">
            <a:xfrm flipH="1">
              <a:off x="3889573" y="3236937"/>
              <a:ext cx="1222375" cy="585787"/>
            </a:xfrm>
            <a:custGeom>
              <a:avLst/>
              <a:gdLst>
                <a:gd name="T0" fmla="*/ 74 w 826"/>
                <a:gd name="T1" fmla="*/ 210 h 396"/>
                <a:gd name="T2" fmla="*/ 84 w 826"/>
                <a:gd name="T3" fmla="*/ 209 h 396"/>
                <a:gd name="T4" fmla="*/ 190 w 826"/>
                <a:gd name="T5" fmla="*/ 347 h 396"/>
                <a:gd name="T6" fmla="*/ 291 w 826"/>
                <a:gd name="T7" fmla="*/ 329 h 396"/>
                <a:gd name="T8" fmla="*/ 352 w 826"/>
                <a:gd name="T9" fmla="*/ 322 h 396"/>
                <a:gd name="T10" fmla="*/ 385 w 826"/>
                <a:gd name="T11" fmla="*/ 327 h 396"/>
                <a:gd name="T12" fmla="*/ 398 w 826"/>
                <a:gd name="T13" fmla="*/ 379 h 396"/>
                <a:gd name="T14" fmla="*/ 414 w 826"/>
                <a:gd name="T15" fmla="*/ 388 h 396"/>
                <a:gd name="T16" fmla="*/ 425 w 826"/>
                <a:gd name="T17" fmla="*/ 391 h 396"/>
                <a:gd name="T18" fmla="*/ 443 w 826"/>
                <a:gd name="T19" fmla="*/ 394 h 396"/>
                <a:gd name="T20" fmla="*/ 460 w 826"/>
                <a:gd name="T21" fmla="*/ 395 h 396"/>
                <a:gd name="T22" fmla="*/ 486 w 826"/>
                <a:gd name="T23" fmla="*/ 396 h 396"/>
                <a:gd name="T24" fmla="*/ 509 w 826"/>
                <a:gd name="T25" fmla="*/ 394 h 396"/>
                <a:gd name="T26" fmla="*/ 533 w 826"/>
                <a:gd name="T27" fmla="*/ 391 h 396"/>
                <a:gd name="T28" fmla="*/ 557 w 826"/>
                <a:gd name="T29" fmla="*/ 384 h 396"/>
                <a:gd name="T30" fmla="*/ 565 w 826"/>
                <a:gd name="T31" fmla="*/ 380 h 396"/>
                <a:gd name="T32" fmla="*/ 568 w 826"/>
                <a:gd name="T33" fmla="*/ 377 h 396"/>
                <a:gd name="T34" fmla="*/ 569 w 826"/>
                <a:gd name="T35" fmla="*/ 374 h 396"/>
                <a:gd name="T36" fmla="*/ 570 w 826"/>
                <a:gd name="T37" fmla="*/ 369 h 396"/>
                <a:gd name="T38" fmla="*/ 603 w 826"/>
                <a:gd name="T39" fmla="*/ 305 h 396"/>
                <a:gd name="T40" fmla="*/ 787 w 826"/>
                <a:gd name="T41" fmla="*/ 303 h 396"/>
                <a:gd name="T42" fmla="*/ 806 w 826"/>
                <a:gd name="T43" fmla="*/ 302 h 396"/>
                <a:gd name="T44" fmla="*/ 810 w 826"/>
                <a:gd name="T45" fmla="*/ 302 h 396"/>
                <a:gd name="T46" fmla="*/ 814 w 826"/>
                <a:gd name="T47" fmla="*/ 300 h 396"/>
                <a:gd name="T48" fmla="*/ 815 w 826"/>
                <a:gd name="T49" fmla="*/ 299 h 396"/>
                <a:gd name="T50" fmla="*/ 816 w 826"/>
                <a:gd name="T51" fmla="*/ 297 h 396"/>
                <a:gd name="T52" fmla="*/ 821 w 826"/>
                <a:gd name="T53" fmla="*/ 146 h 396"/>
                <a:gd name="T54" fmla="*/ 787 w 826"/>
                <a:gd name="T55" fmla="*/ 148 h 396"/>
                <a:gd name="T56" fmla="*/ 607 w 826"/>
                <a:gd name="T57" fmla="*/ 150 h 396"/>
                <a:gd name="T58" fmla="*/ 572 w 826"/>
                <a:gd name="T59" fmla="*/ 151 h 396"/>
                <a:gd name="T60" fmla="*/ 563 w 826"/>
                <a:gd name="T61" fmla="*/ 151 h 396"/>
                <a:gd name="T62" fmla="*/ 553 w 826"/>
                <a:gd name="T63" fmla="*/ 153 h 396"/>
                <a:gd name="T64" fmla="*/ 548 w 826"/>
                <a:gd name="T65" fmla="*/ 155 h 396"/>
                <a:gd name="T66" fmla="*/ 546 w 826"/>
                <a:gd name="T67" fmla="*/ 157 h 396"/>
                <a:gd name="T68" fmla="*/ 544 w 826"/>
                <a:gd name="T69" fmla="*/ 159 h 396"/>
                <a:gd name="T70" fmla="*/ 503 w 826"/>
                <a:gd name="T71" fmla="*/ 234 h 396"/>
                <a:gd name="T72" fmla="*/ 421 w 826"/>
                <a:gd name="T73" fmla="*/ 229 h 396"/>
                <a:gd name="T74" fmla="*/ 407 w 826"/>
                <a:gd name="T75" fmla="*/ 178 h 396"/>
                <a:gd name="T76" fmla="*/ 393 w 826"/>
                <a:gd name="T77" fmla="*/ 172 h 396"/>
                <a:gd name="T78" fmla="*/ 381 w 826"/>
                <a:gd name="T79" fmla="*/ 169 h 396"/>
                <a:gd name="T80" fmla="*/ 370 w 826"/>
                <a:gd name="T81" fmla="*/ 167 h 396"/>
                <a:gd name="T82" fmla="*/ 359 w 826"/>
                <a:gd name="T83" fmla="*/ 166 h 396"/>
                <a:gd name="T84" fmla="*/ 355 w 826"/>
                <a:gd name="T85" fmla="*/ 166 h 396"/>
                <a:gd name="T86" fmla="*/ 341 w 826"/>
                <a:gd name="T87" fmla="*/ 167 h 396"/>
                <a:gd name="T88" fmla="*/ 292 w 826"/>
                <a:gd name="T89" fmla="*/ 173 h 396"/>
                <a:gd name="T90" fmla="*/ 232 w 826"/>
                <a:gd name="T91" fmla="*/ 78 h 396"/>
                <a:gd name="T92" fmla="*/ 203 w 826"/>
                <a:gd name="T93" fmla="*/ 53 h 396"/>
                <a:gd name="T94" fmla="*/ 191 w 826"/>
                <a:gd name="T95" fmla="*/ 50 h 396"/>
                <a:gd name="T96" fmla="*/ 179 w 826"/>
                <a:gd name="T97" fmla="*/ 49 h 396"/>
                <a:gd name="T98" fmla="*/ 164 w 826"/>
                <a:gd name="T99" fmla="*/ 48 h 396"/>
                <a:gd name="T100" fmla="*/ 149 w 826"/>
                <a:gd name="T101" fmla="*/ 48 h 396"/>
                <a:gd name="T102" fmla="*/ 130 w 826"/>
                <a:gd name="T103" fmla="*/ 49 h 396"/>
                <a:gd name="T104" fmla="*/ 112 w 826"/>
                <a:gd name="T105" fmla="*/ 53 h 396"/>
                <a:gd name="T106" fmla="*/ 106 w 826"/>
                <a:gd name="T107" fmla="*/ 55 h 396"/>
                <a:gd name="T108" fmla="*/ 77 w 826"/>
                <a:gd name="T109" fmla="*/ 63 h 396"/>
                <a:gd name="T110" fmla="*/ 37 w 826"/>
                <a:gd name="T111" fmla="*/ 60 h 396"/>
                <a:gd name="T112" fmla="*/ 15 w 826"/>
                <a:gd name="T113" fmla="*/ 31 h 396"/>
                <a:gd name="T114" fmla="*/ 4 w 826"/>
                <a:gd name="T115" fmla="*/ 150 h 396"/>
                <a:gd name="T116" fmla="*/ 29 w 826"/>
                <a:gd name="T117" fmla="*/ 196 h 396"/>
                <a:gd name="T118" fmla="*/ 43 w 826"/>
                <a:gd name="T119" fmla="*/ 208 h 396"/>
                <a:gd name="T120" fmla="*/ 46 w 826"/>
                <a:gd name="T121" fmla="*/ 209 h 396"/>
                <a:gd name="T122" fmla="*/ 56 w 826"/>
                <a:gd name="T123" fmla="*/ 210 h 396"/>
                <a:gd name="T124" fmla="*/ 67 w 826"/>
                <a:gd name="T125" fmla="*/ 211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6" h="396">
                  <a:moveTo>
                    <a:pt x="67" y="211"/>
                  </a:moveTo>
                  <a:cubicBezTo>
                    <a:pt x="67" y="211"/>
                    <a:pt x="67" y="211"/>
                    <a:pt x="67" y="211"/>
                  </a:cubicBezTo>
                  <a:cubicBezTo>
                    <a:pt x="68" y="211"/>
                    <a:pt x="68" y="211"/>
                    <a:pt x="68" y="211"/>
                  </a:cubicBezTo>
                  <a:cubicBezTo>
                    <a:pt x="68" y="211"/>
                    <a:pt x="68" y="211"/>
                    <a:pt x="68" y="211"/>
                  </a:cubicBezTo>
                  <a:cubicBezTo>
                    <a:pt x="68" y="211"/>
                    <a:pt x="68" y="211"/>
                    <a:pt x="68" y="211"/>
                  </a:cubicBezTo>
                  <a:cubicBezTo>
                    <a:pt x="69" y="211"/>
                    <a:pt x="69" y="211"/>
                    <a:pt x="69" y="211"/>
                  </a:cubicBezTo>
                  <a:cubicBezTo>
                    <a:pt x="69" y="211"/>
                    <a:pt x="69" y="211"/>
                    <a:pt x="69" y="211"/>
                  </a:cubicBezTo>
                  <a:cubicBezTo>
                    <a:pt x="70" y="211"/>
                    <a:pt x="70" y="211"/>
                    <a:pt x="70" y="211"/>
                  </a:cubicBezTo>
                  <a:cubicBezTo>
                    <a:pt x="71" y="211"/>
                    <a:pt x="71" y="211"/>
                    <a:pt x="71" y="211"/>
                  </a:cubicBezTo>
                  <a:cubicBezTo>
                    <a:pt x="71" y="211"/>
                    <a:pt x="71" y="211"/>
                    <a:pt x="71" y="211"/>
                  </a:cubicBezTo>
                  <a:cubicBezTo>
                    <a:pt x="72" y="210"/>
                    <a:pt x="72" y="210"/>
                    <a:pt x="72" y="210"/>
                  </a:cubicBezTo>
                  <a:cubicBezTo>
                    <a:pt x="73" y="210"/>
                    <a:pt x="73" y="210"/>
                    <a:pt x="73" y="210"/>
                  </a:cubicBezTo>
                  <a:cubicBezTo>
                    <a:pt x="73" y="210"/>
                    <a:pt x="73" y="210"/>
                    <a:pt x="73" y="210"/>
                  </a:cubicBezTo>
                  <a:cubicBezTo>
                    <a:pt x="73" y="210"/>
                    <a:pt x="73" y="210"/>
                    <a:pt x="73" y="210"/>
                  </a:cubicBezTo>
                  <a:cubicBezTo>
                    <a:pt x="74" y="210"/>
                    <a:pt x="74" y="210"/>
                    <a:pt x="74" y="210"/>
                  </a:cubicBezTo>
                  <a:cubicBezTo>
                    <a:pt x="75" y="210"/>
                    <a:pt x="75" y="210"/>
                    <a:pt x="75" y="210"/>
                  </a:cubicBezTo>
                  <a:cubicBezTo>
                    <a:pt x="76" y="210"/>
                    <a:pt x="76" y="210"/>
                    <a:pt x="76" y="210"/>
                  </a:cubicBezTo>
                  <a:cubicBezTo>
                    <a:pt x="77" y="210"/>
                    <a:pt x="77" y="210"/>
                    <a:pt x="77" y="210"/>
                  </a:cubicBezTo>
                  <a:cubicBezTo>
                    <a:pt x="78" y="210"/>
                    <a:pt x="78" y="210"/>
                    <a:pt x="78" y="210"/>
                  </a:cubicBezTo>
                  <a:cubicBezTo>
                    <a:pt x="78" y="210"/>
                    <a:pt x="78" y="210"/>
                    <a:pt x="78" y="210"/>
                  </a:cubicBezTo>
                  <a:cubicBezTo>
                    <a:pt x="78" y="210"/>
                    <a:pt x="78" y="210"/>
                    <a:pt x="78" y="210"/>
                  </a:cubicBezTo>
                  <a:cubicBezTo>
                    <a:pt x="78" y="210"/>
                    <a:pt x="78" y="210"/>
                    <a:pt x="78" y="210"/>
                  </a:cubicBezTo>
                  <a:cubicBezTo>
                    <a:pt x="78" y="210"/>
                    <a:pt x="78" y="210"/>
                    <a:pt x="78" y="210"/>
                  </a:cubicBezTo>
                  <a:cubicBezTo>
                    <a:pt x="79" y="210"/>
                    <a:pt x="79" y="210"/>
                    <a:pt x="79" y="210"/>
                  </a:cubicBezTo>
                  <a:cubicBezTo>
                    <a:pt x="80" y="210"/>
                    <a:pt x="80" y="210"/>
                    <a:pt x="81" y="210"/>
                  </a:cubicBezTo>
                  <a:cubicBezTo>
                    <a:pt x="81" y="210"/>
                    <a:pt x="81" y="210"/>
                    <a:pt x="82" y="210"/>
                  </a:cubicBezTo>
                  <a:cubicBezTo>
                    <a:pt x="82" y="210"/>
                    <a:pt x="83" y="210"/>
                    <a:pt x="83" y="209"/>
                  </a:cubicBezTo>
                  <a:cubicBezTo>
                    <a:pt x="83" y="209"/>
                    <a:pt x="83" y="209"/>
                    <a:pt x="83" y="209"/>
                  </a:cubicBezTo>
                  <a:cubicBezTo>
                    <a:pt x="83" y="209"/>
                    <a:pt x="83" y="209"/>
                    <a:pt x="83" y="209"/>
                  </a:cubicBezTo>
                  <a:cubicBezTo>
                    <a:pt x="84" y="209"/>
                    <a:pt x="84" y="209"/>
                    <a:pt x="84" y="209"/>
                  </a:cubicBezTo>
                  <a:cubicBezTo>
                    <a:pt x="85" y="209"/>
                    <a:pt x="86" y="209"/>
                    <a:pt x="86" y="209"/>
                  </a:cubicBezTo>
                  <a:cubicBezTo>
                    <a:pt x="86" y="286"/>
                    <a:pt x="86" y="286"/>
                    <a:pt x="86" y="286"/>
                  </a:cubicBezTo>
                  <a:cubicBezTo>
                    <a:pt x="86" y="288"/>
                    <a:pt x="87" y="291"/>
                    <a:pt x="88" y="294"/>
                  </a:cubicBezTo>
                  <a:cubicBezTo>
                    <a:pt x="88" y="295"/>
                    <a:pt x="88" y="296"/>
                    <a:pt x="89" y="297"/>
                  </a:cubicBezTo>
                  <a:cubicBezTo>
                    <a:pt x="90" y="301"/>
                    <a:pt x="92" y="305"/>
                    <a:pt x="95" y="310"/>
                  </a:cubicBezTo>
                  <a:cubicBezTo>
                    <a:pt x="97" y="314"/>
                    <a:pt x="100" y="318"/>
                    <a:pt x="103" y="322"/>
                  </a:cubicBezTo>
                  <a:cubicBezTo>
                    <a:pt x="106" y="326"/>
                    <a:pt x="109" y="329"/>
                    <a:pt x="112" y="332"/>
                  </a:cubicBezTo>
                  <a:cubicBezTo>
                    <a:pt x="116" y="336"/>
                    <a:pt x="119" y="340"/>
                    <a:pt x="122" y="343"/>
                  </a:cubicBezTo>
                  <a:cubicBezTo>
                    <a:pt x="125" y="346"/>
                    <a:pt x="128" y="348"/>
                    <a:pt x="130" y="350"/>
                  </a:cubicBezTo>
                  <a:cubicBezTo>
                    <a:pt x="133" y="352"/>
                    <a:pt x="134" y="354"/>
                    <a:pt x="136" y="355"/>
                  </a:cubicBezTo>
                  <a:cubicBezTo>
                    <a:pt x="137" y="356"/>
                    <a:pt x="138" y="357"/>
                    <a:pt x="138" y="357"/>
                  </a:cubicBezTo>
                  <a:cubicBezTo>
                    <a:pt x="139" y="357"/>
                    <a:pt x="143" y="356"/>
                    <a:pt x="150" y="355"/>
                  </a:cubicBezTo>
                  <a:cubicBezTo>
                    <a:pt x="156" y="353"/>
                    <a:pt x="164" y="352"/>
                    <a:pt x="174" y="350"/>
                  </a:cubicBezTo>
                  <a:cubicBezTo>
                    <a:pt x="179" y="349"/>
                    <a:pt x="184" y="348"/>
                    <a:pt x="189" y="347"/>
                  </a:cubicBezTo>
                  <a:cubicBezTo>
                    <a:pt x="190" y="347"/>
                    <a:pt x="190" y="347"/>
                    <a:pt x="190" y="347"/>
                  </a:cubicBezTo>
                  <a:cubicBezTo>
                    <a:pt x="193" y="346"/>
                    <a:pt x="195" y="346"/>
                    <a:pt x="198" y="345"/>
                  </a:cubicBezTo>
                  <a:cubicBezTo>
                    <a:pt x="198" y="345"/>
                    <a:pt x="198" y="345"/>
                    <a:pt x="198" y="345"/>
                  </a:cubicBezTo>
                  <a:cubicBezTo>
                    <a:pt x="201" y="345"/>
                    <a:pt x="204" y="344"/>
                    <a:pt x="207" y="344"/>
                  </a:cubicBezTo>
                  <a:cubicBezTo>
                    <a:pt x="207" y="344"/>
                    <a:pt x="207" y="344"/>
                    <a:pt x="207" y="344"/>
                  </a:cubicBezTo>
                  <a:cubicBezTo>
                    <a:pt x="209" y="343"/>
                    <a:pt x="210" y="343"/>
                    <a:pt x="211" y="343"/>
                  </a:cubicBezTo>
                  <a:cubicBezTo>
                    <a:pt x="218" y="341"/>
                    <a:pt x="226" y="340"/>
                    <a:pt x="234" y="339"/>
                  </a:cubicBezTo>
                  <a:cubicBezTo>
                    <a:pt x="236" y="338"/>
                    <a:pt x="238" y="338"/>
                    <a:pt x="241" y="337"/>
                  </a:cubicBezTo>
                  <a:cubicBezTo>
                    <a:pt x="242" y="337"/>
                    <a:pt x="242" y="337"/>
                    <a:pt x="243" y="337"/>
                  </a:cubicBezTo>
                  <a:cubicBezTo>
                    <a:pt x="244" y="337"/>
                    <a:pt x="245" y="337"/>
                    <a:pt x="246" y="337"/>
                  </a:cubicBezTo>
                  <a:cubicBezTo>
                    <a:pt x="253" y="335"/>
                    <a:pt x="260" y="334"/>
                    <a:pt x="267" y="333"/>
                  </a:cubicBezTo>
                  <a:cubicBezTo>
                    <a:pt x="268" y="333"/>
                    <a:pt x="268" y="333"/>
                    <a:pt x="268" y="333"/>
                  </a:cubicBezTo>
                  <a:cubicBezTo>
                    <a:pt x="272" y="332"/>
                    <a:pt x="275" y="332"/>
                    <a:pt x="279" y="331"/>
                  </a:cubicBezTo>
                  <a:cubicBezTo>
                    <a:pt x="280" y="331"/>
                    <a:pt x="280" y="331"/>
                    <a:pt x="280" y="331"/>
                  </a:cubicBezTo>
                  <a:cubicBezTo>
                    <a:pt x="283" y="330"/>
                    <a:pt x="285" y="330"/>
                    <a:pt x="288" y="329"/>
                  </a:cubicBezTo>
                  <a:cubicBezTo>
                    <a:pt x="289" y="329"/>
                    <a:pt x="290" y="329"/>
                    <a:pt x="291" y="329"/>
                  </a:cubicBezTo>
                  <a:cubicBezTo>
                    <a:pt x="294" y="329"/>
                    <a:pt x="296" y="328"/>
                    <a:pt x="298" y="328"/>
                  </a:cubicBezTo>
                  <a:cubicBezTo>
                    <a:pt x="299" y="328"/>
                    <a:pt x="300" y="328"/>
                    <a:pt x="301" y="327"/>
                  </a:cubicBezTo>
                  <a:cubicBezTo>
                    <a:pt x="304" y="327"/>
                    <a:pt x="307" y="327"/>
                    <a:pt x="309" y="326"/>
                  </a:cubicBezTo>
                  <a:cubicBezTo>
                    <a:pt x="310" y="326"/>
                    <a:pt x="310" y="326"/>
                    <a:pt x="310" y="326"/>
                  </a:cubicBezTo>
                  <a:cubicBezTo>
                    <a:pt x="313" y="326"/>
                    <a:pt x="316" y="325"/>
                    <a:pt x="319" y="325"/>
                  </a:cubicBezTo>
                  <a:cubicBezTo>
                    <a:pt x="320" y="325"/>
                    <a:pt x="320" y="325"/>
                    <a:pt x="320" y="325"/>
                  </a:cubicBezTo>
                  <a:cubicBezTo>
                    <a:pt x="322" y="324"/>
                    <a:pt x="325" y="324"/>
                    <a:pt x="327" y="324"/>
                  </a:cubicBezTo>
                  <a:cubicBezTo>
                    <a:pt x="328" y="324"/>
                    <a:pt x="329" y="324"/>
                    <a:pt x="330" y="324"/>
                  </a:cubicBezTo>
                  <a:cubicBezTo>
                    <a:pt x="331" y="323"/>
                    <a:pt x="331" y="323"/>
                    <a:pt x="332" y="323"/>
                  </a:cubicBezTo>
                  <a:cubicBezTo>
                    <a:pt x="332" y="323"/>
                    <a:pt x="332" y="323"/>
                    <a:pt x="332" y="323"/>
                  </a:cubicBezTo>
                  <a:cubicBezTo>
                    <a:pt x="334" y="323"/>
                    <a:pt x="336" y="323"/>
                    <a:pt x="337" y="323"/>
                  </a:cubicBezTo>
                  <a:cubicBezTo>
                    <a:pt x="338" y="323"/>
                    <a:pt x="338" y="323"/>
                    <a:pt x="338" y="323"/>
                  </a:cubicBezTo>
                  <a:cubicBezTo>
                    <a:pt x="341" y="322"/>
                    <a:pt x="345" y="322"/>
                    <a:pt x="348" y="322"/>
                  </a:cubicBezTo>
                  <a:cubicBezTo>
                    <a:pt x="348" y="322"/>
                    <a:pt x="348" y="322"/>
                    <a:pt x="348" y="322"/>
                  </a:cubicBezTo>
                  <a:cubicBezTo>
                    <a:pt x="349" y="322"/>
                    <a:pt x="351" y="322"/>
                    <a:pt x="352" y="322"/>
                  </a:cubicBezTo>
                  <a:cubicBezTo>
                    <a:pt x="352" y="322"/>
                    <a:pt x="353" y="322"/>
                    <a:pt x="353" y="322"/>
                  </a:cubicBezTo>
                  <a:cubicBezTo>
                    <a:pt x="353" y="322"/>
                    <a:pt x="353" y="322"/>
                    <a:pt x="353" y="322"/>
                  </a:cubicBezTo>
                  <a:cubicBezTo>
                    <a:pt x="353" y="322"/>
                    <a:pt x="353" y="322"/>
                    <a:pt x="353" y="322"/>
                  </a:cubicBezTo>
                  <a:cubicBezTo>
                    <a:pt x="354" y="322"/>
                    <a:pt x="354" y="322"/>
                    <a:pt x="354" y="322"/>
                  </a:cubicBezTo>
                  <a:cubicBezTo>
                    <a:pt x="355" y="322"/>
                    <a:pt x="355" y="322"/>
                    <a:pt x="355" y="322"/>
                  </a:cubicBezTo>
                  <a:cubicBezTo>
                    <a:pt x="355" y="322"/>
                    <a:pt x="355" y="322"/>
                    <a:pt x="355" y="322"/>
                  </a:cubicBezTo>
                  <a:cubicBezTo>
                    <a:pt x="356" y="322"/>
                    <a:pt x="356" y="322"/>
                    <a:pt x="356" y="322"/>
                  </a:cubicBezTo>
                  <a:cubicBezTo>
                    <a:pt x="360" y="322"/>
                    <a:pt x="363" y="323"/>
                    <a:pt x="366" y="323"/>
                  </a:cubicBezTo>
                  <a:cubicBezTo>
                    <a:pt x="366" y="323"/>
                    <a:pt x="366" y="323"/>
                    <a:pt x="366" y="323"/>
                  </a:cubicBezTo>
                  <a:cubicBezTo>
                    <a:pt x="370" y="323"/>
                    <a:pt x="373" y="324"/>
                    <a:pt x="376" y="325"/>
                  </a:cubicBezTo>
                  <a:cubicBezTo>
                    <a:pt x="376" y="325"/>
                    <a:pt x="376" y="325"/>
                    <a:pt x="376" y="325"/>
                  </a:cubicBezTo>
                  <a:cubicBezTo>
                    <a:pt x="378" y="325"/>
                    <a:pt x="379" y="325"/>
                    <a:pt x="381" y="325"/>
                  </a:cubicBezTo>
                  <a:cubicBezTo>
                    <a:pt x="381" y="326"/>
                    <a:pt x="381" y="326"/>
                    <a:pt x="381" y="326"/>
                  </a:cubicBezTo>
                  <a:cubicBezTo>
                    <a:pt x="382" y="326"/>
                    <a:pt x="384" y="326"/>
                    <a:pt x="385" y="327"/>
                  </a:cubicBezTo>
                  <a:cubicBezTo>
                    <a:pt x="385" y="327"/>
                    <a:pt x="385" y="327"/>
                    <a:pt x="385" y="327"/>
                  </a:cubicBezTo>
                  <a:cubicBezTo>
                    <a:pt x="386" y="327"/>
                    <a:pt x="388" y="327"/>
                    <a:pt x="389" y="328"/>
                  </a:cubicBezTo>
                  <a:cubicBezTo>
                    <a:pt x="389" y="328"/>
                    <a:pt x="389" y="328"/>
                    <a:pt x="389" y="328"/>
                  </a:cubicBezTo>
                  <a:cubicBezTo>
                    <a:pt x="390" y="328"/>
                    <a:pt x="391" y="328"/>
                    <a:pt x="392" y="329"/>
                  </a:cubicBezTo>
                  <a:cubicBezTo>
                    <a:pt x="392" y="329"/>
                    <a:pt x="393" y="329"/>
                    <a:pt x="394" y="329"/>
                  </a:cubicBezTo>
                  <a:cubicBezTo>
                    <a:pt x="394" y="330"/>
                    <a:pt x="395" y="330"/>
                    <a:pt x="395" y="330"/>
                  </a:cubicBezTo>
                  <a:cubicBezTo>
                    <a:pt x="395" y="330"/>
                    <a:pt x="395" y="330"/>
                    <a:pt x="395" y="330"/>
                  </a:cubicBezTo>
                  <a:cubicBezTo>
                    <a:pt x="394" y="369"/>
                    <a:pt x="394" y="369"/>
                    <a:pt x="394" y="369"/>
                  </a:cubicBezTo>
                  <a:cubicBezTo>
                    <a:pt x="394" y="370"/>
                    <a:pt x="394" y="371"/>
                    <a:pt x="394" y="372"/>
                  </a:cubicBezTo>
                  <a:cubicBezTo>
                    <a:pt x="395" y="373"/>
                    <a:pt x="395" y="373"/>
                    <a:pt x="395" y="373"/>
                  </a:cubicBezTo>
                  <a:cubicBezTo>
                    <a:pt x="395" y="373"/>
                    <a:pt x="395" y="374"/>
                    <a:pt x="395" y="374"/>
                  </a:cubicBezTo>
                  <a:cubicBezTo>
                    <a:pt x="395" y="375"/>
                    <a:pt x="395" y="375"/>
                    <a:pt x="395" y="375"/>
                  </a:cubicBezTo>
                  <a:cubicBezTo>
                    <a:pt x="395" y="375"/>
                    <a:pt x="395" y="375"/>
                    <a:pt x="395" y="375"/>
                  </a:cubicBezTo>
                  <a:cubicBezTo>
                    <a:pt x="396" y="376"/>
                    <a:pt x="396" y="376"/>
                    <a:pt x="396" y="377"/>
                  </a:cubicBezTo>
                  <a:cubicBezTo>
                    <a:pt x="396" y="377"/>
                    <a:pt x="396" y="377"/>
                    <a:pt x="396" y="377"/>
                  </a:cubicBezTo>
                  <a:cubicBezTo>
                    <a:pt x="397" y="377"/>
                    <a:pt x="397" y="378"/>
                    <a:pt x="398" y="379"/>
                  </a:cubicBezTo>
                  <a:cubicBezTo>
                    <a:pt x="398" y="379"/>
                    <a:pt x="398" y="379"/>
                    <a:pt x="398" y="379"/>
                  </a:cubicBezTo>
                  <a:cubicBezTo>
                    <a:pt x="398" y="379"/>
                    <a:pt x="398" y="379"/>
                    <a:pt x="398" y="379"/>
                  </a:cubicBezTo>
                  <a:cubicBezTo>
                    <a:pt x="399" y="380"/>
                    <a:pt x="399" y="380"/>
                    <a:pt x="400" y="381"/>
                  </a:cubicBezTo>
                  <a:cubicBezTo>
                    <a:pt x="400" y="381"/>
                    <a:pt x="400" y="381"/>
                    <a:pt x="400" y="381"/>
                  </a:cubicBezTo>
                  <a:cubicBezTo>
                    <a:pt x="401" y="381"/>
                    <a:pt x="401" y="381"/>
                    <a:pt x="401" y="381"/>
                  </a:cubicBezTo>
                  <a:cubicBezTo>
                    <a:pt x="402" y="382"/>
                    <a:pt x="402" y="383"/>
                    <a:pt x="404" y="383"/>
                  </a:cubicBezTo>
                  <a:cubicBezTo>
                    <a:pt x="404" y="383"/>
                    <a:pt x="404" y="383"/>
                    <a:pt x="404" y="383"/>
                  </a:cubicBezTo>
                  <a:cubicBezTo>
                    <a:pt x="404" y="384"/>
                    <a:pt x="404" y="384"/>
                    <a:pt x="405" y="384"/>
                  </a:cubicBezTo>
                  <a:cubicBezTo>
                    <a:pt x="405" y="384"/>
                    <a:pt x="405" y="384"/>
                    <a:pt x="405" y="384"/>
                  </a:cubicBezTo>
                  <a:cubicBezTo>
                    <a:pt x="407" y="385"/>
                    <a:pt x="409" y="386"/>
                    <a:pt x="410" y="387"/>
                  </a:cubicBezTo>
                  <a:cubicBezTo>
                    <a:pt x="411" y="387"/>
                    <a:pt x="411" y="387"/>
                    <a:pt x="411" y="387"/>
                  </a:cubicBezTo>
                  <a:cubicBezTo>
                    <a:pt x="412" y="387"/>
                    <a:pt x="412" y="387"/>
                    <a:pt x="413" y="388"/>
                  </a:cubicBezTo>
                  <a:cubicBezTo>
                    <a:pt x="414" y="388"/>
                    <a:pt x="414" y="388"/>
                    <a:pt x="414" y="388"/>
                  </a:cubicBezTo>
                  <a:cubicBezTo>
                    <a:pt x="414" y="388"/>
                    <a:pt x="414" y="388"/>
                    <a:pt x="414" y="388"/>
                  </a:cubicBezTo>
                  <a:cubicBezTo>
                    <a:pt x="414" y="388"/>
                    <a:pt x="414" y="388"/>
                    <a:pt x="414" y="388"/>
                  </a:cubicBezTo>
                  <a:cubicBezTo>
                    <a:pt x="414" y="388"/>
                    <a:pt x="415" y="388"/>
                    <a:pt x="415" y="388"/>
                  </a:cubicBezTo>
                  <a:cubicBezTo>
                    <a:pt x="415" y="389"/>
                    <a:pt x="416" y="389"/>
                    <a:pt x="416" y="389"/>
                  </a:cubicBezTo>
                  <a:cubicBezTo>
                    <a:pt x="417" y="389"/>
                    <a:pt x="417" y="389"/>
                    <a:pt x="417" y="389"/>
                  </a:cubicBezTo>
                  <a:cubicBezTo>
                    <a:pt x="417" y="389"/>
                    <a:pt x="417" y="389"/>
                    <a:pt x="417" y="389"/>
                  </a:cubicBezTo>
                  <a:cubicBezTo>
                    <a:pt x="418" y="389"/>
                    <a:pt x="418" y="389"/>
                    <a:pt x="418" y="389"/>
                  </a:cubicBezTo>
                  <a:cubicBezTo>
                    <a:pt x="418" y="389"/>
                    <a:pt x="418" y="389"/>
                    <a:pt x="418" y="389"/>
                  </a:cubicBezTo>
                  <a:cubicBezTo>
                    <a:pt x="419" y="390"/>
                    <a:pt x="419" y="390"/>
                    <a:pt x="419" y="390"/>
                  </a:cubicBezTo>
                  <a:cubicBezTo>
                    <a:pt x="420" y="390"/>
                    <a:pt x="420" y="390"/>
                    <a:pt x="420" y="390"/>
                  </a:cubicBezTo>
                  <a:cubicBezTo>
                    <a:pt x="421" y="390"/>
                    <a:pt x="421" y="390"/>
                    <a:pt x="421" y="390"/>
                  </a:cubicBezTo>
                  <a:cubicBezTo>
                    <a:pt x="421" y="390"/>
                    <a:pt x="421" y="390"/>
                    <a:pt x="421" y="390"/>
                  </a:cubicBezTo>
                  <a:cubicBezTo>
                    <a:pt x="422" y="390"/>
                    <a:pt x="422" y="390"/>
                    <a:pt x="422" y="390"/>
                  </a:cubicBezTo>
                  <a:cubicBezTo>
                    <a:pt x="422" y="390"/>
                    <a:pt x="422" y="390"/>
                    <a:pt x="422" y="390"/>
                  </a:cubicBezTo>
                  <a:cubicBezTo>
                    <a:pt x="423" y="390"/>
                    <a:pt x="423" y="390"/>
                    <a:pt x="423" y="390"/>
                  </a:cubicBezTo>
                  <a:cubicBezTo>
                    <a:pt x="423" y="391"/>
                    <a:pt x="423" y="391"/>
                    <a:pt x="424" y="391"/>
                  </a:cubicBezTo>
                  <a:cubicBezTo>
                    <a:pt x="424" y="391"/>
                    <a:pt x="425" y="391"/>
                    <a:pt x="425" y="391"/>
                  </a:cubicBezTo>
                  <a:cubicBezTo>
                    <a:pt x="425" y="391"/>
                    <a:pt x="426" y="391"/>
                    <a:pt x="426" y="391"/>
                  </a:cubicBezTo>
                  <a:cubicBezTo>
                    <a:pt x="427" y="391"/>
                    <a:pt x="427" y="391"/>
                    <a:pt x="427" y="391"/>
                  </a:cubicBezTo>
                  <a:cubicBezTo>
                    <a:pt x="427" y="391"/>
                    <a:pt x="427" y="391"/>
                    <a:pt x="427" y="391"/>
                  </a:cubicBezTo>
                  <a:cubicBezTo>
                    <a:pt x="427" y="392"/>
                    <a:pt x="427" y="392"/>
                    <a:pt x="427" y="392"/>
                  </a:cubicBezTo>
                  <a:cubicBezTo>
                    <a:pt x="428" y="392"/>
                    <a:pt x="428" y="392"/>
                    <a:pt x="429" y="392"/>
                  </a:cubicBezTo>
                  <a:cubicBezTo>
                    <a:pt x="429" y="392"/>
                    <a:pt x="429" y="392"/>
                    <a:pt x="430" y="392"/>
                  </a:cubicBezTo>
                  <a:cubicBezTo>
                    <a:pt x="430" y="392"/>
                    <a:pt x="431" y="392"/>
                    <a:pt x="431" y="392"/>
                  </a:cubicBezTo>
                  <a:cubicBezTo>
                    <a:pt x="432" y="392"/>
                    <a:pt x="432" y="392"/>
                    <a:pt x="432" y="392"/>
                  </a:cubicBezTo>
                  <a:cubicBezTo>
                    <a:pt x="433" y="393"/>
                    <a:pt x="433" y="393"/>
                    <a:pt x="434" y="393"/>
                  </a:cubicBezTo>
                  <a:cubicBezTo>
                    <a:pt x="434" y="393"/>
                    <a:pt x="435" y="393"/>
                    <a:pt x="435" y="393"/>
                  </a:cubicBezTo>
                  <a:cubicBezTo>
                    <a:pt x="436" y="393"/>
                    <a:pt x="436" y="393"/>
                    <a:pt x="437" y="393"/>
                  </a:cubicBezTo>
                  <a:cubicBezTo>
                    <a:pt x="437" y="393"/>
                    <a:pt x="438" y="393"/>
                    <a:pt x="438" y="393"/>
                  </a:cubicBezTo>
                  <a:cubicBezTo>
                    <a:pt x="438" y="393"/>
                    <a:pt x="439" y="393"/>
                    <a:pt x="440" y="394"/>
                  </a:cubicBezTo>
                  <a:cubicBezTo>
                    <a:pt x="440" y="394"/>
                    <a:pt x="441" y="394"/>
                    <a:pt x="441" y="394"/>
                  </a:cubicBezTo>
                  <a:cubicBezTo>
                    <a:pt x="442" y="394"/>
                    <a:pt x="442" y="394"/>
                    <a:pt x="443" y="394"/>
                  </a:cubicBezTo>
                  <a:cubicBezTo>
                    <a:pt x="443" y="394"/>
                    <a:pt x="444" y="394"/>
                    <a:pt x="444" y="394"/>
                  </a:cubicBezTo>
                  <a:cubicBezTo>
                    <a:pt x="445" y="394"/>
                    <a:pt x="445" y="394"/>
                    <a:pt x="446" y="394"/>
                  </a:cubicBezTo>
                  <a:cubicBezTo>
                    <a:pt x="446" y="394"/>
                    <a:pt x="447" y="394"/>
                    <a:pt x="447" y="394"/>
                  </a:cubicBezTo>
                  <a:cubicBezTo>
                    <a:pt x="448" y="394"/>
                    <a:pt x="448" y="395"/>
                    <a:pt x="449" y="395"/>
                  </a:cubicBezTo>
                  <a:cubicBezTo>
                    <a:pt x="449" y="395"/>
                    <a:pt x="449" y="395"/>
                    <a:pt x="449" y="395"/>
                  </a:cubicBezTo>
                  <a:cubicBezTo>
                    <a:pt x="449" y="395"/>
                    <a:pt x="449" y="395"/>
                    <a:pt x="449" y="395"/>
                  </a:cubicBezTo>
                  <a:cubicBezTo>
                    <a:pt x="449" y="395"/>
                    <a:pt x="449" y="395"/>
                    <a:pt x="449" y="395"/>
                  </a:cubicBezTo>
                  <a:cubicBezTo>
                    <a:pt x="450" y="395"/>
                    <a:pt x="450" y="395"/>
                    <a:pt x="451" y="395"/>
                  </a:cubicBezTo>
                  <a:cubicBezTo>
                    <a:pt x="451" y="395"/>
                    <a:pt x="452" y="395"/>
                    <a:pt x="453" y="395"/>
                  </a:cubicBezTo>
                  <a:cubicBezTo>
                    <a:pt x="453" y="395"/>
                    <a:pt x="454" y="395"/>
                    <a:pt x="455" y="395"/>
                  </a:cubicBezTo>
                  <a:cubicBezTo>
                    <a:pt x="455" y="395"/>
                    <a:pt x="456" y="395"/>
                    <a:pt x="456" y="395"/>
                  </a:cubicBezTo>
                  <a:cubicBezTo>
                    <a:pt x="457" y="395"/>
                    <a:pt x="457" y="395"/>
                    <a:pt x="457" y="395"/>
                  </a:cubicBezTo>
                  <a:cubicBezTo>
                    <a:pt x="457" y="395"/>
                    <a:pt x="457" y="395"/>
                    <a:pt x="457" y="395"/>
                  </a:cubicBezTo>
                  <a:cubicBezTo>
                    <a:pt x="457" y="395"/>
                    <a:pt x="458" y="395"/>
                    <a:pt x="458" y="395"/>
                  </a:cubicBezTo>
                  <a:cubicBezTo>
                    <a:pt x="459" y="395"/>
                    <a:pt x="460" y="395"/>
                    <a:pt x="460" y="395"/>
                  </a:cubicBezTo>
                  <a:cubicBezTo>
                    <a:pt x="461" y="395"/>
                    <a:pt x="462" y="395"/>
                    <a:pt x="462" y="396"/>
                  </a:cubicBezTo>
                  <a:cubicBezTo>
                    <a:pt x="465" y="396"/>
                    <a:pt x="465" y="396"/>
                    <a:pt x="465" y="396"/>
                  </a:cubicBezTo>
                  <a:cubicBezTo>
                    <a:pt x="465" y="396"/>
                    <a:pt x="466" y="396"/>
                    <a:pt x="467" y="396"/>
                  </a:cubicBezTo>
                  <a:cubicBezTo>
                    <a:pt x="469" y="396"/>
                    <a:pt x="469" y="396"/>
                    <a:pt x="469" y="396"/>
                  </a:cubicBezTo>
                  <a:cubicBezTo>
                    <a:pt x="470" y="396"/>
                    <a:pt x="470" y="396"/>
                    <a:pt x="471" y="396"/>
                  </a:cubicBezTo>
                  <a:cubicBezTo>
                    <a:pt x="472" y="396"/>
                    <a:pt x="473" y="396"/>
                    <a:pt x="473" y="396"/>
                  </a:cubicBezTo>
                  <a:cubicBezTo>
                    <a:pt x="474" y="396"/>
                    <a:pt x="475" y="396"/>
                    <a:pt x="476" y="396"/>
                  </a:cubicBezTo>
                  <a:cubicBezTo>
                    <a:pt x="476" y="396"/>
                    <a:pt x="477" y="396"/>
                    <a:pt x="477" y="396"/>
                  </a:cubicBezTo>
                  <a:cubicBezTo>
                    <a:pt x="478" y="396"/>
                    <a:pt x="478" y="396"/>
                    <a:pt x="479" y="396"/>
                  </a:cubicBezTo>
                  <a:cubicBezTo>
                    <a:pt x="480" y="396"/>
                    <a:pt x="480" y="396"/>
                    <a:pt x="480" y="396"/>
                  </a:cubicBezTo>
                  <a:cubicBezTo>
                    <a:pt x="480" y="396"/>
                    <a:pt x="481" y="396"/>
                    <a:pt x="481" y="396"/>
                  </a:cubicBezTo>
                  <a:cubicBezTo>
                    <a:pt x="482" y="396"/>
                    <a:pt x="482" y="396"/>
                    <a:pt x="482" y="396"/>
                  </a:cubicBezTo>
                  <a:cubicBezTo>
                    <a:pt x="483" y="396"/>
                    <a:pt x="483" y="396"/>
                    <a:pt x="483" y="396"/>
                  </a:cubicBezTo>
                  <a:cubicBezTo>
                    <a:pt x="484" y="396"/>
                    <a:pt x="484" y="396"/>
                    <a:pt x="484" y="396"/>
                  </a:cubicBezTo>
                  <a:cubicBezTo>
                    <a:pt x="486" y="396"/>
                    <a:pt x="486" y="396"/>
                    <a:pt x="486" y="396"/>
                  </a:cubicBezTo>
                  <a:cubicBezTo>
                    <a:pt x="486" y="396"/>
                    <a:pt x="487" y="396"/>
                    <a:pt x="488" y="396"/>
                  </a:cubicBezTo>
                  <a:cubicBezTo>
                    <a:pt x="488" y="396"/>
                    <a:pt x="489" y="396"/>
                    <a:pt x="489" y="396"/>
                  </a:cubicBezTo>
                  <a:cubicBezTo>
                    <a:pt x="489" y="396"/>
                    <a:pt x="489" y="396"/>
                    <a:pt x="489" y="396"/>
                  </a:cubicBezTo>
                  <a:cubicBezTo>
                    <a:pt x="490" y="396"/>
                    <a:pt x="490" y="396"/>
                    <a:pt x="491" y="396"/>
                  </a:cubicBezTo>
                  <a:cubicBezTo>
                    <a:pt x="492" y="396"/>
                    <a:pt x="492" y="396"/>
                    <a:pt x="493" y="396"/>
                  </a:cubicBezTo>
                  <a:cubicBezTo>
                    <a:pt x="494" y="395"/>
                    <a:pt x="495" y="395"/>
                    <a:pt x="496" y="395"/>
                  </a:cubicBezTo>
                  <a:cubicBezTo>
                    <a:pt x="496" y="395"/>
                    <a:pt x="497" y="395"/>
                    <a:pt x="497" y="395"/>
                  </a:cubicBezTo>
                  <a:cubicBezTo>
                    <a:pt x="497" y="395"/>
                    <a:pt x="497" y="395"/>
                    <a:pt x="497" y="395"/>
                  </a:cubicBezTo>
                  <a:cubicBezTo>
                    <a:pt x="498" y="395"/>
                    <a:pt x="498" y="395"/>
                    <a:pt x="499" y="395"/>
                  </a:cubicBezTo>
                  <a:cubicBezTo>
                    <a:pt x="499" y="395"/>
                    <a:pt x="500" y="395"/>
                    <a:pt x="501" y="395"/>
                  </a:cubicBezTo>
                  <a:cubicBezTo>
                    <a:pt x="502" y="395"/>
                    <a:pt x="503" y="395"/>
                    <a:pt x="504" y="395"/>
                  </a:cubicBezTo>
                  <a:cubicBezTo>
                    <a:pt x="505" y="395"/>
                    <a:pt x="505" y="395"/>
                    <a:pt x="505" y="395"/>
                  </a:cubicBezTo>
                  <a:cubicBezTo>
                    <a:pt x="505" y="395"/>
                    <a:pt x="505" y="395"/>
                    <a:pt x="505" y="395"/>
                  </a:cubicBezTo>
                  <a:cubicBezTo>
                    <a:pt x="506" y="395"/>
                    <a:pt x="506" y="395"/>
                    <a:pt x="507" y="395"/>
                  </a:cubicBezTo>
                  <a:cubicBezTo>
                    <a:pt x="508" y="395"/>
                    <a:pt x="509" y="395"/>
                    <a:pt x="509" y="394"/>
                  </a:cubicBezTo>
                  <a:cubicBezTo>
                    <a:pt x="510" y="394"/>
                    <a:pt x="511" y="394"/>
                    <a:pt x="512" y="394"/>
                  </a:cubicBezTo>
                  <a:cubicBezTo>
                    <a:pt x="512" y="394"/>
                    <a:pt x="512" y="394"/>
                    <a:pt x="512" y="394"/>
                  </a:cubicBezTo>
                  <a:cubicBezTo>
                    <a:pt x="513" y="394"/>
                    <a:pt x="513" y="394"/>
                    <a:pt x="513" y="394"/>
                  </a:cubicBezTo>
                  <a:cubicBezTo>
                    <a:pt x="513" y="394"/>
                    <a:pt x="513" y="394"/>
                    <a:pt x="513" y="394"/>
                  </a:cubicBezTo>
                  <a:cubicBezTo>
                    <a:pt x="513" y="394"/>
                    <a:pt x="514" y="394"/>
                    <a:pt x="515" y="394"/>
                  </a:cubicBezTo>
                  <a:cubicBezTo>
                    <a:pt x="516" y="394"/>
                    <a:pt x="517" y="394"/>
                    <a:pt x="518" y="394"/>
                  </a:cubicBezTo>
                  <a:cubicBezTo>
                    <a:pt x="519" y="393"/>
                    <a:pt x="519" y="393"/>
                    <a:pt x="519" y="393"/>
                  </a:cubicBezTo>
                  <a:cubicBezTo>
                    <a:pt x="520" y="393"/>
                    <a:pt x="520" y="393"/>
                    <a:pt x="520" y="393"/>
                  </a:cubicBezTo>
                  <a:cubicBezTo>
                    <a:pt x="521" y="393"/>
                    <a:pt x="521" y="393"/>
                    <a:pt x="522" y="393"/>
                  </a:cubicBezTo>
                  <a:cubicBezTo>
                    <a:pt x="523" y="393"/>
                    <a:pt x="524" y="393"/>
                    <a:pt x="525" y="392"/>
                  </a:cubicBezTo>
                  <a:cubicBezTo>
                    <a:pt x="527" y="392"/>
                    <a:pt x="527" y="392"/>
                    <a:pt x="527" y="392"/>
                  </a:cubicBezTo>
                  <a:cubicBezTo>
                    <a:pt x="527" y="392"/>
                    <a:pt x="527" y="392"/>
                    <a:pt x="527" y="392"/>
                  </a:cubicBezTo>
                  <a:cubicBezTo>
                    <a:pt x="528" y="392"/>
                    <a:pt x="529" y="392"/>
                    <a:pt x="529" y="392"/>
                  </a:cubicBezTo>
                  <a:cubicBezTo>
                    <a:pt x="530" y="392"/>
                    <a:pt x="531" y="392"/>
                    <a:pt x="532" y="391"/>
                  </a:cubicBezTo>
                  <a:cubicBezTo>
                    <a:pt x="533" y="391"/>
                    <a:pt x="533" y="391"/>
                    <a:pt x="533" y="391"/>
                  </a:cubicBezTo>
                  <a:cubicBezTo>
                    <a:pt x="534" y="391"/>
                    <a:pt x="536" y="391"/>
                    <a:pt x="537" y="390"/>
                  </a:cubicBezTo>
                  <a:cubicBezTo>
                    <a:pt x="538" y="390"/>
                    <a:pt x="538" y="390"/>
                    <a:pt x="539" y="390"/>
                  </a:cubicBezTo>
                  <a:cubicBezTo>
                    <a:pt x="539" y="390"/>
                    <a:pt x="539" y="390"/>
                    <a:pt x="539" y="390"/>
                  </a:cubicBezTo>
                  <a:cubicBezTo>
                    <a:pt x="540" y="390"/>
                    <a:pt x="540" y="390"/>
                    <a:pt x="540" y="390"/>
                  </a:cubicBezTo>
                  <a:cubicBezTo>
                    <a:pt x="541" y="390"/>
                    <a:pt x="542" y="389"/>
                    <a:pt x="543" y="389"/>
                  </a:cubicBezTo>
                  <a:cubicBezTo>
                    <a:pt x="544" y="389"/>
                    <a:pt x="544" y="389"/>
                    <a:pt x="545" y="388"/>
                  </a:cubicBezTo>
                  <a:cubicBezTo>
                    <a:pt x="545" y="388"/>
                    <a:pt x="545" y="388"/>
                    <a:pt x="545" y="388"/>
                  </a:cubicBezTo>
                  <a:cubicBezTo>
                    <a:pt x="546" y="388"/>
                    <a:pt x="547" y="388"/>
                    <a:pt x="548" y="387"/>
                  </a:cubicBezTo>
                  <a:cubicBezTo>
                    <a:pt x="549" y="387"/>
                    <a:pt x="550" y="387"/>
                    <a:pt x="550" y="387"/>
                  </a:cubicBezTo>
                  <a:cubicBezTo>
                    <a:pt x="551" y="387"/>
                    <a:pt x="551" y="387"/>
                    <a:pt x="551" y="387"/>
                  </a:cubicBezTo>
                  <a:cubicBezTo>
                    <a:pt x="552" y="386"/>
                    <a:pt x="553" y="386"/>
                    <a:pt x="554" y="386"/>
                  </a:cubicBezTo>
                  <a:cubicBezTo>
                    <a:pt x="554" y="385"/>
                    <a:pt x="555" y="385"/>
                    <a:pt x="555" y="385"/>
                  </a:cubicBezTo>
                  <a:cubicBezTo>
                    <a:pt x="556" y="385"/>
                    <a:pt x="556" y="385"/>
                    <a:pt x="556" y="385"/>
                  </a:cubicBezTo>
                  <a:cubicBezTo>
                    <a:pt x="556" y="385"/>
                    <a:pt x="556" y="385"/>
                    <a:pt x="556" y="385"/>
                  </a:cubicBezTo>
                  <a:cubicBezTo>
                    <a:pt x="557" y="384"/>
                    <a:pt x="557" y="384"/>
                    <a:pt x="557" y="384"/>
                  </a:cubicBezTo>
                  <a:cubicBezTo>
                    <a:pt x="557" y="384"/>
                    <a:pt x="558" y="384"/>
                    <a:pt x="558" y="384"/>
                  </a:cubicBezTo>
                  <a:cubicBezTo>
                    <a:pt x="559" y="383"/>
                    <a:pt x="559" y="383"/>
                    <a:pt x="560" y="383"/>
                  </a:cubicBezTo>
                  <a:cubicBezTo>
                    <a:pt x="560" y="383"/>
                    <a:pt x="560" y="383"/>
                    <a:pt x="560" y="383"/>
                  </a:cubicBezTo>
                  <a:cubicBezTo>
                    <a:pt x="560" y="383"/>
                    <a:pt x="560" y="383"/>
                    <a:pt x="560" y="383"/>
                  </a:cubicBezTo>
                  <a:cubicBezTo>
                    <a:pt x="560" y="383"/>
                    <a:pt x="560" y="383"/>
                    <a:pt x="560" y="383"/>
                  </a:cubicBezTo>
                  <a:cubicBezTo>
                    <a:pt x="561" y="382"/>
                    <a:pt x="561" y="382"/>
                    <a:pt x="561" y="382"/>
                  </a:cubicBezTo>
                  <a:cubicBezTo>
                    <a:pt x="562" y="382"/>
                    <a:pt x="562" y="382"/>
                    <a:pt x="562" y="382"/>
                  </a:cubicBezTo>
                  <a:cubicBezTo>
                    <a:pt x="563" y="381"/>
                    <a:pt x="563" y="381"/>
                    <a:pt x="563" y="381"/>
                  </a:cubicBezTo>
                  <a:cubicBezTo>
                    <a:pt x="563" y="381"/>
                    <a:pt x="563" y="381"/>
                    <a:pt x="563" y="381"/>
                  </a:cubicBezTo>
                  <a:cubicBezTo>
                    <a:pt x="563" y="381"/>
                    <a:pt x="563" y="381"/>
                    <a:pt x="563" y="381"/>
                  </a:cubicBezTo>
                  <a:cubicBezTo>
                    <a:pt x="564" y="381"/>
                    <a:pt x="564" y="381"/>
                    <a:pt x="564" y="381"/>
                  </a:cubicBezTo>
                  <a:cubicBezTo>
                    <a:pt x="564" y="381"/>
                    <a:pt x="564" y="381"/>
                    <a:pt x="564" y="381"/>
                  </a:cubicBezTo>
                  <a:cubicBezTo>
                    <a:pt x="564" y="380"/>
                    <a:pt x="564" y="380"/>
                    <a:pt x="564" y="380"/>
                  </a:cubicBezTo>
                  <a:cubicBezTo>
                    <a:pt x="565" y="380"/>
                    <a:pt x="565" y="380"/>
                    <a:pt x="565" y="380"/>
                  </a:cubicBezTo>
                  <a:cubicBezTo>
                    <a:pt x="565" y="380"/>
                    <a:pt x="565" y="380"/>
                    <a:pt x="565" y="380"/>
                  </a:cubicBezTo>
                  <a:cubicBezTo>
                    <a:pt x="565" y="380"/>
                    <a:pt x="565" y="380"/>
                    <a:pt x="565" y="380"/>
                  </a:cubicBezTo>
                  <a:cubicBezTo>
                    <a:pt x="565" y="379"/>
                    <a:pt x="565" y="379"/>
                    <a:pt x="565" y="379"/>
                  </a:cubicBezTo>
                  <a:cubicBezTo>
                    <a:pt x="566" y="379"/>
                    <a:pt x="566" y="379"/>
                    <a:pt x="566" y="379"/>
                  </a:cubicBezTo>
                  <a:cubicBezTo>
                    <a:pt x="566" y="379"/>
                    <a:pt x="566" y="379"/>
                    <a:pt x="566" y="379"/>
                  </a:cubicBezTo>
                  <a:cubicBezTo>
                    <a:pt x="566" y="379"/>
                    <a:pt x="566" y="379"/>
                    <a:pt x="566" y="379"/>
                  </a:cubicBezTo>
                  <a:cubicBezTo>
                    <a:pt x="566" y="379"/>
                    <a:pt x="566" y="379"/>
                    <a:pt x="566" y="379"/>
                  </a:cubicBezTo>
                  <a:cubicBezTo>
                    <a:pt x="566" y="378"/>
                    <a:pt x="566" y="378"/>
                    <a:pt x="566" y="378"/>
                  </a:cubicBezTo>
                  <a:cubicBezTo>
                    <a:pt x="567" y="378"/>
                    <a:pt x="567" y="378"/>
                    <a:pt x="567" y="378"/>
                  </a:cubicBezTo>
                  <a:cubicBezTo>
                    <a:pt x="567" y="378"/>
                    <a:pt x="567" y="378"/>
                    <a:pt x="567" y="378"/>
                  </a:cubicBezTo>
                  <a:cubicBezTo>
                    <a:pt x="567" y="378"/>
                    <a:pt x="567" y="378"/>
                    <a:pt x="567" y="378"/>
                  </a:cubicBezTo>
                  <a:cubicBezTo>
                    <a:pt x="567" y="377"/>
                    <a:pt x="567" y="377"/>
                    <a:pt x="567" y="377"/>
                  </a:cubicBezTo>
                  <a:cubicBezTo>
                    <a:pt x="567" y="377"/>
                    <a:pt x="567" y="377"/>
                    <a:pt x="567" y="377"/>
                  </a:cubicBezTo>
                  <a:cubicBezTo>
                    <a:pt x="567" y="377"/>
                    <a:pt x="567" y="377"/>
                    <a:pt x="567" y="377"/>
                  </a:cubicBezTo>
                  <a:cubicBezTo>
                    <a:pt x="568" y="377"/>
                    <a:pt x="568" y="377"/>
                    <a:pt x="568" y="377"/>
                  </a:cubicBezTo>
                  <a:cubicBezTo>
                    <a:pt x="568" y="377"/>
                    <a:pt x="568" y="377"/>
                    <a:pt x="568" y="377"/>
                  </a:cubicBezTo>
                  <a:cubicBezTo>
                    <a:pt x="568" y="376"/>
                    <a:pt x="568" y="376"/>
                    <a:pt x="568" y="376"/>
                  </a:cubicBezTo>
                  <a:cubicBezTo>
                    <a:pt x="568" y="376"/>
                    <a:pt x="568" y="376"/>
                    <a:pt x="568" y="376"/>
                  </a:cubicBezTo>
                  <a:cubicBezTo>
                    <a:pt x="568" y="376"/>
                    <a:pt x="568" y="376"/>
                    <a:pt x="568" y="376"/>
                  </a:cubicBezTo>
                  <a:cubicBezTo>
                    <a:pt x="568" y="376"/>
                    <a:pt x="568" y="376"/>
                    <a:pt x="568" y="376"/>
                  </a:cubicBezTo>
                  <a:cubicBezTo>
                    <a:pt x="568" y="376"/>
                    <a:pt x="568" y="376"/>
                    <a:pt x="568" y="376"/>
                  </a:cubicBezTo>
                  <a:cubicBezTo>
                    <a:pt x="568" y="376"/>
                    <a:pt x="568" y="376"/>
                    <a:pt x="568" y="376"/>
                  </a:cubicBezTo>
                  <a:cubicBezTo>
                    <a:pt x="568" y="375"/>
                    <a:pt x="568" y="375"/>
                    <a:pt x="568" y="375"/>
                  </a:cubicBezTo>
                  <a:cubicBezTo>
                    <a:pt x="568" y="375"/>
                    <a:pt x="568" y="375"/>
                    <a:pt x="568" y="375"/>
                  </a:cubicBezTo>
                  <a:cubicBezTo>
                    <a:pt x="568" y="376"/>
                    <a:pt x="568" y="376"/>
                    <a:pt x="568" y="376"/>
                  </a:cubicBezTo>
                  <a:cubicBezTo>
                    <a:pt x="568" y="375"/>
                    <a:pt x="568" y="375"/>
                    <a:pt x="568" y="375"/>
                  </a:cubicBezTo>
                  <a:cubicBezTo>
                    <a:pt x="569" y="375"/>
                    <a:pt x="569" y="375"/>
                    <a:pt x="569" y="375"/>
                  </a:cubicBezTo>
                  <a:cubicBezTo>
                    <a:pt x="569" y="375"/>
                    <a:pt x="569" y="375"/>
                    <a:pt x="569" y="375"/>
                  </a:cubicBezTo>
                  <a:cubicBezTo>
                    <a:pt x="569" y="375"/>
                    <a:pt x="569" y="375"/>
                    <a:pt x="569" y="375"/>
                  </a:cubicBezTo>
                  <a:cubicBezTo>
                    <a:pt x="569" y="375"/>
                    <a:pt x="569" y="375"/>
                    <a:pt x="569" y="375"/>
                  </a:cubicBezTo>
                  <a:cubicBezTo>
                    <a:pt x="569" y="374"/>
                    <a:pt x="569" y="374"/>
                    <a:pt x="569" y="374"/>
                  </a:cubicBezTo>
                  <a:cubicBezTo>
                    <a:pt x="569" y="374"/>
                    <a:pt x="569" y="374"/>
                    <a:pt x="569" y="374"/>
                  </a:cubicBezTo>
                  <a:cubicBezTo>
                    <a:pt x="569" y="374"/>
                    <a:pt x="569" y="374"/>
                    <a:pt x="569" y="374"/>
                  </a:cubicBezTo>
                  <a:cubicBezTo>
                    <a:pt x="569" y="374"/>
                    <a:pt x="569" y="374"/>
                    <a:pt x="569" y="374"/>
                  </a:cubicBezTo>
                  <a:cubicBezTo>
                    <a:pt x="569" y="374"/>
                    <a:pt x="569" y="374"/>
                    <a:pt x="569" y="374"/>
                  </a:cubicBezTo>
                  <a:cubicBezTo>
                    <a:pt x="569" y="373"/>
                    <a:pt x="569" y="373"/>
                    <a:pt x="569" y="373"/>
                  </a:cubicBezTo>
                  <a:cubicBezTo>
                    <a:pt x="569" y="373"/>
                    <a:pt x="569" y="373"/>
                    <a:pt x="569" y="373"/>
                  </a:cubicBezTo>
                  <a:cubicBezTo>
                    <a:pt x="569" y="372"/>
                    <a:pt x="569" y="372"/>
                    <a:pt x="569" y="372"/>
                  </a:cubicBezTo>
                  <a:cubicBezTo>
                    <a:pt x="569" y="372"/>
                    <a:pt x="569" y="372"/>
                    <a:pt x="569" y="372"/>
                  </a:cubicBezTo>
                  <a:cubicBezTo>
                    <a:pt x="569" y="371"/>
                    <a:pt x="569" y="371"/>
                    <a:pt x="569" y="371"/>
                  </a:cubicBezTo>
                  <a:cubicBezTo>
                    <a:pt x="569" y="371"/>
                    <a:pt x="569" y="371"/>
                    <a:pt x="569" y="371"/>
                  </a:cubicBezTo>
                  <a:cubicBezTo>
                    <a:pt x="570" y="371"/>
                    <a:pt x="570" y="371"/>
                    <a:pt x="570" y="371"/>
                  </a:cubicBezTo>
                  <a:cubicBezTo>
                    <a:pt x="570" y="371"/>
                    <a:pt x="570" y="370"/>
                    <a:pt x="570" y="370"/>
                  </a:cubicBezTo>
                  <a:cubicBezTo>
                    <a:pt x="570" y="369"/>
                    <a:pt x="570" y="369"/>
                    <a:pt x="570" y="369"/>
                  </a:cubicBezTo>
                  <a:cubicBezTo>
                    <a:pt x="570" y="369"/>
                    <a:pt x="570" y="369"/>
                    <a:pt x="570" y="369"/>
                  </a:cubicBezTo>
                  <a:cubicBezTo>
                    <a:pt x="570" y="369"/>
                    <a:pt x="570" y="369"/>
                    <a:pt x="570" y="369"/>
                  </a:cubicBezTo>
                  <a:cubicBezTo>
                    <a:pt x="570" y="368"/>
                    <a:pt x="570" y="368"/>
                    <a:pt x="570" y="368"/>
                  </a:cubicBezTo>
                  <a:cubicBezTo>
                    <a:pt x="570" y="367"/>
                    <a:pt x="570" y="367"/>
                    <a:pt x="570" y="367"/>
                  </a:cubicBezTo>
                  <a:cubicBezTo>
                    <a:pt x="570" y="367"/>
                    <a:pt x="570" y="367"/>
                    <a:pt x="570" y="367"/>
                  </a:cubicBezTo>
                  <a:cubicBezTo>
                    <a:pt x="570" y="367"/>
                    <a:pt x="570" y="367"/>
                    <a:pt x="570" y="367"/>
                  </a:cubicBezTo>
                  <a:cubicBezTo>
                    <a:pt x="570" y="367"/>
                    <a:pt x="570" y="367"/>
                    <a:pt x="570" y="367"/>
                  </a:cubicBezTo>
                  <a:cubicBezTo>
                    <a:pt x="570" y="366"/>
                    <a:pt x="570" y="365"/>
                    <a:pt x="570" y="365"/>
                  </a:cubicBezTo>
                  <a:cubicBezTo>
                    <a:pt x="571" y="345"/>
                    <a:pt x="572" y="325"/>
                    <a:pt x="573" y="305"/>
                  </a:cubicBezTo>
                  <a:cubicBezTo>
                    <a:pt x="574" y="305"/>
                    <a:pt x="575" y="305"/>
                    <a:pt x="576" y="305"/>
                  </a:cubicBezTo>
                  <a:cubicBezTo>
                    <a:pt x="576" y="305"/>
                    <a:pt x="576" y="305"/>
                    <a:pt x="576" y="305"/>
                  </a:cubicBezTo>
                  <a:cubicBezTo>
                    <a:pt x="577" y="305"/>
                    <a:pt x="579" y="305"/>
                    <a:pt x="580" y="305"/>
                  </a:cubicBezTo>
                  <a:cubicBezTo>
                    <a:pt x="583" y="305"/>
                    <a:pt x="586" y="305"/>
                    <a:pt x="590" y="305"/>
                  </a:cubicBezTo>
                  <a:cubicBezTo>
                    <a:pt x="590" y="305"/>
                    <a:pt x="590" y="305"/>
                    <a:pt x="590" y="305"/>
                  </a:cubicBezTo>
                  <a:cubicBezTo>
                    <a:pt x="592" y="305"/>
                    <a:pt x="594" y="305"/>
                    <a:pt x="596" y="305"/>
                  </a:cubicBezTo>
                  <a:cubicBezTo>
                    <a:pt x="597" y="305"/>
                    <a:pt x="598" y="305"/>
                    <a:pt x="599" y="305"/>
                  </a:cubicBezTo>
                  <a:cubicBezTo>
                    <a:pt x="600" y="305"/>
                    <a:pt x="601" y="305"/>
                    <a:pt x="603" y="305"/>
                  </a:cubicBezTo>
                  <a:cubicBezTo>
                    <a:pt x="604" y="305"/>
                    <a:pt x="606" y="305"/>
                    <a:pt x="608" y="305"/>
                  </a:cubicBezTo>
                  <a:cubicBezTo>
                    <a:pt x="613" y="305"/>
                    <a:pt x="619" y="304"/>
                    <a:pt x="625" y="304"/>
                  </a:cubicBezTo>
                  <a:cubicBezTo>
                    <a:pt x="630" y="304"/>
                    <a:pt x="635" y="304"/>
                    <a:pt x="640" y="304"/>
                  </a:cubicBezTo>
                  <a:cubicBezTo>
                    <a:pt x="646" y="304"/>
                    <a:pt x="651" y="304"/>
                    <a:pt x="656" y="304"/>
                  </a:cubicBezTo>
                  <a:cubicBezTo>
                    <a:pt x="661" y="304"/>
                    <a:pt x="667" y="304"/>
                    <a:pt x="672" y="304"/>
                  </a:cubicBezTo>
                  <a:cubicBezTo>
                    <a:pt x="678" y="304"/>
                    <a:pt x="683" y="304"/>
                    <a:pt x="689" y="304"/>
                  </a:cubicBezTo>
                  <a:cubicBezTo>
                    <a:pt x="694" y="304"/>
                    <a:pt x="699" y="304"/>
                    <a:pt x="704" y="304"/>
                  </a:cubicBezTo>
                  <a:cubicBezTo>
                    <a:pt x="710" y="304"/>
                    <a:pt x="715" y="304"/>
                    <a:pt x="720" y="304"/>
                  </a:cubicBezTo>
                  <a:cubicBezTo>
                    <a:pt x="725" y="304"/>
                    <a:pt x="730" y="303"/>
                    <a:pt x="735" y="303"/>
                  </a:cubicBezTo>
                  <a:cubicBezTo>
                    <a:pt x="740" y="303"/>
                    <a:pt x="744" y="303"/>
                    <a:pt x="749" y="303"/>
                  </a:cubicBezTo>
                  <a:cubicBezTo>
                    <a:pt x="753" y="303"/>
                    <a:pt x="757" y="303"/>
                    <a:pt x="761" y="303"/>
                  </a:cubicBezTo>
                  <a:cubicBezTo>
                    <a:pt x="765" y="303"/>
                    <a:pt x="768" y="303"/>
                    <a:pt x="772" y="303"/>
                  </a:cubicBezTo>
                  <a:cubicBezTo>
                    <a:pt x="775" y="303"/>
                    <a:pt x="778" y="303"/>
                    <a:pt x="781" y="303"/>
                  </a:cubicBezTo>
                  <a:cubicBezTo>
                    <a:pt x="783" y="303"/>
                    <a:pt x="785" y="303"/>
                    <a:pt x="787" y="303"/>
                  </a:cubicBezTo>
                  <a:cubicBezTo>
                    <a:pt x="787" y="303"/>
                    <a:pt x="787" y="303"/>
                    <a:pt x="787" y="303"/>
                  </a:cubicBezTo>
                  <a:cubicBezTo>
                    <a:pt x="791" y="303"/>
                    <a:pt x="795" y="303"/>
                    <a:pt x="797" y="303"/>
                  </a:cubicBezTo>
                  <a:cubicBezTo>
                    <a:pt x="798" y="303"/>
                    <a:pt x="798" y="303"/>
                    <a:pt x="798" y="303"/>
                  </a:cubicBezTo>
                  <a:cubicBezTo>
                    <a:pt x="799" y="302"/>
                    <a:pt x="799" y="302"/>
                    <a:pt x="799" y="302"/>
                  </a:cubicBezTo>
                  <a:cubicBezTo>
                    <a:pt x="800" y="302"/>
                    <a:pt x="800" y="302"/>
                    <a:pt x="800" y="302"/>
                  </a:cubicBezTo>
                  <a:cubicBezTo>
                    <a:pt x="800" y="302"/>
                    <a:pt x="800" y="302"/>
                    <a:pt x="800" y="302"/>
                  </a:cubicBezTo>
                  <a:cubicBezTo>
                    <a:pt x="801" y="302"/>
                    <a:pt x="801" y="302"/>
                    <a:pt x="801" y="302"/>
                  </a:cubicBezTo>
                  <a:cubicBezTo>
                    <a:pt x="802" y="302"/>
                    <a:pt x="802" y="302"/>
                    <a:pt x="802" y="302"/>
                  </a:cubicBezTo>
                  <a:cubicBezTo>
                    <a:pt x="802" y="302"/>
                    <a:pt x="803" y="302"/>
                    <a:pt x="803" y="302"/>
                  </a:cubicBezTo>
                  <a:cubicBezTo>
                    <a:pt x="804" y="302"/>
                    <a:pt x="804" y="302"/>
                    <a:pt x="804" y="302"/>
                  </a:cubicBezTo>
                  <a:cubicBezTo>
                    <a:pt x="804" y="302"/>
                    <a:pt x="804" y="302"/>
                    <a:pt x="804" y="302"/>
                  </a:cubicBezTo>
                  <a:cubicBezTo>
                    <a:pt x="804" y="302"/>
                    <a:pt x="804" y="302"/>
                    <a:pt x="804" y="302"/>
                  </a:cubicBezTo>
                  <a:cubicBezTo>
                    <a:pt x="804" y="302"/>
                    <a:pt x="804" y="302"/>
                    <a:pt x="804" y="302"/>
                  </a:cubicBezTo>
                  <a:cubicBezTo>
                    <a:pt x="805" y="302"/>
                    <a:pt x="805" y="302"/>
                    <a:pt x="805" y="302"/>
                  </a:cubicBezTo>
                  <a:cubicBezTo>
                    <a:pt x="806" y="302"/>
                    <a:pt x="806" y="302"/>
                    <a:pt x="806" y="302"/>
                  </a:cubicBezTo>
                  <a:cubicBezTo>
                    <a:pt x="806" y="302"/>
                    <a:pt x="806" y="302"/>
                    <a:pt x="806" y="302"/>
                  </a:cubicBezTo>
                  <a:cubicBezTo>
                    <a:pt x="806" y="302"/>
                    <a:pt x="806" y="302"/>
                    <a:pt x="806" y="302"/>
                  </a:cubicBezTo>
                  <a:cubicBezTo>
                    <a:pt x="806" y="302"/>
                    <a:pt x="806" y="302"/>
                    <a:pt x="806" y="302"/>
                  </a:cubicBezTo>
                  <a:cubicBezTo>
                    <a:pt x="807" y="302"/>
                    <a:pt x="807" y="302"/>
                    <a:pt x="807" y="302"/>
                  </a:cubicBezTo>
                  <a:cubicBezTo>
                    <a:pt x="807" y="302"/>
                    <a:pt x="807" y="302"/>
                    <a:pt x="807" y="302"/>
                  </a:cubicBezTo>
                  <a:cubicBezTo>
                    <a:pt x="807" y="302"/>
                    <a:pt x="807" y="302"/>
                    <a:pt x="807" y="302"/>
                  </a:cubicBezTo>
                  <a:cubicBezTo>
                    <a:pt x="807" y="302"/>
                    <a:pt x="807" y="302"/>
                    <a:pt x="807" y="302"/>
                  </a:cubicBezTo>
                  <a:cubicBezTo>
                    <a:pt x="807" y="302"/>
                    <a:pt x="807" y="302"/>
                    <a:pt x="807" y="302"/>
                  </a:cubicBezTo>
                  <a:cubicBezTo>
                    <a:pt x="807" y="302"/>
                    <a:pt x="807" y="302"/>
                    <a:pt x="807" y="302"/>
                  </a:cubicBezTo>
                  <a:cubicBezTo>
                    <a:pt x="808" y="302"/>
                    <a:pt x="808" y="302"/>
                    <a:pt x="808" y="302"/>
                  </a:cubicBezTo>
                  <a:cubicBezTo>
                    <a:pt x="808" y="302"/>
                    <a:pt x="808" y="302"/>
                    <a:pt x="808" y="302"/>
                  </a:cubicBezTo>
                  <a:cubicBezTo>
                    <a:pt x="809" y="302"/>
                    <a:pt x="809" y="302"/>
                    <a:pt x="809" y="302"/>
                  </a:cubicBezTo>
                  <a:cubicBezTo>
                    <a:pt x="809" y="302"/>
                    <a:pt x="809" y="302"/>
                    <a:pt x="809" y="302"/>
                  </a:cubicBezTo>
                  <a:cubicBezTo>
                    <a:pt x="809" y="302"/>
                    <a:pt x="809" y="302"/>
                    <a:pt x="809" y="302"/>
                  </a:cubicBezTo>
                  <a:cubicBezTo>
                    <a:pt x="809" y="302"/>
                    <a:pt x="809" y="302"/>
                    <a:pt x="809" y="302"/>
                  </a:cubicBezTo>
                  <a:cubicBezTo>
                    <a:pt x="810" y="302"/>
                    <a:pt x="810" y="302"/>
                    <a:pt x="810" y="302"/>
                  </a:cubicBezTo>
                  <a:cubicBezTo>
                    <a:pt x="811" y="301"/>
                    <a:pt x="811" y="301"/>
                    <a:pt x="811" y="301"/>
                  </a:cubicBezTo>
                  <a:cubicBezTo>
                    <a:pt x="811" y="301"/>
                    <a:pt x="811" y="301"/>
                    <a:pt x="811" y="301"/>
                  </a:cubicBezTo>
                  <a:cubicBezTo>
                    <a:pt x="811" y="301"/>
                    <a:pt x="811" y="301"/>
                    <a:pt x="811" y="301"/>
                  </a:cubicBezTo>
                  <a:cubicBezTo>
                    <a:pt x="811" y="301"/>
                    <a:pt x="811" y="301"/>
                    <a:pt x="811" y="301"/>
                  </a:cubicBezTo>
                  <a:cubicBezTo>
                    <a:pt x="812" y="301"/>
                    <a:pt x="812" y="301"/>
                    <a:pt x="812" y="301"/>
                  </a:cubicBezTo>
                  <a:cubicBezTo>
                    <a:pt x="812" y="301"/>
                    <a:pt x="812" y="301"/>
                    <a:pt x="812" y="301"/>
                  </a:cubicBezTo>
                  <a:cubicBezTo>
                    <a:pt x="813" y="301"/>
                    <a:pt x="813" y="301"/>
                    <a:pt x="813" y="301"/>
                  </a:cubicBezTo>
                  <a:cubicBezTo>
                    <a:pt x="813" y="301"/>
                    <a:pt x="813" y="301"/>
                    <a:pt x="813" y="301"/>
                  </a:cubicBezTo>
                  <a:cubicBezTo>
                    <a:pt x="813" y="301"/>
                    <a:pt x="813" y="301"/>
                    <a:pt x="813" y="301"/>
                  </a:cubicBezTo>
                  <a:cubicBezTo>
                    <a:pt x="813" y="301"/>
                    <a:pt x="813" y="301"/>
                    <a:pt x="813" y="301"/>
                  </a:cubicBezTo>
                  <a:cubicBezTo>
                    <a:pt x="813" y="300"/>
                    <a:pt x="813" y="300"/>
                    <a:pt x="813" y="300"/>
                  </a:cubicBezTo>
                  <a:cubicBezTo>
                    <a:pt x="814" y="300"/>
                    <a:pt x="814" y="300"/>
                    <a:pt x="814" y="300"/>
                  </a:cubicBezTo>
                  <a:cubicBezTo>
                    <a:pt x="814" y="300"/>
                    <a:pt x="814" y="300"/>
                    <a:pt x="814" y="300"/>
                  </a:cubicBezTo>
                  <a:cubicBezTo>
                    <a:pt x="814" y="300"/>
                    <a:pt x="814" y="300"/>
                    <a:pt x="814" y="300"/>
                  </a:cubicBezTo>
                  <a:cubicBezTo>
                    <a:pt x="814" y="300"/>
                    <a:pt x="814" y="300"/>
                    <a:pt x="814" y="300"/>
                  </a:cubicBezTo>
                  <a:cubicBezTo>
                    <a:pt x="814" y="300"/>
                    <a:pt x="814" y="300"/>
                    <a:pt x="814" y="300"/>
                  </a:cubicBezTo>
                  <a:cubicBezTo>
                    <a:pt x="814" y="300"/>
                    <a:pt x="814" y="300"/>
                    <a:pt x="814" y="300"/>
                  </a:cubicBezTo>
                  <a:cubicBezTo>
                    <a:pt x="814" y="300"/>
                    <a:pt x="814" y="300"/>
                    <a:pt x="814" y="300"/>
                  </a:cubicBezTo>
                  <a:cubicBezTo>
                    <a:pt x="814" y="300"/>
                    <a:pt x="814" y="300"/>
                    <a:pt x="814" y="300"/>
                  </a:cubicBezTo>
                  <a:cubicBezTo>
                    <a:pt x="814" y="300"/>
                    <a:pt x="814" y="300"/>
                    <a:pt x="814" y="300"/>
                  </a:cubicBezTo>
                  <a:cubicBezTo>
                    <a:pt x="814" y="300"/>
                    <a:pt x="814" y="300"/>
                    <a:pt x="814" y="300"/>
                  </a:cubicBezTo>
                  <a:cubicBezTo>
                    <a:pt x="815" y="299"/>
                    <a:pt x="815" y="299"/>
                    <a:pt x="815" y="299"/>
                  </a:cubicBezTo>
                  <a:cubicBezTo>
                    <a:pt x="815" y="299"/>
                    <a:pt x="815" y="299"/>
                    <a:pt x="815" y="299"/>
                  </a:cubicBezTo>
                  <a:cubicBezTo>
                    <a:pt x="815" y="299"/>
                    <a:pt x="815" y="299"/>
                    <a:pt x="815" y="299"/>
                  </a:cubicBezTo>
                  <a:cubicBezTo>
                    <a:pt x="815" y="299"/>
                    <a:pt x="815" y="299"/>
                    <a:pt x="815" y="299"/>
                  </a:cubicBezTo>
                  <a:cubicBezTo>
                    <a:pt x="815" y="299"/>
                    <a:pt x="815" y="299"/>
                    <a:pt x="815" y="299"/>
                  </a:cubicBezTo>
                  <a:cubicBezTo>
                    <a:pt x="815" y="299"/>
                    <a:pt x="815" y="299"/>
                    <a:pt x="815" y="299"/>
                  </a:cubicBezTo>
                  <a:cubicBezTo>
                    <a:pt x="815" y="299"/>
                    <a:pt x="815" y="299"/>
                    <a:pt x="815" y="299"/>
                  </a:cubicBezTo>
                  <a:cubicBezTo>
                    <a:pt x="815" y="299"/>
                    <a:pt x="815" y="299"/>
                    <a:pt x="815" y="299"/>
                  </a:cubicBezTo>
                  <a:cubicBezTo>
                    <a:pt x="815" y="299"/>
                    <a:pt x="815" y="299"/>
                    <a:pt x="815" y="299"/>
                  </a:cubicBezTo>
                  <a:cubicBezTo>
                    <a:pt x="815" y="299"/>
                    <a:pt x="815" y="299"/>
                    <a:pt x="815" y="299"/>
                  </a:cubicBezTo>
                  <a:cubicBezTo>
                    <a:pt x="815" y="298"/>
                    <a:pt x="815" y="298"/>
                    <a:pt x="815" y="298"/>
                  </a:cubicBezTo>
                  <a:cubicBezTo>
                    <a:pt x="815" y="298"/>
                    <a:pt x="815" y="298"/>
                    <a:pt x="815" y="298"/>
                  </a:cubicBezTo>
                  <a:cubicBezTo>
                    <a:pt x="815" y="298"/>
                    <a:pt x="815" y="298"/>
                    <a:pt x="815" y="298"/>
                  </a:cubicBezTo>
                  <a:cubicBezTo>
                    <a:pt x="815" y="298"/>
                    <a:pt x="815" y="298"/>
                    <a:pt x="815" y="298"/>
                  </a:cubicBezTo>
                  <a:cubicBezTo>
                    <a:pt x="815" y="298"/>
                    <a:pt x="815" y="298"/>
                    <a:pt x="815" y="298"/>
                  </a:cubicBezTo>
                  <a:cubicBezTo>
                    <a:pt x="816" y="298"/>
                    <a:pt x="816" y="298"/>
                    <a:pt x="816" y="298"/>
                  </a:cubicBezTo>
                  <a:cubicBezTo>
                    <a:pt x="816" y="298"/>
                    <a:pt x="816" y="298"/>
                    <a:pt x="816" y="298"/>
                  </a:cubicBezTo>
                  <a:cubicBezTo>
                    <a:pt x="816" y="298"/>
                    <a:pt x="816" y="298"/>
                    <a:pt x="816" y="298"/>
                  </a:cubicBezTo>
                  <a:cubicBezTo>
                    <a:pt x="816" y="298"/>
                    <a:pt x="816" y="298"/>
                    <a:pt x="816" y="298"/>
                  </a:cubicBezTo>
                  <a:cubicBezTo>
                    <a:pt x="816" y="298"/>
                    <a:pt x="816" y="298"/>
                    <a:pt x="816" y="298"/>
                  </a:cubicBezTo>
                  <a:cubicBezTo>
                    <a:pt x="816" y="297"/>
                    <a:pt x="816" y="297"/>
                    <a:pt x="816" y="297"/>
                  </a:cubicBezTo>
                  <a:cubicBezTo>
                    <a:pt x="816" y="297"/>
                    <a:pt x="816" y="297"/>
                    <a:pt x="816" y="297"/>
                  </a:cubicBezTo>
                  <a:cubicBezTo>
                    <a:pt x="816" y="297"/>
                    <a:pt x="816" y="297"/>
                    <a:pt x="816" y="297"/>
                  </a:cubicBezTo>
                  <a:cubicBezTo>
                    <a:pt x="816" y="297"/>
                    <a:pt x="816" y="297"/>
                    <a:pt x="816" y="297"/>
                  </a:cubicBezTo>
                  <a:cubicBezTo>
                    <a:pt x="816" y="297"/>
                    <a:pt x="816" y="297"/>
                    <a:pt x="816" y="297"/>
                  </a:cubicBezTo>
                  <a:cubicBezTo>
                    <a:pt x="816" y="297"/>
                    <a:pt x="816" y="297"/>
                    <a:pt x="816" y="297"/>
                  </a:cubicBezTo>
                  <a:cubicBezTo>
                    <a:pt x="816" y="297"/>
                    <a:pt x="816" y="297"/>
                    <a:pt x="816" y="297"/>
                  </a:cubicBezTo>
                  <a:cubicBezTo>
                    <a:pt x="819" y="245"/>
                    <a:pt x="823" y="194"/>
                    <a:pt x="826" y="142"/>
                  </a:cubicBezTo>
                  <a:cubicBezTo>
                    <a:pt x="826" y="143"/>
                    <a:pt x="826" y="143"/>
                    <a:pt x="826" y="143"/>
                  </a:cubicBezTo>
                  <a:cubicBezTo>
                    <a:pt x="826" y="143"/>
                    <a:pt x="826" y="143"/>
                    <a:pt x="826" y="143"/>
                  </a:cubicBezTo>
                  <a:cubicBezTo>
                    <a:pt x="825" y="144"/>
                    <a:pt x="825" y="144"/>
                    <a:pt x="825" y="144"/>
                  </a:cubicBezTo>
                  <a:cubicBezTo>
                    <a:pt x="825" y="144"/>
                    <a:pt x="825" y="144"/>
                    <a:pt x="825" y="144"/>
                  </a:cubicBezTo>
                  <a:cubicBezTo>
                    <a:pt x="825" y="144"/>
                    <a:pt x="825" y="144"/>
                    <a:pt x="825" y="144"/>
                  </a:cubicBezTo>
                  <a:cubicBezTo>
                    <a:pt x="825" y="144"/>
                    <a:pt x="825" y="144"/>
                    <a:pt x="825" y="144"/>
                  </a:cubicBezTo>
                  <a:cubicBezTo>
                    <a:pt x="824" y="145"/>
                    <a:pt x="824" y="145"/>
                    <a:pt x="824" y="145"/>
                  </a:cubicBezTo>
                  <a:cubicBezTo>
                    <a:pt x="824" y="145"/>
                    <a:pt x="824" y="145"/>
                    <a:pt x="824" y="145"/>
                  </a:cubicBezTo>
                  <a:cubicBezTo>
                    <a:pt x="824" y="145"/>
                    <a:pt x="823" y="146"/>
                    <a:pt x="823" y="146"/>
                  </a:cubicBezTo>
                  <a:cubicBezTo>
                    <a:pt x="823" y="146"/>
                    <a:pt x="823" y="146"/>
                    <a:pt x="823" y="146"/>
                  </a:cubicBezTo>
                  <a:cubicBezTo>
                    <a:pt x="822" y="146"/>
                    <a:pt x="822" y="146"/>
                    <a:pt x="821" y="146"/>
                  </a:cubicBezTo>
                  <a:cubicBezTo>
                    <a:pt x="821" y="146"/>
                    <a:pt x="821" y="146"/>
                    <a:pt x="821" y="146"/>
                  </a:cubicBezTo>
                  <a:cubicBezTo>
                    <a:pt x="820" y="146"/>
                    <a:pt x="820" y="147"/>
                    <a:pt x="819" y="147"/>
                  </a:cubicBezTo>
                  <a:cubicBezTo>
                    <a:pt x="819" y="147"/>
                    <a:pt x="819" y="147"/>
                    <a:pt x="819" y="147"/>
                  </a:cubicBezTo>
                  <a:cubicBezTo>
                    <a:pt x="818" y="147"/>
                    <a:pt x="818" y="147"/>
                    <a:pt x="817" y="147"/>
                  </a:cubicBezTo>
                  <a:cubicBezTo>
                    <a:pt x="816" y="147"/>
                    <a:pt x="815" y="147"/>
                    <a:pt x="813" y="147"/>
                  </a:cubicBezTo>
                  <a:cubicBezTo>
                    <a:pt x="813" y="147"/>
                    <a:pt x="812" y="147"/>
                    <a:pt x="811" y="147"/>
                  </a:cubicBezTo>
                  <a:cubicBezTo>
                    <a:pt x="811" y="147"/>
                    <a:pt x="810" y="147"/>
                    <a:pt x="810" y="147"/>
                  </a:cubicBezTo>
                  <a:cubicBezTo>
                    <a:pt x="809" y="147"/>
                    <a:pt x="809" y="147"/>
                    <a:pt x="808" y="147"/>
                  </a:cubicBezTo>
                  <a:cubicBezTo>
                    <a:pt x="807" y="148"/>
                    <a:pt x="807" y="148"/>
                    <a:pt x="807" y="148"/>
                  </a:cubicBezTo>
                  <a:cubicBezTo>
                    <a:pt x="807" y="148"/>
                    <a:pt x="806" y="148"/>
                    <a:pt x="806" y="148"/>
                  </a:cubicBezTo>
                  <a:cubicBezTo>
                    <a:pt x="805" y="148"/>
                    <a:pt x="803" y="148"/>
                    <a:pt x="802" y="148"/>
                  </a:cubicBezTo>
                  <a:cubicBezTo>
                    <a:pt x="801" y="148"/>
                    <a:pt x="800" y="148"/>
                    <a:pt x="800" y="148"/>
                  </a:cubicBezTo>
                  <a:cubicBezTo>
                    <a:pt x="797" y="148"/>
                    <a:pt x="795" y="148"/>
                    <a:pt x="792" y="148"/>
                  </a:cubicBezTo>
                  <a:cubicBezTo>
                    <a:pt x="791" y="148"/>
                    <a:pt x="790" y="148"/>
                    <a:pt x="789" y="148"/>
                  </a:cubicBezTo>
                  <a:cubicBezTo>
                    <a:pt x="789" y="148"/>
                    <a:pt x="788" y="148"/>
                    <a:pt x="787" y="148"/>
                  </a:cubicBezTo>
                  <a:cubicBezTo>
                    <a:pt x="787" y="148"/>
                    <a:pt x="786" y="148"/>
                    <a:pt x="786" y="148"/>
                  </a:cubicBezTo>
                  <a:cubicBezTo>
                    <a:pt x="784" y="148"/>
                    <a:pt x="783" y="148"/>
                    <a:pt x="781" y="148"/>
                  </a:cubicBezTo>
                  <a:cubicBezTo>
                    <a:pt x="777" y="148"/>
                    <a:pt x="774" y="148"/>
                    <a:pt x="770" y="148"/>
                  </a:cubicBezTo>
                  <a:cubicBezTo>
                    <a:pt x="766" y="148"/>
                    <a:pt x="762" y="148"/>
                    <a:pt x="758" y="148"/>
                  </a:cubicBezTo>
                  <a:cubicBezTo>
                    <a:pt x="753" y="148"/>
                    <a:pt x="748" y="148"/>
                    <a:pt x="743" y="149"/>
                  </a:cubicBezTo>
                  <a:cubicBezTo>
                    <a:pt x="739" y="149"/>
                    <a:pt x="733" y="149"/>
                    <a:pt x="728" y="149"/>
                  </a:cubicBezTo>
                  <a:cubicBezTo>
                    <a:pt x="723" y="149"/>
                    <a:pt x="718" y="149"/>
                    <a:pt x="713" y="149"/>
                  </a:cubicBezTo>
                  <a:cubicBezTo>
                    <a:pt x="707" y="149"/>
                    <a:pt x="702" y="149"/>
                    <a:pt x="697" y="149"/>
                  </a:cubicBezTo>
                  <a:cubicBezTo>
                    <a:pt x="691" y="149"/>
                    <a:pt x="686" y="149"/>
                    <a:pt x="680" y="149"/>
                  </a:cubicBezTo>
                  <a:cubicBezTo>
                    <a:pt x="675" y="149"/>
                    <a:pt x="669" y="149"/>
                    <a:pt x="664" y="149"/>
                  </a:cubicBezTo>
                  <a:cubicBezTo>
                    <a:pt x="658" y="149"/>
                    <a:pt x="653" y="149"/>
                    <a:pt x="648" y="149"/>
                  </a:cubicBezTo>
                  <a:cubicBezTo>
                    <a:pt x="643" y="150"/>
                    <a:pt x="637" y="150"/>
                    <a:pt x="632" y="150"/>
                  </a:cubicBezTo>
                  <a:cubicBezTo>
                    <a:pt x="629" y="150"/>
                    <a:pt x="625" y="150"/>
                    <a:pt x="622" y="150"/>
                  </a:cubicBezTo>
                  <a:cubicBezTo>
                    <a:pt x="621" y="150"/>
                    <a:pt x="620" y="150"/>
                    <a:pt x="619" y="150"/>
                  </a:cubicBezTo>
                  <a:cubicBezTo>
                    <a:pt x="615" y="150"/>
                    <a:pt x="611" y="150"/>
                    <a:pt x="607" y="150"/>
                  </a:cubicBezTo>
                  <a:cubicBezTo>
                    <a:pt x="604" y="150"/>
                    <a:pt x="600" y="150"/>
                    <a:pt x="597" y="150"/>
                  </a:cubicBezTo>
                  <a:cubicBezTo>
                    <a:pt x="596" y="150"/>
                    <a:pt x="596" y="150"/>
                    <a:pt x="596" y="150"/>
                  </a:cubicBezTo>
                  <a:cubicBezTo>
                    <a:pt x="595" y="150"/>
                    <a:pt x="593" y="150"/>
                    <a:pt x="592" y="150"/>
                  </a:cubicBezTo>
                  <a:cubicBezTo>
                    <a:pt x="591" y="150"/>
                    <a:pt x="591" y="150"/>
                    <a:pt x="590" y="150"/>
                  </a:cubicBezTo>
                  <a:cubicBezTo>
                    <a:pt x="589" y="150"/>
                    <a:pt x="588" y="150"/>
                    <a:pt x="587" y="150"/>
                  </a:cubicBezTo>
                  <a:cubicBezTo>
                    <a:pt x="587" y="150"/>
                    <a:pt x="587" y="150"/>
                    <a:pt x="587" y="150"/>
                  </a:cubicBezTo>
                  <a:cubicBezTo>
                    <a:pt x="586" y="150"/>
                    <a:pt x="586" y="150"/>
                    <a:pt x="586" y="150"/>
                  </a:cubicBezTo>
                  <a:cubicBezTo>
                    <a:pt x="585" y="150"/>
                    <a:pt x="584" y="150"/>
                    <a:pt x="583" y="150"/>
                  </a:cubicBezTo>
                  <a:cubicBezTo>
                    <a:pt x="582" y="150"/>
                    <a:pt x="582" y="150"/>
                    <a:pt x="582" y="150"/>
                  </a:cubicBezTo>
                  <a:cubicBezTo>
                    <a:pt x="582" y="150"/>
                    <a:pt x="582" y="150"/>
                    <a:pt x="582" y="150"/>
                  </a:cubicBezTo>
                  <a:cubicBezTo>
                    <a:pt x="582" y="150"/>
                    <a:pt x="582" y="150"/>
                    <a:pt x="582" y="150"/>
                  </a:cubicBezTo>
                  <a:cubicBezTo>
                    <a:pt x="580" y="150"/>
                    <a:pt x="578" y="151"/>
                    <a:pt x="576" y="151"/>
                  </a:cubicBezTo>
                  <a:cubicBezTo>
                    <a:pt x="575" y="151"/>
                    <a:pt x="575" y="151"/>
                    <a:pt x="575" y="151"/>
                  </a:cubicBezTo>
                  <a:cubicBezTo>
                    <a:pt x="574" y="151"/>
                    <a:pt x="574" y="151"/>
                    <a:pt x="574" y="151"/>
                  </a:cubicBezTo>
                  <a:cubicBezTo>
                    <a:pt x="573" y="151"/>
                    <a:pt x="573" y="151"/>
                    <a:pt x="572" y="151"/>
                  </a:cubicBezTo>
                  <a:cubicBezTo>
                    <a:pt x="572" y="151"/>
                    <a:pt x="572" y="151"/>
                    <a:pt x="572" y="151"/>
                  </a:cubicBezTo>
                  <a:cubicBezTo>
                    <a:pt x="571" y="151"/>
                    <a:pt x="571" y="151"/>
                    <a:pt x="571" y="151"/>
                  </a:cubicBezTo>
                  <a:cubicBezTo>
                    <a:pt x="571" y="151"/>
                    <a:pt x="571" y="151"/>
                    <a:pt x="571" y="151"/>
                  </a:cubicBezTo>
                  <a:cubicBezTo>
                    <a:pt x="571" y="151"/>
                    <a:pt x="571" y="151"/>
                    <a:pt x="571" y="151"/>
                  </a:cubicBezTo>
                  <a:cubicBezTo>
                    <a:pt x="570" y="151"/>
                    <a:pt x="570" y="151"/>
                    <a:pt x="570" y="151"/>
                  </a:cubicBezTo>
                  <a:cubicBezTo>
                    <a:pt x="569" y="151"/>
                    <a:pt x="569" y="151"/>
                    <a:pt x="569" y="151"/>
                  </a:cubicBezTo>
                  <a:cubicBezTo>
                    <a:pt x="568" y="151"/>
                    <a:pt x="568" y="151"/>
                    <a:pt x="568" y="151"/>
                  </a:cubicBezTo>
                  <a:cubicBezTo>
                    <a:pt x="568" y="151"/>
                    <a:pt x="568" y="151"/>
                    <a:pt x="568" y="151"/>
                  </a:cubicBezTo>
                  <a:cubicBezTo>
                    <a:pt x="567" y="151"/>
                    <a:pt x="567" y="151"/>
                    <a:pt x="567" y="151"/>
                  </a:cubicBezTo>
                  <a:cubicBezTo>
                    <a:pt x="566" y="151"/>
                    <a:pt x="566" y="151"/>
                    <a:pt x="566" y="151"/>
                  </a:cubicBezTo>
                  <a:cubicBezTo>
                    <a:pt x="565" y="151"/>
                    <a:pt x="565" y="151"/>
                    <a:pt x="565" y="151"/>
                  </a:cubicBezTo>
                  <a:cubicBezTo>
                    <a:pt x="565" y="151"/>
                    <a:pt x="565" y="151"/>
                    <a:pt x="565" y="151"/>
                  </a:cubicBezTo>
                  <a:cubicBezTo>
                    <a:pt x="565" y="151"/>
                    <a:pt x="565" y="151"/>
                    <a:pt x="565" y="151"/>
                  </a:cubicBezTo>
                  <a:cubicBezTo>
                    <a:pt x="564" y="151"/>
                    <a:pt x="564" y="151"/>
                    <a:pt x="564" y="151"/>
                  </a:cubicBezTo>
                  <a:cubicBezTo>
                    <a:pt x="563" y="151"/>
                    <a:pt x="563" y="151"/>
                    <a:pt x="563" y="151"/>
                  </a:cubicBezTo>
                  <a:cubicBezTo>
                    <a:pt x="562" y="152"/>
                    <a:pt x="562" y="152"/>
                    <a:pt x="562" y="152"/>
                  </a:cubicBezTo>
                  <a:cubicBezTo>
                    <a:pt x="562" y="152"/>
                    <a:pt x="562" y="152"/>
                    <a:pt x="562" y="152"/>
                  </a:cubicBezTo>
                  <a:cubicBezTo>
                    <a:pt x="561" y="152"/>
                    <a:pt x="561" y="152"/>
                    <a:pt x="561" y="152"/>
                  </a:cubicBezTo>
                  <a:cubicBezTo>
                    <a:pt x="560" y="152"/>
                    <a:pt x="560" y="152"/>
                    <a:pt x="559" y="152"/>
                  </a:cubicBezTo>
                  <a:cubicBezTo>
                    <a:pt x="559" y="152"/>
                    <a:pt x="559" y="152"/>
                    <a:pt x="559" y="152"/>
                  </a:cubicBezTo>
                  <a:cubicBezTo>
                    <a:pt x="559" y="152"/>
                    <a:pt x="559" y="152"/>
                    <a:pt x="559" y="152"/>
                  </a:cubicBezTo>
                  <a:cubicBezTo>
                    <a:pt x="559" y="152"/>
                    <a:pt x="559" y="152"/>
                    <a:pt x="559" y="152"/>
                  </a:cubicBezTo>
                  <a:cubicBezTo>
                    <a:pt x="558" y="152"/>
                    <a:pt x="558" y="152"/>
                    <a:pt x="558" y="152"/>
                  </a:cubicBezTo>
                  <a:cubicBezTo>
                    <a:pt x="558" y="152"/>
                    <a:pt x="558" y="152"/>
                    <a:pt x="557" y="152"/>
                  </a:cubicBezTo>
                  <a:cubicBezTo>
                    <a:pt x="556" y="152"/>
                    <a:pt x="556" y="152"/>
                    <a:pt x="556" y="152"/>
                  </a:cubicBezTo>
                  <a:cubicBezTo>
                    <a:pt x="556" y="152"/>
                    <a:pt x="556" y="152"/>
                    <a:pt x="556" y="152"/>
                  </a:cubicBezTo>
                  <a:cubicBezTo>
                    <a:pt x="556" y="153"/>
                    <a:pt x="555" y="153"/>
                    <a:pt x="554" y="153"/>
                  </a:cubicBezTo>
                  <a:cubicBezTo>
                    <a:pt x="554" y="153"/>
                    <a:pt x="554" y="153"/>
                    <a:pt x="554" y="153"/>
                  </a:cubicBezTo>
                  <a:cubicBezTo>
                    <a:pt x="554" y="153"/>
                    <a:pt x="554" y="153"/>
                    <a:pt x="554" y="153"/>
                  </a:cubicBezTo>
                  <a:cubicBezTo>
                    <a:pt x="553" y="153"/>
                    <a:pt x="553" y="153"/>
                    <a:pt x="553" y="153"/>
                  </a:cubicBezTo>
                  <a:cubicBezTo>
                    <a:pt x="552" y="153"/>
                    <a:pt x="552" y="153"/>
                    <a:pt x="552" y="153"/>
                  </a:cubicBezTo>
                  <a:cubicBezTo>
                    <a:pt x="552" y="154"/>
                    <a:pt x="552" y="154"/>
                    <a:pt x="552" y="154"/>
                  </a:cubicBezTo>
                  <a:cubicBezTo>
                    <a:pt x="551" y="154"/>
                    <a:pt x="551" y="154"/>
                    <a:pt x="551" y="154"/>
                  </a:cubicBezTo>
                  <a:cubicBezTo>
                    <a:pt x="551" y="154"/>
                    <a:pt x="551" y="154"/>
                    <a:pt x="551" y="154"/>
                  </a:cubicBezTo>
                  <a:cubicBezTo>
                    <a:pt x="551" y="154"/>
                    <a:pt x="551" y="154"/>
                    <a:pt x="551" y="154"/>
                  </a:cubicBezTo>
                  <a:cubicBezTo>
                    <a:pt x="550" y="154"/>
                    <a:pt x="550" y="154"/>
                    <a:pt x="550" y="154"/>
                  </a:cubicBezTo>
                  <a:cubicBezTo>
                    <a:pt x="550" y="154"/>
                    <a:pt x="550" y="154"/>
                    <a:pt x="550" y="154"/>
                  </a:cubicBezTo>
                  <a:cubicBezTo>
                    <a:pt x="550" y="154"/>
                    <a:pt x="550" y="154"/>
                    <a:pt x="550" y="154"/>
                  </a:cubicBezTo>
                  <a:cubicBezTo>
                    <a:pt x="549" y="155"/>
                    <a:pt x="549" y="155"/>
                    <a:pt x="549" y="155"/>
                  </a:cubicBezTo>
                  <a:cubicBezTo>
                    <a:pt x="549" y="155"/>
                    <a:pt x="549" y="155"/>
                    <a:pt x="549" y="155"/>
                  </a:cubicBezTo>
                  <a:cubicBezTo>
                    <a:pt x="549" y="155"/>
                    <a:pt x="549" y="155"/>
                    <a:pt x="549" y="155"/>
                  </a:cubicBezTo>
                  <a:cubicBezTo>
                    <a:pt x="549" y="155"/>
                    <a:pt x="549" y="155"/>
                    <a:pt x="549" y="155"/>
                  </a:cubicBezTo>
                  <a:cubicBezTo>
                    <a:pt x="548" y="155"/>
                    <a:pt x="548" y="155"/>
                    <a:pt x="548" y="155"/>
                  </a:cubicBezTo>
                  <a:cubicBezTo>
                    <a:pt x="548" y="155"/>
                    <a:pt x="548" y="155"/>
                    <a:pt x="548" y="155"/>
                  </a:cubicBezTo>
                  <a:cubicBezTo>
                    <a:pt x="548" y="155"/>
                    <a:pt x="548" y="155"/>
                    <a:pt x="548" y="155"/>
                  </a:cubicBezTo>
                  <a:cubicBezTo>
                    <a:pt x="548" y="155"/>
                    <a:pt x="548" y="155"/>
                    <a:pt x="548" y="155"/>
                  </a:cubicBezTo>
                  <a:cubicBezTo>
                    <a:pt x="548" y="155"/>
                    <a:pt x="548" y="155"/>
                    <a:pt x="548" y="155"/>
                  </a:cubicBezTo>
                  <a:cubicBezTo>
                    <a:pt x="548" y="156"/>
                    <a:pt x="548" y="156"/>
                    <a:pt x="548" y="156"/>
                  </a:cubicBezTo>
                  <a:cubicBezTo>
                    <a:pt x="547" y="156"/>
                    <a:pt x="547" y="156"/>
                    <a:pt x="547" y="156"/>
                  </a:cubicBezTo>
                  <a:cubicBezTo>
                    <a:pt x="547" y="156"/>
                    <a:pt x="547" y="156"/>
                    <a:pt x="547" y="156"/>
                  </a:cubicBezTo>
                  <a:cubicBezTo>
                    <a:pt x="547" y="156"/>
                    <a:pt x="547" y="156"/>
                    <a:pt x="547" y="156"/>
                  </a:cubicBezTo>
                  <a:cubicBezTo>
                    <a:pt x="547" y="156"/>
                    <a:pt x="547" y="156"/>
                    <a:pt x="547" y="156"/>
                  </a:cubicBezTo>
                  <a:cubicBezTo>
                    <a:pt x="547" y="156"/>
                    <a:pt x="547" y="156"/>
                    <a:pt x="547" y="156"/>
                  </a:cubicBezTo>
                  <a:cubicBezTo>
                    <a:pt x="547" y="156"/>
                    <a:pt x="547" y="156"/>
                    <a:pt x="547" y="156"/>
                  </a:cubicBezTo>
                  <a:cubicBezTo>
                    <a:pt x="546" y="156"/>
                    <a:pt x="546" y="156"/>
                    <a:pt x="546" y="156"/>
                  </a:cubicBezTo>
                  <a:cubicBezTo>
                    <a:pt x="546" y="157"/>
                    <a:pt x="546" y="157"/>
                    <a:pt x="546" y="157"/>
                  </a:cubicBezTo>
                  <a:cubicBezTo>
                    <a:pt x="546" y="157"/>
                    <a:pt x="546" y="157"/>
                    <a:pt x="546" y="157"/>
                  </a:cubicBezTo>
                  <a:cubicBezTo>
                    <a:pt x="546" y="157"/>
                    <a:pt x="546" y="157"/>
                    <a:pt x="546" y="157"/>
                  </a:cubicBezTo>
                  <a:cubicBezTo>
                    <a:pt x="546" y="157"/>
                    <a:pt x="546" y="157"/>
                    <a:pt x="546" y="157"/>
                  </a:cubicBezTo>
                  <a:cubicBezTo>
                    <a:pt x="546" y="157"/>
                    <a:pt x="546" y="157"/>
                    <a:pt x="546" y="157"/>
                  </a:cubicBezTo>
                  <a:cubicBezTo>
                    <a:pt x="546" y="157"/>
                    <a:pt x="546" y="157"/>
                    <a:pt x="546" y="157"/>
                  </a:cubicBezTo>
                  <a:cubicBezTo>
                    <a:pt x="546" y="157"/>
                    <a:pt x="546" y="157"/>
                    <a:pt x="546" y="157"/>
                  </a:cubicBezTo>
                  <a:cubicBezTo>
                    <a:pt x="546" y="157"/>
                    <a:pt x="546" y="157"/>
                    <a:pt x="546" y="157"/>
                  </a:cubicBezTo>
                  <a:cubicBezTo>
                    <a:pt x="545" y="157"/>
                    <a:pt x="545" y="157"/>
                    <a:pt x="545" y="157"/>
                  </a:cubicBezTo>
                  <a:cubicBezTo>
                    <a:pt x="545" y="158"/>
                    <a:pt x="545" y="158"/>
                    <a:pt x="545" y="158"/>
                  </a:cubicBezTo>
                  <a:cubicBezTo>
                    <a:pt x="545" y="158"/>
                    <a:pt x="545" y="158"/>
                    <a:pt x="545" y="158"/>
                  </a:cubicBezTo>
                  <a:cubicBezTo>
                    <a:pt x="545" y="158"/>
                    <a:pt x="545" y="158"/>
                    <a:pt x="545" y="158"/>
                  </a:cubicBezTo>
                  <a:cubicBezTo>
                    <a:pt x="545" y="158"/>
                    <a:pt x="545" y="158"/>
                    <a:pt x="545" y="158"/>
                  </a:cubicBezTo>
                  <a:cubicBezTo>
                    <a:pt x="545" y="158"/>
                    <a:pt x="545" y="158"/>
                    <a:pt x="545" y="158"/>
                  </a:cubicBezTo>
                  <a:cubicBezTo>
                    <a:pt x="545" y="158"/>
                    <a:pt x="545" y="158"/>
                    <a:pt x="545" y="158"/>
                  </a:cubicBezTo>
                  <a:cubicBezTo>
                    <a:pt x="545" y="158"/>
                    <a:pt x="545" y="158"/>
                    <a:pt x="545" y="158"/>
                  </a:cubicBezTo>
                  <a:cubicBezTo>
                    <a:pt x="545" y="159"/>
                    <a:pt x="545" y="159"/>
                    <a:pt x="545" y="159"/>
                  </a:cubicBezTo>
                  <a:cubicBezTo>
                    <a:pt x="545" y="159"/>
                    <a:pt x="545" y="159"/>
                    <a:pt x="545" y="159"/>
                  </a:cubicBezTo>
                  <a:cubicBezTo>
                    <a:pt x="545" y="159"/>
                    <a:pt x="545" y="159"/>
                    <a:pt x="545" y="159"/>
                  </a:cubicBezTo>
                  <a:cubicBezTo>
                    <a:pt x="544" y="159"/>
                    <a:pt x="544" y="159"/>
                    <a:pt x="544" y="159"/>
                  </a:cubicBezTo>
                  <a:cubicBezTo>
                    <a:pt x="544" y="159"/>
                    <a:pt x="544" y="159"/>
                    <a:pt x="544" y="159"/>
                  </a:cubicBezTo>
                  <a:cubicBezTo>
                    <a:pt x="544" y="160"/>
                    <a:pt x="544" y="160"/>
                    <a:pt x="544" y="160"/>
                  </a:cubicBezTo>
                  <a:cubicBezTo>
                    <a:pt x="544" y="160"/>
                    <a:pt x="544" y="160"/>
                    <a:pt x="544" y="160"/>
                  </a:cubicBezTo>
                  <a:cubicBezTo>
                    <a:pt x="544" y="160"/>
                    <a:pt x="544" y="160"/>
                    <a:pt x="544" y="160"/>
                  </a:cubicBezTo>
                  <a:cubicBezTo>
                    <a:pt x="544" y="160"/>
                    <a:pt x="544" y="160"/>
                    <a:pt x="544" y="160"/>
                  </a:cubicBezTo>
                  <a:cubicBezTo>
                    <a:pt x="544" y="160"/>
                    <a:pt x="544" y="160"/>
                    <a:pt x="544" y="160"/>
                  </a:cubicBezTo>
                  <a:cubicBezTo>
                    <a:pt x="542" y="230"/>
                    <a:pt x="542" y="230"/>
                    <a:pt x="542" y="230"/>
                  </a:cubicBezTo>
                  <a:cubicBezTo>
                    <a:pt x="541" y="230"/>
                    <a:pt x="540" y="230"/>
                    <a:pt x="539" y="230"/>
                  </a:cubicBezTo>
                  <a:cubicBezTo>
                    <a:pt x="537" y="231"/>
                    <a:pt x="535" y="231"/>
                    <a:pt x="533" y="231"/>
                  </a:cubicBezTo>
                  <a:cubicBezTo>
                    <a:pt x="533" y="231"/>
                    <a:pt x="533" y="231"/>
                    <a:pt x="533" y="231"/>
                  </a:cubicBezTo>
                  <a:cubicBezTo>
                    <a:pt x="531" y="232"/>
                    <a:pt x="528" y="232"/>
                    <a:pt x="526" y="232"/>
                  </a:cubicBezTo>
                  <a:cubicBezTo>
                    <a:pt x="525" y="232"/>
                    <a:pt x="525" y="232"/>
                    <a:pt x="525" y="232"/>
                  </a:cubicBezTo>
                  <a:cubicBezTo>
                    <a:pt x="523" y="233"/>
                    <a:pt x="521" y="233"/>
                    <a:pt x="518" y="233"/>
                  </a:cubicBezTo>
                  <a:cubicBezTo>
                    <a:pt x="513" y="234"/>
                    <a:pt x="508" y="234"/>
                    <a:pt x="503" y="234"/>
                  </a:cubicBezTo>
                  <a:cubicBezTo>
                    <a:pt x="503" y="234"/>
                    <a:pt x="503" y="234"/>
                    <a:pt x="503" y="234"/>
                  </a:cubicBezTo>
                  <a:cubicBezTo>
                    <a:pt x="500" y="234"/>
                    <a:pt x="497" y="235"/>
                    <a:pt x="495" y="235"/>
                  </a:cubicBezTo>
                  <a:cubicBezTo>
                    <a:pt x="495" y="235"/>
                    <a:pt x="495" y="235"/>
                    <a:pt x="495" y="235"/>
                  </a:cubicBezTo>
                  <a:cubicBezTo>
                    <a:pt x="492" y="235"/>
                    <a:pt x="489" y="235"/>
                    <a:pt x="487" y="235"/>
                  </a:cubicBezTo>
                  <a:cubicBezTo>
                    <a:pt x="481" y="235"/>
                    <a:pt x="475" y="235"/>
                    <a:pt x="470" y="235"/>
                  </a:cubicBezTo>
                  <a:cubicBezTo>
                    <a:pt x="467" y="235"/>
                    <a:pt x="464" y="234"/>
                    <a:pt x="462" y="234"/>
                  </a:cubicBezTo>
                  <a:cubicBezTo>
                    <a:pt x="461" y="234"/>
                    <a:pt x="461" y="234"/>
                    <a:pt x="461" y="234"/>
                  </a:cubicBezTo>
                  <a:cubicBezTo>
                    <a:pt x="459" y="234"/>
                    <a:pt x="456" y="234"/>
                    <a:pt x="454" y="234"/>
                  </a:cubicBezTo>
                  <a:cubicBezTo>
                    <a:pt x="451" y="233"/>
                    <a:pt x="448" y="233"/>
                    <a:pt x="446" y="233"/>
                  </a:cubicBezTo>
                  <a:cubicBezTo>
                    <a:pt x="446" y="233"/>
                    <a:pt x="446" y="233"/>
                    <a:pt x="446" y="233"/>
                  </a:cubicBezTo>
                  <a:cubicBezTo>
                    <a:pt x="443" y="233"/>
                    <a:pt x="441" y="232"/>
                    <a:pt x="439" y="232"/>
                  </a:cubicBezTo>
                  <a:cubicBezTo>
                    <a:pt x="438" y="232"/>
                    <a:pt x="438" y="232"/>
                    <a:pt x="438" y="232"/>
                  </a:cubicBezTo>
                  <a:cubicBezTo>
                    <a:pt x="438" y="232"/>
                    <a:pt x="438" y="232"/>
                    <a:pt x="438" y="232"/>
                  </a:cubicBezTo>
                  <a:cubicBezTo>
                    <a:pt x="434" y="231"/>
                    <a:pt x="429" y="230"/>
                    <a:pt x="425" y="230"/>
                  </a:cubicBezTo>
                  <a:cubicBezTo>
                    <a:pt x="424" y="229"/>
                    <a:pt x="423" y="229"/>
                    <a:pt x="421" y="229"/>
                  </a:cubicBezTo>
                  <a:cubicBezTo>
                    <a:pt x="421" y="229"/>
                    <a:pt x="421" y="229"/>
                    <a:pt x="421" y="229"/>
                  </a:cubicBezTo>
                  <a:cubicBezTo>
                    <a:pt x="420" y="228"/>
                    <a:pt x="419" y="228"/>
                    <a:pt x="418" y="228"/>
                  </a:cubicBezTo>
                  <a:cubicBezTo>
                    <a:pt x="418" y="228"/>
                    <a:pt x="418" y="228"/>
                    <a:pt x="418" y="228"/>
                  </a:cubicBezTo>
                  <a:cubicBezTo>
                    <a:pt x="417" y="227"/>
                    <a:pt x="416" y="227"/>
                    <a:pt x="416" y="227"/>
                  </a:cubicBezTo>
                  <a:cubicBezTo>
                    <a:pt x="415" y="226"/>
                    <a:pt x="415" y="226"/>
                    <a:pt x="415" y="226"/>
                  </a:cubicBezTo>
                  <a:cubicBezTo>
                    <a:pt x="414" y="226"/>
                    <a:pt x="413" y="226"/>
                    <a:pt x="412" y="225"/>
                  </a:cubicBezTo>
                  <a:cubicBezTo>
                    <a:pt x="411" y="225"/>
                    <a:pt x="411" y="225"/>
                    <a:pt x="410" y="225"/>
                  </a:cubicBezTo>
                  <a:cubicBezTo>
                    <a:pt x="411" y="211"/>
                    <a:pt x="411" y="198"/>
                    <a:pt x="411" y="185"/>
                  </a:cubicBezTo>
                  <a:cubicBezTo>
                    <a:pt x="411" y="184"/>
                    <a:pt x="411" y="184"/>
                    <a:pt x="411" y="183"/>
                  </a:cubicBezTo>
                  <a:cubicBezTo>
                    <a:pt x="411" y="182"/>
                    <a:pt x="411" y="182"/>
                    <a:pt x="411" y="182"/>
                  </a:cubicBezTo>
                  <a:cubicBezTo>
                    <a:pt x="411" y="182"/>
                    <a:pt x="411" y="182"/>
                    <a:pt x="410" y="181"/>
                  </a:cubicBezTo>
                  <a:cubicBezTo>
                    <a:pt x="410" y="181"/>
                    <a:pt x="410" y="181"/>
                    <a:pt x="410" y="181"/>
                  </a:cubicBezTo>
                  <a:cubicBezTo>
                    <a:pt x="410" y="181"/>
                    <a:pt x="410" y="181"/>
                    <a:pt x="410" y="181"/>
                  </a:cubicBezTo>
                  <a:cubicBezTo>
                    <a:pt x="409" y="180"/>
                    <a:pt x="409" y="180"/>
                    <a:pt x="409" y="180"/>
                  </a:cubicBezTo>
                  <a:cubicBezTo>
                    <a:pt x="408" y="179"/>
                    <a:pt x="408" y="179"/>
                    <a:pt x="408" y="179"/>
                  </a:cubicBezTo>
                  <a:cubicBezTo>
                    <a:pt x="407" y="178"/>
                    <a:pt x="407" y="178"/>
                    <a:pt x="407" y="178"/>
                  </a:cubicBezTo>
                  <a:cubicBezTo>
                    <a:pt x="407" y="178"/>
                    <a:pt x="407" y="178"/>
                    <a:pt x="407" y="178"/>
                  </a:cubicBezTo>
                  <a:cubicBezTo>
                    <a:pt x="407" y="178"/>
                    <a:pt x="407" y="178"/>
                    <a:pt x="407" y="178"/>
                  </a:cubicBezTo>
                  <a:cubicBezTo>
                    <a:pt x="406" y="177"/>
                    <a:pt x="406" y="177"/>
                    <a:pt x="406" y="177"/>
                  </a:cubicBezTo>
                  <a:cubicBezTo>
                    <a:pt x="406" y="177"/>
                    <a:pt x="405" y="177"/>
                    <a:pt x="405" y="177"/>
                  </a:cubicBezTo>
                  <a:cubicBezTo>
                    <a:pt x="404" y="176"/>
                    <a:pt x="404" y="176"/>
                    <a:pt x="404" y="176"/>
                  </a:cubicBezTo>
                  <a:cubicBezTo>
                    <a:pt x="403" y="176"/>
                    <a:pt x="403" y="176"/>
                    <a:pt x="402" y="175"/>
                  </a:cubicBezTo>
                  <a:cubicBezTo>
                    <a:pt x="402" y="175"/>
                    <a:pt x="402" y="175"/>
                    <a:pt x="402" y="175"/>
                  </a:cubicBezTo>
                  <a:cubicBezTo>
                    <a:pt x="401" y="175"/>
                    <a:pt x="401" y="175"/>
                    <a:pt x="401" y="175"/>
                  </a:cubicBezTo>
                  <a:cubicBezTo>
                    <a:pt x="400" y="174"/>
                    <a:pt x="400" y="174"/>
                    <a:pt x="399" y="174"/>
                  </a:cubicBezTo>
                  <a:cubicBezTo>
                    <a:pt x="398" y="174"/>
                    <a:pt x="398" y="174"/>
                    <a:pt x="397" y="173"/>
                  </a:cubicBezTo>
                  <a:cubicBezTo>
                    <a:pt x="397" y="173"/>
                    <a:pt x="397" y="173"/>
                    <a:pt x="396" y="173"/>
                  </a:cubicBezTo>
                  <a:cubicBezTo>
                    <a:pt x="395" y="173"/>
                    <a:pt x="395" y="173"/>
                    <a:pt x="395" y="173"/>
                  </a:cubicBezTo>
                  <a:cubicBezTo>
                    <a:pt x="395" y="172"/>
                    <a:pt x="395" y="172"/>
                    <a:pt x="395" y="172"/>
                  </a:cubicBezTo>
                  <a:cubicBezTo>
                    <a:pt x="394" y="172"/>
                    <a:pt x="394" y="172"/>
                    <a:pt x="393" y="172"/>
                  </a:cubicBezTo>
                  <a:cubicBezTo>
                    <a:pt x="393" y="172"/>
                    <a:pt x="393" y="172"/>
                    <a:pt x="393" y="172"/>
                  </a:cubicBezTo>
                  <a:cubicBezTo>
                    <a:pt x="392" y="172"/>
                    <a:pt x="392" y="172"/>
                    <a:pt x="392" y="172"/>
                  </a:cubicBezTo>
                  <a:cubicBezTo>
                    <a:pt x="392" y="172"/>
                    <a:pt x="392" y="172"/>
                    <a:pt x="392" y="172"/>
                  </a:cubicBezTo>
                  <a:cubicBezTo>
                    <a:pt x="392" y="171"/>
                    <a:pt x="391" y="171"/>
                    <a:pt x="391" y="171"/>
                  </a:cubicBezTo>
                  <a:cubicBezTo>
                    <a:pt x="390" y="171"/>
                    <a:pt x="390" y="171"/>
                    <a:pt x="389" y="171"/>
                  </a:cubicBezTo>
                  <a:cubicBezTo>
                    <a:pt x="389" y="171"/>
                    <a:pt x="389" y="171"/>
                    <a:pt x="389" y="171"/>
                  </a:cubicBezTo>
                  <a:cubicBezTo>
                    <a:pt x="389" y="171"/>
                    <a:pt x="389" y="171"/>
                    <a:pt x="389" y="171"/>
                  </a:cubicBezTo>
                  <a:cubicBezTo>
                    <a:pt x="388" y="171"/>
                    <a:pt x="388" y="171"/>
                    <a:pt x="388" y="171"/>
                  </a:cubicBezTo>
                  <a:cubicBezTo>
                    <a:pt x="388" y="171"/>
                    <a:pt x="387" y="170"/>
                    <a:pt x="387" y="170"/>
                  </a:cubicBezTo>
                  <a:cubicBezTo>
                    <a:pt x="387" y="170"/>
                    <a:pt x="386" y="170"/>
                    <a:pt x="386" y="170"/>
                  </a:cubicBezTo>
                  <a:cubicBezTo>
                    <a:pt x="386" y="170"/>
                    <a:pt x="385" y="170"/>
                    <a:pt x="385" y="170"/>
                  </a:cubicBezTo>
                  <a:cubicBezTo>
                    <a:pt x="384" y="170"/>
                    <a:pt x="384" y="170"/>
                    <a:pt x="384" y="170"/>
                  </a:cubicBezTo>
                  <a:cubicBezTo>
                    <a:pt x="384" y="170"/>
                    <a:pt x="384" y="170"/>
                    <a:pt x="384" y="170"/>
                  </a:cubicBezTo>
                  <a:cubicBezTo>
                    <a:pt x="384" y="170"/>
                    <a:pt x="384" y="170"/>
                    <a:pt x="384" y="170"/>
                  </a:cubicBezTo>
                  <a:cubicBezTo>
                    <a:pt x="383" y="170"/>
                    <a:pt x="383" y="169"/>
                    <a:pt x="382" y="169"/>
                  </a:cubicBezTo>
                  <a:cubicBezTo>
                    <a:pt x="382" y="169"/>
                    <a:pt x="382" y="169"/>
                    <a:pt x="381" y="169"/>
                  </a:cubicBezTo>
                  <a:cubicBezTo>
                    <a:pt x="381" y="169"/>
                    <a:pt x="380" y="169"/>
                    <a:pt x="380" y="169"/>
                  </a:cubicBezTo>
                  <a:cubicBezTo>
                    <a:pt x="380" y="169"/>
                    <a:pt x="380" y="169"/>
                    <a:pt x="380" y="169"/>
                  </a:cubicBezTo>
                  <a:cubicBezTo>
                    <a:pt x="380" y="169"/>
                    <a:pt x="380" y="169"/>
                    <a:pt x="380" y="169"/>
                  </a:cubicBezTo>
                  <a:cubicBezTo>
                    <a:pt x="380" y="169"/>
                    <a:pt x="380" y="169"/>
                    <a:pt x="380" y="169"/>
                  </a:cubicBezTo>
                  <a:cubicBezTo>
                    <a:pt x="379" y="169"/>
                    <a:pt x="379" y="169"/>
                    <a:pt x="379" y="169"/>
                  </a:cubicBezTo>
                  <a:cubicBezTo>
                    <a:pt x="379" y="169"/>
                    <a:pt x="378" y="169"/>
                    <a:pt x="378" y="169"/>
                  </a:cubicBezTo>
                  <a:cubicBezTo>
                    <a:pt x="377" y="168"/>
                    <a:pt x="377" y="168"/>
                    <a:pt x="377" y="168"/>
                  </a:cubicBezTo>
                  <a:cubicBezTo>
                    <a:pt x="376" y="168"/>
                    <a:pt x="376" y="168"/>
                    <a:pt x="375" y="168"/>
                  </a:cubicBezTo>
                  <a:cubicBezTo>
                    <a:pt x="375" y="168"/>
                    <a:pt x="375" y="168"/>
                    <a:pt x="374" y="168"/>
                  </a:cubicBezTo>
                  <a:cubicBezTo>
                    <a:pt x="374" y="168"/>
                    <a:pt x="374" y="168"/>
                    <a:pt x="373" y="168"/>
                  </a:cubicBezTo>
                  <a:cubicBezTo>
                    <a:pt x="373" y="168"/>
                    <a:pt x="372" y="168"/>
                    <a:pt x="372" y="168"/>
                  </a:cubicBezTo>
                  <a:cubicBezTo>
                    <a:pt x="372" y="168"/>
                    <a:pt x="371" y="168"/>
                    <a:pt x="371" y="168"/>
                  </a:cubicBezTo>
                  <a:cubicBezTo>
                    <a:pt x="370" y="167"/>
                    <a:pt x="370" y="167"/>
                    <a:pt x="370" y="167"/>
                  </a:cubicBezTo>
                  <a:cubicBezTo>
                    <a:pt x="370" y="167"/>
                    <a:pt x="370" y="167"/>
                    <a:pt x="370" y="167"/>
                  </a:cubicBezTo>
                  <a:cubicBezTo>
                    <a:pt x="370" y="167"/>
                    <a:pt x="370" y="167"/>
                    <a:pt x="370" y="167"/>
                  </a:cubicBezTo>
                  <a:cubicBezTo>
                    <a:pt x="369" y="167"/>
                    <a:pt x="369" y="167"/>
                    <a:pt x="368" y="167"/>
                  </a:cubicBezTo>
                  <a:cubicBezTo>
                    <a:pt x="368" y="167"/>
                    <a:pt x="368" y="167"/>
                    <a:pt x="367" y="167"/>
                  </a:cubicBezTo>
                  <a:cubicBezTo>
                    <a:pt x="367" y="167"/>
                    <a:pt x="366" y="167"/>
                    <a:pt x="366" y="167"/>
                  </a:cubicBezTo>
                  <a:cubicBezTo>
                    <a:pt x="366" y="167"/>
                    <a:pt x="365" y="167"/>
                    <a:pt x="365" y="167"/>
                  </a:cubicBezTo>
                  <a:cubicBezTo>
                    <a:pt x="364" y="167"/>
                    <a:pt x="364" y="167"/>
                    <a:pt x="364" y="167"/>
                  </a:cubicBezTo>
                  <a:cubicBezTo>
                    <a:pt x="363" y="167"/>
                    <a:pt x="363" y="167"/>
                    <a:pt x="363" y="167"/>
                  </a:cubicBezTo>
                  <a:cubicBezTo>
                    <a:pt x="363" y="167"/>
                    <a:pt x="363" y="167"/>
                    <a:pt x="362" y="167"/>
                  </a:cubicBezTo>
                  <a:cubicBezTo>
                    <a:pt x="362" y="167"/>
                    <a:pt x="361" y="167"/>
                    <a:pt x="361" y="167"/>
                  </a:cubicBezTo>
                  <a:cubicBezTo>
                    <a:pt x="361" y="167"/>
                    <a:pt x="361" y="167"/>
                    <a:pt x="361" y="167"/>
                  </a:cubicBezTo>
                  <a:cubicBezTo>
                    <a:pt x="360" y="167"/>
                    <a:pt x="360" y="167"/>
                    <a:pt x="360" y="167"/>
                  </a:cubicBezTo>
                  <a:cubicBezTo>
                    <a:pt x="360" y="167"/>
                    <a:pt x="360" y="167"/>
                    <a:pt x="360" y="167"/>
                  </a:cubicBezTo>
                  <a:cubicBezTo>
                    <a:pt x="359" y="166"/>
                    <a:pt x="359" y="166"/>
                    <a:pt x="359" y="166"/>
                  </a:cubicBezTo>
                  <a:cubicBezTo>
                    <a:pt x="359" y="166"/>
                    <a:pt x="359" y="166"/>
                    <a:pt x="359" y="166"/>
                  </a:cubicBezTo>
                  <a:cubicBezTo>
                    <a:pt x="359" y="166"/>
                    <a:pt x="359" y="166"/>
                    <a:pt x="359" y="166"/>
                  </a:cubicBezTo>
                  <a:cubicBezTo>
                    <a:pt x="359" y="166"/>
                    <a:pt x="359" y="166"/>
                    <a:pt x="359" y="166"/>
                  </a:cubicBezTo>
                  <a:cubicBezTo>
                    <a:pt x="358" y="166"/>
                    <a:pt x="358" y="166"/>
                    <a:pt x="358" y="166"/>
                  </a:cubicBezTo>
                  <a:cubicBezTo>
                    <a:pt x="358" y="166"/>
                    <a:pt x="358" y="166"/>
                    <a:pt x="358" y="166"/>
                  </a:cubicBezTo>
                  <a:cubicBezTo>
                    <a:pt x="358" y="166"/>
                    <a:pt x="358" y="166"/>
                    <a:pt x="358" y="166"/>
                  </a:cubicBezTo>
                  <a:cubicBezTo>
                    <a:pt x="358" y="166"/>
                    <a:pt x="358" y="166"/>
                    <a:pt x="358" y="166"/>
                  </a:cubicBezTo>
                  <a:cubicBezTo>
                    <a:pt x="358" y="166"/>
                    <a:pt x="358" y="166"/>
                    <a:pt x="358" y="166"/>
                  </a:cubicBezTo>
                  <a:cubicBezTo>
                    <a:pt x="357" y="166"/>
                    <a:pt x="357" y="166"/>
                    <a:pt x="357" y="166"/>
                  </a:cubicBezTo>
                  <a:cubicBezTo>
                    <a:pt x="357" y="166"/>
                    <a:pt x="357" y="166"/>
                    <a:pt x="357" y="166"/>
                  </a:cubicBezTo>
                  <a:cubicBezTo>
                    <a:pt x="357" y="166"/>
                    <a:pt x="357" y="166"/>
                    <a:pt x="357" y="166"/>
                  </a:cubicBezTo>
                  <a:cubicBezTo>
                    <a:pt x="356" y="166"/>
                    <a:pt x="356" y="166"/>
                    <a:pt x="356" y="166"/>
                  </a:cubicBezTo>
                  <a:cubicBezTo>
                    <a:pt x="356" y="166"/>
                    <a:pt x="356" y="166"/>
                    <a:pt x="356" y="166"/>
                  </a:cubicBezTo>
                  <a:cubicBezTo>
                    <a:pt x="356" y="166"/>
                    <a:pt x="356" y="166"/>
                    <a:pt x="356" y="166"/>
                  </a:cubicBezTo>
                  <a:cubicBezTo>
                    <a:pt x="356" y="166"/>
                    <a:pt x="356" y="166"/>
                    <a:pt x="356" y="166"/>
                  </a:cubicBezTo>
                  <a:cubicBezTo>
                    <a:pt x="355" y="166"/>
                    <a:pt x="355" y="166"/>
                    <a:pt x="355" y="166"/>
                  </a:cubicBezTo>
                  <a:cubicBezTo>
                    <a:pt x="355" y="166"/>
                    <a:pt x="355" y="166"/>
                    <a:pt x="355" y="166"/>
                  </a:cubicBezTo>
                  <a:cubicBezTo>
                    <a:pt x="355" y="166"/>
                    <a:pt x="355" y="166"/>
                    <a:pt x="355" y="166"/>
                  </a:cubicBezTo>
                  <a:cubicBezTo>
                    <a:pt x="354" y="166"/>
                    <a:pt x="354" y="166"/>
                    <a:pt x="354" y="166"/>
                  </a:cubicBezTo>
                  <a:cubicBezTo>
                    <a:pt x="354" y="166"/>
                    <a:pt x="354" y="166"/>
                    <a:pt x="354" y="166"/>
                  </a:cubicBezTo>
                  <a:cubicBezTo>
                    <a:pt x="354" y="166"/>
                    <a:pt x="354" y="166"/>
                    <a:pt x="354" y="166"/>
                  </a:cubicBezTo>
                  <a:cubicBezTo>
                    <a:pt x="353" y="166"/>
                    <a:pt x="353" y="166"/>
                    <a:pt x="353" y="166"/>
                  </a:cubicBezTo>
                  <a:cubicBezTo>
                    <a:pt x="352" y="166"/>
                    <a:pt x="352" y="166"/>
                    <a:pt x="352" y="166"/>
                  </a:cubicBezTo>
                  <a:cubicBezTo>
                    <a:pt x="351" y="167"/>
                    <a:pt x="351" y="167"/>
                    <a:pt x="351" y="167"/>
                  </a:cubicBezTo>
                  <a:cubicBezTo>
                    <a:pt x="351" y="167"/>
                    <a:pt x="351" y="167"/>
                    <a:pt x="351" y="167"/>
                  </a:cubicBezTo>
                  <a:cubicBezTo>
                    <a:pt x="351" y="167"/>
                    <a:pt x="351" y="167"/>
                    <a:pt x="351" y="167"/>
                  </a:cubicBezTo>
                  <a:cubicBezTo>
                    <a:pt x="350" y="167"/>
                    <a:pt x="350" y="167"/>
                    <a:pt x="350" y="167"/>
                  </a:cubicBezTo>
                  <a:cubicBezTo>
                    <a:pt x="350" y="167"/>
                    <a:pt x="349" y="167"/>
                    <a:pt x="349" y="167"/>
                  </a:cubicBezTo>
                  <a:cubicBezTo>
                    <a:pt x="348" y="167"/>
                    <a:pt x="348" y="167"/>
                    <a:pt x="347" y="167"/>
                  </a:cubicBezTo>
                  <a:cubicBezTo>
                    <a:pt x="347" y="167"/>
                    <a:pt x="346" y="167"/>
                    <a:pt x="346" y="167"/>
                  </a:cubicBezTo>
                  <a:cubicBezTo>
                    <a:pt x="345" y="167"/>
                    <a:pt x="345" y="167"/>
                    <a:pt x="344" y="167"/>
                  </a:cubicBezTo>
                  <a:cubicBezTo>
                    <a:pt x="343" y="167"/>
                    <a:pt x="342" y="167"/>
                    <a:pt x="341" y="167"/>
                  </a:cubicBezTo>
                  <a:cubicBezTo>
                    <a:pt x="341" y="167"/>
                    <a:pt x="341" y="167"/>
                    <a:pt x="341" y="167"/>
                  </a:cubicBezTo>
                  <a:cubicBezTo>
                    <a:pt x="340" y="167"/>
                    <a:pt x="340" y="167"/>
                    <a:pt x="340" y="167"/>
                  </a:cubicBezTo>
                  <a:cubicBezTo>
                    <a:pt x="339" y="167"/>
                    <a:pt x="339" y="167"/>
                    <a:pt x="338" y="168"/>
                  </a:cubicBezTo>
                  <a:cubicBezTo>
                    <a:pt x="337" y="168"/>
                    <a:pt x="336" y="168"/>
                    <a:pt x="335" y="168"/>
                  </a:cubicBezTo>
                  <a:cubicBezTo>
                    <a:pt x="333" y="168"/>
                    <a:pt x="332" y="168"/>
                    <a:pt x="331" y="168"/>
                  </a:cubicBezTo>
                  <a:cubicBezTo>
                    <a:pt x="330" y="168"/>
                    <a:pt x="330" y="168"/>
                    <a:pt x="330" y="168"/>
                  </a:cubicBezTo>
                  <a:cubicBezTo>
                    <a:pt x="328" y="169"/>
                    <a:pt x="326" y="169"/>
                    <a:pt x="324" y="169"/>
                  </a:cubicBezTo>
                  <a:cubicBezTo>
                    <a:pt x="323" y="169"/>
                    <a:pt x="322" y="169"/>
                    <a:pt x="321" y="169"/>
                  </a:cubicBezTo>
                  <a:cubicBezTo>
                    <a:pt x="319" y="170"/>
                    <a:pt x="316" y="170"/>
                    <a:pt x="313" y="170"/>
                  </a:cubicBezTo>
                  <a:cubicBezTo>
                    <a:pt x="313" y="170"/>
                    <a:pt x="313" y="170"/>
                    <a:pt x="313" y="170"/>
                  </a:cubicBezTo>
                  <a:cubicBezTo>
                    <a:pt x="312" y="171"/>
                    <a:pt x="311" y="171"/>
                    <a:pt x="311" y="171"/>
                  </a:cubicBezTo>
                  <a:cubicBezTo>
                    <a:pt x="309" y="171"/>
                    <a:pt x="307" y="171"/>
                    <a:pt x="305" y="171"/>
                  </a:cubicBezTo>
                  <a:cubicBezTo>
                    <a:pt x="305" y="172"/>
                    <a:pt x="304" y="172"/>
                    <a:pt x="304" y="172"/>
                  </a:cubicBezTo>
                  <a:cubicBezTo>
                    <a:pt x="303" y="172"/>
                    <a:pt x="301" y="172"/>
                    <a:pt x="300" y="172"/>
                  </a:cubicBezTo>
                  <a:cubicBezTo>
                    <a:pt x="298" y="172"/>
                    <a:pt x="296" y="173"/>
                    <a:pt x="294" y="173"/>
                  </a:cubicBezTo>
                  <a:cubicBezTo>
                    <a:pt x="293" y="173"/>
                    <a:pt x="293" y="173"/>
                    <a:pt x="292" y="173"/>
                  </a:cubicBezTo>
                  <a:cubicBezTo>
                    <a:pt x="291" y="173"/>
                    <a:pt x="291" y="174"/>
                    <a:pt x="291" y="174"/>
                  </a:cubicBezTo>
                  <a:cubicBezTo>
                    <a:pt x="288" y="174"/>
                    <a:pt x="285" y="174"/>
                    <a:pt x="282" y="175"/>
                  </a:cubicBezTo>
                  <a:cubicBezTo>
                    <a:pt x="281" y="175"/>
                    <a:pt x="281" y="175"/>
                    <a:pt x="281" y="175"/>
                  </a:cubicBezTo>
                  <a:cubicBezTo>
                    <a:pt x="277" y="176"/>
                    <a:pt x="273" y="176"/>
                    <a:pt x="270" y="177"/>
                  </a:cubicBezTo>
                  <a:cubicBezTo>
                    <a:pt x="270" y="177"/>
                    <a:pt x="270" y="177"/>
                    <a:pt x="270" y="177"/>
                  </a:cubicBezTo>
                  <a:cubicBezTo>
                    <a:pt x="270" y="177"/>
                    <a:pt x="270" y="177"/>
                    <a:pt x="270" y="177"/>
                  </a:cubicBezTo>
                  <a:cubicBezTo>
                    <a:pt x="262" y="178"/>
                    <a:pt x="255" y="179"/>
                    <a:pt x="247" y="180"/>
                  </a:cubicBezTo>
                  <a:cubicBezTo>
                    <a:pt x="247" y="180"/>
                    <a:pt x="247" y="180"/>
                    <a:pt x="247" y="180"/>
                  </a:cubicBezTo>
                  <a:cubicBezTo>
                    <a:pt x="246" y="181"/>
                    <a:pt x="246" y="181"/>
                    <a:pt x="246" y="181"/>
                  </a:cubicBezTo>
                  <a:cubicBezTo>
                    <a:pt x="243" y="181"/>
                    <a:pt x="241" y="181"/>
                    <a:pt x="238" y="182"/>
                  </a:cubicBezTo>
                  <a:cubicBezTo>
                    <a:pt x="238" y="182"/>
                    <a:pt x="237" y="182"/>
                    <a:pt x="236" y="182"/>
                  </a:cubicBezTo>
                  <a:cubicBezTo>
                    <a:pt x="236" y="182"/>
                    <a:pt x="236" y="182"/>
                    <a:pt x="235" y="182"/>
                  </a:cubicBezTo>
                  <a:cubicBezTo>
                    <a:pt x="234" y="182"/>
                    <a:pt x="233" y="183"/>
                    <a:pt x="233" y="183"/>
                  </a:cubicBezTo>
                  <a:cubicBezTo>
                    <a:pt x="234" y="85"/>
                    <a:pt x="234" y="85"/>
                    <a:pt x="234" y="85"/>
                  </a:cubicBezTo>
                  <a:cubicBezTo>
                    <a:pt x="234" y="83"/>
                    <a:pt x="233" y="81"/>
                    <a:pt x="232" y="78"/>
                  </a:cubicBezTo>
                  <a:cubicBezTo>
                    <a:pt x="232" y="76"/>
                    <a:pt x="231" y="74"/>
                    <a:pt x="229" y="72"/>
                  </a:cubicBezTo>
                  <a:cubicBezTo>
                    <a:pt x="228" y="70"/>
                    <a:pt x="226" y="68"/>
                    <a:pt x="224" y="65"/>
                  </a:cubicBezTo>
                  <a:cubicBezTo>
                    <a:pt x="222" y="63"/>
                    <a:pt x="220" y="61"/>
                    <a:pt x="217" y="59"/>
                  </a:cubicBezTo>
                  <a:cubicBezTo>
                    <a:pt x="216" y="59"/>
                    <a:pt x="215" y="58"/>
                    <a:pt x="214" y="58"/>
                  </a:cubicBezTo>
                  <a:cubicBezTo>
                    <a:pt x="214" y="57"/>
                    <a:pt x="214" y="57"/>
                    <a:pt x="214" y="57"/>
                  </a:cubicBezTo>
                  <a:cubicBezTo>
                    <a:pt x="213" y="57"/>
                    <a:pt x="213" y="57"/>
                    <a:pt x="213" y="57"/>
                  </a:cubicBezTo>
                  <a:cubicBezTo>
                    <a:pt x="213" y="57"/>
                    <a:pt x="212" y="56"/>
                    <a:pt x="211" y="56"/>
                  </a:cubicBezTo>
                  <a:cubicBezTo>
                    <a:pt x="211" y="56"/>
                    <a:pt x="211" y="56"/>
                    <a:pt x="211" y="56"/>
                  </a:cubicBezTo>
                  <a:cubicBezTo>
                    <a:pt x="210" y="55"/>
                    <a:pt x="210" y="55"/>
                    <a:pt x="210" y="55"/>
                  </a:cubicBezTo>
                  <a:cubicBezTo>
                    <a:pt x="209" y="55"/>
                    <a:pt x="208" y="55"/>
                    <a:pt x="208" y="55"/>
                  </a:cubicBezTo>
                  <a:cubicBezTo>
                    <a:pt x="207" y="54"/>
                    <a:pt x="207" y="54"/>
                    <a:pt x="207" y="54"/>
                  </a:cubicBezTo>
                  <a:cubicBezTo>
                    <a:pt x="206" y="54"/>
                    <a:pt x="206" y="54"/>
                    <a:pt x="206" y="54"/>
                  </a:cubicBezTo>
                  <a:cubicBezTo>
                    <a:pt x="206" y="54"/>
                    <a:pt x="206" y="54"/>
                    <a:pt x="206" y="54"/>
                  </a:cubicBezTo>
                  <a:cubicBezTo>
                    <a:pt x="205" y="54"/>
                    <a:pt x="205" y="54"/>
                    <a:pt x="205" y="54"/>
                  </a:cubicBezTo>
                  <a:cubicBezTo>
                    <a:pt x="204" y="53"/>
                    <a:pt x="204" y="53"/>
                    <a:pt x="203" y="53"/>
                  </a:cubicBezTo>
                  <a:cubicBezTo>
                    <a:pt x="202" y="53"/>
                    <a:pt x="202" y="53"/>
                    <a:pt x="202" y="53"/>
                  </a:cubicBezTo>
                  <a:cubicBezTo>
                    <a:pt x="201" y="52"/>
                    <a:pt x="201" y="52"/>
                    <a:pt x="201" y="52"/>
                  </a:cubicBezTo>
                  <a:cubicBezTo>
                    <a:pt x="200" y="52"/>
                    <a:pt x="200" y="52"/>
                    <a:pt x="199" y="52"/>
                  </a:cubicBezTo>
                  <a:cubicBezTo>
                    <a:pt x="199" y="52"/>
                    <a:pt x="199" y="52"/>
                    <a:pt x="199" y="52"/>
                  </a:cubicBezTo>
                  <a:cubicBezTo>
                    <a:pt x="199" y="52"/>
                    <a:pt x="199" y="52"/>
                    <a:pt x="199" y="52"/>
                  </a:cubicBezTo>
                  <a:cubicBezTo>
                    <a:pt x="198" y="52"/>
                    <a:pt x="198" y="52"/>
                    <a:pt x="198" y="52"/>
                  </a:cubicBezTo>
                  <a:cubicBezTo>
                    <a:pt x="197" y="51"/>
                    <a:pt x="197" y="51"/>
                    <a:pt x="197" y="51"/>
                  </a:cubicBezTo>
                  <a:cubicBezTo>
                    <a:pt x="196" y="51"/>
                    <a:pt x="196" y="51"/>
                    <a:pt x="196" y="51"/>
                  </a:cubicBezTo>
                  <a:cubicBezTo>
                    <a:pt x="195" y="51"/>
                    <a:pt x="195" y="51"/>
                    <a:pt x="195" y="51"/>
                  </a:cubicBezTo>
                  <a:cubicBezTo>
                    <a:pt x="194" y="51"/>
                    <a:pt x="194" y="51"/>
                    <a:pt x="194" y="51"/>
                  </a:cubicBezTo>
                  <a:cubicBezTo>
                    <a:pt x="193" y="51"/>
                    <a:pt x="193" y="51"/>
                    <a:pt x="193" y="51"/>
                  </a:cubicBezTo>
                  <a:cubicBezTo>
                    <a:pt x="192" y="50"/>
                    <a:pt x="192" y="50"/>
                    <a:pt x="192" y="50"/>
                  </a:cubicBezTo>
                  <a:cubicBezTo>
                    <a:pt x="191" y="50"/>
                    <a:pt x="191" y="50"/>
                    <a:pt x="191" y="50"/>
                  </a:cubicBezTo>
                  <a:cubicBezTo>
                    <a:pt x="191" y="50"/>
                    <a:pt x="191" y="50"/>
                    <a:pt x="191" y="50"/>
                  </a:cubicBezTo>
                  <a:cubicBezTo>
                    <a:pt x="191" y="50"/>
                    <a:pt x="191" y="50"/>
                    <a:pt x="191" y="50"/>
                  </a:cubicBezTo>
                  <a:cubicBezTo>
                    <a:pt x="191" y="50"/>
                    <a:pt x="191" y="50"/>
                    <a:pt x="191" y="50"/>
                  </a:cubicBezTo>
                  <a:cubicBezTo>
                    <a:pt x="190" y="50"/>
                    <a:pt x="190" y="50"/>
                    <a:pt x="190" y="50"/>
                  </a:cubicBezTo>
                  <a:cubicBezTo>
                    <a:pt x="189" y="50"/>
                    <a:pt x="189" y="50"/>
                    <a:pt x="189" y="50"/>
                  </a:cubicBezTo>
                  <a:cubicBezTo>
                    <a:pt x="188" y="50"/>
                    <a:pt x="188" y="50"/>
                    <a:pt x="188" y="50"/>
                  </a:cubicBezTo>
                  <a:cubicBezTo>
                    <a:pt x="187" y="50"/>
                    <a:pt x="187" y="50"/>
                    <a:pt x="187" y="50"/>
                  </a:cubicBezTo>
                  <a:cubicBezTo>
                    <a:pt x="186" y="49"/>
                    <a:pt x="186" y="49"/>
                    <a:pt x="186" y="49"/>
                  </a:cubicBezTo>
                  <a:cubicBezTo>
                    <a:pt x="185" y="49"/>
                    <a:pt x="185" y="49"/>
                    <a:pt x="185" y="49"/>
                  </a:cubicBezTo>
                  <a:cubicBezTo>
                    <a:pt x="184" y="49"/>
                    <a:pt x="184" y="49"/>
                    <a:pt x="184" y="49"/>
                  </a:cubicBezTo>
                  <a:cubicBezTo>
                    <a:pt x="183" y="49"/>
                    <a:pt x="183" y="49"/>
                    <a:pt x="183" y="49"/>
                  </a:cubicBezTo>
                  <a:cubicBezTo>
                    <a:pt x="182" y="49"/>
                    <a:pt x="182" y="49"/>
                    <a:pt x="182" y="49"/>
                  </a:cubicBezTo>
                  <a:cubicBezTo>
                    <a:pt x="182" y="49"/>
                    <a:pt x="182" y="49"/>
                    <a:pt x="182" y="49"/>
                  </a:cubicBezTo>
                  <a:cubicBezTo>
                    <a:pt x="182" y="49"/>
                    <a:pt x="182" y="49"/>
                    <a:pt x="182" y="49"/>
                  </a:cubicBezTo>
                  <a:cubicBezTo>
                    <a:pt x="181" y="49"/>
                    <a:pt x="181" y="49"/>
                    <a:pt x="181" y="49"/>
                  </a:cubicBezTo>
                  <a:cubicBezTo>
                    <a:pt x="180" y="49"/>
                    <a:pt x="180" y="49"/>
                    <a:pt x="180" y="49"/>
                  </a:cubicBezTo>
                  <a:cubicBezTo>
                    <a:pt x="179" y="49"/>
                    <a:pt x="179" y="49"/>
                    <a:pt x="179" y="49"/>
                  </a:cubicBezTo>
                  <a:cubicBezTo>
                    <a:pt x="178" y="48"/>
                    <a:pt x="178" y="48"/>
                    <a:pt x="178" y="48"/>
                  </a:cubicBezTo>
                  <a:cubicBezTo>
                    <a:pt x="178" y="48"/>
                    <a:pt x="177" y="48"/>
                    <a:pt x="177" y="48"/>
                  </a:cubicBezTo>
                  <a:cubicBezTo>
                    <a:pt x="177" y="48"/>
                    <a:pt x="176" y="48"/>
                    <a:pt x="176" y="48"/>
                  </a:cubicBezTo>
                  <a:cubicBezTo>
                    <a:pt x="176" y="48"/>
                    <a:pt x="175" y="48"/>
                    <a:pt x="175" y="48"/>
                  </a:cubicBezTo>
                  <a:cubicBezTo>
                    <a:pt x="174" y="48"/>
                    <a:pt x="174" y="48"/>
                    <a:pt x="174" y="48"/>
                  </a:cubicBezTo>
                  <a:cubicBezTo>
                    <a:pt x="173" y="48"/>
                    <a:pt x="173" y="48"/>
                    <a:pt x="173" y="48"/>
                  </a:cubicBezTo>
                  <a:cubicBezTo>
                    <a:pt x="172" y="48"/>
                    <a:pt x="172" y="48"/>
                    <a:pt x="171" y="48"/>
                  </a:cubicBezTo>
                  <a:cubicBezTo>
                    <a:pt x="171" y="48"/>
                    <a:pt x="171" y="48"/>
                    <a:pt x="170" y="48"/>
                  </a:cubicBezTo>
                  <a:cubicBezTo>
                    <a:pt x="170" y="48"/>
                    <a:pt x="170" y="48"/>
                    <a:pt x="169" y="48"/>
                  </a:cubicBezTo>
                  <a:cubicBezTo>
                    <a:pt x="169" y="48"/>
                    <a:pt x="168" y="48"/>
                    <a:pt x="168" y="48"/>
                  </a:cubicBezTo>
                  <a:cubicBezTo>
                    <a:pt x="168" y="48"/>
                    <a:pt x="167" y="48"/>
                    <a:pt x="167" y="48"/>
                  </a:cubicBezTo>
                  <a:cubicBezTo>
                    <a:pt x="166" y="48"/>
                    <a:pt x="166" y="48"/>
                    <a:pt x="165" y="48"/>
                  </a:cubicBezTo>
                  <a:cubicBezTo>
                    <a:pt x="165" y="48"/>
                    <a:pt x="165" y="48"/>
                    <a:pt x="165" y="48"/>
                  </a:cubicBezTo>
                  <a:cubicBezTo>
                    <a:pt x="165" y="48"/>
                    <a:pt x="165" y="48"/>
                    <a:pt x="165" y="48"/>
                  </a:cubicBezTo>
                  <a:cubicBezTo>
                    <a:pt x="164" y="48"/>
                    <a:pt x="164" y="48"/>
                    <a:pt x="164" y="48"/>
                  </a:cubicBezTo>
                  <a:cubicBezTo>
                    <a:pt x="164" y="48"/>
                    <a:pt x="163" y="48"/>
                    <a:pt x="163" y="48"/>
                  </a:cubicBezTo>
                  <a:cubicBezTo>
                    <a:pt x="163" y="48"/>
                    <a:pt x="162" y="48"/>
                    <a:pt x="162" y="48"/>
                  </a:cubicBezTo>
                  <a:cubicBezTo>
                    <a:pt x="161" y="48"/>
                    <a:pt x="161" y="48"/>
                    <a:pt x="160" y="48"/>
                  </a:cubicBezTo>
                  <a:cubicBezTo>
                    <a:pt x="160" y="48"/>
                    <a:pt x="160" y="48"/>
                    <a:pt x="159" y="48"/>
                  </a:cubicBezTo>
                  <a:cubicBezTo>
                    <a:pt x="158" y="48"/>
                    <a:pt x="158" y="48"/>
                    <a:pt x="158" y="48"/>
                  </a:cubicBezTo>
                  <a:cubicBezTo>
                    <a:pt x="158" y="48"/>
                    <a:pt x="158" y="48"/>
                    <a:pt x="158" y="48"/>
                  </a:cubicBezTo>
                  <a:cubicBezTo>
                    <a:pt x="157" y="48"/>
                    <a:pt x="157" y="48"/>
                    <a:pt x="157" y="48"/>
                  </a:cubicBezTo>
                  <a:cubicBezTo>
                    <a:pt x="156" y="48"/>
                    <a:pt x="156" y="48"/>
                    <a:pt x="156" y="48"/>
                  </a:cubicBezTo>
                  <a:cubicBezTo>
                    <a:pt x="155" y="48"/>
                    <a:pt x="155" y="48"/>
                    <a:pt x="155" y="48"/>
                  </a:cubicBezTo>
                  <a:cubicBezTo>
                    <a:pt x="155" y="48"/>
                    <a:pt x="155" y="48"/>
                    <a:pt x="155" y="48"/>
                  </a:cubicBezTo>
                  <a:cubicBezTo>
                    <a:pt x="154" y="48"/>
                    <a:pt x="154" y="48"/>
                    <a:pt x="154" y="48"/>
                  </a:cubicBezTo>
                  <a:cubicBezTo>
                    <a:pt x="154" y="48"/>
                    <a:pt x="154" y="48"/>
                    <a:pt x="154" y="48"/>
                  </a:cubicBezTo>
                  <a:cubicBezTo>
                    <a:pt x="153" y="48"/>
                    <a:pt x="153" y="48"/>
                    <a:pt x="152" y="48"/>
                  </a:cubicBezTo>
                  <a:cubicBezTo>
                    <a:pt x="152" y="48"/>
                    <a:pt x="151" y="48"/>
                    <a:pt x="151" y="48"/>
                  </a:cubicBezTo>
                  <a:cubicBezTo>
                    <a:pt x="150" y="48"/>
                    <a:pt x="150" y="48"/>
                    <a:pt x="149" y="48"/>
                  </a:cubicBezTo>
                  <a:cubicBezTo>
                    <a:pt x="149" y="48"/>
                    <a:pt x="148" y="48"/>
                    <a:pt x="148" y="48"/>
                  </a:cubicBezTo>
                  <a:cubicBezTo>
                    <a:pt x="148" y="48"/>
                    <a:pt x="148" y="48"/>
                    <a:pt x="148" y="48"/>
                  </a:cubicBezTo>
                  <a:cubicBezTo>
                    <a:pt x="148" y="48"/>
                    <a:pt x="148" y="48"/>
                    <a:pt x="148" y="48"/>
                  </a:cubicBezTo>
                  <a:cubicBezTo>
                    <a:pt x="147" y="48"/>
                    <a:pt x="147" y="48"/>
                    <a:pt x="146" y="48"/>
                  </a:cubicBezTo>
                  <a:cubicBezTo>
                    <a:pt x="146" y="48"/>
                    <a:pt x="145" y="48"/>
                    <a:pt x="145" y="48"/>
                  </a:cubicBezTo>
                  <a:cubicBezTo>
                    <a:pt x="144" y="48"/>
                    <a:pt x="144" y="48"/>
                    <a:pt x="143" y="48"/>
                  </a:cubicBezTo>
                  <a:cubicBezTo>
                    <a:pt x="143" y="48"/>
                    <a:pt x="142" y="48"/>
                    <a:pt x="142" y="48"/>
                  </a:cubicBezTo>
                  <a:cubicBezTo>
                    <a:pt x="141" y="48"/>
                    <a:pt x="140" y="48"/>
                    <a:pt x="140" y="48"/>
                  </a:cubicBezTo>
                  <a:cubicBezTo>
                    <a:pt x="139" y="48"/>
                    <a:pt x="139" y="49"/>
                    <a:pt x="138" y="49"/>
                  </a:cubicBezTo>
                  <a:cubicBezTo>
                    <a:pt x="138" y="49"/>
                    <a:pt x="137" y="49"/>
                    <a:pt x="137" y="49"/>
                  </a:cubicBezTo>
                  <a:cubicBezTo>
                    <a:pt x="136" y="49"/>
                    <a:pt x="135" y="49"/>
                    <a:pt x="135" y="49"/>
                  </a:cubicBezTo>
                  <a:cubicBezTo>
                    <a:pt x="134" y="49"/>
                    <a:pt x="133" y="49"/>
                    <a:pt x="133" y="49"/>
                  </a:cubicBezTo>
                  <a:cubicBezTo>
                    <a:pt x="132" y="49"/>
                    <a:pt x="132" y="49"/>
                    <a:pt x="132" y="49"/>
                  </a:cubicBezTo>
                  <a:cubicBezTo>
                    <a:pt x="132" y="49"/>
                    <a:pt x="132" y="49"/>
                    <a:pt x="132" y="49"/>
                  </a:cubicBezTo>
                  <a:cubicBezTo>
                    <a:pt x="131" y="49"/>
                    <a:pt x="131" y="49"/>
                    <a:pt x="130" y="49"/>
                  </a:cubicBezTo>
                  <a:cubicBezTo>
                    <a:pt x="130" y="49"/>
                    <a:pt x="129" y="50"/>
                    <a:pt x="128" y="50"/>
                  </a:cubicBezTo>
                  <a:cubicBezTo>
                    <a:pt x="127" y="50"/>
                    <a:pt x="127" y="50"/>
                    <a:pt x="126" y="50"/>
                  </a:cubicBezTo>
                  <a:cubicBezTo>
                    <a:pt x="125" y="50"/>
                    <a:pt x="125" y="50"/>
                    <a:pt x="125" y="50"/>
                  </a:cubicBezTo>
                  <a:cubicBezTo>
                    <a:pt x="125" y="50"/>
                    <a:pt x="125" y="50"/>
                    <a:pt x="125" y="50"/>
                  </a:cubicBezTo>
                  <a:cubicBezTo>
                    <a:pt x="124" y="50"/>
                    <a:pt x="123" y="50"/>
                    <a:pt x="122" y="51"/>
                  </a:cubicBezTo>
                  <a:cubicBezTo>
                    <a:pt x="122" y="51"/>
                    <a:pt x="122" y="51"/>
                    <a:pt x="122" y="51"/>
                  </a:cubicBezTo>
                  <a:cubicBezTo>
                    <a:pt x="122" y="51"/>
                    <a:pt x="122" y="51"/>
                    <a:pt x="122" y="51"/>
                  </a:cubicBezTo>
                  <a:cubicBezTo>
                    <a:pt x="121" y="51"/>
                    <a:pt x="119" y="51"/>
                    <a:pt x="118" y="51"/>
                  </a:cubicBezTo>
                  <a:cubicBezTo>
                    <a:pt x="118" y="51"/>
                    <a:pt x="118" y="51"/>
                    <a:pt x="118" y="51"/>
                  </a:cubicBezTo>
                  <a:cubicBezTo>
                    <a:pt x="117" y="52"/>
                    <a:pt x="117" y="52"/>
                    <a:pt x="117" y="52"/>
                  </a:cubicBezTo>
                  <a:cubicBezTo>
                    <a:pt x="116" y="52"/>
                    <a:pt x="116" y="52"/>
                    <a:pt x="115" y="52"/>
                  </a:cubicBezTo>
                  <a:cubicBezTo>
                    <a:pt x="114" y="52"/>
                    <a:pt x="114" y="52"/>
                    <a:pt x="114" y="52"/>
                  </a:cubicBezTo>
                  <a:cubicBezTo>
                    <a:pt x="114" y="52"/>
                    <a:pt x="114" y="52"/>
                    <a:pt x="114" y="52"/>
                  </a:cubicBezTo>
                  <a:cubicBezTo>
                    <a:pt x="113" y="53"/>
                    <a:pt x="113" y="53"/>
                    <a:pt x="113" y="53"/>
                  </a:cubicBezTo>
                  <a:cubicBezTo>
                    <a:pt x="113" y="53"/>
                    <a:pt x="112" y="53"/>
                    <a:pt x="112" y="53"/>
                  </a:cubicBezTo>
                  <a:cubicBezTo>
                    <a:pt x="111" y="53"/>
                    <a:pt x="111" y="53"/>
                    <a:pt x="111" y="53"/>
                  </a:cubicBezTo>
                  <a:cubicBezTo>
                    <a:pt x="111" y="53"/>
                    <a:pt x="111" y="53"/>
                    <a:pt x="111" y="53"/>
                  </a:cubicBezTo>
                  <a:cubicBezTo>
                    <a:pt x="111" y="53"/>
                    <a:pt x="111" y="53"/>
                    <a:pt x="111" y="53"/>
                  </a:cubicBezTo>
                  <a:cubicBezTo>
                    <a:pt x="110" y="54"/>
                    <a:pt x="110" y="54"/>
                    <a:pt x="110" y="54"/>
                  </a:cubicBezTo>
                  <a:cubicBezTo>
                    <a:pt x="109" y="54"/>
                    <a:pt x="109" y="54"/>
                    <a:pt x="109" y="54"/>
                  </a:cubicBezTo>
                  <a:cubicBezTo>
                    <a:pt x="109" y="54"/>
                    <a:pt x="109" y="54"/>
                    <a:pt x="109" y="54"/>
                  </a:cubicBezTo>
                  <a:cubicBezTo>
                    <a:pt x="109" y="54"/>
                    <a:pt x="109" y="54"/>
                    <a:pt x="109" y="54"/>
                  </a:cubicBezTo>
                  <a:cubicBezTo>
                    <a:pt x="108" y="54"/>
                    <a:pt x="108" y="54"/>
                    <a:pt x="108" y="54"/>
                  </a:cubicBezTo>
                  <a:cubicBezTo>
                    <a:pt x="108" y="55"/>
                    <a:pt x="108" y="55"/>
                    <a:pt x="108" y="55"/>
                  </a:cubicBezTo>
                  <a:cubicBezTo>
                    <a:pt x="107" y="55"/>
                    <a:pt x="107" y="55"/>
                    <a:pt x="107" y="55"/>
                  </a:cubicBezTo>
                  <a:cubicBezTo>
                    <a:pt x="107" y="55"/>
                    <a:pt x="107" y="55"/>
                    <a:pt x="107" y="55"/>
                  </a:cubicBezTo>
                  <a:cubicBezTo>
                    <a:pt x="107" y="55"/>
                    <a:pt x="107" y="55"/>
                    <a:pt x="107" y="55"/>
                  </a:cubicBezTo>
                  <a:cubicBezTo>
                    <a:pt x="107" y="55"/>
                    <a:pt x="107" y="55"/>
                    <a:pt x="107" y="55"/>
                  </a:cubicBezTo>
                  <a:cubicBezTo>
                    <a:pt x="106" y="55"/>
                    <a:pt x="106" y="55"/>
                    <a:pt x="106" y="55"/>
                  </a:cubicBezTo>
                  <a:cubicBezTo>
                    <a:pt x="106" y="55"/>
                    <a:pt x="106" y="55"/>
                    <a:pt x="106" y="55"/>
                  </a:cubicBezTo>
                  <a:cubicBezTo>
                    <a:pt x="106" y="55"/>
                    <a:pt x="106" y="55"/>
                    <a:pt x="106" y="55"/>
                  </a:cubicBezTo>
                  <a:cubicBezTo>
                    <a:pt x="106" y="56"/>
                    <a:pt x="106" y="56"/>
                    <a:pt x="106" y="56"/>
                  </a:cubicBezTo>
                  <a:cubicBezTo>
                    <a:pt x="105" y="56"/>
                    <a:pt x="105" y="56"/>
                    <a:pt x="105" y="56"/>
                  </a:cubicBezTo>
                  <a:cubicBezTo>
                    <a:pt x="105" y="56"/>
                    <a:pt x="105" y="56"/>
                    <a:pt x="105" y="56"/>
                  </a:cubicBezTo>
                  <a:cubicBezTo>
                    <a:pt x="104" y="57"/>
                    <a:pt x="103" y="57"/>
                    <a:pt x="101" y="58"/>
                  </a:cubicBezTo>
                  <a:cubicBezTo>
                    <a:pt x="101" y="58"/>
                    <a:pt x="101" y="58"/>
                    <a:pt x="101" y="58"/>
                  </a:cubicBezTo>
                  <a:cubicBezTo>
                    <a:pt x="100" y="58"/>
                    <a:pt x="99" y="59"/>
                    <a:pt x="97" y="59"/>
                  </a:cubicBezTo>
                  <a:cubicBezTo>
                    <a:pt x="97" y="59"/>
                    <a:pt x="97" y="59"/>
                    <a:pt x="97" y="59"/>
                  </a:cubicBezTo>
                  <a:cubicBezTo>
                    <a:pt x="96" y="60"/>
                    <a:pt x="94" y="60"/>
                    <a:pt x="93" y="61"/>
                  </a:cubicBezTo>
                  <a:cubicBezTo>
                    <a:pt x="92" y="61"/>
                    <a:pt x="92" y="61"/>
                    <a:pt x="92" y="61"/>
                  </a:cubicBezTo>
                  <a:cubicBezTo>
                    <a:pt x="91" y="61"/>
                    <a:pt x="89" y="62"/>
                    <a:pt x="88" y="62"/>
                  </a:cubicBezTo>
                  <a:cubicBezTo>
                    <a:pt x="87" y="62"/>
                    <a:pt x="87" y="62"/>
                    <a:pt x="87" y="62"/>
                  </a:cubicBezTo>
                  <a:cubicBezTo>
                    <a:pt x="86" y="62"/>
                    <a:pt x="84" y="63"/>
                    <a:pt x="83" y="63"/>
                  </a:cubicBezTo>
                  <a:cubicBezTo>
                    <a:pt x="82" y="63"/>
                    <a:pt x="82" y="63"/>
                    <a:pt x="82" y="63"/>
                  </a:cubicBezTo>
                  <a:cubicBezTo>
                    <a:pt x="81" y="63"/>
                    <a:pt x="79" y="63"/>
                    <a:pt x="77" y="63"/>
                  </a:cubicBezTo>
                  <a:cubicBezTo>
                    <a:pt x="77" y="63"/>
                    <a:pt x="77" y="63"/>
                    <a:pt x="77" y="63"/>
                  </a:cubicBezTo>
                  <a:cubicBezTo>
                    <a:pt x="76" y="64"/>
                    <a:pt x="74" y="64"/>
                    <a:pt x="72" y="64"/>
                  </a:cubicBezTo>
                  <a:cubicBezTo>
                    <a:pt x="72" y="64"/>
                    <a:pt x="72" y="64"/>
                    <a:pt x="72" y="64"/>
                  </a:cubicBezTo>
                  <a:cubicBezTo>
                    <a:pt x="70" y="64"/>
                    <a:pt x="68" y="64"/>
                    <a:pt x="67" y="64"/>
                  </a:cubicBezTo>
                  <a:cubicBezTo>
                    <a:pt x="65" y="64"/>
                    <a:pt x="62" y="64"/>
                    <a:pt x="60" y="64"/>
                  </a:cubicBezTo>
                  <a:cubicBezTo>
                    <a:pt x="60" y="64"/>
                    <a:pt x="60" y="64"/>
                    <a:pt x="60" y="64"/>
                  </a:cubicBezTo>
                  <a:cubicBezTo>
                    <a:pt x="58" y="64"/>
                    <a:pt x="56" y="64"/>
                    <a:pt x="54" y="64"/>
                  </a:cubicBezTo>
                  <a:cubicBezTo>
                    <a:pt x="54" y="64"/>
                    <a:pt x="54" y="64"/>
                    <a:pt x="54" y="64"/>
                  </a:cubicBezTo>
                  <a:cubicBezTo>
                    <a:pt x="52" y="63"/>
                    <a:pt x="50" y="63"/>
                    <a:pt x="48" y="63"/>
                  </a:cubicBezTo>
                  <a:cubicBezTo>
                    <a:pt x="48" y="63"/>
                    <a:pt x="48" y="63"/>
                    <a:pt x="48" y="63"/>
                  </a:cubicBezTo>
                  <a:cubicBezTo>
                    <a:pt x="48" y="63"/>
                    <a:pt x="48" y="63"/>
                    <a:pt x="48" y="63"/>
                  </a:cubicBezTo>
                  <a:cubicBezTo>
                    <a:pt x="47" y="63"/>
                    <a:pt x="45" y="63"/>
                    <a:pt x="43" y="62"/>
                  </a:cubicBezTo>
                  <a:cubicBezTo>
                    <a:pt x="42" y="62"/>
                    <a:pt x="41" y="62"/>
                    <a:pt x="40" y="62"/>
                  </a:cubicBezTo>
                  <a:cubicBezTo>
                    <a:pt x="40" y="61"/>
                    <a:pt x="39" y="61"/>
                    <a:pt x="39" y="61"/>
                  </a:cubicBezTo>
                  <a:cubicBezTo>
                    <a:pt x="38" y="61"/>
                    <a:pt x="38" y="60"/>
                    <a:pt x="37" y="60"/>
                  </a:cubicBezTo>
                  <a:cubicBezTo>
                    <a:pt x="37" y="60"/>
                    <a:pt x="36" y="60"/>
                    <a:pt x="36" y="59"/>
                  </a:cubicBezTo>
                  <a:cubicBezTo>
                    <a:pt x="35" y="59"/>
                    <a:pt x="35" y="58"/>
                    <a:pt x="34" y="58"/>
                  </a:cubicBezTo>
                  <a:cubicBezTo>
                    <a:pt x="34" y="58"/>
                    <a:pt x="33" y="57"/>
                    <a:pt x="33" y="57"/>
                  </a:cubicBezTo>
                  <a:cubicBezTo>
                    <a:pt x="32" y="56"/>
                    <a:pt x="32" y="56"/>
                    <a:pt x="31" y="55"/>
                  </a:cubicBezTo>
                  <a:cubicBezTo>
                    <a:pt x="31" y="55"/>
                    <a:pt x="30" y="55"/>
                    <a:pt x="30" y="54"/>
                  </a:cubicBezTo>
                  <a:cubicBezTo>
                    <a:pt x="29" y="54"/>
                    <a:pt x="29" y="53"/>
                    <a:pt x="29" y="52"/>
                  </a:cubicBezTo>
                  <a:cubicBezTo>
                    <a:pt x="28" y="52"/>
                    <a:pt x="28" y="51"/>
                    <a:pt x="27" y="51"/>
                  </a:cubicBezTo>
                  <a:cubicBezTo>
                    <a:pt x="27" y="50"/>
                    <a:pt x="26" y="50"/>
                    <a:pt x="26" y="49"/>
                  </a:cubicBezTo>
                  <a:cubicBezTo>
                    <a:pt x="25" y="48"/>
                    <a:pt x="25" y="48"/>
                    <a:pt x="24" y="47"/>
                  </a:cubicBezTo>
                  <a:cubicBezTo>
                    <a:pt x="24" y="47"/>
                    <a:pt x="24" y="46"/>
                    <a:pt x="23" y="45"/>
                  </a:cubicBezTo>
                  <a:cubicBezTo>
                    <a:pt x="23" y="45"/>
                    <a:pt x="22" y="44"/>
                    <a:pt x="22" y="44"/>
                  </a:cubicBezTo>
                  <a:cubicBezTo>
                    <a:pt x="21" y="43"/>
                    <a:pt x="21" y="42"/>
                    <a:pt x="20" y="41"/>
                  </a:cubicBezTo>
                  <a:cubicBezTo>
                    <a:pt x="20" y="41"/>
                    <a:pt x="20" y="40"/>
                    <a:pt x="19" y="40"/>
                  </a:cubicBezTo>
                  <a:cubicBezTo>
                    <a:pt x="18" y="38"/>
                    <a:pt x="17" y="36"/>
                    <a:pt x="16" y="34"/>
                  </a:cubicBezTo>
                  <a:cubicBezTo>
                    <a:pt x="16" y="33"/>
                    <a:pt x="15" y="32"/>
                    <a:pt x="15" y="31"/>
                  </a:cubicBezTo>
                  <a:cubicBezTo>
                    <a:pt x="14" y="29"/>
                    <a:pt x="13" y="27"/>
                    <a:pt x="12" y="26"/>
                  </a:cubicBezTo>
                  <a:cubicBezTo>
                    <a:pt x="11" y="24"/>
                    <a:pt x="11" y="23"/>
                    <a:pt x="10" y="22"/>
                  </a:cubicBezTo>
                  <a:cubicBezTo>
                    <a:pt x="10" y="22"/>
                    <a:pt x="10" y="21"/>
                    <a:pt x="9" y="21"/>
                  </a:cubicBezTo>
                  <a:cubicBezTo>
                    <a:pt x="8" y="18"/>
                    <a:pt x="6" y="15"/>
                    <a:pt x="5" y="12"/>
                  </a:cubicBezTo>
                  <a:cubicBezTo>
                    <a:pt x="4" y="11"/>
                    <a:pt x="4" y="11"/>
                    <a:pt x="4" y="11"/>
                  </a:cubicBezTo>
                  <a:cubicBezTo>
                    <a:pt x="4" y="10"/>
                    <a:pt x="3" y="9"/>
                    <a:pt x="3" y="8"/>
                  </a:cubicBezTo>
                  <a:cubicBezTo>
                    <a:pt x="2" y="7"/>
                    <a:pt x="2" y="6"/>
                    <a:pt x="2" y="6"/>
                  </a:cubicBezTo>
                  <a:cubicBezTo>
                    <a:pt x="1" y="5"/>
                    <a:pt x="1" y="4"/>
                    <a:pt x="1" y="4"/>
                  </a:cubicBezTo>
                  <a:cubicBezTo>
                    <a:pt x="1" y="3"/>
                    <a:pt x="0" y="2"/>
                    <a:pt x="0" y="2"/>
                  </a:cubicBezTo>
                  <a:cubicBezTo>
                    <a:pt x="0" y="1"/>
                    <a:pt x="0" y="1"/>
                    <a:pt x="0" y="0"/>
                  </a:cubicBezTo>
                  <a:cubicBezTo>
                    <a:pt x="2" y="141"/>
                    <a:pt x="2" y="141"/>
                    <a:pt x="2" y="141"/>
                  </a:cubicBezTo>
                  <a:cubicBezTo>
                    <a:pt x="2" y="142"/>
                    <a:pt x="2" y="142"/>
                    <a:pt x="2" y="143"/>
                  </a:cubicBezTo>
                  <a:cubicBezTo>
                    <a:pt x="2" y="144"/>
                    <a:pt x="2" y="144"/>
                    <a:pt x="3" y="145"/>
                  </a:cubicBezTo>
                  <a:cubicBezTo>
                    <a:pt x="3" y="146"/>
                    <a:pt x="3" y="147"/>
                    <a:pt x="3" y="147"/>
                  </a:cubicBezTo>
                  <a:cubicBezTo>
                    <a:pt x="4" y="148"/>
                    <a:pt x="4" y="149"/>
                    <a:pt x="4" y="150"/>
                  </a:cubicBezTo>
                  <a:cubicBezTo>
                    <a:pt x="5" y="151"/>
                    <a:pt x="6" y="152"/>
                    <a:pt x="6" y="153"/>
                  </a:cubicBezTo>
                  <a:cubicBezTo>
                    <a:pt x="7" y="154"/>
                    <a:pt x="7" y="154"/>
                    <a:pt x="7" y="154"/>
                  </a:cubicBezTo>
                  <a:cubicBezTo>
                    <a:pt x="8" y="158"/>
                    <a:pt x="10" y="162"/>
                    <a:pt x="12" y="166"/>
                  </a:cubicBezTo>
                  <a:cubicBezTo>
                    <a:pt x="12" y="167"/>
                    <a:pt x="13" y="168"/>
                    <a:pt x="13" y="169"/>
                  </a:cubicBezTo>
                  <a:cubicBezTo>
                    <a:pt x="14" y="171"/>
                    <a:pt x="15" y="173"/>
                    <a:pt x="16" y="175"/>
                  </a:cubicBezTo>
                  <a:cubicBezTo>
                    <a:pt x="17" y="176"/>
                    <a:pt x="17" y="177"/>
                    <a:pt x="18" y="178"/>
                  </a:cubicBezTo>
                  <a:cubicBezTo>
                    <a:pt x="19" y="180"/>
                    <a:pt x="20" y="182"/>
                    <a:pt x="20" y="183"/>
                  </a:cubicBezTo>
                  <a:cubicBezTo>
                    <a:pt x="21" y="184"/>
                    <a:pt x="21" y="184"/>
                    <a:pt x="21" y="184"/>
                  </a:cubicBezTo>
                  <a:cubicBezTo>
                    <a:pt x="21" y="185"/>
                    <a:pt x="21" y="185"/>
                    <a:pt x="21" y="185"/>
                  </a:cubicBezTo>
                  <a:cubicBezTo>
                    <a:pt x="22" y="185"/>
                    <a:pt x="22" y="186"/>
                    <a:pt x="22" y="186"/>
                  </a:cubicBezTo>
                  <a:cubicBezTo>
                    <a:pt x="22" y="187"/>
                    <a:pt x="23" y="188"/>
                    <a:pt x="23" y="188"/>
                  </a:cubicBezTo>
                  <a:cubicBezTo>
                    <a:pt x="24" y="189"/>
                    <a:pt x="24" y="190"/>
                    <a:pt x="25" y="190"/>
                  </a:cubicBezTo>
                  <a:cubicBezTo>
                    <a:pt x="25" y="191"/>
                    <a:pt x="25" y="192"/>
                    <a:pt x="26" y="193"/>
                  </a:cubicBezTo>
                  <a:cubicBezTo>
                    <a:pt x="26" y="193"/>
                    <a:pt x="27" y="194"/>
                    <a:pt x="27" y="194"/>
                  </a:cubicBezTo>
                  <a:cubicBezTo>
                    <a:pt x="28" y="195"/>
                    <a:pt x="28" y="196"/>
                    <a:pt x="29" y="196"/>
                  </a:cubicBezTo>
                  <a:cubicBezTo>
                    <a:pt x="29" y="197"/>
                    <a:pt x="29" y="198"/>
                    <a:pt x="30" y="198"/>
                  </a:cubicBezTo>
                  <a:cubicBezTo>
                    <a:pt x="31" y="199"/>
                    <a:pt x="31" y="199"/>
                    <a:pt x="31" y="199"/>
                  </a:cubicBezTo>
                  <a:cubicBezTo>
                    <a:pt x="31" y="200"/>
                    <a:pt x="31" y="200"/>
                    <a:pt x="31" y="200"/>
                  </a:cubicBezTo>
                  <a:cubicBezTo>
                    <a:pt x="32" y="201"/>
                    <a:pt x="32" y="201"/>
                    <a:pt x="32" y="201"/>
                  </a:cubicBezTo>
                  <a:cubicBezTo>
                    <a:pt x="33" y="201"/>
                    <a:pt x="33" y="201"/>
                    <a:pt x="33" y="201"/>
                  </a:cubicBezTo>
                  <a:cubicBezTo>
                    <a:pt x="33" y="202"/>
                    <a:pt x="34" y="202"/>
                    <a:pt x="34" y="203"/>
                  </a:cubicBezTo>
                  <a:cubicBezTo>
                    <a:pt x="35" y="203"/>
                    <a:pt x="35" y="204"/>
                    <a:pt x="36" y="204"/>
                  </a:cubicBezTo>
                  <a:cubicBezTo>
                    <a:pt x="36" y="205"/>
                    <a:pt x="37" y="205"/>
                    <a:pt x="37" y="205"/>
                  </a:cubicBezTo>
                  <a:cubicBezTo>
                    <a:pt x="38" y="206"/>
                    <a:pt x="38" y="206"/>
                    <a:pt x="39" y="206"/>
                  </a:cubicBezTo>
                  <a:cubicBezTo>
                    <a:pt x="39" y="207"/>
                    <a:pt x="40" y="207"/>
                    <a:pt x="40" y="207"/>
                  </a:cubicBezTo>
                  <a:cubicBezTo>
                    <a:pt x="41" y="208"/>
                    <a:pt x="41" y="208"/>
                    <a:pt x="42" y="208"/>
                  </a:cubicBezTo>
                  <a:cubicBezTo>
                    <a:pt x="42" y="208"/>
                    <a:pt x="42" y="208"/>
                    <a:pt x="42" y="208"/>
                  </a:cubicBezTo>
                  <a:cubicBezTo>
                    <a:pt x="42" y="208"/>
                    <a:pt x="42" y="208"/>
                    <a:pt x="42" y="208"/>
                  </a:cubicBezTo>
                  <a:cubicBezTo>
                    <a:pt x="42" y="208"/>
                    <a:pt x="42" y="208"/>
                    <a:pt x="42" y="208"/>
                  </a:cubicBezTo>
                  <a:cubicBezTo>
                    <a:pt x="43" y="208"/>
                    <a:pt x="43" y="208"/>
                    <a:pt x="43" y="208"/>
                  </a:cubicBezTo>
                  <a:cubicBezTo>
                    <a:pt x="43" y="209"/>
                    <a:pt x="43" y="209"/>
                    <a:pt x="43" y="209"/>
                  </a:cubicBezTo>
                  <a:cubicBezTo>
                    <a:pt x="43" y="209"/>
                    <a:pt x="43" y="209"/>
                    <a:pt x="43" y="209"/>
                  </a:cubicBezTo>
                  <a:cubicBezTo>
                    <a:pt x="43" y="209"/>
                    <a:pt x="43" y="209"/>
                    <a:pt x="43" y="209"/>
                  </a:cubicBezTo>
                  <a:cubicBezTo>
                    <a:pt x="44" y="209"/>
                    <a:pt x="44" y="209"/>
                    <a:pt x="44" y="209"/>
                  </a:cubicBezTo>
                  <a:cubicBezTo>
                    <a:pt x="44" y="209"/>
                    <a:pt x="44" y="209"/>
                    <a:pt x="44" y="209"/>
                  </a:cubicBezTo>
                  <a:cubicBezTo>
                    <a:pt x="44" y="209"/>
                    <a:pt x="44" y="209"/>
                    <a:pt x="44" y="209"/>
                  </a:cubicBezTo>
                  <a:cubicBezTo>
                    <a:pt x="44" y="209"/>
                    <a:pt x="44" y="209"/>
                    <a:pt x="44" y="209"/>
                  </a:cubicBezTo>
                  <a:cubicBezTo>
                    <a:pt x="44" y="209"/>
                    <a:pt x="44" y="209"/>
                    <a:pt x="44" y="209"/>
                  </a:cubicBezTo>
                  <a:cubicBezTo>
                    <a:pt x="44" y="209"/>
                    <a:pt x="44" y="209"/>
                    <a:pt x="44" y="209"/>
                  </a:cubicBezTo>
                  <a:cubicBezTo>
                    <a:pt x="44" y="209"/>
                    <a:pt x="44" y="209"/>
                    <a:pt x="44" y="209"/>
                  </a:cubicBezTo>
                  <a:cubicBezTo>
                    <a:pt x="44" y="209"/>
                    <a:pt x="44" y="209"/>
                    <a:pt x="44" y="209"/>
                  </a:cubicBezTo>
                  <a:cubicBezTo>
                    <a:pt x="45" y="209"/>
                    <a:pt x="45" y="209"/>
                    <a:pt x="45" y="209"/>
                  </a:cubicBezTo>
                  <a:cubicBezTo>
                    <a:pt x="45" y="209"/>
                    <a:pt x="45" y="209"/>
                    <a:pt x="45" y="209"/>
                  </a:cubicBezTo>
                  <a:cubicBezTo>
                    <a:pt x="46" y="209"/>
                    <a:pt x="46" y="209"/>
                    <a:pt x="46" y="209"/>
                  </a:cubicBezTo>
                  <a:cubicBezTo>
                    <a:pt x="46" y="209"/>
                    <a:pt x="46" y="209"/>
                    <a:pt x="46" y="209"/>
                  </a:cubicBezTo>
                  <a:cubicBezTo>
                    <a:pt x="47" y="209"/>
                    <a:pt x="47" y="209"/>
                    <a:pt x="47" y="209"/>
                  </a:cubicBezTo>
                  <a:cubicBezTo>
                    <a:pt x="48" y="209"/>
                    <a:pt x="48" y="209"/>
                    <a:pt x="48" y="209"/>
                  </a:cubicBezTo>
                  <a:cubicBezTo>
                    <a:pt x="49" y="210"/>
                    <a:pt x="49" y="210"/>
                    <a:pt x="49" y="210"/>
                  </a:cubicBezTo>
                  <a:cubicBezTo>
                    <a:pt x="50" y="210"/>
                    <a:pt x="50" y="210"/>
                    <a:pt x="50" y="210"/>
                  </a:cubicBezTo>
                  <a:cubicBezTo>
                    <a:pt x="50" y="210"/>
                    <a:pt x="50" y="210"/>
                    <a:pt x="50" y="210"/>
                  </a:cubicBezTo>
                  <a:cubicBezTo>
                    <a:pt x="51" y="210"/>
                    <a:pt x="51" y="210"/>
                    <a:pt x="51" y="210"/>
                  </a:cubicBezTo>
                  <a:cubicBezTo>
                    <a:pt x="52" y="210"/>
                    <a:pt x="52" y="210"/>
                    <a:pt x="52" y="210"/>
                  </a:cubicBezTo>
                  <a:cubicBezTo>
                    <a:pt x="53" y="210"/>
                    <a:pt x="53" y="210"/>
                    <a:pt x="53" y="210"/>
                  </a:cubicBezTo>
                  <a:cubicBezTo>
                    <a:pt x="53" y="210"/>
                    <a:pt x="53" y="210"/>
                    <a:pt x="53" y="210"/>
                  </a:cubicBezTo>
                  <a:cubicBezTo>
                    <a:pt x="54" y="210"/>
                    <a:pt x="54" y="210"/>
                    <a:pt x="54" y="210"/>
                  </a:cubicBezTo>
                  <a:cubicBezTo>
                    <a:pt x="55" y="210"/>
                    <a:pt x="55" y="210"/>
                    <a:pt x="55" y="210"/>
                  </a:cubicBezTo>
                  <a:cubicBezTo>
                    <a:pt x="55" y="210"/>
                    <a:pt x="55" y="210"/>
                    <a:pt x="55" y="210"/>
                  </a:cubicBezTo>
                  <a:cubicBezTo>
                    <a:pt x="55" y="210"/>
                    <a:pt x="55" y="210"/>
                    <a:pt x="55" y="210"/>
                  </a:cubicBezTo>
                  <a:cubicBezTo>
                    <a:pt x="55" y="210"/>
                    <a:pt x="55" y="210"/>
                    <a:pt x="55" y="210"/>
                  </a:cubicBezTo>
                  <a:cubicBezTo>
                    <a:pt x="56" y="210"/>
                    <a:pt x="56" y="210"/>
                    <a:pt x="56" y="210"/>
                  </a:cubicBezTo>
                  <a:cubicBezTo>
                    <a:pt x="57" y="210"/>
                    <a:pt x="57" y="210"/>
                    <a:pt x="57" y="210"/>
                  </a:cubicBezTo>
                  <a:cubicBezTo>
                    <a:pt x="58" y="210"/>
                    <a:pt x="58" y="210"/>
                    <a:pt x="58" y="210"/>
                  </a:cubicBezTo>
                  <a:cubicBezTo>
                    <a:pt x="58" y="210"/>
                    <a:pt x="58" y="210"/>
                    <a:pt x="58" y="210"/>
                  </a:cubicBezTo>
                  <a:cubicBezTo>
                    <a:pt x="59" y="210"/>
                    <a:pt x="59" y="210"/>
                    <a:pt x="59" y="210"/>
                  </a:cubicBezTo>
                  <a:cubicBezTo>
                    <a:pt x="60" y="211"/>
                    <a:pt x="60" y="211"/>
                    <a:pt x="60" y="211"/>
                  </a:cubicBezTo>
                  <a:cubicBezTo>
                    <a:pt x="61" y="211"/>
                    <a:pt x="61" y="211"/>
                    <a:pt x="61" y="211"/>
                  </a:cubicBezTo>
                  <a:cubicBezTo>
                    <a:pt x="61" y="211"/>
                    <a:pt x="61" y="211"/>
                    <a:pt x="61" y="211"/>
                  </a:cubicBezTo>
                  <a:cubicBezTo>
                    <a:pt x="62" y="211"/>
                    <a:pt x="62" y="211"/>
                    <a:pt x="62" y="211"/>
                  </a:cubicBezTo>
                  <a:cubicBezTo>
                    <a:pt x="62" y="211"/>
                    <a:pt x="62" y="211"/>
                    <a:pt x="62" y="211"/>
                  </a:cubicBezTo>
                  <a:cubicBezTo>
                    <a:pt x="63" y="211"/>
                    <a:pt x="63" y="211"/>
                    <a:pt x="63" y="211"/>
                  </a:cubicBezTo>
                  <a:cubicBezTo>
                    <a:pt x="64" y="211"/>
                    <a:pt x="64" y="211"/>
                    <a:pt x="64" y="211"/>
                  </a:cubicBezTo>
                  <a:cubicBezTo>
                    <a:pt x="65" y="211"/>
                    <a:pt x="65" y="211"/>
                    <a:pt x="65" y="211"/>
                  </a:cubicBezTo>
                  <a:cubicBezTo>
                    <a:pt x="66" y="211"/>
                    <a:pt x="66" y="211"/>
                    <a:pt x="66" y="211"/>
                  </a:cubicBezTo>
                  <a:cubicBezTo>
                    <a:pt x="66" y="211"/>
                    <a:pt x="66" y="211"/>
                    <a:pt x="66" y="211"/>
                  </a:cubicBezTo>
                  <a:lnTo>
                    <a:pt x="67" y="211"/>
                  </a:ln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23"/>
            <p:cNvSpPr/>
            <p:nvPr/>
          </p:nvSpPr>
          <p:spPr bwMode="auto">
            <a:xfrm flipH="1">
              <a:off x="3889573" y="3195662"/>
              <a:ext cx="1222375" cy="388937"/>
            </a:xfrm>
            <a:custGeom>
              <a:avLst/>
              <a:gdLst>
                <a:gd name="T0" fmla="*/ 97 w 826"/>
                <a:gd name="T1" fmla="*/ 86 h 262"/>
                <a:gd name="T2" fmla="*/ 113 w 826"/>
                <a:gd name="T3" fmla="*/ 80 h 262"/>
                <a:gd name="T4" fmla="*/ 140 w 826"/>
                <a:gd name="T5" fmla="*/ 75 h 262"/>
                <a:gd name="T6" fmla="*/ 174 w 826"/>
                <a:gd name="T7" fmla="*/ 75 h 262"/>
                <a:gd name="T8" fmla="*/ 206 w 826"/>
                <a:gd name="T9" fmla="*/ 81 h 262"/>
                <a:gd name="T10" fmla="*/ 230 w 826"/>
                <a:gd name="T11" fmla="*/ 100 h 262"/>
                <a:gd name="T12" fmla="*/ 224 w 826"/>
                <a:gd name="T13" fmla="*/ 128 h 262"/>
                <a:gd name="T14" fmla="*/ 165 w 826"/>
                <a:gd name="T15" fmla="*/ 139 h 262"/>
                <a:gd name="T16" fmla="*/ 104 w 826"/>
                <a:gd name="T17" fmla="*/ 145 h 262"/>
                <a:gd name="T18" fmla="*/ 86 w 826"/>
                <a:gd name="T19" fmla="*/ 163 h 262"/>
                <a:gd name="T20" fmla="*/ 100 w 826"/>
                <a:gd name="T21" fmla="*/ 191 h 262"/>
                <a:gd name="T22" fmla="*/ 122 w 826"/>
                <a:gd name="T23" fmla="*/ 213 h 262"/>
                <a:gd name="T24" fmla="*/ 136 w 826"/>
                <a:gd name="T25" fmla="*/ 225 h 262"/>
                <a:gd name="T26" fmla="*/ 170 w 826"/>
                <a:gd name="T27" fmla="*/ 220 h 262"/>
                <a:gd name="T28" fmla="*/ 305 w 826"/>
                <a:gd name="T29" fmla="*/ 198 h 262"/>
                <a:gd name="T30" fmla="*/ 356 w 826"/>
                <a:gd name="T31" fmla="*/ 193 h 262"/>
                <a:gd name="T32" fmla="*/ 358 w 826"/>
                <a:gd name="T33" fmla="*/ 193 h 262"/>
                <a:gd name="T34" fmla="*/ 381 w 826"/>
                <a:gd name="T35" fmla="*/ 196 h 262"/>
                <a:gd name="T36" fmla="*/ 409 w 826"/>
                <a:gd name="T37" fmla="*/ 207 h 262"/>
                <a:gd name="T38" fmla="*/ 404 w 826"/>
                <a:gd name="T39" fmla="*/ 223 h 262"/>
                <a:gd name="T40" fmla="*/ 402 w 826"/>
                <a:gd name="T41" fmla="*/ 247 h 262"/>
                <a:gd name="T42" fmla="*/ 438 w 826"/>
                <a:gd name="T43" fmla="*/ 259 h 262"/>
                <a:gd name="T44" fmla="*/ 470 w 826"/>
                <a:gd name="T45" fmla="*/ 262 h 262"/>
                <a:gd name="T46" fmla="*/ 518 w 826"/>
                <a:gd name="T47" fmla="*/ 260 h 262"/>
                <a:gd name="T48" fmla="*/ 567 w 826"/>
                <a:gd name="T49" fmla="*/ 250 h 262"/>
                <a:gd name="T50" fmla="*/ 577 w 826"/>
                <a:gd name="T51" fmla="*/ 228 h 262"/>
                <a:gd name="T52" fmla="*/ 567 w 826"/>
                <a:gd name="T53" fmla="*/ 210 h 262"/>
                <a:gd name="T54" fmla="*/ 548 w 826"/>
                <a:gd name="T55" fmla="*/ 195 h 262"/>
                <a:gd name="T56" fmla="*/ 551 w 826"/>
                <a:gd name="T57" fmla="*/ 181 h 262"/>
                <a:gd name="T58" fmla="*/ 582 w 826"/>
                <a:gd name="T59" fmla="*/ 177 h 262"/>
                <a:gd name="T60" fmla="*/ 613 w 826"/>
                <a:gd name="T61" fmla="*/ 177 h 262"/>
                <a:gd name="T62" fmla="*/ 648 w 826"/>
                <a:gd name="T63" fmla="*/ 176 h 262"/>
                <a:gd name="T64" fmla="*/ 680 w 826"/>
                <a:gd name="T65" fmla="*/ 176 h 262"/>
                <a:gd name="T66" fmla="*/ 713 w 826"/>
                <a:gd name="T67" fmla="*/ 176 h 262"/>
                <a:gd name="T68" fmla="*/ 743 w 826"/>
                <a:gd name="T69" fmla="*/ 176 h 262"/>
                <a:gd name="T70" fmla="*/ 779 w 826"/>
                <a:gd name="T71" fmla="*/ 175 h 262"/>
                <a:gd name="T72" fmla="*/ 810 w 826"/>
                <a:gd name="T73" fmla="*/ 174 h 262"/>
                <a:gd name="T74" fmla="*/ 824 w 826"/>
                <a:gd name="T75" fmla="*/ 172 h 262"/>
                <a:gd name="T76" fmla="*/ 824 w 826"/>
                <a:gd name="T77" fmla="*/ 165 h 262"/>
                <a:gd name="T78" fmla="*/ 817 w 826"/>
                <a:gd name="T79" fmla="*/ 156 h 262"/>
                <a:gd name="T80" fmla="*/ 704 w 826"/>
                <a:gd name="T81" fmla="*/ 7 h 262"/>
                <a:gd name="T82" fmla="*/ 676 w 826"/>
                <a:gd name="T83" fmla="*/ 1 h 262"/>
                <a:gd name="T84" fmla="*/ 638 w 826"/>
                <a:gd name="T85" fmla="*/ 1 h 262"/>
                <a:gd name="T86" fmla="*/ 631 w 826"/>
                <a:gd name="T87" fmla="*/ 1 h 262"/>
                <a:gd name="T88" fmla="*/ 508 w 826"/>
                <a:gd name="T89" fmla="*/ 4 h 262"/>
                <a:gd name="T90" fmla="*/ 129 w 826"/>
                <a:gd name="T91" fmla="*/ 14 h 262"/>
                <a:gd name="T92" fmla="*/ 19 w 826"/>
                <a:gd name="T93" fmla="*/ 17 h 262"/>
                <a:gd name="T94" fmla="*/ 1 w 826"/>
                <a:gd name="T95" fmla="*/ 25 h 262"/>
                <a:gd name="T96" fmla="*/ 10 w 826"/>
                <a:gd name="T97" fmla="*/ 50 h 262"/>
                <a:gd name="T98" fmla="*/ 31 w 826"/>
                <a:gd name="T99" fmla="*/ 82 h 262"/>
                <a:gd name="T100" fmla="*/ 48 w 826"/>
                <a:gd name="T101" fmla="*/ 90 h 262"/>
                <a:gd name="T102" fmla="*/ 60 w 826"/>
                <a:gd name="T103" fmla="*/ 91 h 262"/>
                <a:gd name="T104" fmla="*/ 77 w 826"/>
                <a:gd name="T105" fmla="*/ 9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26" h="262">
                  <a:moveTo>
                    <a:pt x="88" y="89"/>
                  </a:moveTo>
                  <a:cubicBezTo>
                    <a:pt x="91" y="88"/>
                    <a:pt x="94" y="88"/>
                    <a:pt x="97" y="86"/>
                  </a:cubicBezTo>
                  <a:cubicBezTo>
                    <a:pt x="100" y="85"/>
                    <a:pt x="103" y="84"/>
                    <a:pt x="105" y="83"/>
                  </a:cubicBezTo>
                  <a:cubicBezTo>
                    <a:pt x="107" y="82"/>
                    <a:pt x="110" y="81"/>
                    <a:pt x="113" y="80"/>
                  </a:cubicBezTo>
                  <a:cubicBezTo>
                    <a:pt x="116" y="79"/>
                    <a:pt x="120" y="78"/>
                    <a:pt x="125" y="77"/>
                  </a:cubicBezTo>
                  <a:cubicBezTo>
                    <a:pt x="129" y="76"/>
                    <a:pt x="134" y="76"/>
                    <a:pt x="140" y="75"/>
                  </a:cubicBezTo>
                  <a:cubicBezTo>
                    <a:pt x="145" y="75"/>
                    <a:pt x="150" y="75"/>
                    <a:pt x="156" y="75"/>
                  </a:cubicBezTo>
                  <a:cubicBezTo>
                    <a:pt x="162" y="75"/>
                    <a:pt x="168" y="75"/>
                    <a:pt x="174" y="75"/>
                  </a:cubicBezTo>
                  <a:cubicBezTo>
                    <a:pt x="180" y="76"/>
                    <a:pt x="185" y="76"/>
                    <a:pt x="191" y="77"/>
                  </a:cubicBezTo>
                  <a:cubicBezTo>
                    <a:pt x="196" y="78"/>
                    <a:pt x="201" y="79"/>
                    <a:pt x="206" y="81"/>
                  </a:cubicBezTo>
                  <a:cubicBezTo>
                    <a:pt x="210" y="82"/>
                    <a:pt x="214" y="84"/>
                    <a:pt x="217" y="86"/>
                  </a:cubicBezTo>
                  <a:cubicBezTo>
                    <a:pt x="223" y="91"/>
                    <a:pt x="227" y="96"/>
                    <a:pt x="230" y="100"/>
                  </a:cubicBezTo>
                  <a:cubicBezTo>
                    <a:pt x="233" y="105"/>
                    <a:pt x="234" y="110"/>
                    <a:pt x="233" y="115"/>
                  </a:cubicBezTo>
                  <a:cubicBezTo>
                    <a:pt x="232" y="120"/>
                    <a:pt x="229" y="124"/>
                    <a:pt x="224" y="128"/>
                  </a:cubicBezTo>
                  <a:cubicBezTo>
                    <a:pt x="218" y="131"/>
                    <a:pt x="210" y="134"/>
                    <a:pt x="199" y="135"/>
                  </a:cubicBezTo>
                  <a:cubicBezTo>
                    <a:pt x="188" y="137"/>
                    <a:pt x="177" y="138"/>
                    <a:pt x="165" y="139"/>
                  </a:cubicBezTo>
                  <a:cubicBezTo>
                    <a:pt x="153" y="140"/>
                    <a:pt x="142" y="141"/>
                    <a:pt x="131" y="142"/>
                  </a:cubicBezTo>
                  <a:cubicBezTo>
                    <a:pt x="121" y="143"/>
                    <a:pt x="111" y="144"/>
                    <a:pt x="104" y="145"/>
                  </a:cubicBezTo>
                  <a:cubicBezTo>
                    <a:pt x="96" y="147"/>
                    <a:pt x="91" y="149"/>
                    <a:pt x="89" y="152"/>
                  </a:cubicBezTo>
                  <a:cubicBezTo>
                    <a:pt x="86" y="155"/>
                    <a:pt x="85" y="159"/>
                    <a:pt x="86" y="163"/>
                  </a:cubicBezTo>
                  <a:cubicBezTo>
                    <a:pt x="86" y="167"/>
                    <a:pt x="88" y="172"/>
                    <a:pt x="91" y="177"/>
                  </a:cubicBezTo>
                  <a:cubicBezTo>
                    <a:pt x="93" y="182"/>
                    <a:pt x="97" y="187"/>
                    <a:pt x="100" y="191"/>
                  </a:cubicBezTo>
                  <a:cubicBezTo>
                    <a:pt x="104" y="196"/>
                    <a:pt x="108" y="200"/>
                    <a:pt x="112" y="204"/>
                  </a:cubicBezTo>
                  <a:cubicBezTo>
                    <a:pt x="115" y="207"/>
                    <a:pt x="119" y="211"/>
                    <a:pt x="122" y="213"/>
                  </a:cubicBezTo>
                  <a:cubicBezTo>
                    <a:pt x="125" y="216"/>
                    <a:pt x="128" y="218"/>
                    <a:pt x="130" y="220"/>
                  </a:cubicBezTo>
                  <a:cubicBezTo>
                    <a:pt x="133" y="222"/>
                    <a:pt x="135" y="224"/>
                    <a:pt x="136" y="225"/>
                  </a:cubicBezTo>
                  <a:cubicBezTo>
                    <a:pt x="137" y="226"/>
                    <a:pt x="138" y="226"/>
                    <a:pt x="138" y="226"/>
                  </a:cubicBezTo>
                  <a:cubicBezTo>
                    <a:pt x="140" y="226"/>
                    <a:pt x="153" y="224"/>
                    <a:pt x="170" y="220"/>
                  </a:cubicBezTo>
                  <a:cubicBezTo>
                    <a:pt x="188" y="217"/>
                    <a:pt x="211" y="213"/>
                    <a:pt x="235" y="209"/>
                  </a:cubicBezTo>
                  <a:cubicBezTo>
                    <a:pt x="259" y="205"/>
                    <a:pt x="284" y="201"/>
                    <a:pt x="305" y="198"/>
                  </a:cubicBezTo>
                  <a:cubicBezTo>
                    <a:pt x="327" y="196"/>
                    <a:pt x="345" y="194"/>
                    <a:pt x="355" y="193"/>
                  </a:cubicBezTo>
                  <a:cubicBezTo>
                    <a:pt x="355" y="193"/>
                    <a:pt x="356" y="193"/>
                    <a:pt x="356" y="193"/>
                  </a:cubicBezTo>
                  <a:cubicBezTo>
                    <a:pt x="357" y="193"/>
                    <a:pt x="357" y="193"/>
                    <a:pt x="357" y="193"/>
                  </a:cubicBezTo>
                  <a:cubicBezTo>
                    <a:pt x="358" y="193"/>
                    <a:pt x="358" y="193"/>
                    <a:pt x="358" y="193"/>
                  </a:cubicBezTo>
                  <a:cubicBezTo>
                    <a:pt x="359" y="193"/>
                    <a:pt x="359" y="193"/>
                    <a:pt x="359" y="193"/>
                  </a:cubicBezTo>
                  <a:cubicBezTo>
                    <a:pt x="367" y="194"/>
                    <a:pt x="375" y="195"/>
                    <a:pt x="381" y="196"/>
                  </a:cubicBezTo>
                  <a:cubicBezTo>
                    <a:pt x="388" y="197"/>
                    <a:pt x="394" y="199"/>
                    <a:pt x="399" y="201"/>
                  </a:cubicBezTo>
                  <a:cubicBezTo>
                    <a:pt x="404" y="203"/>
                    <a:pt x="407" y="205"/>
                    <a:pt x="409" y="207"/>
                  </a:cubicBezTo>
                  <a:cubicBezTo>
                    <a:pt x="411" y="209"/>
                    <a:pt x="412" y="212"/>
                    <a:pt x="411" y="214"/>
                  </a:cubicBezTo>
                  <a:cubicBezTo>
                    <a:pt x="410" y="216"/>
                    <a:pt x="407" y="220"/>
                    <a:pt x="404" y="223"/>
                  </a:cubicBezTo>
                  <a:cubicBezTo>
                    <a:pt x="402" y="227"/>
                    <a:pt x="399" y="231"/>
                    <a:pt x="398" y="235"/>
                  </a:cubicBezTo>
                  <a:cubicBezTo>
                    <a:pt x="398" y="239"/>
                    <a:pt x="398" y="243"/>
                    <a:pt x="402" y="247"/>
                  </a:cubicBezTo>
                  <a:cubicBezTo>
                    <a:pt x="406" y="250"/>
                    <a:pt x="413" y="254"/>
                    <a:pt x="425" y="257"/>
                  </a:cubicBezTo>
                  <a:cubicBezTo>
                    <a:pt x="429" y="257"/>
                    <a:pt x="434" y="258"/>
                    <a:pt x="438" y="259"/>
                  </a:cubicBezTo>
                  <a:cubicBezTo>
                    <a:pt x="443" y="260"/>
                    <a:pt x="448" y="260"/>
                    <a:pt x="454" y="261"/>
                  </a:cubicBezTo>
                  <a:cubicBezTo>
                    <a:pt x="459" y="261"/>
                    <a:pt x="464" y="261"/>
                    <a:pt x="470" y="262"/>
                  </a:cubicBezTo>
                  <a:cubicBezTo>
                    <a:pt x="475" y="262"/>
                    <a:pt x="481" y="262"/>
                    <a:pt x="487" y="262"/>
                  </a:cubicBezTo>
                  <a:cubicBezTo>
                    <a:pt x="497" y="262"/>
                    <a:pt x="508" y="261"/>
                    <a:pt x="518" y="260"/>
                  </a:cubicBezTo>
                  <a:cubicBezTo>
                    <a:pt x="528" y="259"/>
                    <a:pt x="538" y="258"/>
                    <a:pt x="546" y="256"/>
                  </a:cubicBezTo>
                  <a:cubicBezTo>
                    <a:pt x="554" y="254"/>
                    <a:pt x="561" y="252"/>
                    <a:pt x="567" y="250"/>
                  </a:cubicBezTo>
                  <a:cubicBezTo>
                    <a:pt x="572" y="247"/>
                    <a:pt x="575" y="244"/>
                    <a:pt x="576" y="241"/>
                  </a:cubicBezTo>
                  <a:cubicBezTo>
                    <a:pt x="577" y="236"/>
                    <a:pt x="577" y="232"/>
                    <a:pt x="577" y="228"/>
                  </a:cubicBezTo>
                  <a:cubicBezTo>
                    <a:pt x="576" y="224"/>
                    <a:pt x="575" y="221"/>
                    <a:pt x="573" y="218"/>
                  </a:cubicBezTo>
                  <a:cubicBezTo>
                    <a:pt x="572" y="215"/>
                    <a:pt x="569" y="212"/>
                    <a:pt x="567" y="210"/>
                  </a:cubicBezTo>
                  <a:cubicBezTo>
                    <a:pt x="564" y="207"/>
                    <a:pt x="561" y="205"/>
                    <a:pt x="557" y="202"/>
                  </a:cubicBezTo>
                  <a:cubicBezTo>
                    <a:pt x="553" y="200"/>
                    <a:pt x="550" y="197"/>
                    <a:pt x="548" y="195"/>
                  </a:cubicBezTo>
                  <a:cubicBezTo>
                    <a:pt x="545" y="192"/>
                    <a:pt x="544" y="189"/>
                    <a:pt x="544" y="187"/>
                  </a:cubicBezTo>
                  <a:cubicBezTo>
                    <a:pt x="545" y="185"/>
                    <a:pt x="547" y="183"/>
                    <a:pt x="551" y="181"/>
                  </a:cubicBezTo>
                  <a:cubicBezTo>
                    <a:pt x="555" y="179"/>
                    <a:pt x="562" y="178"/>
                    <a:pt x="572" y="178"/>
                  </a:cubicBezTo>
                  <a:cubicBezTo>
                    <a:pt x="575" y="178"/>
                    <a:pt x="578" y="178"/>
                    <a:pt x="582" y="177"/>
                  </a:cubicBezTo>
                  <a:cubicBezTo>
                    <a:pt x="586" y="177"/>
                    <a:pt x="591" y="177"/>
                    <a:pt x="596" y="177"/>
                  </a:cubicBezTo>
                  <a:cubicBezTo>
                    <a:pt x="601" y="177"/>
                    <a:pt x="607" y="177"/>
                    <a:pt x="613" y="177"/>
                  </a:cubicBezTo>
                  <a:cubicBezTo>
                    <a:pt x="619" y="177"/>
                    <a:pt x="626" y="177"/>
                    <a:pt x="632" y="177"/>
                  </a:cubicBezTo>
                  <a:cubicBezTo>
                    <a:pt x="637" y="177"/>
                    <a:pt x="643" y="177"/>
                    <a:pt x="648" y="176"/>
                  </a:cubicBezTo>
                  <a:cubicBezTo>
                    <a:pt x="653" y="176"/>
                    <a:pt x="658" y="176"/>
                    <a:pt x="664" y="176"/>
                  </a:cubicBezTo>
                  <a:cubicBezTo>
                    <a:pt x="669" y="176"/>
                    <a:pt x="675" y="176"/>
                    <a:pt x="680" y="176"/>
                  </a:cubicBezTo>
                  <a:cubicBezTo>
                    <a:pt x="686" y="176"/>
                    <a:pt x="691" y="176"/>
                    <a:pt x="697" y="176"/>
                  </a:cubicBezTo>
                  <a:cubicBezTo>
                    <a:pt x="702" y="176"/>
                    <a:pt x="707" y="176"/>
                    <a:pt x="713" y="176"/>
                  </a:cubicBezTo>
                  <a:cubicBezTo>
                    <a:pt x="718" y="176"/>
                    <a:pt x="723" y="176"/>
                    <a:pt x="728" y="176"/>
                  </a:cubicBezTo>
                  <a:cubicBezTo>
                    <a:pt x="733" y="176"/>
                    <a:pt x="739" y="176"/>
                    <a:pt x="743" y="176"/>
                  </a:cubicBezTo>
                  <a:cubicBezTo>
                    <a:pt x="748" y="175"/>
                    <a:pt x="753" y="175"/>
                    <a:pt x="758" y="175"/>
                  </a:cubicBezTo>
                  <a:cubicBezTo>
                    <a:pt x="765" y="175"/>
                    <a:pt x="773" y="175"/>
                    <a:pt x="779" y="175"/>
                  </a:cubicBezTo>
                  <a:cubicBezTo>
                    <a:pt x="786" y="175"/>
                    <a:pt x="792" y="175"/>
                    <a:pt x="797" y="175"/>
                  </a:cubicBezTo>
                  <a:cubicBezTo>
                    <a:pt x="802" y="175"/>
                    <a:pt x="806" y="175"/>
                    <a:pt x="810" y="174"/>
                  </a:cubicBezTo>
                  <a:cubicBezTo>
                    <a:pt x="813" y="174"/>
                    <a:pt x="815" y="174"/>
                    <a:pt x="817" y="174"/>
                  </a:cubicBezTo>
                  <a:cubicBezTo>
                    <a:pt x="821" y="174"/>
                    <a:pt x="823" y="173"/>
                    <a:pt x="824" y="172"/>
                  </a:cubicBezTo>
                  <a:cubicBezTo>
                    <a:pt x="826" y="171"/>
                    <a:pt x="826" y="169"/>
                    <a:pt x="826" y="168"/>
                  </a:cubicBezTo>
                  <a:cubicBezTo>
                    <a:pt x="826" y="167"/>
                    <a:pt x="825" y="166"/>
                    <a:pt x="824" y="165"/>
                  </a:cubicBezTo>
                  <a:cubicBezTo>
                    <a:pt x="824" y="164"/>
                    <a:pt x="823" y="163"/>
                    <a:pt x="823" y="163"/>
                  </a:cubicBezTo>
                  <a:cubicBezTo>
                    <a:pt x="817" y="156"/>
                    <a:pt x="817" y="156"/>
                    <a:pt x="817" y="156"/>
                  </a:cubicBezTo>
                  <a:cubicBezTo>
                    <a:pt x="706" y="8"/>
                    <a:pt x="706" y="8"/>
                    <a:pt x="706" y="8"/>
                  </a:cubicBezTo>
                  <a:cubicBezTo>
                    <a:pt x="706" y="8"/>
                    <a:pt x="705" y="7"/>
                    <a:pt x="704" y="7"/>
                  </a:cubicBezTo>
                  <a:cubicBezTo>
                    <a:pt x="702" y="6"/>
                    <a:pt x="700" y="5"/>
                    <a:pt x="696" y="4"/>
                  </a:cubicBezTo>
                  <a:cubicBezTo>
                    <a:pt x="691" y="3"/>
                    <a:pt x="685" y="2"/>
                    <a:pt x="676" y="1"/>
                  </a:cubicBezTo>
                  <a:cubicBezTo>
                    <a:pt x="667" y="1"/>
                    <a:pt x="656" y="0"/>
                    <a:pt x="641" y="1"/>
                  </a:cubicBezTo>
                  <a:cubicBezTo>
                    <a:pt x="640" y="1"/>
                    <a:pt x="639" y="1"/>
                    <a:pt x="638" y="1"/>
                  </a:cubicBezTo>
                  <a:cubicBezTo>
                    <a:pt x="637" y="1"/>
                    <a:pt x="636" y="1"/>
                    <a:pt x="635" y="1"/>
                  </a:cubicBezTo>
                  <a:cubicBezTo>
                    <a:pt x="633" y="1"/>
                    <a:pt x="632" y="1"/>
                    <a:pt x="631" y="1"/>
                  </a:cubicBezTo>
                  <a:cubicBezTo>
                    <a:pt x="630" y="1"/>
                    <a:pt x="629" y="1"/>
                    <a:pt x="628" y="1"/>
                  </a:cubicBezTo>
                  <a:cubicBezTo>
                    <a:pt x="610" y="1"/>
                    <a:pt x="565" y="3"/>
                    <a:pt x="508" y="4"/>
                  </a:cubicBezTo>
                  <a:cubicBezTo>
                    <a:pt x="451" y="6"/>
                    <a:pt x="382" y="7"/>
                    <a:pt x="314" y="9"/>
                  </a:cubicBezTo>
                  <a:cubicBezTo>
                    <a:pt x="247" y="11"/>
                    <a:pt x="180" y="13"/>
                    <a:pt x="129" y="14"/>
                  </a:cubicBezTo>
                  <a:cubicBezTo>
                    <a:pt x="78" y="15"/>
                    <a:pt x="43" y="16"/>
                    <a:pt x="36" y="16"/>
                  </a:cubicBezTo>
                  <a:cubicBezTo>
                    <a:pt x="30" y="16"/>
                    <a:pt x="24" y="17"/>
                    <a:pt x="19" y="17"/>
                  </a:cubicBezTo>
                  <a:cubicBezTo>
                    <a:pt x="14" y="17"/>
                    <a:pt x="10" y="18"/>
                    <a:pt x="7" y="19"/>
                  </a:cubicBezTo>
                  <a:cubicBezTo>
                    <a:pt x="3" y="21"/>
                    <a:pt x="1" y="22"/>
                    <a:pt x="1" y="25"/>
                  </a:cubicBezTo>
                  <a:cubicBezTo>
                    <a:pt x="0" y="27"/>
                    <a:pt x="0" y="30"/>
                    <a:pt x="3" y="35"/>
                  </a:cubicBezTo>
                  <a:cubicBezTo>
                    <a:pt x="5" y="39"/>
                    <a:pt x="8" y="44"/>
                    <a:pt x="10" y="50"/>
                  </a:cubicBezTo>
                  <a:cubicBezTo>
                    <a:pt x="13" y="56"/>
                    <a:pt x="16" y="62"/>
                    <a:pt x="20" y="67"/>
                  </a:cubicBezTo>
                  <a:cubicBezTo>
                    <a:pt x="23" y="73"/>
                    <a:pt x="27" y="78"/>
                    <a:pt x="31" y="82"/>
                  </a:cubicBezTo>
                  <a:cubicBezTo>
                    <a:pt x="35" y="86"/>
                    <a:pt x="39" y="89"/>
                    <a:pt x="43" y="89"/>
                  </a:cubicBezTo>
                  <a:cubicBezTo>
                    <a:pt x="45" y="90"/>
                    <a:pt x="47" y="90"/>
                    <a:pt x="48" y="90"/>
                  </a:cubicBezTo>
                  <a:cubicBezTo>
                    <a:pt x="50" y="90"/>
                    <a:pt x="52" y="90"/>
                    <a:pt x="54" y="91"/>
                  </a:cubicBezTo>
                  <a:cubicBezTo>
                    <a:pt x="56" y="91"/>
                    <a:pt x="58" y="91"/>
                    <a:pt x="60" y="91"/>
                  </a:cubicBezTo>
                  <a:cubicBezTo>
                    <a:pt x="62" y="91"/>
                    <a:pt x="65" y="91"/>
                    <a:pt x="67" y="91"/>
                  </a:cubicBezTo>
                  <a:cubicBezTo>
                    <a:pt x="70" y="91"/>
                    <a:pt x="74" y="91"/>
                    <a:pt x="77" y="90"/>
                  </a:cubicBezTo>
                  <a:cubicBezTo>
                    <a:pt x="81" y="90"/>
                    <a:pt x="84" y="90"/>
                    <a:pt x="88" y="89"/>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12"/>
          <p:cNvGrpSpPr/>
          <p:nvPr/>
        </p:nvGrpSpPr>
        <p:grpSpPr>
          <a:xfrm>
            <a:off x="3473711" y="3660442"/>
            <a:ext cx="2203947" cy="1104181"/>
            <a:chOff x="2181423" y="3449662"/>
            <a:chExt cx="1739900" cy="871537"/>
          </a:xfrm>
          <a:effectLst/>
        </p:grpSpPr>
        <p:sp>
          <p:nvSpPr>
            <p:cNvPr id="14" name="Freeform 24"/>
            <p:cNvSpPr/>
            <p:nvPr/>
          </p:nvSpPr>
          <p:spPr bwMode="auto">
            <a:xfrm flipH="1">
              <a:off x="2973585" y="3487762"/>
              <a:ext cx="153988" cy="331787"/>
            </a:xfrm>
            <a:custGeom>
              <a:avLst/>
              <a:gdLst>
                <a:gd name="T0" fmla="*/ 7 w 104"/>
                <a:gd name="T1" fmla="*/ 172 h 225"/>
                <a:gd name="T2" fmla="*/ 17 w 104"/>
                <a:gd name="T3" fmla="*/ 177 h 225"/>
                <a:gd name="T4" fmla="*/ 30 w 104"/>
                <a:gd name="T5" fmla="*/ 184 h 225"/>
                <a:gd name="T6" fmla="*/ 51 w 104"/>
                <a:gd name="T7" fmla="*/ 193 h 225"/>
                <a:gd name="T8" fmla="*/ 67 w 104"/>
                <a:gd name="T9" fmla="*/ 201 h 225"/>
                <a:gd name="T10" fmla="*/ 77 w 104"/>
                <a:gd name="T11" fmla="*/ 211 h 225"/>
                <a:gd name="T12" fmla="*/ 82 w 104"/>
                <a:gd name="T13" fmla="*/ 223 h 225"/>
                <a:gd name="T14" fmla="*/ 82 w 104"/>
                <a:gd name="T15" fmla="*/ 223 h 225"/>
                <a:gd name="T16" fmla="*/ 82 w 104"/>
                <a:gd name="T17" fmla="*/ 224 h 225"/>
                <a:gd name="T18" fmla="*/ 82 w 104"/>
                <a:gd name="T19" fmla="*/ 224 h 225"/>
                <a:gd name="T20" fmla="*/ 82 w 104"/>
                <a:gd name="T21" fmla="*/ 225 h 225"/>
                <a:gd name="T22" fmla="*/ 104 w 104"/>
                <a:gd name="T23" fmla="*/ 59 h 225"/>
                <a:gd name="T24" fmla="*/ 104 w 104"/>
                <a:gd name="T25" fmla="*/ 59 h 225"/>
                <a:gd name="T26" fmla="*/ 104 w 104"/>
                <a:gd name="T27" fmla="*/ 59 h 225"/>
                <a:gd name="T28" fmla="*/ 104 w 104"/>
                <a:gd name="T29" fmla="*/ 58 h 225"/>
                <a:gd name="T30" fmla="*/ 104 w 104"/>
                <a:gd name="T31" fmla="*/ 58 h 225"/>
                <a:gd name="T32" fmla="*/ 99 w 104"/>
                <a:gd name="T33" fmla="*/ 46 h 225"/>
                <a:gd name="T34" fmla="*/ 88 w 104"/>
                <a:gd name="T35" fmla="*/ 38 h 225"/>
                <a:gd name="T36" fmla="*/ 72 w 104"/>
                <a:gd name="T37" fmla="*/ 30 h 225"/>
                <a:gd name="T38" fmla="*/ 51 w 104"/>
                <a:gd name="T39" fmla="*/ 21 h 225"/>
                <a:gd name="T40" fmla="*/ 38 w 104"/>
                <a:gd name="T41" fmla="*/ 16 h 225"/>
                <a:gd name="T42" fmla="*/ 28 w 104"/>
                <a:gd name="T43" fmla="*/ 10 h 225"/>
                <a:gd name="T44" fmla="*/ 22 w 104"/>
                <a:gd name="T45" fmla="*/ 5 h 225"/>
                <a:gd name="T46" fmla="*/ 20 w 104"/>
                <a:gd name="T47" fmla="*/ 0 h 225"/>
                <a:gd name="T48" fmla="*/ 0 w 104"/>
                <a:gd name="T49" fmla="*/ 161 h 225"/>
                <a:gd name="T50" fmla="*/ 1 w 104"/>
                <a:gd name="T51" fmla="*/ 166 h 225"/>
                <a:gd name="T52" fmla="*/ 7 w 104"/>
                <a:gd name="T53" fmla="*/ 17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4" h="225">
                  <a:moveTo>
                    <a:pt x="7" y="172"/>
                  </a:moveTo>
                  <a:cubicBezTo>
                    <a:pt x="10" y="174"/>
                    <a:pt x="13" y="175"/>
                    <a:pt x="17" y="177"/>
                  </a:cubicBezTo>
                  <a:cubicBezTo>
                    <a:pt x="21" y="179"/>
                    <a:pt x="25" y="181"/>
                    <a:pt x="30" y="184"/>
                  </a:cubicBezTo>
                  <a:cubicBezTo>
                    <a:pt x="37" y="187"/>
                    <a:pt x="44" y="190"/>
                    <a:pt x="51" y="193"/>
                  </a:cubicBezTo>
                  <a:cubicBezTo>
                    <a:pt x="57" y="196"/>
                    <a:pt x="62" y="198"/>
                    <a:pt x="67" y="201"/>
                  </a:cubicBezTo>
                  <a:cubicBezTo>
                    <a:pt x="71" y="204"/>
                    <a:pt x="75" y="207"/>
                    <a:pt x="77" y="211"/>
                  </a:cubicBezTo>
                  <a:cubicBezTo>
                    <a:pt x="80" y="214"/>
                    <a:pt x="81" y="218"/>
                    <a:pt x="82" y="223"/>
                  </a:cubicBezTo>
                  <a:cubicBezTo>
                    <a:pt x="82" y="223"/>
                    <a:pt x="82" y="223"/>
                    <a:pt x="82" y="223"/>
                  </a:cubicBezTo>
                  <a:cubicBezTo>
                    <a:pt x="82" y="224"/>
                    <a:pt x="82" y="224"/>
                    <a:pt x="82" y="224"/>
                  </a:cubicBezTo>
                  <a:cubicBezTo>
                    <a:pt x="82" y="224"/>
                    <a:pt x="82" y="224"/>
                    <a:pt x="82" y="224"/>
                  </a:cubicBezTo>
                  <a:cubicBezTo>
                    <a:pt x="82" y="225"/>
                    <a:pt x="82" y="225"/>
                    <a:pt x="82" y="225"/>
                  </a:cubicBezTo>
                  <a:cubicBezTo>
                    <a:pt x="89" y="170"/>
                    <a:pt x="97" y="114"/>
                    <a:pt x="104" y="59"/>
                  </a:cubicBezTo>
                  <a:cubicBezTo>
                    <a:pt x="104" y="59"/>
                    <a:pt x="104" y="59"/>
                    <a:pt x="104" y="59"/>
                  </a:cubicBezTo>
                  <a:cubicBezTo>
                    <a:pt x="104" y="59"/>
                    <a:pt x="104" y="59"/>
                    <a:pt x="104" y="59"/>
                  </a:cubicBezTo>
                  <a:cubicBezTo>
                    <a:pt x="104" y="58"/>
                    <a:pt x="104" y="58"/>
                    <a:pt x="104" y="58"/>
                  </a:cubicBezTo>
                  <a:cubicBezTo>
                    <a:pt x="104" y="58"/>
                    <a:pt x="104" y="58"/>
                    <a:pt x="104" y="58"/>
                  </a:cubicBezTo>
                  <a:cubicBezTo>
                    <a:pt x="104" y="53"/>
                    <a:pt x="102" y="50"/>
                    <a:pt x="99" y="46"/>
                  </a:cubicBezTo>
                  <a:cubicBezTo>
                    <a:pt x="97" y="43"/>
                    <a:pt x="93" y="40"/>
                    <a:pt x="88" y="38"/>
                  </a:cubicBezTo>
                  <a:cubicBezTo>
                    <a:pt x="84" y="35"/>
                    <a:pt x="78" y="32"/>
                    <a:pt x="72" y="30"/>
                  </a:cubicBezTo>
                  <a:cubicBezTo>
                    <a:pt x="66" y="27"/>
                    <a:pt x="59" y="24"/>
                    <a:pt x="51" y="21"/>
                  </a:cubicBezTo>
                  <a:cubicBezTo>
                    <a:pt x="46" y="19"/>
                    <a:pt x="41" y="17"/>
                    <a:pt x="38" y="16"/>
                  </a:cubicBezTo>
                  <a:cubicBezTo>
                    <a:pt x="34" y="14"/>
                    <a:pt x="30" y="12"/>
                    <a:pt x="28" y="10"/>
                  </a:cubicBezTo>
                  <a:cubicBezTo>
                    <a:pt x="25" y="9"/>
                    <a:pt x="23" y="7"/>
                    <a:pt x="22" y="5"/>
                  </a:cubicBezTo>
                  <a:cubicBezTo>
                    <a:pt x="20" y="4"/>
                    <a:pt x="20" y="2"/>
                    <a:pt x="20" y="0"/>
                  </a:cubicBezTo>
                  <a:cubicBezTo>
                    <a:pt x="13" y="54"/>
                    <a:pt x="7" y="107"/>
                    <a:pt x="0" y="161"/>
                  </a:cubicBezTo>
                  <a:cubicBezTo>
                    <a:pt x="0" y="163"/>
                    <a:pt x="0" y="164"/>
                    <a:pt x="1" y="166"/>
                  </a:cubicBezTo>
                  <a:cubicBezTo>
                    <a:pt x="3" y="168"/>
                    <a:pt x="5" y="170"/>
                    <a:pt x="7" y="172"/>
                  </a:cubicBezTo>
                  <a:close/>
                </a:path>
              </a:pathLst>
            </a:custGeom>
            <a:gradFill flip="none" rotWithShape="1">
              <a:gsLst>
                <a:gs pos="0">
                  <a:schemeClr val="bg1">
                    <a:lumMod val="50000"/>
                    <a:shade val="30000"/>
                    <a:satMod val="115000"/>
                  </a:schemeClr>
                </a:gs>
                <a:gs pos="50000">
                  <a:schemeClr val="bg1">
                    <a:lumMod val="50000"/>
                  </a:schemeClr>
                </a:gs>
                <a:gs pos="98333">
                  <a:schemeClr val="bg1">
                    <a:lumMod val="65000"/>
                  </a:schemeClr>
                </a:gs>
              </a:gsLst>
              <a:lin ang="4800000" scaled="0"/>
              <a:tileRect/>
            </a:gra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25"/>
            <p:cNvSpPr/>
            <p:nvPr/>
          </p:nvSpPr>
          <p:spPr bwMode="auto">
            <a:xfrm flipH="1">
              <a:off x="2181423" y="3584599"/>
              <a:ext cx="1739900" cy="736600"/>
            </a:xfrm>
            <a:custGeom>
              <a:avLst/>
              <a:gdLst>
                <a:gd name="T0" fmla="*/ 374 w 1175"/>
                <a:gd name="T1" fmla="*/ 445 h 499"/>
                <a:gd name="T2" fmla="*/ 394 w 1175"/>
                <a:gd name="T3" fmla="*/ 453 h 499"/>
                <a:gd name="T4" fmla="*/ 405 w 1175"/>
                <a:gd name="T5" fmla="*/ 455 h 499"/>
                <a:gd name="T6" fmla="*/ 417 w 1175"/>
                <a:gd name="T7" fmla="*/ 457 h 499"/>
                <a:gd name="T8" fmla="*/ 428 w 1175"/>
                <a:gd name="T9" fmla="*/ 457 h 499"/>
                <a:gd name="T10" fmla="*/ 438 w 1175"/>
                <a:gd name="T11" fmla="*/ 456 h 499"/>
                <a:gd name="T12" fmla="*/ 495 w 1175"/>
                <a:gd name="T13" fmla="*/ 454 h 499"/>
                <a:gd name="T14" fmla="*/ 666 w 1175"/>
                <a:gd name="T15" fmla="*/ 446 h 499"/>
                <a:gd name="T16" fmla="*/ 709 w 1175"/>
                <a:gd name="T17" fmla="*/ 443 h 499"/>
                <a:gd name="T18" fmla="*/ 724 w 1175"/>
                <a:gd name="T19" fmla="*/ 440 h 499"/>
                <a:gd name="T20" fmla="*/ 737 w 1175"/>
                <a:gd name="T21" fmla="*/ 435 h 499"/>
                <a:gd name="T22" fmla="*/ 740 w 1175"/>
                <a:gd name="T23" fmla="*/ 432 h 499"/>
                <a:gd name="T24" fmla="*/ 793 w 1175"/>
                <a:gd name="T25" fmla="*/ 322 h 499"/>
                <a:gd name="T26" fmla="*/ 863 w 1175"/>
                <a:gd name="T27" fmla="*/ 364 h 499"/>
                <a:gd name="T28" fmla="*/ 897 w 1175"/>
                <a:gd name="T29" fmla="*/ 395 h 499"/>
                <a:gd name="T30" fmla="*/ 926 w 1175"/>
                <a:gd name="T31" fmla="*/ 404 h 499"/>
                <a:gd name="T32" fmla="*/ 954 w 1175"/>
                <a:gd name="T33" fmla="*/ 409 h 499"/>
                <a:gd name="T34" fmla="*/ 969 w 1175"/>
                <a:gd name="T35" fmla="*/ 411 h 499"/>
                <a:gd name="T36" fmla="*/ 980 w 1175"/>
                <a:gd name="T37" fmla="*/ 411 h 499"/>
                <a:gd name="T38" fmla="*/ 1003 w 1175"/>
                <a:gd name="T39" fmla="*/ 410 h 499"/>
                <a:gd name="T40" fmla="*/ 1057 w 1175"/>
                <a:gd name="T41" fmla="*/ 399 h 499"/>
                <a:gd name="T42" fmla="*/ 1118 w 1175"/>
                <a:gd name="T43" fmla="*/ 381 h 499"/>
                <a:gd name="T44" fmla="*/ 1169 w 1175"/>
                <a:gd name="T45" fmla="*/ 194 h 499"/>
                <a:gd name="T46" fmla="*/ 1116 w 1175"/>
                <a:gd name="T47" fmla="*/ 210 h 499"/>
                <a:gd name="T48" fmla="*/ 1008 w 1175"/>
                <a:gd name="T49" fmla="*/ 228 h 499"/>
                <a:gd name="T50" fmla="*/ 939 w 1175"/>
                <a:gd name="T51" fmla="*/ 217 h 499"/>
                <a:gd name="T52" fmla="*/ 888 w 1175"/>
                <a:gd name="T53" fmla="*/ 180 h 499"/>
                <a:gd name="T54" fmla="*/ 845 w 1175"/>
                <a:gd name="T55" fmla="*/ 152 h 499"/>
                <a:gd name="T56" fmla="*/ 815 w 1175"/>
                <a:gd name="T57" fmla="*/ 144 h 499"/>
                <a:gd name="T58" fmla="*/ 798 w 1175"/>
                <a:gd name="T59" fmla="*/ 142 h 499"/>
                <a:gd name="T60" fmla="*/ 774 w 1175"/>
                <a:gd name="T61" fmla="*/ 140 h 499"/>
                <a:gd name="T62" fmla="*/ 762 w 1175"/>
                <a:gd name="T63" fmla="*/ 140 h 499"/>
                <a:gd name="T64" fmla="*/ 725 w 1175"/>
                <a:gd name="T65" fmla="*/ 144 h 499"/>
                <a:gd name="T66" fmla="*/ 684 w 1175"/>
                <a:gd name="T67" fmla="*/ 154 h 499"/>
                <a:gd name="T68" fmla="*/ 662 w 1175"/>
                <a:gd name="T69" fmla="*/ 165 h 499"/>
                <a:gd name="T70" fmla="*/ 655 w 1175"/>
                <a:gd name="T71" fmla="*/ 172 h 499"/>
                <a:gd name="T72" fmla="*/ 593 w 1175"/>
                <a:gd name="T73" fmla="*/ 266 h 499"/>
                <a:gd name="T74" fmla="*/ 461 w 1175"/>
                <a:gd name="T75" fmla="*/ 271 h 499"/>
                <a:gd name="T76" fmla="*/ 436 w 1175"/>
                <a:gd name="T77" fmla="*/ 271 h 499"/>
                <a:gd name="T78" fmla="*/ 393 w 1175"/>
                <a:gd name="T79" fmla="*/ 259 h 499"/>
                <a:gd name="T80" fmla="*/ 335 w 1175"/>
                <a:gd name="T81" fmla="*/ 203 h 499"/>
                <a:gd name="T82" fmla="*/ 298 w 1175"/>
                <a:gd name="T83" fmla="*/ 174 h 499"/>
                <a:gd name="T84" fmla="*/ 287 w 1175"/>
                <a:gd name="T85" fmla="*/ 171 h 499"/>
                <a:gd name="T86" fmla="*/ 269 w 1175"/>
                <a:gd name="T87" fmla="*/ 168 h 499"/>
                <a:gd name="T88" fmla="*/ 255 w 1175"/>
                <a:gd name="T89" fmla="*/ 168 h 499"/>
                <a:gd name="T90" fmla="*/ 248 w 1175"/>
                <a:gd name="T91" fmla="*/ 168 h 499"/>
                <a:gd name="T92" fmla="*/ 231 w 1175"/>
                <a:gd name="T93" fmla="*/ 173 h 499"/>
                <a:gd name="T94" fmla="*/ 219 w 1175"/>
                <a:gd name="T95" fmla="*/ 181 h 499"/>
                <a:gd name="T96" fmla="*/ 185 w 1175"/>
                <a:gd name="T97" fmla="*/ 197 h 499"/>
                <a:gd name="T98" fmla="*/ 90 w 1175"/>
                <a:gd name="T99" fmla="*/ 7 h 499"/>
                <a:gd name="T100" fmla="*/ 67 w 1175"/>
                <a:gd name="T101" fmla="*/ 186 h 499"/>
                <a:gd name="T102" fmla="*/ 14 w 1175"/>
                <a:gd name="T103" fmla="*/ 494 h 499"/>
                <a:gd name="T104" fmla="*/ 28 w 1175"/>
                <a:gd name="T105" fmla="*/ 352 h 499"/>
                <a:gd name="T106" fmla="*/ 77 w 1175"/>
                <a:gd name="T107" fmla="*/ 372 h 499"/>
                <a:gd name="T108" fmla="*/ 99 w 1175"/>
                <a:gd name="T109" fmla="*/ 377 h 499"/>
                <a:gd name="T110" fmla="*/ 117 w 1175"/>
                <a:gd name="T111" fmla="*/ 379 h 499"/>
                <a:gd name="T112" fmla="*/ 136 w 1175"/>
                <a:gd name="T113" fmla="*/ 380 h 499"/>
                <a:gd name="T114" fmla="*/ 157 w 1175"/>
                <a:gd name="T115" fmla="*/ 378 h 499"/>
                <a:gd name="T116" fmla="*/ 180 w 1175"/>
                <a:gd name="T117" fmla="*/ 373 h 499"/>
                <a:gd name="T118" fmla="*/ 198 w 1175"/>
                <a:gd name="T119" fmla="*/ 364 h 499"/>
                <a:gd name="T120" fmla="*/ 217 w 1175"/>
                <a:gd name="T121" fmla="*/ 348 h 499"/>
                <a:gd name="T122" fmla="*/ 280 w 1175"/>
                <a:gd name="T123" fmla="*/ 352 h 499"/>
                <a:gd name="T124" fmla="*/ 327 w 1175"/>
                <a:gd name="T125" fmla="*/ 396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75" h="499">
                  <a:moveTo>
                    <a:pt x="333" y="403"/>
                  </a:moveTo>
                  <a:cubicBezTo>
                    <a:pt x="333" y="404"/>
                    <a:pt x="334" y="405"/>
                    <a:pt x="335" y="406"/>
                  </a:cubicBezTo>
                  <a:cubicBezTo>
                    <a:pt x="335" y="406"/>
                    <a:pt x="335" y="406"/>
                    <a:pt x="335" y="406"/>
                  </a:cubicBezTo>
                  <a:cubicBezTo>
                    <a:pt x="339" y="410"/>
                    <a:pt x="342" y="414"/>
                    <a:pt x="345" y="417"/>
                  </a:cubicBezTo>
                  <a:cubicBezTo>
                    <a:pt x="345" y="418"/>
                    <a:pt x="346" y="418"/>
                    <a:pt x="346" y="419"/>
                  </a:cubicBezTo>
                  <a:cubicBezTo>
                    <a:pt x="349" y="422"/>
                    <a:pt x="353" y="426"/>
                    <a:pt x="356" y="430"/>
                  </a:cubicBezTo>
                  <a:cubicBezTo>
                    <a:pt x="357" y="431"/>
                    <a:pt x="359" y="433"/>
                    <a:pt x="360" y="434"/>
                  </a:cubicBezTo>
                  <a:cubicBezTo>
                    <a:pt x="360" y="434"/>
                    <a:pt x="361" y="435"/>
                    <a:pt x="361" y="435"/>
                  </a:cubicBezTo>
                  <a:cubicBezTo>
                    <a:pt x="362" y="436"/>
                    <a:pt x="363" y="436"/>
                    <a:pt x="363" y="437"/>
                  </a:cubicBezTo>
                  <a:cubicBezTo>
                    <a:pt x="364" y="437"/>
                    <a:pt x="364" y="437"/>
                    <a:pt x="364" y="437"/>
                  </a:cubicBezTo>
                  <a:cubicBezTo>
                    <a:pt x="364" y="438"/>
                    <a:pt x="365" y="438"/>
                    <a:pt x="366" y="439"/>
                  </a:cubicBezTo>
                  <a:cubicBezTo>
                    <a:pt x="366" y="439"/>
                    <a:pt x="367" y="440"/>
                    <a:pt x="368" y="441"/>
                  </a:cubicBezTo>
                  <a:cubicBezTo>
                    <a:pt x="369" y="441"/>
                    <a:pt x="369" y="441"/>
                    <a:pt x="370" y="442"/>
                  </a:cubicBezTo>
                  <a:cubicBezTo>
                    <a:pt x="370" y="442"/>
                    <a:pt x="371" y="442"/>
                    <a:pt x="371" y="443"/>
                  </a:cubicBezTo>
                  <a:cubicBezTo>
                    <a:pt x="372" y="443"/>
                    <a:pt x="372" y="443"/>
                    <a:pt x="372" y="443"/>
                  </a:cubicBezTo>
                  <a:cubicBezTo>
                    <a:pt x="373" y="444"/>
                    <a:pt x="373" y="444"/>
                    <a:pt x="373" y="444"/>
                  </a:cubicBezTo>
                  <a:cubicBezTo>
                    <a:pt x="374" y="445"/>
                    <a:pt x="374" y="445"/>
                    <a:pt x="374" y="445"/>
                  </a:cubicBezTo>
                  <a:cubicBezTo>
                    <a:pt x="375" y="445"/>
                    <a:pt x="376" y="445"/>
                    <a:pt x="377" y="446"/>
                  </a:cubicBezTo>
                  <a:cubicBezTo>
                    <a:pt x="377" y="446"/>
                    <a:pt x="378" y="447"/>
                    <a:pt x="379" y="447"/>
                  </a:cubicBezTo>
                  <a:cubicBezTo>
                    <a:pt x="379" y="447"/>
                    <a:pt x="379" y="447"/>
                    <a:pt x="379" y="447"/>
                  </a:cubicBezTo>
                  <a:cubicBezTo>
                    <a:pt x="380" y="448"/>
                    <a:pt x="381" y="448"/>
                    <a:pt x="381" y="448"/>
                  </a:cubicBezTo>
                  <a:cubicBezTo>
                    <a:pt x="382" y="448"/>
                    <a:pt x="382" y="449"/>
                    <a:pt x="383" y="449"/>
                  </a:cubicBezTo>
                  <a:cubicBezTo>
                    <a:pt x="384" y="449"/>
                    <a:pt x="385" y="450"/>
                    <a:pt x="386" y="450"/>
                  </a:cubicBezTo>
                  <a:cubicBezTo>
                    <a:pt x="386" y="450"/>
                    <a:pt x="387" y="450"/>
                    <a:pt x="387" y="451"/>
                  </a:cubicBezTo>
                  <a:cubicBezTo>
                    <a:pt x="388" y="451"/>
                    <a:pt x="388" y="451"/>
                    <a:pt x="388" y="451"/>
                  </a:cubicBezTo>
                  <a:cubicBezTo>
                    <a:pt x="388" y="451"/>
                    <a:pt x="389" y="451"/>
                    <a:pt x="389" y="451"/>
                  </a:cubicBezTo>
                  <a:cubicBezTo>
                    <a:pt x="389" y="451"/>
                    <a:pt x="390" y="451"/>
                    <a:pt x="390" y="452"/>
                  </a:cubicBezTo>
                  <a:cubicBezTo>
                    <a:pt x="391" y="452"/>
                    <a:pt x="391" y="452"/>
                    <a:pt x="391" y="452"/>
                  </a:cubicBezTo>
                  <a:cubicBezTo>
                    <a:pt x="392" y="452"/>
                    <a:pt x="392" y="452"/>
                    <a:pt x="392" y="452"/>
                  </a:cubicBezTo>
                  <a:cubicBezTo>
                    <a:pt x="392" y="452"/>
                    <a:pt x="392" y="452"/>
                    <a:pt x="392" y="452"/>
                  </a:cubicBezTo>
                  <a:cubicBezTo>
                    <a:pt x="392" y="452"/>
                    <a:pt x="392" y="452"/>
                    <a:pt x="392" y="452"/>
                  </a:cubicBezTo>
                  <a:cubicBezTo>
                    <a:pt x="392" y="452"/>
                    <a:pt x="392" y="452"/>
                    <a:pt x="392" y="452"/>
                  </a:cubicBezTo>
                  <a:cubicBezTo>
                    <a:pt x="393" y="453"/>
                    <a:pt x="393" y="453"/>
                    <a:pt x="393" y="453"/>
                  </a:cubicBezTo>
                  <a:cubicBezTo>
                    <a:pt x="394" y="453"/>
                    <a:pt x="394" y="453"/>
                    <a:pt x="394" y="453"/>
                  </a:cubicBezTo>
                  <a:cubicBezTo>
                    <a:pt x="395" y="453"/>
                    <a:pt x="395" y="453"/>
                    <a:pt x="395" y="453"/>
                  </a:cubicBezTo>
                  <a:cubicBezTo>
                    <a:pt x="396" y="453"/>
                    <a:pt x="396" y="453"/>
                    <a:pt x="396" y="453"/>
                  </a:cubicBezTo>
                  <a:cubicBezTo>
                    <a:pt x="396" y="453"/>
                    <a:pt x="396" y="453"/>
                    <a:pt x="396" y="453"/>
                  </a:cubicBezTo>
                  <a:cubicBezTo>
                    <a:pt x="397" y="454"/>
                    <a:pt x="397" y="454"/>
                    <a:pt x="397" y="454"/>
                  </a:cubicBezTo>
                  <a:cubicBezTo>
                    <a:pt x="398" y="454"/>
                    <a:pt x="398" y="454"/>
                    <a:pt x="398" y="454"/>
                  </a:cubicBezTo>
                  <a:cubicBezTo>
                    <a:pt x="399" y="454"/>
                    <a:pt x="399" y="454"/>
                    <a:pt x="399" y="454"/>
                  </a:cubicBezTo>
                  <a:cubicBezTo>
                    <a:pt x="400" y="454"/>
                    <a:pt x="400" y="454"/>
                    <a:pt x="400" y="454"/>
                  </a:cubicBezTo>
                  <a:cubicBezTo>
                    <a:pt x="401" y="454"/>
                    <a:pt x="401" y="454"/>
                    <a:pt x="401" y="454"/>
                  </a:cubicBezTo>
                  <a:cubicBezTo>
                    <a:pt x="401" y="454"/>
                    <a:pt x="401" y="454"/>
                    <a:pt x="401" y="454"/>
                  </a:cubicBezTo>
                  <a:cubicBezTo>
                    <a:pt x="401" y="454"/>
                    <a:pt x="401" y="454"/>
                    <a:pt x="401" y="454"/>
                  </a:cubicBezTo>
                  <a:cubicBezTo>
                    <a:pt x="401" y="455"/>
                    <a:pt x="401" y="455"/>
                    <a:pt x="401" y="455"/>
                  </a:cubicBezTo>
                  <a:cubicBezTo>
                    <a:pt x="402" y="455"/>
                    <a:pt x="402" y="455"/>
                    <a:pt x="402" y="455"/>
                  </a:cubicBezTo>
                  <a:cubicBezTo>
                    <a:pt x="403" y="455"/>
                    <a:pt x="403" y="455"/>
                    <a:pt x="403" y="455"/>
                  </a:cubicBezTo>
                  <a:cubicBezTo>
                    <a:pt x="404" y="455"/>
                    <a:pt x="404" y="455"/>
                    <a:pt x="404" y="455"/>
                  </a:cubicBezTo>
                  <a:cubicBezTo>
                    <a:pt x="405" y="455"/>
                    <a:pt x="405" y="455"/>
                    <a:pt x="405" y="455"/>
                  </a:cubicBezTo>
                  <a:cubicBezTo>
                    <a:pt x="405" y="455"/>
                    <a:pt x="405" y="455"/>
                    <a:pt x="405" y="455"/>
                  </a:cubicBezTo>
                  <a:cubicBezTo>
                    <a:pt x="405" y="455"/>
                    <a:pt x="405" y="455"/>
                    <a:pt x="405" y="455"/>
                  </a:cubicBezTo>
                  <a:cubicBezTo>
                    <a:pt x="406" y="455"/>
                    <a:pt x="406" y="455"/>
                    <a:pt x="406" y="455"/>
                  </a:cubicBezTo>
                  <a:cubicBezTo>
                    <a:pt x="407" y="455"/>
                    <a:pt x="407" y="455"/>
                    <a:pt x="407" y="455"/>
                  </a:cubicBezTo>
                  <a:cubicBezTo>
                    <a:pt x="408" y="456"/>
                    <a:pt x="408" y="456"/>
                    <a:pt x="408" y="456"/>
                  </a:cubicBezTo>
                  <a:cubicBezTo>
                    <a:pt x="408" y="456"/>
                    <a:pt x="408" y="456"/>
                    <a:pt x="408" y="456"/>
                  </a:cubicBezTo>
                  <a:cubicBezTo>
                    <a:pt x="409" y="456"/>
                    <a:pt x="409" y="456"/>
                    <a:pt x="409" y="456"/>
                  </a:cubicBezTo>
                  <a:cubicBezTo>
                    <a:pt x="410" y="456"/>
                    <a:pt x="410" y="456"/>
                    <a:pt x="410" y="456"/>
                  </a:cubicBezTo>
                  <a:cubicBezTo>
                    <a:pt x="411" y="456"/>
                    <a:pt x="411" y="456"/>
                    <a:pt x="411" y="456"/>
                  </a:cubicBezTo>
                  <a:cubicBezTo>
                    <a:pt x="412" y="456"/>
                    <a:pt x="412" y="456"/>
                    <a:pt x="412" y="456"/>
                  </a:cubicBezTo>
                  <a:cubicBezTo>
                    <a:pt x="412" y="456"/>
                    <a:pt x="412" y="456"/>
                    <a:pt x="412" y="456"/>
                  </a:cubicBezTo>
                  <a:cubicBezTo>
                    <a:pt x="413" y="456"/>
                    <a:pt x="413" y="456"/>
                    <a:pt x="413" y="456"/>
                  </a:cubicBezTo>
                  <a:cubicBezTo>
                    <a:pt x="414" y="456"/>
                    <a:pt x="414" y="456"/>
                    <a:pt x="414" y="456"/>
                  </a:cubicBezTo>
                  <a:cubicBezTo>
                    <a:pt x="414" y="456"/>
                    <a:pt x="414" y="456"/>
                    <a:pt x="414" y="456"/>
                  </a:cubicBezTo>
                  <a:cubicBezTo>
                    <a:pt x="414" y="456"/>
                    <a:pt x="414" y="456"/>
                    <a:pt x="414" y="456"/>
                  </a:cubicBezTo>
                  <a:cubicBezTo>
                    <a:pt x="415" y="456"/>
                    <a:pt x="415" y="456"/>
                    <a:pt x="415" y="456"/>
                  </a:cubicBezTo>
                  <a:cubicBezTo>
                    <a:pt x="416" y="456"/>
                    <a:pt x="416" y="456"/>
                    <a:pt x="416" y="456"/>
                  </a:cubicBezTo>
                  <a:cubicBezTo>
                    <a:pt x="417" y="457"/>
                    <a:pt x="417" y="457"/>
                    <a:pt x="417" y="457"/>
                  </a:cubicBezTo>
                  <a:cubicBezTo>
                    <a:pt x="417" y="457"/>
                    <a:pt x="417" y="457"/>
                    <a:pt x="417" y="457"/>
                  </a:cubicBezTo>
                  <a:cubicBezTo>
                    <a:pt x="418" y="457"/>
                    <a:pt x="418" y="457"/>
                    <a:pt x="418" y="457"/>
                  </a:cubicBezTo>
                  <a:cubicBezTo>
                    <a:pt x="419" y="457"/>
                    <a:pt x="419" y="457"/>
                    <a:pt x="419" y="457"/>
                  </a:cubicBezTo>
                  <a:cubicBezTo>
                    <a:pt x="420" y="457"/>
                    <a:pt x="420" y="457"/>
                    <a:pt x="420" y="457"/>
                  </a:cubicBezTo>
                  <a:cubicBezTo>
                    <a:pt x="421" y="457"/>
                    <a:pt x="421" y="457"/>
                    <a:pt x="421" y="457"/>
                  </a:cubicBezTo>
                  <a:cubicBezTo>
                    <a:pt x="422" y="457"/>
                    <a:pt x="422" y="457"/>
                    <a:pt x="422" y="457"/>
                  </a:cubicBezTo>
                  <a:cubicBezTo>
                    <a:pt x="422" y="457"/>
                    <a:pt x="422" y="457"/>
                    <a:pt x="422" y="457"/>
                  </a:cubicBezTo>
                  <a:cubicBezTo>
                    <a:pt x="423" y="457"/>
                    <a:pt x="423" y="457"/>
                    <a:pt x="423" y="457"/>
                  </a:cubicBezTo>
                  <a:cubicBezTo>
                    <a:pt x="423" y="457"/>
                    <a:pt x="423" y="457"/>
                    <a:pt x="423" y="457"/>
                  </a:cubicBezTo>
                  <a:cubicBezTo>
                    <a:pt x="424" y="457"/>
                    <a:pt x="424" y="457"/>
                    <a:pt x="424" y="457"/>
                  </a:cubicBezTo>
                  <a:cubicBezTo>
                    <a:pt x="425" y="457"/>
                    <a:pt x="425" y="457"/>
                    <a:pt x="425" y="457"/>
                  </a:cubicBezTo>
                  <a:cubicBezTo>
                    <a:pt x="425" y="457"/>
                    <a:pt x="425" y="457"/>
                    <a:pt x="425" y="457"/>
                  </a:cubicBezTo>
                  <a:cubicBezTo>
                    <a:pt x="425" y="457"/>
                    <a:pt x="425" y="457"/>
                    <a:pt x="425" y="457"/>
                  </a:cubicBezTo>
                  <a:cubicBezTo>
                    <a:pt x="426" y="457"/>
                    <a:pt x="426" y="457"/>
                    <a:pt x="426" y="457"/>
                  </a:cubicBezTo>
                  <a:cubicBezTo>
                    <a:pt x="426" y="457"/>
                    <a:pt x="426" y="457"/>
                    <a:pt x="426" y="457"/>
                  </a:cubicBezTo>
                  <a:cubicBezTo>
                    <a:pt x="427" y="457"/>
                    <a:pt x="427" y="457"/>
                    <a:pt x="427" y="457"/>
                  </a:cubicBezTo>
                  <a:cubicBezTo>
                    <a:pt x="427" y="457"/>
                    <a:pt x="428" y="457"/>
                    <a:pt x="428" y="457"/>
                  </a:cubicBezTo>
                  <a:cubicBezTo>
                    <a:pt x="428" y="457"/>
                    <a:pt x="428" y="457"/>
                    <a:pt x="428" y="457"/>
                  </a:cubicBezTo>
                  <a:cubicBezTo>
                    <a:pt x="428" y="457"/>
                    <a:pt x="428" y="457"/>
                    <a:pt x="428" y="457"/>
                  </a:cubicBezTo>
                  <a:cubicBezTo>
                    <a:pt x="429" y="457"/>
                    <a:pt x="429" y="457"/>
                    <a:pt x="429" y="457"/>
                  </a:cubicBezTo>
                  <a:cubicBezTo>
                    <a:pt x="430" y="457"/>
                    <a:pt x="430" y="457"/>
                    <a:pt x="430" y="457"/>
                  </a:cubicBezTo>
                  <a:cubicBezTo>
                    <a:pt x="431" y="457"/>
                    <a:pt x="431" y="457"/>
                    <a:pt x="431" y="457"/>
                  </a:cubicBezTo>
                  <a:cubicBezTo>
                    <a:pt x="431" y="457"/>
                    <a:pt x="432" y="457"/>
                    <a:pt x="432" y="457"/>
                  </a:cubicBezTo>
                  <a:cubicBezTo>
                    <a:pt x="432" y="456"/>
                    <a:pt x="433" y="456"/>
                    <a:pt x="433" y="456"/>
                  </a:cubicBezTo>
                  <a:cubicBezTo>
                    <a:pt x="434" y="456"/>
                    <a:pt x="434" y="456"/>
                    <a:pt x="434" y="456"/>
                  </a:cubicBezTo>
                  <a:cubicBezTo>
                    <a:pt x="434" y="456"/>
                    <a:pt x="434" y="456"/>
                    <a:pt x="434" y="456"/>
                  </a:cubicBezTo>
                  <a:cubicBezTo>
                    <a:pt x="434" y="456"/>
                    <a:pt x="434" y="456"/>
                    <a:pt x="434" y="456"/>
                  </a:cubicBezTo>
                  <a:cubicBezTo>
                    <a:pt x="435" y="456"/>
                    <a:pt x="435" y="456"/>
                    <a:pt x="435" y="456"/>
                  </a:cubicBezTo>
                  <a:cubicBezTo>
                    <a:pt x="436" y="456"/>
                    <a:pt x="436" y="456"/>
                    <a:pt x="436" y="456"/>
                  </a:cubicBezTo>
                  <a:cubicBezTo>
                    <a:pt x="436" y="456"/>
                    <a:pt x="436" y="456"/>
                    <a:pt x="436" y="456"/>
                  </a:cubicBezTo>
                  <a:cubicBezTo>
                    <a:pt x="436" y="456"/>
                    <a:pt x="436" y="456"/>
                    <a:pt x="436" y="456"/>
                  </a:cubicBezTo>
                  <a:cubicBezTo>
                    <a:pt x="436" y="456"/>
                    <a:pt x="436" y="456"/>
                    <a:pt x="436" y="456"/>
                  </a:cubicBezTo>
                  <a:cubicBezTo>
                    <a:pt x="437" y="456"/>
                    <a:pt x="437" y="456"/>
                    <a:pt x="437" y="456"/>
                  </a:cubicBezTo>
                  <a:cubicBezTo>
                    <a:pt x="438" y="456"/>
                    <a:pt x="438" y="456"/>
                    <a:pt x="438" y="456"/>
                  </a:cubicBezTo>
                  <a:cubicBezTo>
                    <a:pt x="438" y="456"/>
                    <a:pt x="438" y="456"/>
                    <a:pt x="438" y="456"/>
                  </a:cubicBezTo>
                  <a:cubicBezTo>
                    <a:pt x="438" y="456"/>
                    <a:pt x="438" y="456"/>
                    <a:pt x="438" y="456"/>
                  </a:cubicBezTo>
                  <a:cubicBezTo>
                    <a:pt x="439" y="456"/>
                    <a:pt x="439" y="456"/>
                    <a:pt x="439" y="456"/>
                  </a:cubicBezTo>
                  <a:cubicBezTo>
                    <a:pt x="439" y="456"/>
                    <a:pt x="439" y="456"/>
                    <a:pt x="439" y="456"/>
                  </a:cubicBezTo>
                  <a:cubicBezTo>
                    <a:pt x="439" y="456"/>
                    <a:pt x="439" y="456"/>
                    <a:pt x="439" y="456"/>
                  </a:cubicBezTo>
                  <a:cubicBezTo>
                    <a:pt x="439" y="456"/>
                    <a:pt x="439" y="456"/>
                    <a:pt x="439" y="456"/>
                  </a:cubicBezTo>
                  <a:cubicBezTo>
                    <a:pt x="439" y="456"/>
                    <a:pt x="439" y="456"/>
                    <a:pt x="439" y="456"/>
                  </a:cubicBezTo>
                  <a:cubicBezTo>
                    <a:pt x="440" y="456"/>
                    <a:pt x="440" y="456"/>
                    <a:pt x="440" y="456"/>
                  </a:cubicBezTo>
                  <a:cubicBezTo>
                    <a:pt x="440" y="456"/>
                    <a:pt x="441" y="456"/>
                    <a:pt x="441" y="456"/>
                  </a:cubicBezTo>
                  <a:cubicBezTo>
                    <a:pt x="442" y="456"/>
                    <a:pt x="442" y="456"/>
                    <a:pt x="442" y="456"/>
                  </a:cubicBezTo>
                  <a:cubicBezTo>
                    <a:pt x="444" y="455"/>
                    <a:pt x="449" y="455"/>
                    <a:pt x="455" y="455"/>
                  </a:cubicBezTo>
                  <a:cubicBezTo>
                    <a:pt x="460" y="455"/>
                    <a:pt x="466" y="455"/>
                    <a:pt x="473" y="455"/>
                  </a:cubicBezTo>
                  <a:cubicBezTo>
                    <a:pt x="474" y="455"/>
                    <a:pt x="475" y="454"/>
                    <a:pt x="476" y="454"/>
                  </a:cubicBezTo>
                  <a:cubicBezTo>
                    <a:pt x="477" y="454"/>
                    <a:pt x="479" y="454"/>
                    <a:pt x="480" y="454"/>
                  </a:cubicBezTo>
                  <a:cubicBezTo>
                    <a:pt x="481" y="454"/>
                    <a:pt x="481" y="454"/>
                    <a:pt x="481" y="454"/>
                  </a:cubicBezTo>
                  <a:cubicBezTo>
                    <a:pt x="483" y="454"/>
                    <a:pt x="486" y="454"/>
                    <a:pt x="488" y="454"/>
                  </a:cubicBezTo>
                  <a:cubicBezTo>
                    <a:pt x="488" y="454"/>
                    <a:pt x="488" y="454"/>
                    <a:pt x="488" y="454"/>
                  </a:cubicBezTo>
                  <a:cubicBezTo>
                    <a:pt x="490" y="454"/>
                    <a:pt x="492" y="454"/>
                    <a:pt x="495" y="454"/>
                  </a:cubicBezTo>
                  <a:cubicBezTo>
                    <a:pt x="495" y="454"/>
                    <a:pt x="496" y="454"/>
                    <a:pt x="497" y="454"/>
                  </a:cubicBezTo>
                  <a:cubicBezTo>
                    <a:pt x="498" y="454"/>
                    <a:pt x="498" y="454"/>
                    <a:pt x="498" y="454"/>
                  </a:cubicBezTo>
                  <a:cubicBezTo>
                    <a:pt x="512" y="453"/>
                    <a:pt x="527" y="453"/>
                    <a:pt x="543" y="452"/>
                  </a:cubicBezTo>
                  <a:cubicBezTo>
                    <a:pt x="544" y="452"/>
                    <a:pt x="545" y="452"/>
                    <a:pt x="545" y="452"/>
                  </a:cubicBezTo>
                  <a:cubicBezTo>
                    <a:pt x="551" y="452"/>
                    <a:pt x="557" y="451"/>
                    <a:pt x="562" y="451"/>
                  </a:cubicBezTo>
                  <a:cubicBezTo>
                    <a:pt x="563" y="451"/>
                    <a:pt x="564" y="451"/>
                    <a:pt x="565" y="451"/>
                  </a:cubicBezTo>
                  <a:cubicBezTo>
                    <a:pt x="569" y="451"/>
                    <a:pt x="572" y="451"/>
                    <a:pt x="575" y="451"/>
                  </a:cubicBezTo>
                  <a:cubicBezTo>
                    <a:pt x="577" y="451"/>
                    <a:pt x="579" y="450"/>
                    <a:pt x="580" y="450"/>
                  </a:cubicBezTo>
                  <a:cubicBezTo>
                    <a:pt x="583" y="450"/>
                    <a:pt x="586" y="450"/>
                    <a:pt x="589" y="450"/>
                  </a:cubicBezTo>
                  <a:cubicBezTo>
                    <a:pt x="593" y="450"/>
                    <a:pt x="597" y="450"/>
                    <a:pt x="602" y="449"/>
                  </a:cubicBezTo>
                  <a:cubicBezTo>
                    <a:pt x="604" y="449"/>
                    <a:pt x="606" y="449"/>
                    <a:pt x="608" y="449"/>
                  </a:cubicBezTo>
                  <a:cubicBezTo>
                    <a:pt x="614" y="449"/>
                    <a:pt x="621" y="449"/>
                    <a:pt x="627" y="448"/>
                  </a:cubicBezTo>
                  <a:cubicBezTo>
                    <a:pt x="627" y="448"/>
                    <a:pt x="628" y="448"/>
                    <a:pt x="628" y="448"/>
                  </a:cubicBezTo>
                  <a:cubicBezTo>
                    <a:pt x="632" y="448"/>
                    <a:pt x="637" y="448"/>
                    <a:pt x="641" y="447"/>
                  </a:cubicBezTo>
                  <a:cubicBezTo>
                    <a:pt x="642" y="447"/>
                    <a:pt x="642" y="447"/>
                    <a:pt x="643" y="447"/>
                  </a:cubicBezTo>
                  <a:cubicBezTo>
                    <a:pt x="643" y="447"/>
                    <a:pt x="644" y="447"/>
                    <a:pt x="644" y="447"/>
                  </a:cubicBezTo>
                  <a:cubicBezTo>
                    <a:pt x="652" y="447"/>
                    <a:pt x="659" y="446"/>
                    <a:pt x="666" y="446"/>
                  </a:cubicBezTo>
                  <a:cubicBezTo>
                    <a:pt x="666" y="446"/>
                    <a:pt x="667" y="446"/>
                    <a:pt x="668" y="446"/>
                  </a:cubicBezTo>
                  <a:cubicBezTo>
                    <a:pt x="669" y="446"/>
                    <a:pt x="670" y="446"/>
                    <a:pt x="671" y="446"/>
                  </a:cubicBezTo>
                  <a:cubicBezTo>
                    <a:pt x="673" y="446"/>
                    <a:pt x="674" y="445"/>
                    <a:pt x="675" y="445"/>
                  </a:cubicBezTo>
                  <a:cubicBezTo>
                    <a:pt x="676" y="445"/>
                    <a:pt x="676" y="445"/>
                    <a:pt x="677" y="445"/>
                  </a:cubicBezTo>
                  <a:cubicBezTo>
                    <a:pt x="678" y="445"/>
                    <a:pt x="679" y="445"/>
                    <a:pt x="680" y="445"/>
                  </a:cubicBezTo>
                  <a:cubicBezTo>
                    <a:pt x="682" y="445"/>
                    <a:pt x="684" y="445"/>
                    <a:pt x="685" y="445"/>
                  </a:cubicBezTo>
                  <a:cubicBezTo>
                    <a:pt x="686" y="445"/>
                    <a:pt x="687" y="445"/>
                    <a:pt x="689" y="444"/>
                  </a:cubicBezTo>
                  <a:cubicBezTo>
                    <a:pt x="689" y="444"/>
                    <a:pt x="690" y="444"/>
                    <a:pt x="690" y="444"/>
                  </a:cubicBezTo>
                  <a:cubicBezTo>
                    <a:pt x="691" y="444"/>
                    <a:pt x="692" y="444"/>
                    <a:pt x="694" y="444"/>
                  </a:cubicBezTo>
                  <a:cubicBezTo>
                    <a:pt x="695" y="444"/>
                    <a:pt x="696" y="444"/>
                    <a:pt x="697" y="444"/>
                  </a:cubicBezTo>
                  <a:cubicBezTo>
                    <a:pt x="699" y="444"/>
                    <a:pt x="702" y="443"/>
                    <a:pt x="704" y="443"/>
                  </a:cubicBezTo>
                  <a:cubicBezTo>
                    <a:pt x="705" y="443"/>
                    <a:pt x="705" y="443"/>
                    <a:pt x="705" y="443"/>
                  </a:cubicBezTo>
                  <a:cubicBezTo>
                    <a:pt x="706" y="443"/>
                    <a:pt x="706" y="443"/>
                    <a:pt x="706" y="443"/>
                  </a:cubicBezTo>
                  <a:cubicBezTo>
                    <a:pt x="706" y="443"/>
                    <a:pt x="706" y="443"/>
                    <a:pt x="706" y="443"/>
                  </a:cubicBezTo>
                  <a:cubicBezTo>
                    <a:pt x="707" y="443"/>
                    <a:pt x="707" y="443"/>
                    <a:pt x="707" y="443"/>
                  </a:cubicBezTo>
                  <a:cubicBezTo>
                    <a:pt x="708" y="443"/>
                    <a:pt x="708" y="443"/>
                    <a:pt x="708" y="443"/>
                  </a:cubicBezTo>
                  <a:cubicBezTo>
                    <a:pt x="709" y="443"/>
                    <a:pt x="709" y="443"/>
                    <a:pt x="709" y="443"/>
                  </a:cubicBezTo>
                  <a:cubicBezTo>
                    <a:pt x="709" y="443"/>
                    <a:pt x="709" y="443"/>
                    <a:pt x="709" y="443"/>
                  </a:cubicBezTo>
                  <a:cubicBezTo>
                    <a:pt x="710" y="443"/>
                    <a:pt x="711" y="443"/>
                    <a:pt x="711" y="443"/>
                  </a:cubicBezTo>
                  <a:cubicBezTo>
                    <a:pt x="712" y="442"/>
                    <a:pt x="712" y="442"/>
                    <a:pt x="713" y="442"/>
                  </a:cubicBezTo>
                  <a:cubicBezTo>
                    <a:pt x="713" y="442"/>
                    <a:pt x="713" y="442"/>
                    <a:pt x="713" y="442"/>
                  </a:cubicBezTo>
                  <a:cubicBezTo>
                    <a:pt x="713" y="442"/>
                    <a:pt x="713" y="442"/>
                    <a:pt x="713" y="442"/>
                  </a:cubicBezTo>
                  <a:cubicBezTo>
                    <a:pt x="714" y="442"/>
                    <a:pt x="715" y="442"/>
                    <a:pt x="715" y="442"/>
                  </a:cubicBezTo>
                  <a:cubicBezTo>
                    <a:pt x="716" y="442"/>
                    <a:pt x="716" y="442"/>
                    <a:pt x="716" y="442"/>
                  </a:cubicBezTo>
                  <a:cubicBezTo>
                    <a:pt x="717" y="442"/>
                    <a:pt x="717" y="442"/>
                    <a:pt x="717" y="442"/>
                  </a:cubicBezTo>
                  <a:cubicBezTo>
                    <a:pt x="718" y="442"/>
                    <a:pt x="718" y="442"/>
                    <a:pt x="718" y="442"/>
                  </a:cubicBezTo>
                  <a:cubicBezTo>
                    <a:pt x="719" y="442"/>
                    <a:pt x="719" y="441"/>
                    <a:pt x="720" y="441"/>
                  </a:cubicBezTo>
                  <a:cubicBezTo>
                    <a:pt x="720" y="441"/>
                    <a:pt x="720" y="441"/>
                    <a:pt x="720" y="441"/>
                  </a:cubicBezTo>
                  <a:cubicBezTo>
                    <a:pt x="720" y="441"/>
                    <a:pt x="720" y="441"/>
                    <a:pt x="720" y="441"/>
                  </a:cubicBezTo>
                  <a:cubicBezTo>
                    <a:pt x="721" y="441"/>
                    <a:pt x="721" y="441"/>
                    <a:pt x="721" y="441"/>
                  </a:cubicBezTo>
                  <a:cubicBezTo>
                    <a:pt x="721" y="441"/>
                    <a:pt x="722" y="441"/>
                    <a:pt x="722" y="441"/>
                  </a:cubicBezTo>
                  <a:cubicBezTo>
                    <a:pt x="723" y="441"/>
                    <a:pt x="723" y="441"/>
                    <a:pt x="723" y="441"/>
                  </a:cubicBezTo>
                  <a:cubicBezTo>
                    <a:pt x="724" y="440"/>
                    <a:pt x="724" y="440"/>
                    <a:pt x="724" y="440"/>
                  </a:cubicBezTo>
                  <a:cubicBezTo>
                    <a:pt x="724" y="440"/>
                    <a:pt x="724" y="440"/>
                    <a:pt x="724" y="440"/>
                  </a:cubicBezTo>
                  <a:cubicBezTo>
                    <a:pt x="725" y="440"/>
                    <a:pt x="725" y="440"/>
                    <a:pt x="725" y="440"/>
                  </a:cubicBezTo>
                  <a:cubicBezTo>
                    <a:pt x="726" y="440"/>
                    <a:pt x="726" y="440"/>
                    <a:pt x="727" y="440"/>
                  </a:cubicBezTo>
                  <a:cubicBezTo>
                    <a:pt x="727" y="440"/>
                    <a:pt x="727" y="440"/>
                    <a:pt x="727" y="440"/>
                  </a:cubicBezTo>
                  <a:cubicBezTo>
                    <a:pt x="728" y="439"/>
                    <a:pt x="728" y="439"/>
                    <a:pt x="728" y="439"/>
                  </a:cubicBezTo>
                  <a:cubicBezTo>
                    <a:pt x="729" y="439"/>
                    <a:pt x="729" y="439"/>
                    <a:pt x="730" y="439"/>
                  </a:cubicBezTo>
                  <a:cubicBezTo>
                    <a:pt x="730" y="439"/>
                    <a:pt x="730" y="439"/>
                    <a:pt x="730" y="439"/>
                  </a:cubicBezTo>
                  <a:cubicBezTo>
                    <a:pt x="731" y="438"/>
                    <a:pt x="731" y="438"/>
                    <a:pt x="731" y="438"/>
                  </a:cubicBezTo>
                  <a:cubicBezTo>
                    <a:pt x="731" y="438"/>
                    <a:pt x="731" y="438"/>
                    <a:pt x="731" y="438"/>
                  </a:cubicBezTo>
                  <a:cubicBezTo>
                    <a:pt x="732" y="438"/>
                    <a:pt x="732" y="438"/>
                    <a:pt x="732" y="438"/>
                  </a:cubicBezTo>
                  <a:cubicBezTo>
                    <a:pt x="733" y="438"/>
                    <a:pt x="733" y="438"/>
                    <a:pt x="733" y="438"/>
                  </a:cubicBezTo>
                  <a:cubicBezTo>
                    <a:pt x="733" y="437"/>
                    <a:pt x="733" y="437"/>
                    <a:pt x="733" y="437"/>
                  </a:cubicBezTo>
                  <a:cubicBezTo>
                    <a:pt x="734" y="437"/>
                    <a:pt x="734" y="437"/>
                    <a:pt x="734" y="437"/>
                  </a:cubicBezTo>
                  <a:cubicBezTo>
                    <a:pt x="735" y="436"/>
                    <a:pt x="735" y="436"/>
                    <a:pt x="735" y="436"/>
                  </a:cubicBezTo>
                  <a:cubicBezTo>
                    <a:pt x="735" y="436"/>
                    <a:pt x="735" y="436"/>
                    <a:pt x="735" y="436"/>
                  </a:cubicBezTo>
                  <a:cubicBezTo>
                    <a:pt x="735" y="436"/>
                    <a:pt x="735" y="436"/>
                    <a:pt x="735" y="436"/>
                  </a:cubicBezTo>
                  <a:cubicBezTo>
                    <a:pt x="736" y="436"/>
                    <a:pt x="736" y="436"/>
                    <a:pt x="736" y="436"/>
                  </a:cubicBezTo>
                  <a:cubicBezTo>
                    <a:pt x="737" y="435"/>
                    <a:pt x="737" y="435"/>
                    <a:pt x="737" y="435"/>
                  </a:cubicBezTo>
                  <a:cubicBezTo>
                    <a:pt x="737" y="435"/>
                    <a:pt x="737" y="435"/>
                    <a:pt x="737" y="435"/>
                  </a:cubicBezTo>
                  <a:cubicBezTo>
                    <a:pt x="737" y="435"/>
                    <a:pt x="737" y="435"/>
                    <a:pt x="737" y="435"/>
                  </a:cubicBezTo>
                  <a:cubicBezTo>
                    <a:pt x="737" y="435"/>
                    <a:pt x="737" y="435"/>
                    <a:pt x="737" y="435"/>
                  </a:cubicBezTo>
                  <a:cubicBezTo>
                    <a:pt x="738" y="434"/>
                    <a:pt x="738" y="434"/>
                    <a:pt x="738" y="434"/>
                  </a:cubicBezTo>
                  <a:cubicBezTo>
                    <a:pt x="738" y="434"/>
                    <a:pt x="738" y="434"/>
                    <a:pt x="738" y="434"/>
                  </a:cubicBezTo>
                  <a:cubicBezTo>
                    <a:pt x="738" y="434"/>
                    <a:pt x="738" y="434"/>
                    <a:pt x="738" y="434"/>
                  </a:cubicBezTo>
                  <a:cubicBezTo>
                    <a:pt x="738" y="434"/>
                    <a:pt x="738" y="434"/>
                    <a:pt x="738" y="434"/>
                  </a:cubicBezTo>
                  <a:cubicBezTo>
                    <a:pt x="738" y="434"/>
                    <a:pt x="738" y="434"/>
                    <a:pt x="738" y="434"/>
                  </a:cubicBezTo>
                  <a:cubicBezTo>
                    <a:pt x="739" y="433"/>
                    <a:pt x="739" y="433"/>
                    <a:pt x="739" y="433"/>
                  </a:cubicBezTo>
                  <a:cubicBezTo>
                    <a:pt x="739" y="433"/>
                    <a:pt x="739" y="433"/>
                    <a:pt x="739" y="433"/>
                  </a:cubicBezTo>
                  <a:cubicBezTo>
                    <a:pt x="739" y="433"/>
                    <a:pt x="739" y="433"/>
                    <a:pt x="739" y="433"/>
                  </a:cubicBezTo>
                  <a:cubicBezTo>
                    <a:pt x="739" y="433"/>
                    <a:pt x="739" y="433"/>
                    <a:pt x="739" y="433"/>
                  </a:cubicBezTo>
                  <a:cubicBezTo>
                    <a:pt x="739" y="433"/>
                    <a:pt x="739" y="433"/>
                    <a:pt x="739" y="433"/>
                  </a:cubicBezTo>
                  <a:cubicBezTo>
                    <a:pt x="739" y="433"/>
                    <a:pt x="739" y="433"/>
                    <a:pt x="739" y="433"/>
                  </a:cubicBezTo>
                  <a:cubicBezTo>
                    <a:pt x="740" y="432"/>
                    <a:pt x="740" y="432"/>
                    <a:pt x="740" y="432"/>
                  </a:cubicBezTo>
                  <a:cubicBezTo>
                    <a:pt x="740" y="432"/>
                    <a:pt x="740" y="432"/>
                    <a:pt x="740" y="432"/>
                  </a:cubicBezTo>
                  <a:cubicBezTo>
                    <a:pt x="740" y="432"/>
                    <a:pt x="740" y="432"/>
                    <a:pt x="740" y="432"/>
                  </a:cubicBezTo>
                  <a:cubicBezTo>
                    <a:pt x="740" y="432"/>
                    <a:pt x="740" y="432"/>
                    <a:pt x="740" y="432"/>
                  </a:cubicBezTo>
                  <a:cubicBezTo>
                    <a:pt x="740" y="432"/>
                    <a:pt x="740" y="432"/>
                    <a:pt x="740" y="432"/>
                  </a:cubicBezTo>
                  <a:cubicBezTo>
                    <a:pt x="740" y="431"/>
                    <a:pt x="740" y="431"/>
                    <a:pt x="740" y="431"/>
                  </a:cubicBezTo>
                  <a:cubicBezTo>
                    <a:pt x="740" y="431"/>
                    <a:pt x="740" y="431"/>
                    <a:pt x="740" y="431"/>
                  </a:cubicBezTo>
                  <a:cubicBezTo>
                    <a:pt x="740" y="431"/>
                    <a:pt x="740" y="431"/>
                    <a:pt x="740" y="431"/>
                  </a:cubicBezTo>
                  <a:cubicBezTo>
                    <a:pt x="740" y="431"/>
                    <a:pt x="740" y="431"/>
                    <a:pt x="740" y="431"/>
                  </a:cubicBezTo>
                  <a:cubicBezTo>
                    <a:pt x="741" y="430"/>
                    <a:pt x="741" y="430"/>
                    <a:pt x="741" y="430"/>
                  </a:cubicBezTo>
                  <a:cubicBezTo>
                    <a:pt x="741" y="430"/>
                    <a:pt x="741" y="430"/>
                    <a:pt x="741" y="430"/>
                  </a:cubicBezTo>
                  <a:cubicBezTo>
                    <a:pt x="741" y="430"/>
                    <a:pt x="741" y="430"/>
                    <a:pt x="741" y="430"/>
                  </a:cubicBezTo>
                  <a:cubicBezTo>
                    <a:pt x="741" y="430"/>
                    <a:pt x="741" y="430"/>
                    <a:pt x="741" y="430"/>
                  </a:cubicBezTo>
                  <a:cubicBezTo>
                    <a:pt x="741" y="430"/>
                    <a:pt x="741" y="430"/>
                    <a:pt x="741" y="430"/>
                  </a:cubicBezTo>
                  <a:cubicBezTo>
                    <a:pt x="746" y="392"/>
                    <a:pt x="752" y="355"/>
                    <a:pt x="758" y="317"/>
                  </a:cubicBezTo>
                  <a:cubicBezTo>
                    <a:pt x="763" y="317"/>
                    <a:pt x="768" y="318"/>
                    <a:pt x="773" y="318"/>
                  </a:cubicBezTo>
                  <a:cubicBezTo>
                    <a:pt x="773" y="318"/>
                    <a:pt x="773" y="318"/>
                    <a:pt x="773" y="318"/>
                  </a:cubicBezTo>
                  <a:cubicBezTo>
                    <a:pt x="776" y="319"/>
                    <a:pt x="780" y="319"/>
                    <a:pt x="783" y="320"/>
                  </a:cubicBezTo>
                  <a:cubicBezTo>
                    <a:pt x="786" y="321"/>
                    <a:pt x="790" y="321"/>
                    <a:pt x="793" y="322"/>
                  </a:cubicBezTo>
                  <a:cubicBezTo>
                    <a:pt x="793" y="322"/>
                    <a:pt x="793" y="322"/>
                    <a:pt x="793" y="322"/>
                  </a:cubicBezTo>
                  <a:cubicBezTo>
                    <a:pt x="796" y="323"/>
                    <a:pt x="799" y="324"/>
                    <a:pt x="802" y="324"/>
                  </a:cubicBezTo>
                  <a:cubicBezTo>
                    <a:pt x="802" y="324"/>
                    <a:pt x="802" y="324"/>
                    <a:pt x="802" y="324"/>
                  </a:cubicBezTo>
                  <a:cubicBezTo>
                    <a:pt x="804" y="325"/>
                    <a:pt x="806" y="326"/>
                    <a:pt x="808" y="326"/>
                  </a:cubicBezTo>
                  <a:cubicBezTo>
                    <a:pt x="810" y="327"/>
                    <a:pt x="812" y="328"/>
                    <a:pt x="814" y="328"/>
                  </a:cubicBezTo>
                  <a:cubicBezTo>
                    <a:pt x="815" y="329"/>
                    <a:pt x="816" y="329"/>
                    <a:pt x="817" y="330"/>
                  </a:cubicBezTo>
                  <a:cubicBezTo>
                    <a:pt x="819" y="330"/>
                    <a:pt x="821" y="331"/>
                    <a:pt x="823" y="332"/>
                  </a:cubicBezTo>
                  <a:cubicBezTo>
                    <a:pt x="824" y="333"/>
                    <a:pt x="825" y="333"/>
                    <a:pt x="826" y="333"/>
                  </a:cubicBezTo>
                  <a:cubicBezTo>
                    <a:pt x="829" y="335"/>
                    <a:pt x="831" y="336"/>
                    <a:pt x="834" y="337"/>
                  </a:cubicBezTo>
                  <a:cubicBezTo>
                    <a:pt x="834" y="338"/>
                    <a:pt x="834" y="338"/>
                    <a:pt x="834" y="338"/>
                  </a:cubicBezTo>
                  <a:cubicBezTo>
                    <a:pt x="837" y="339"/>
                    <a:pt x="839" y="341"/>
                    <a:pt x="841" y="342"/>
                  </a:cubicBezTo>
                  <a:cubicBezTo>
                    <a:pt x="843" y="343"/>
                    <a:pt x="844" y="344"/>
                    <a:pt x="846" y="345"/>
                  </a:cubicBezTo>
                  <a:cubicBezTo>
                    <a:pt x="846" y="346"/>
                    <a:pt x="846" y="346"/>
                    <a:pt x="846" y="346"/>
                  </a:cubicBezTo>
                  <a:cubicBezTo>
                    <a:pt x="850" y="349"/>
                    <a:pt x="853" y="351"/>
                    <a:pt x="855" y="354"/>
                  </a:cubicBezTo>
                  <a:cubicBezTo>
                    <a:pt x="856" y="355"/>
                    <a:pt x="856" y="355"/>
                    <a:pt x="856" y="355"/>
                  </a:cubicBezTo>
                  <a:cubicBezTo>
                    <a:pt x="857" y="356"/>
                    <a:pt x="859" y="358"/>
                    <a:pt x="860" y="359"/>
                  </a:cubicBezTo>
                  <a:cubicBezTo>
                    <a:pt x="860" y="360"/>
                    <a:pt x="860" y="360"/>
                    <a:pt x="860" y="360"/>
                  </a:cubicBezTo>
                  <a:cubicBezTo>
                    <a:pt x="861" y="361"/>
                    <a:pt x="862" y="363"/>
                    <a:pt x="863" y="364"/>
                  </a:cubicBezTo>
                  <a:cubicBezTo>
                    <a:pt x="864" y="366"/>
                    <a:pt x="865" y="368"/>
                    <a:pt x="867" y="370"/>
                  </a:cubicBezTo>
                  <a:cubicBezTo>
                    <a:pt x="867" y="370"/>
                    <a:pt x="867" y="371"/>
                    <a:pt x="868" y="371"/>
                  </a:cubicBezTo>
                  <a:cubicBezTo>
                    <a:pt x="869" y="373"/>
                    <a:pt x="870" y="374"/>
                    <a:pt x="870" y="375"/>
                  </a:cubicBezTo>
                  <a:cubicBezTo>
                    <a:pt x="871" y="376"/>
                    <a:pt x="871" y="376"/>
                    <a:pt x="871" y="376"/>
                  </a:cubicBezTo>
                  <a:cubicBezTo>
                    <a:pt x="872" y="377"/>
                    <a:pt x="872" y="377"/>
                    <a:pt x="872" y="377"/>
                  </a:cubicBezTo>
                  <a:cubicBezTo>
                    <a:pt x="873" y="378"/>
                    <a:pt x="874" y="379"/>
                    <a:pt x="875" y="380"/>
                  </a:cubicBezTo>
                  <a:cubicBezTo>
                    <a:pt x="876" y="380"/>
                    <a:pt x="876" y="381"/>
                    <a:pt x="876" y="381"/>
                  </a:cubicBezTo>
                  <a:cubicBezTo>
                    <a:pt x="877" y="382"/>
                    <a:pt x="877" y="382"/>
                    <a:pt x="877" y="382"/>
                  </a:cubicBezTo>
                  <a:cubicBezTo>
                    <a:pt x="878" y="383"/>
                    <a:pt x="880" y="384"/>
                    <a:pt x="881" y="385"/>
                  </a:cubicBezTo>
                  <a:cubicBezTo>
                    <a:pt x="881" y="385"/>
                    <a:pt x="881" y="385"/>
                    <a:pt x="881" y="385"/>
                  </a:cubicBezTo>
                  <a:cubicBezTo>
                    <a:pt x="881" y="385"/>
                    <a:pt x="881" y="385"/>
                    <a:pt x="881" y="385"/>
                  </a:cubicBezTo>
                  <a:cubicBezTo>
                    <a:pt x="883" y="387"/>
                    <a:pt x="885" y="388"/>
                    <a:pt x="887" y="389"/>
                  </a:cubicBezTo>
                  <a:cubicBezTo>
                    <a:pt x="888" y="389"/>
                    <a:pt x="888" y="390"/>
                    <a:pt x="889" y="390"/>
                  </a:cubicBezTo>
                  <a:cubicBezTo>
                    <a:pt x="890" y="391"/>
                    <a:pt x="892" y="392"/>
                    <a:pt x="893" y="393"/>
                  </a:cubicBezTo>
                  <a:cubicBezTo>
                    <a:pt x="894" y="393"/>
                    <a:pt x="894" y="393"/>
                    <a:pt x="894" y="393"/>
                  </a:cubicBezTo>
                  <a:cubicBezTo>
                    <a:pt x="895" y="393"/>
                    <a:pt x="895" y="393"/>
                    <a:pt x="895" y="394"/>
                  </a:cubicBezTo>
                  <a:cubicBezTo>
                    <a:pt x="896" y="394"/>
                    <a:pt x="897" y="394"/>
                    <a:pt x="897" y="395"/>
                  </a:cubicBezTo>
                  <a:cubicBezTo>
                    <a:pt x="898" y="395"/>
                    <a:pt x="899" y="395"/>
                    <a:pt x="900" y="396"/>
                  </a:cubicBezTo>
                  <a:cubicBezTo>
                    <a:pt x="901" y="396"/>
                    <a:pt x="902" y="396"/>
                    <a:pt x="903" y="397"/>
                  </a:cubicBezTo>
                  <a:cubicBezTo>
                    <a:pt x="905" y="398"/>
                    <a:pt x="907" y="398"/>
                    <a:pt x="909" y="399"/>
                  </a:cubicBezTo>
                  <a:cubicBezTo>
                    <a:pt x="909" y="399"/>
                    <a:pt x="910" y="399"/>
                    <a:pt x="910" y="399"/>
                  </a:cubicBezTo>
                  <a:cubicBezTo>
                    <a:pt x="910" y="400"/>
                    <a:pt x="910" y="400"/>
                    <a:pt x="910" y="400"/>
                  </a:cubicBezTo>
                  <a:cubicBezTo>
                    <a:pt x="911" y="400"/>
                    <a:pt x="911" y="400"/>
                    <a:pt x="911" y="400"/>
                  </a:cubicBezTo>
                  <a:cubicBezTo>
                    <a:pt x="911" y="400"/>
                    <a:pt x="911" y="400"/>
                    <a:pt x="912" y="400"/>
                  </a:cubicBezTo>
                  <a:cubicBezTo>
                    <a:pt x="913" y="400"/>
                    <a:pt x="913" y="400"/>
                    <a:pt x="914" y="401"/>
                  </a:cubicBezTo>
                  <a:cubicBezTo>
                    <a:pt x="914" y="401"/>
                    <a:pt x="915" y="401"/>
                    <a:pt x="916" y="401"/>
                  </a:cubicBezTo>
                  <a:cubicBezTo>
                    <a:pt x="916" y="401"/>
                    <a:pt x="917" y="401"/>
                    <a:pt x="918" y="402"/>
                  </a:cubicBezTo>
                  <a:cubicBezTo>
                    <a:pt x="918" y="402"/>
                    <a:pt x="918" y="402"/>
                    <a:pt x="918" y="402"/>
                  </a:cubicBezTo>
                  <a:cubicBezTo>
                    <a:pt x="918" y="402"/>
                    <a:pt x="918" y="402"/>
                    <a:pt x="918" y="402"/>
                  </a:cubicBezTo>
                  <a:cubicBezTo>
                    <a:pt x="918" y="402"/>
                    <a:pt x="919" y="402"/>
                    <a:pt x="919" y="402"/>
                  </a:cubicBezTo>
                  <a:cubicBezTo>
                    <a:pt x="920" y="402"/>
                    <a:pt x="921" y="402"/>
                    <a:pt x="921" y="403"/>
                  </a:cubicBezTo>
                  <a:cubicBezTo>
                    <a:pt x="922" y="403"/>
                    <a:pt x="922" y="403"/>
                    <a:pt x="923" y="403"/>
                  </a:cubicBezTo>
                  <a:cubicBezTo>
                    <a:pt x="924" y="403"/>
                    <a:pt x="924" y="403"/>
                    <a:pt x="925" y="403"/>
                  </a:cubicBezTo>
                  <a:cubicBezTo>
                    <a:pt x="926" y="404"/>
                    <a:pt x="926" y="404"/>
                    <a:pt x="926" y="404"/>
                  </a:cubicBezTo>
                  <a:cubicBezTo>
                    <a:pt x="926" y="404"/>
                    <a:pt x="926" y="404"/>
                    <a:pt x="926" y="404"/>
                  </a:cubicBezTo>
                  <a:cubicBezTo>
                    <a:pt x="926" y="404"/>
                    <a:pt x="926" y="404"/>
                    <a:pt x="926" y="404"/>
                  </a:cubicBezTo>
                  <a:cubicBezTo>
                    <a:pt x="927" y="404"/>
                    <a:pt x="927" y="404"/>
                    <a:pt x="927" y="404"/>
                  </a:cubicBezTo>
                  <a:cubicBezTo>
                    <a:pt x="927" y="404"/>
                    <a:pt x="928" y="404"/>
                    <a:pt x="929" y="404"/>
                  </a:cubicBezTo>
                  <a:cubicBezTo>
                    <a:pt x="929" y="404"/>
                    <a:pt x="930" y="405"/>
                    <a:pt x="931" y="405"/>
                  </a:cubicBezTo>
                  <a:cubicBezTo>
                    <a:pt x="931" y="405"/>
                    <a:pt x="932" y="405"/>
                    <a:pt x="933" y="405"/>
                  </a:cubicBezTo>
                  <a:cubicBezTo>
                    <a:pt x="933" y="405"/>
                    <a:pt x="934" y="405"/>
                    <a:pt x="935" y="406"/>
                  </a:cubicBezTo>
                  <a:cubicBezTo>
                    <a:pt x="935" y="406"/>
                    <a:pt x="935" y="406"/>
                    <a:pt x="935" y="406"/>
                  </a:cubicBezTo>
                  <a:cubicBezTo>
                    <a:pt x="935" y="406"/>
                    <a:pt x="935" y="406"/>
                    <a:pt x="935" y="406"/>
                  </a:cubicBezTo>
                  <a:cubicBezTo>
                    <a:pt x="936" y="406"/>
                    <a:pt x="936" y="406"/>
                    <a:pt x="937" y="406"/>
                  </a:cubicBezTo>
                  <a:cubicBezTo>
                    <a:pt x="938" y="406"/>
                    <a:pt x="939" y="406"/>
                    <a:pt x="940" y="406"/>
                  </a:cubicBezTo>
                  <a:cubicBezTo>
                    <a:pt x="940" y="407"/>
                    <a:pt x="941" y="407"/>
                    <a:pt x="942" y="407"/>
                  </a:cubicBezTo>
                  <a:cubicBezTo>
                    <a:pt x="943" y="407"/>
                    <a:pt x="944" y="407"/>
                    <a:pt x="945" y="407"/>
                  </a:cubicBezTo>
                  <a:cubicBezTo>
                    <a:pt x="946" y="408"/>
                    <a:pt x="947" y="408"/>
                    <a:pt x="948" y="408"/>
                  </a:cubicBezTo>
                  <a:cubicBezTo>
                    <a:pt x="949" y="408"/>
                    <a:pt x="950" y="408"/>
                    <a:pt x="951" y="408"/>
                  </a:cubicBezTo>
                  <a:cubicBezTo>
                    <a:pt x="952" y="408"/>
                    <a:pt x="953" y="409"/>
                    <a:pt x="954" y="409"/>
                  </a:cubicBezTo>
                  <a:cubicBezTo>
                    <a:pt x="954" y="409"/>
                    <a:pt x="954" y="409"/>
                    <a:pt x="954" y="409"/>
                  </a:cubicBezTo>
                  <a:cubicBezTo>
                    <a:pt x="954" y="409"/>
                    <a:pt x="954" y="409"/>
                    <a:pt x="954" y="409"/>
                  </a:cubicBezTo>
                  <a:cubicBezTo>
                    <a:pt x="955" y="409"/>
                    <a:pt x="956" y="409"/>
                    <a:pt x="957" y="409"/>
                  </a:cubicBezTo>
                  <a:cubicBezTo>
                    <a:pt x="957" y="409"/>
                    <a:pt x="958" y="409"/>
                    <a:pt x="959" y="410"/>
                  </a:cubicBezTo>
                  <a:cubicBezTo>
                    <a:pt x="960" y="410"/>
                    <a:pt x="961" y="410"/>
                    <a:pt x="962" y="410"/>
                  </a:cubicBezTo>
                  <a:cubicBezTo>
                    <a:pt x="963" y="410"/>
                    <a:pt x="964" y="410"/>
                    <a:pt x="965" y="410"/>
                  </a:cubicBezTo>
                  <a:cubicBezTo>
                    <a:pt x="965" y="410"/>
                    <a:pt x="965" y="410"/>
                    <a:pt x="965" y="410"/>
                  </a:cubicBezTo>
                  <a:cubicBezTo>
                    <a:pt x="965" y="410"/>
                    <a:pt x="965" y="410"/>
                    <a:pt x="965" y="410"/>
                  </a:cubicBezTo>
                  <a:cubicBezTo>
                    <a:pt x="966" y="410"/>
                    <a:pt x="966" y="410"/>
                    <a:pt x="966" y="410"/>
                  </a:cubicBezTo>
                  <a:cubicBezTo>
                    <a:pt x="966" y="410"/>
                    <a:pt x="966" y="410"/>
                    <a:pt x="966" y="410"/>
                  </a:cubicBezTo>
                  <a:cubicBezTo>
                    <a:pt x="966" y="410"/>
                    <a:pt x="966" y="410"/>
                    <a:pt x="966" y="410"/>
                  </a:cubicBezTo>
                  <a:cubicBezTo>
                    <a:pt x="967" y="410"/>
                    <a:pt x="967" y="410"/>
                    <a:pt x="967" y="410"/>
                  </a:cubicBezTo>
                  <a:cubicBezTo>
                    <a:pt x="968" y="411"/>
                    <a:pt x="968" y="411"/>
                    <a:pt x="968" y="411"/>
                  </a:cubicBezTo>
                  <a:cubicBezTo>
                    <a:pt x="968" y="411"/>
                    <a:pt x="968" y="411"/>
                    <a:pt x="968" y="411"/>
                  </a:cubicBezTo>
                  <a:cubicBezTo>
                    <a:pt x="969" y="411"/>
                    <a:pt x="969" y="411"/>
                    <a:pt x="969" y="411"/>
                  </a:cubicBezTo>
                  <a:cubicBezTo>
                    <a:pt x="969" y="411"/>
                    <a:pt x="969" y="411"/>
                    <a:pt x="969" y="411"/>
                  </a:cubicBezTo>
                  <a:cubicBezTo>
                    <a:pt x="969" y="411"/>
                    <a:pt x="969" y="411"/>
                    <a:pt x="969" y="411"/>
                  </a:cubicBezTo>
                  <a:cubicBezTo>
                    <a:pt x="969" y="411"/>
                    <a:pt x="969" y="411"/>
                    <a:pt x="969" y="411"/>
                  </a:cubicBezTo>
                  <a:cubicBezTo>
                    <a:pt x="970" y="411"/>
                    <a:pt x="970" y="411"/>
                    <a:pt x="970" y="411"/>
                  </a:cubicBezTo>
                  <a:cubicBezTo>
                    <a:pt x="970" y="411"/>
                    <a:pt x="970" y="411"/>
                    <a:pt x="970" y="411"/>
                  </a:cubicBezTo>
                  <a:cubicBezTo>
                    <a:pt x="971" y="411"/>
                    <a:pt x="971" y="411"/>
                    <a:pt x="971" y="411"/>
                  </a:cubicBezTo>
                  <a:cubicBezTo>
                    <a:pt x="972" y="411"/>
                    <a:pt x="972" y="411"/>
                    <a:pt x="972" y="411"/>
                  </a:cubicBezTo>
                  <a:cubicBezTo>
                    <a:pt x="973" y="411"/>
                    <a:pt x="973" y="411"/>
                    <a:pt x="973" y="411"/>
                  </a:cubicBezTo>
                  <a:cubicBezTo>
                    <a:pt x="973" y="411"/>
                    <a:pt x="973" y="411"/>
                    <a:pt x="973" y="411"/>
                  </a:cubicBezTo>
                  <a:cubicBezTo>
                    <a:pt x="973" y="411"/>
                    <a:pt x="973" y="411"/>
                    <a:pt x="973" y="411"/>
                  </a:cubicBezTo>
                  <a:cubicBezTo>
                    <a:pt x="974" y="411"/>
                    <a:pt x="974" y="411"/>
                    <a:pt x="974" y="411"/>
                  </a:cubicBezTo>
                  <a:cubicBezTo>
                    <a:pt x="974" y="411"/>
                    <a:pt x="974" y="411"/>
                    <a:pt x="974" y="411"/>
                  </a:cubicBezTo>
                  <a:cubicBezTo>
                    <a:pt x="975" y="411"/>
                    <a:pt x="975" y="411"/>
                    <a:pt x="975" y="411"/>
                  </a:cubicBezTo>
                  <a:cubicBezTo>
                    <a:pt x="976" y="411"/>
                    <a:pt x="976" y="411"/>
                    <a:pt x="976" y="411"/>
                  </a:cubicBezTo>
                  <a:cubicBezTo>
                    <a:pt x="977" y="411"/>
                    <a:pt x="977" y="411"/>
                    <a:pt x="977" y="411"/>
                  </a:cubicBezTo>
                  <a:cubicBezTo>
                    <a:pt x="977" y="411"/>
                    <a:pt x="977" y="411"/>
                    <a:pt x="977" y="411"/>
                  </a:cubicBezTo>
                  <a:cubicBezTo>
                    <a:pt x="977" y="411"/>
                    <a:pt x="977" y="411"/>
                    <a:pt x="977" y="411"/>
                  </a:cubicBezTo>
                  <a:cubicBezTo>
                    <a:pt x="978" y="411"/>
                    <a:pt x="978" y="411"/>
                    <a:pt x="978" y="411"/>
                  </a:cubicBezTo>
                  <a:cubicBezTo>
                    <a:pt x="979" y="411"/>
                    <a:pt x="979" y="411"/>
                    <a:pt x="979" y="411"/>
                  </a:cubicBezTo>
                  <a:cubicBezTo>
                    <a:pt x="980" y="411"/>
                    <a:pt x="980" y="411"/>
                    <a:pt x="980" y="411"/>
                  </a:cubicBezTo>
                  <a:cubicBezTo>
                    <a:pt x="980" y="411"/>
                    <a:pt x="980" y="411"/>
                    <a:pt x="980" y="411"/>
                  </a:cubicBezTo>
                  <a:cubicBezTo>
                    <a:pt x="981" y="411"/>
                    <a:pt x="981" y="411"/>
                    <a:pt x="981" y="411"/>
                  </a:cubicBezTo>
                  <a:cubicBezTo>
                    <a:pt x="982" y="411"/>
                    <a:pt x="982" y="411"/>
                    <a:pt x="982" y="411"/>
                  </a:cubicBezTo>
                  <a:cubicBezTo>
                    <a:pt x="982" y="411"/>
                    <a:pt x="982" y="411"/>
                    <a:pt x="982" y="411"/>
                  </a:cubicBezTo>
                  <a:cubicBezTo>
                    <a:pt x="983" y="411"/>
                    <a:pt x="983" y="411"/>
                    <a:pt x="983" y="411"/>
                  </a:cubicBezTo>
                  <a:cubicBezTo>
                    <a:pt x="984" y="411"/>
                    <a:pt x="984" y="411"/>
                    <a:pt x="984" y="411"/>
                  </a:cubicBezTo>
                  <a:cubicBezTo>
                    <a:pt x="984" y="411"/>
                    <a:pt x="985" y="411"/>
                    <a:pt x="985" y="411"/>
                  </a:cubicBezTo>
                  <a:cubicBezTo>
                    <a:pt x="986" y="411"/>
                    <a:pt x="986" y="411"/>
                    <a:pt x="987" y="411"/>
                  </a:cubicBezTo>
                  <a:cubicBezTo>
                    <a:pt x="987" y="411"/>
                    <a:pt x="988" y="411"/>
                    <a:pt x="988" y="411"/>
                  </a:cubicBezTo>
                  <a:cubicBezTo>
                    <a:pt x="989" y="411"/>
                    <a:pt x="990" y="411"/>
                    <a:pt x="990" y="411"/>
                  </a:cubicBezTo>
                  <a:cubicBezTo>
                    <a:pt x="991" y="411"/>
                    <a:pt x="992" y="411"/>
                    <a:pt x="992" y="411"/>
                  </a:cubicBezTo>
                  <a:cubicBezTo>
                    <a:pt x="993" y="411"/>
                    <a:pt x="993" y="411"/>
                    <a:pt x="993" y="411"/>
                  </a:cubicBezTo>
                  <a:cubicBezTo>
                    <a:pt x="993" y="411"/>
                    <a:pt x="993" y="411"/>
                    <a:pt x="993" y="411"/>
                  </a:cubicBezTo>
                  <a:cubicBezTo>
                    <a:pt x="994" y="411"/>
                    <a:pt x="994" y="411"/>
                    <a:pt x="995" y="411"/>
                  </a:cubicBezTo>
                  <a:cubicBezTo>
                    <a:pt x="995" y="410"/>
                    <a:pt x="996" y="410"/>
                    <a:pt x="997" y="410"/>
                  </a:cubicBezTo>
                  <a:cubicBezTo>
                    <a:pt x="998" y="410"/>
                    <a:pt x="999" y="410"/>
                    <a:pt x="999" y="410"/>
                  </a:cubicBezTo>
                  <a:cubicBezTo>
                    <a:pt x="1001" y="410"/>
                    <a:pt x="1002" y="410"/>
                    <a:pt x="1003" y="410"/>
                  </a:cubicBezTo>
                  <a:cubicBezTo>
                    <a:pt x="1004" y="410"/>
                    <a:pt x="1005" y="410"/>
                    <a:pt x="1006" y="409"/>
                  </a:cubicBezTo>
                  <a:cubicBezTo>
                    <a:pt x="1006" y="409"/>
                    <a:pt x="1006" y="409"/>
                    <a:pt x="1006" y="409"/>
                  </a:cubicBezTo>
                  <a:cubicBezTo>
                    <a:pt x="1007" y="409"/>
                    <a:pt x="1007" y="409"/>
                    <a:pt x="1007" y="409"/>
                  </a:cubicBezTo>
                  <a:cubicBezTo>
                    <a:pt x="1008" y="409"/>
                    <a:pt x="1009" y="409"/>
                    <a:pt x="1010" y="409"/>
                  </a:cubicBezTo>
                  <a:cubicBezTo>
                    <a:pt x="1012" y="409"/>
                    <a:pt x="1013" y="408"/>
                    <a:pt x="1014" y="408"/>
                  </a:cubicBezTo>
                  <a:cubicBezTo>
                    <a:pt x="1015" y="408"/>
                    <a:pt x="1016" y="408"/>
                    <a:pt x="1017" y="408"/>
                  </a:cubicBezTo>
                  <a:cubicBezTo>
                    <a:pt x="1018" y="408"/>
                    <a:pt x="1020" y="407"/>
                    <a:pt x="1021" y="407"/>
                  </a:cubicBezTo>
                  <a:cubicBezTo>
                    <a:pt x="1022" y="407"/>
                    <a:pt x="1022" y="407"/>
                    <a:pt x="1023" y="407"/>
                  </a:cubicBezTo>
                  <a:cubicBezTo>
                    <a:pt x="1026" y="406"/>
                    <a:pt x="1029" y="406"/>
                    <a:pt x="1031" y="405"/>
                  </a:cubicBezTo>
                  <a:cubicBezTo>
                    <a:pt x="1032" y="405"/>
                    <a:pt x="1032" y="405"/>
                    <a:pt x="1032" y="405"/>
                  </a:cubicBezTo>
                  <a:cubicBezTo>
                    <a:pt x="1032" y="405"/>
                    <a:pt x="1032" y="405"/>
                    <a:pt x="1032" y="405"/>
                  </a:cubicBezTo>
                  <a:cubicBezTo>
                    <a:pt x="1032" y="405"/>
                    <a:pt x="1032" y="405"/>
                    <a:pt x="1032" y="405"/>
                  </a:cubicBezTo>
                  <a:cubicBezTo>
                    <a:pt x="1035" y="405"/>
                    <a:pt x="1038" y="404"/>
                    <a:pt x="1041" y="403"/>
                  </a:cubicBezTo>
                  <a:cubicBezTo>
                    <a:pt x="1042" y="403"/>
                    <a:pt x="1043" y="403"/>
                    <a:pt x="1044" y="403"/>
                  </a:cubicBezTo>
                  <a:cubicBezTo>
                    <a:pt x="1045" y="402"/>
                    <a:pt x="1046" y="402"/>
                    <a:pt x="1047" y="402"/>
                  </a:cubicBezTo>
                  <a:cubicBezTo>
                    <a:pt x="1048" y="402"/>
                    <a:pt x="1049" y="401"/>
                    <a:pt x="1051" y="401"/>
                  </a:cubicBezTo>
                  <a:cubicBezTo>
                    <a:pt x="1053" y="401"/>
                    <a:pt x="1055" y="400"/>
                    <a:pt x="1057" y="399"/>
                  </a:cubicBezTo>
                  <a:cubicBezTo>
                    <a:pt x="1058" y="399"/>
                    <a:pt x="1058" y="399"/>
                    <a:pt x="1059" y="399"/>
                  </a:cubicBezTo>
                  <a:cubicBezTo>
                    <a:pt x="1062" y="398"/>
                    <a:pt x="1066" y="397"/>
                    <a:pt x="1070" y="396"/>
                  </a:cubicBezTo>
                  <a:cubicBezTo>
                    <a:pt x="1071" y="396"/>
                    <a:pt x="1072" y="396"/>
                    <a:pt x="1072" y="395"/>
                  </a:cubicBezTo>
                  <a:cubicBezTo>
                    <a:pt x="1076" y="395"/>
                    <a:pt x="1079" y="394"/>
                    <a:pt x="1082" y="393"/>
                  </a:cubicBezTo>
                  <a:cubicBezTo>
                    <a:pt x="1083" y="392"/>
                    <a:pt x="1083" y="392"/>
                    <a:pt x="1083" y="392"/>
                  </a:cubicBezTo>
                  <a:cubicBezTo>
                    <a:pt x="1083" y="392"/>
                    <a:pt x="1083" y="392"/>
                    <a:pt x="1083" y="392"/>
                  </a:cubicBezTo>
                  <a:cubicBezTo>
                    <a:pt x="1084" y="392"/>
                    <a:pt x="1084" y="392"/>
                    <a:pt x="1084" y="392"/>
                  </a:cubicBezTo>
                  <a:cubicBezTo>
                    <a:pt x="1085" y="392"/>
                    <a:pt x="1085" y="392"/>
                    <a:pt x="1085" y="392"/>
                  </a:cubicBezTo>
                  <a:cubicBezTo>
                    <a:pt x="1087" y="391"/>
                    <a:pt x="1089" y="391"/>
                    <a:pt x="1090" y="390"/>
                  </a:cubicBezTo>
                  <a:cubicBezTo>
                    <a:pt x="1091" y="390"/>
                    <a:pt x="1092" y="390"/>
                    <a:pt x="1092" y="390"/>
                  </a:cubicBezTo>
                  <a:cubicBezTo>
                    <a:pt x="1094" y="389"/>
                    <a:pt x="1096" y="389"/>
                    <a:pt x="1098" y="388"/>
                  </a:cubicBezTo>
                  <a:cubicBezTo>
                    <a:pt x="1098" y="388"/>
                    <a:pt x="1099" y="388"/>
                    <a:pt x="1099" y="388"/>
                  </a:cubicBezTo>
                  <a:cubicBezTo>
                    <a:pt x="1103" y="386"/>
                    <a:pt x="1107" y="385"/>
                    <a:pt x="1111" y="384"/>
                  </a:cubicBezTo>
                  <a:cubicBezTo>
                    <a:pt x="1112" y="383"/>
                    <a:pt x="1112" y="383"/>
                    <a:pt x="1112" y="383"/>
                  </a:cubicBezTo>
                  <a:cubicBezTo>
                    <a:pt x="1112" y="383"/>
                    <a:pt x="1112" y="383"/>
                    <a:pt x="1112" y="383"/>
                  </a:cubicBezTo>
                  <a:cubicBezTo>
                    <a:pt x="1114" y="383"/>
                    <a:pt x="1116" y="382"/>
                    <a:pt x="1117" y="382"/>
                  </a:cubicBezTo>
                  <a:cubicBezTo>
                    <a:pt x="1118" y="381"/>
                    <a:pt x="1118" y="381"/>
                    <a:pt x="1118" y="381"/>
                  </a:cubicBezTo>
                  <a:cubicBezTo>
                    <a:pt x="1120" y="381"/>
                    <a:pt x="1121" y="380"/>
                    <a:pt x="1123" y="380"/>
                  </a:cubicBezTo>
                  <a:cubicBezTo>
                    <a:pt x="1123" y="380"/>
                    <a:pt x="1123" y="380"/>
                    <a:pt x="1123" y="380"/>
                  </a:cubicBezTo>
                  <a:cubicBezTo>
                    <a:pt x="1123" y="379"/>
                    <a:pt x="1123" y="379"/>
                    <a:pt x="1123" y="379"/>
                  </a:cubicBezTo>
                  <a:cubicBezTo>
                    <a:pt x="1125" y="379"/>
                    <a:pt x="1126" y="378"/>
                    <a:pt x="1128" y="378"/>
                  </a:cubicBezTo>
                  <a:cubicBezTo>
                    <a:pt x="1128" y="378"/>
                    <a:pt x="1128" y="378"/>
                    <a:pt x="1128" y="378"/>
                  </a:cubicBezTo>
                  <a:cubicBezTo>
                    <a:pt x="1132" y="376"/>
                    <a:pt x="1135" y="375"/>
                    <a:pt x="1138" y="374"/>
                  </a:cubicBezTo>
                  <a:cubicBezTo>
                    <a:pt x="1138" y="374"/>
                    <a:pt x="1138" y="374"/>
                    <a:pt x="1138" y="374"/>
                  </a:cubicBezTo>
                  <a:cubicBezTo>
                    <a:pt x="1139" y="374"/>
                    <a:pt x="1139" y="374"/>
                    <a:pt x="1139" y="374"/>
                  </a:cubicBezTo>
                  <a:cubicBezTo>
                    <a:pt x="1140" y="373"/>
                    <a:pt x="1140" y="373"/>
                    <a:pt x="1140" y="373"/>
                  </a:cubicBezTo>
                  <a:cubicBezTo>
                    <a:pt x="1141" y="373"/>
                    <a:pt x="1141" y="373"/>
                    <a:pt x="1141" y="373"/>
                  </a:cubicBezTo>
                  <a:cubicBezTo>
                    <a:pt x="1175" y="192"/>
                    <a:pt x="1175" y="192"/>
                    <a:pt x="1175" y="192"/>
                  </a:cubicBezTo>
                  <a:cubicBezTo>
                    <a:pt x="1175" y="192"/>
                    <a:pt x="1174" y="192"/>
                    <a:pt x="1174" y="192"/>
                  </a:cubicBezTo>
                  <a:cubicBezTo>
                    <a:pt x="1174" y="192"/>
                    <a:pt x="1174" y="192"/>
                    <a:pt x="1174" y="192"/>
                  </a:cubicBezTo>
                  <a:cubicBezTo>
                    <a:pt x="1173" y="192"/>
                    <a:pt x="1173" y="193"/>
                    <a:pt x="1172" y="193"/>
                  </a:cubicBezTo>
                  <a:cubicBezTo>
                    <a:pt x="1172" y="193"/>
                    <a:pt x="1172" y="193"/>
                    <a:pt x="1172" y="193"/>
                  </a:cubicBezTo>
                  <a:cubicBezTo>
                    <a:pt x="1171" y="193"/>
                    <a:pt x="1170" y="193"/>
                    <a:pt x="1170" y="194"/>
                  </a:cubicBezTo>
                  <a:cubicBezTo>
                    <a:pt x="1169" y="194"/>
                    <a:pt x="1169" y="194"/>
                    <a:pt x="1169" y="194"/>
                  </a:cubicBezTo>
                  <a:cubicBezTo>
                    <a:pt x="1168" y="194"/>
                    <a:pt x="1167" y="195"/>
                    <a:pt x="1166" y="195"/>
                  </a:cubicBezTo>
                  <a:cubicBezTo>
                    <a:pt x="1166" y="195"/>
                    <a:pt x="1166" y="195"/>
                    <a:pt x="1166" y="195"/>
                  </a:cubicBezTo>
                  <a:cubicBezTo>
                    <a:pt x="1164" y="195"/>
                    <a:pt x="1163" y="196"/>
                    <a:pt x="1162" y="196"/>
                  </a:cubicBezTo>
                  <a:cubicBezTo>
                    <a:pt x="1162" y="196"/>
                    <a:pt x="1162" y="196"/>
                    <a:pt x="1162" y="196"/>
                  </a:cubicBezTo>
                  <a:cubicBezTo>
                    <a:pt x="1159" y="197"/>
                    <a:pt x="1155" y="198"/>
                    <a:pt x="1152" y="200"/>
                  </a:cubicBezTo>
                  <a:cubicBezTo>
                    <a:pt x="1151" y="200"/>
                    <a:pt x="1151" y="200"/>
                    <a:pt x="1151" y="200"/>
                  </a:cubicBezTo>
                  <a:cubicBezTo>
                    <a:pt x="1149" y="200"/>
                    <a:pt x="1148" y="201"/>
                    <a:pt x="1146" y="202"/>
                  </a:cubicBezTo>
                  <a:cubicBezTo>
                    <a:pt x="1145" y="202"/>
                    <a:pt x="1145" y="202"/>
                    <a:pt x="1145" y="202"/>
                  </a:cubicBezTo>
                  <a:cubicBezTo>
                    <a:pt x="1143" y="202"/>
                    <a:pt x="1141" y="203"/>
                    <a:pt x="1139" y="203"/>
                  </a:cubicBezTo>
                  <a:cubicBezTo>
                    <a:pt x="1139" y="204"/>
                    <a:pt x="1139" y="204"/>
                    <a:pt x="1139" y="204"/>
                  </a:cubicBezTo>
                  <a:cubicBezTo>
                    <a:pt x="1137" y="204"/>
                    <a:pt x="1135" y="205"/>
                    <a:pt x="1133" y="206"/>
                  </a:cubicBezTo>
                  <a:cubicBezTo>
                    <a:pt x="1132" y="206"/>
                    <a:pt x="1132" y="206"/>
                    <a:pt x="1131" y="206"/>
                  </a:cubicBezTo>
                  <a:cubicBezTo>
                    <a:pt x="1129" y="206"/>
                    <a:pt x="1128" y="207"/>
                    <a:pt x="1126" y="207"/>
                  </a:cubicBezTo>
                  <a:cubicBezTo>
                    <a:pt x="1125" y="208"/>
                    <a:pt x="1125" y="208"/>
                    <a:pt x="1124" y="208"/>
                  </a:cubicBezTo>
                  <a:cubicBezTo>
                    <a:pt x="1122" y="209"/>
                    <a:pt x="1120" y="209"/>
                    <a:pt x="1118" y="210"/>
                  </a:cubicBezTo>
                  <a:cubicBezTo>
                    <a:pt x="1118" y="210"/>
                    <a:pt x="1117" y="210"/>
                    <a:pt x="1117" y="210"/>
                  </a:cubicBezTo>
                  <a:cubicBezTo>
                    <a:pt x="1116" y="210"/>
                    <a:pt x="1116" y="210"/>
                    <a:pt x="1116" y="210"/>
                  </a:cubicBezTo>
                  <a:cubicBezTo>
                    <a:pt x="1113" y="211"/>
                    <a:pt x="1109" y="212"/>
                    <a:pt x="1106" y="213"/>
                  </a:cubicBezTo>
                  <a:cubicBezTo>
                    <a:pt x="1105" y="213"/>
                    <a:pt x="1104" y="213"/>
                    <a:pt x="1103" y="214"/>
                  </a:cubicBezTo>
                  <a:cubicBezTo>
                    <a:pt x="1099" y="215"/>
                    <a:pt x="1096" y="215"/>
                    <a:pt x="1092" y="216"/>
                  </a:cubicBezTo>
                  <a:cubicBezTo>
                    <a:pt x="1091" y="217"/>
                    <a:pt x="1091" y="217"/>
                    <a:pt x="1090" y="217"/>
                  </a:cubicBezTo>
                  <a:cubicBezTo>
                    <a:pt x="1087" y="218"/>
                    <a:pt x="1083" y="218"/>
                    <a:pt x="1080" y="219"/>
                  </a:cubicBezTo>
                  <a:cubicBezTo>
                    <a:pt x="1079" y="219"/>
                    <a:pt x="1078" y="219"/>
                    <a:pt x="1077" y="220"/>
                  </a:cubicBezTo>
                  <a:cubicBezTo>
                    <a:pt x="1073" y="221"/>
                    <a:pt x="1069" y="221"/>
                    <a:pt x="1065" y="222"/>
                  </a:cubicBezTo>
                  <a:cubicBezTo>
                    <a:pt x="1065" y="222"/>
                    <a:pt x="1064" y="222"/>
                    <a:pt x="1064" y="222"/>
                  </a:cubicBezTo>
                  <a:cubicBezTo>
                    <a:pt x="1060" y="223"/>
                    <a:pt x="1057" y="223"/>
                    <a:pt x="1053" y="224"/>
                  </a:cubicBezTo>
                  <a:cubicBezTo>
                    <a:pt x="1052" y="224"/>
                    <a:pt x="1051" y="224"/>
                    <a:pt x="1050" y="225"/>
                  </a:cubicBezTo>
                  <a:cubicBezTo>
                    <a:pt x="1046" y="225"/>
                    <a:pt x="1042" y="226"/>
                    <a:pt x="1038" y="226"/>
                  </a:cubicBezTo>
                  <a:cubicBezTo>
                    <a:pt x="1038" y="226"/>
                    <a:pt x="1038" y="226"/>
                    <a:pt x="1038" y="226"/>
                  </a:cubicBezTo>
                  <a:cubicBezTo>
                    <a:pt x="1034" y="227"/>
                    <a:pt x="1029" y="227"/>
                    <a:pt x="1025" y="227"/>
                  </a:cubicBezTo>
                  <a:cubicBezTo>
                    <a:pt x="1025" y="227"/>
                    <a:pt x="1025" y="227"/>
                    <a:pt x="1025" y="227"/>
                  </a:cubicBezTo>
                  <a:cubicBezTo>
                    <a:pt x="1021" y="228"/>
                    <a:pt x="1017" y="228"/>
                    <a:pt x="1013" y="228"/>
                  </a:cubicBezTo>
                  <a:cubicBezTo>
                    <a:pt x="1011" y="228"/>
                    <a:pt x="1010" y="228"/>
                    <a:pt x="1009" y="228"/>
                  </a:cubicBezTo>
                  <a:cubicBezTo>
                    <a:pt x="1008" y="228"/>
                    <a:pt x="1008" y="228"/>
                    <a:pt x="1008" y="228"/>
                  </a:cubicBezTo>
                  <a:cubicBezTo>
                    <a:pt x="1007" y="228"/>
                    <a:pt x="1006" y="228"/>
                    <a:pt x="1004" y="228"/>
                  </a:cubicBezTo>
                  <a:cubicBezTo>
                    <a:pt x="1003" y="228"/>
                    <a:pt x="1002" y="227"/>
                    <a:pt x="1000" y="227"/>
                  </a:cubicBezTo>
                  <a:cubicBezTo>
                    <a:pt x="1000" y="227"/>
                    <a:pt x="1000" y="227"/>
                    <a:pt x="1000" y="227"/>
                  </a:cubicBezTo>
                  <a:cubicBezTo>
                    <a:pt x="999" y="227"/>
                    <a:pt x="998" y="227"/>
                    <a:pt x="997" y="227"/>
                  </a:cubicBezTo>
                  <a:cubicBezTo>
                    <a:pt x="993" y="227"/>
                    <a:pt x="989" y="226"/>
                    <a:pt x="986" y="226"/>
                  </a:cubicBezTo>
                  <a:cubicBezTo>
                    <a:pt x="985" y="226"/>
                    <a:pt x="985" y="226"/>
                    <a:pt x="985" y="226"/>
                  </a:cubicBezTo>
                  <a:cubicBezTo>
                    <a:pt x="982" y="225"/>
                    <a:pt x="979" y="225"/>
                    <a:pt x="975" y="224"/>
                  </a:cubicBezTo>
                  <a:cubicBezTo>
                    <a:pt x="975" y="224"/>
                    <a:pt x="975" y="224"/>
                    <a:pt x="975" y="224"/>
                  </a:cubicBezTo>
                  <a:cubicBezTo>
                    <a:pt x="972" y="224"/>
                    <a:pt x="969" y="223"/>
                    <a:pt x="966" y="223"/>
                  </a:cubicBezTo>
                  <a:cubicBezTo>
                    <a:pt x="965" y="223"/>
                    <a:pt x="965" y="223"/>
                    <a:pt x="965" y="223"/>
                  </a:cubicBezTo>
                  <a:cubicBezTo>
                    <a:pt x="962" y="222"/>
                    <a:pt x="959" y="222"/>
                    <a:pt x="957" y="221"/>
                  </a:cubicBezTo>
                  <a:cubicBezTo>
                    <a:pt x="957" y="221"/>
                    <a:pt x="957" y="221"/>
                    <a:pt x="957" y="221"/>
                  </a:cubicBezTo>
                  <a:cubicBezTo>
                    <a:pt x="954" y="220"/>
                    <a:pt x="951" y="220"/>
                    <a:pt x="949" y="219"/>
                  </a:cubicBezTo>
                  <a:cubicBezTo>
                    <a:pt x="948" y="219"/>
                    <a:pt x="948" y="219"/>
                    <a:pt x="948" y="219"/>
                  </a:cubicBezTo>
                  <a:cubicBezTo>
                    <a:pt x="946" y="218"/>
                    <a:pt x="943" y="218"/>
                    <a:pt x="941" y="217"/>
                  </a:cubicBezTo>
                  <a:cubicBezTo>
                    <a:pt x="941" y="217"/>
                    <a:pt x="941" y="217"/>
                    <a:pt x="941" y="217"/>
                  </a:cubicBezTo>
                  <a:cubicBezTo>
                    <a:pt x="940" y="217"/>
                    <a:pt x="940" y="217"/>
                    <a:pt x="939" y="217"/>
                  </a:cubicBezTo>
                  <a:cubicBezTo>
                    <a:pt x="937" y="216"/>
                    <a:pt x="935" y="215"/>
                    <a:pt x="933" y="214"/>
                  </a:cubicBezTo>
                  <a:cubicBezTo>
                    <a:pt x="932" y="214"/>
                    <a:pt x="931" y="214"/>
                    <a:pt x="930" y="214"/>
                  </a:cubicBezTo>
                  <a:cubicBezTo>
                    <a:pt x="929" y="213"/>
                    <a:pt x="927" y="212"/>
                    <a:pt x="925" y="212"/>
                  </a:cubicBezTo>
                  <a:cubicBezTo>
                    <a:pt x="925" y="211"/>
                    <a:pt x="924" y="211"/>
                    <a:pt x="923" y="211"/>
                  </a:cubicBezTo>
                  <a:cubicBezTo>
                    <a:pt x="922" y="210"/>
                    <a:pt x="920" y="209"/>
                    <a:pt x="919" y="208"/>
                  </a:cubicBezTo>
                  <a:cubicBezTo>
                    <a:pt x="918" y="208"/>
                    <a:pt x="917" y="208"/>
                    <a:pt x="917" y="207"/>
                  </a:cubicBezTo>
                  <a:cubicBezTo>
                    <a:pt x="915" y="206"/>
                    <a:pt x="913" y="205"/>
                    <a:pt x="911" y="204"/>
                  </a:cubicBezTo>
                  <a:cubicBezTo>
                    <a:pt x="911" y="204"/>
                    <a:pt x="911" y="204"/>
                    <a:pt x="911" y="204"/>
                  </a:cubicBezTo>
                  <a:cubicBezTo>
                    <a:pt x="909" y="202"/>
                    <a:pt x="907" y="201"/>
                    <a:pt x="906" y="200"/>
                  </a:cubicBezTo>
                  <a:cubicBezTo>
                    <a:pt x="905" y="200"/>
                    <a:pt x="905" y="199"/>
                    <a:pt x="904" y="199"/>
                  </a:cubicBezTo>
                  <a:cubicBezTo>
                    <a:pt x="903" y="198"/>
                    <a:pt x="902" y="197"/>
                    <a:pt x="901" y="196"/>
                  </a:cubicBezTo>
                  <a:cubicBezTo>
                    <a:pt x="901" y="195"/>
                    <a:pt x="900" y="195"/>
                    <a:pt x="900" y="194"/>
                  </a:cubicBezTo>
                  <a:cubicBezTo>
                    <a:pt x="899" y="193"/>
                    <a:pt x="898" y="192"/>
                    <a:pt x="897" y="191"/>
                  </a:cubicBezTo>
                  <a:cubicBezTo>
                    <a:pt x="897" y="190"/>
                    <a:pt x="896" y="190"/>
                    <a:pt x="896" y="189"/>
                  </a:cubicBezTo>
                  <a:cubicBezTo>
                    <a:pt x="894" y="188"/>
                    <a:pt x="893" y="186"/>
                    <a:pt x="892" y="184"/>
                  </a:cubicBezTo>
                  <a:cubicBezTo>
                    <a:pt x="891" y="183"/>
                    <a:pt x="890" y="182"/>
                    <a:pt x="889" y="180"/>
                  </a:cubicBezTo>
                  <a:cubicBezTo>
                    <a:pt x="888" y="180"/>
                    <a:pt x="888" y="180"/>
                    <a:pt x="888" y="180"/>
                  </a:cubicBezTo>
                  <a:cubicBezTo>
                    <a:pt x="887" y="178"/>
                    <a:pt x="886" y="177"/>
                    <a:pt x="885" y="176"/>
                  </a:cubicBezTo>
                  <a:cubicBezTo>
                    <a:pt x="884" y="175"/>
                    <a:pt x="884" y="175"/>
                    <a:pt x="884" y="175"/>
                  </a:cubicBezTo>
                  <a:cubicBezTo>
                    <a:pt x="884" y="175"/>
                    <a:pt x="883" y="174"/>
                    <a:pt x="883" y="174"/>
                  </a:cubicBezTo>
                  <a:cubicBezTo>
                    <a:pt x="882" y="173"/>
                    <a:pt x="881" y="172"/>
                    <a:pt x="880" y="171"/>
                  </a:cubicBezTo>
                  <a:cubicBezTo>
                    <a:pt x="880" y="171"/>
                    <a:pt x="880" y="171"/>
                    <a:pt x="880" y="171"/>
                  </a:cubicBezTo>
                  <a:cubicBezTo>
                    <a:pt x="878" y="170"/>
                    <a:pt x="877" y="169"/>
                    <a:pt x="875" y="167"/>
                  </a:cubicBezTo>
                  <a:cubicBezTo>
                    <a:pt x="874" y="167"/>
                    <a:pt x="874" y="167"/>
                    <a:pt x="874" y="167"/>
                  </a:cubicBezTo>
                  <a:cubicBezTo>
                    <a:pt x="874" y="167"/>
                    <a:pt x="874" y="167"/>
                    <a:pt x="874" y="167"/>
                  </a:cubicBezTo>
                  <a:cubicBezTo>
                    <a:pt x="873" y="166"/>
                    <a:pt x="871" y="165"/>
                    <a:pt x="870" y="164"/>
                  </a:cubicBezTo>
                  <a:cubicBezTo>
                    <a:pt x="869" y="164"/>
                    <a:pt x="869" y="164"/>
                    <a:pt x="869" y="164"/>
                  </a:cubicBezTo>
                  <a:cubicBezTo>
                    <a:pt x="867" y="162"/>
                    <a:pt x="865" y="161"/>
                    <a:pt x="862" y="160"/>
                  </a:cubicBezTo>
                  <a:cubicBezTo>
                    <a:pt x="862" y="159"/>
                    <a:pt x="862" y="159"/>
                    <a:pt x="862" y="159"/>
                  </a:cubicBezTo>
                  <a:cubicBezTo>
                    <a:pt x="859" y="158"/>
                    <a:pt x="857" y="157"/>
                    <a:pt x="854" y="156"/>
                  </a:cubicBezTo>
                  <a:cubicBezTo>
                    <a:pt x="853" y="155"/>
                    <a:pt x="853" y="155"/>
                    <a:pt x="853" y="155"/>
                  </a:cubicBezTo>
                  <a:cubicBezTo>
                    <a:pt x="853" y="155"/>
                    <a:pt x="852" y="155"/>
                    <a:pt x="851" y="155"/>
                  </a:cubicBezTo>
                  <a:cubicBezTo>
                    <a:pt x="850" y="154"/>
                    <a:pt x="848" y="153"/>
                    <a:pt x="847" y="153"/>
                  </a:cubicBezTo>
                  <a:cubicBezTo>
                    <a:pt x="846" y="153"/>
                    <a:pt x="846" y="152"/>
                    <a:pt x="845" y="152"/>
                  </a:cubicBezTo>
                  <a:cubicBezTo>
                    <a:pt x="844" y="152"/>
                    <a:pt x="843" y="151"/>
                    <a:pt x="842" y="151"/>
                  </a:cubicBezTo>
                  <a:cubicBezTo>
                    <a:pt x="840" y="150"/>
                    <a:pt x="838" y="150"/>
                    <a:pt x="835" y="149"/>
                  </a:cubicBezTo>
                  <a:cubicBezTo>
                    <a:pt x="835" y="149"/>
                    <a:pt x="834" y="149"/>
                    <a:pt x="833" y="148"/>
                  </a:cubicBezTo>
                  <a:cubicBezTo>
                    <a:pt x="833" y="148"/>
                    <a:pt x="832" y="148"/>
                    <a:pt x="831" y="148"/>
                  </a:cubicBezTo>
                  <a:cubicBezTo>
                    <a:pt x="831" y="148"/>
                    <a:pt x="830" y="148"/>
                    <a:pt x="830" y="147"/>
                  </a:cubicBezTo>
                  <a:cubicBezTo>
                    <a:pt x="829" y="147"/>
                    <a:pt x="829" y="147"/>
                    <a:pt x="829" y="147"/>
                  </a:cubicBezTo>
                  <a:cubicBezTo>
                    <a:pt x="829" y="147"/>
                    <a:pt x="828" y="147"/>
                    <a:pt x="828" y="147"/>
                  </a:cubicBezTo>
                  <a:cubicBezTo>
                    <a:pt x="827" y="147"/>
                    <a:pt x="826" y="147"/>
                    <a:pt x="826" y="146"/>
                  </a:cubicBezTo>
                  <a:cubicBezTo>
                    <a:pt x="825" y="146"/>
                    <a:pt x="825" y="146"/>
                    <a:pt x="824" y="146"/>
                  </a:cubicBezTo>
                  <a:cubicBezTo>
                    <a:pt x="823" y="146"/>
                    <a:pt x="823" y="146"/>
                    <a:pt x="822" y="146"/>
                  </a:cubicBezTo>
                  <a:cubicBezTo>
                    <a:pt x="822" y="145"/>
                    <a:pt x="821" y="145"/>
                    <a:pt x="821" y="145"/>
                  </a:cubicBezTo>
                  <a:cubicBezTo>
                    <a:pt x="820" y="145"/>
                    <a:pt x="820" y="145"/>
                    <a:pt x="820" y="145"/>
                  </a:cubicBezTo>
                  <a:cubicBezTo>
                    <a:pt x="820" y="145"/>
                    <a:pt x="820" y="145"/>
                    <a:pt x="820" y="145"/>
                  </a:cubicBezTo>
                  <a:cubicBezTo>
                    <a:pt x="819" y="145"/>
                    <a:pt x="819" y="145"/>
                    <a:pt x="819" y="145"/>
                  </a:cubicBezTo>
                  <a:cubicBezTo>
                    <a:pt x="819" y="145"/>
                    <a:pt x="818" y="145"/>
                    <a:pt x="818" y="145"/>
                  </a:cubicBezTo>
                  <a:cubicBezTo>
                    <a:pt x="817" y="145"/>
                    <a:pt x="817" y="144"/>
                    <a:pt x="816" y="144"/>
                  </a:cubicBezTo>
                  <a:cubicBezTo>
                    <a:pt x="816" y="144"/>
                    <a:pt x="815" y="144"/>
                    <a:pt x="815" y="144"/>
                  </a:cubicBezTo>
                  <a:cubicBezTo>
                    <a:pt x="814" y="144"/>
                    <a:pt x="814" y="144"/>
                    <a:pt x="813" y="144"/>
                  </a:cubicBezTo>
                  <a:cubicBezTo>
                    <a:pt x="813" y="144"/>
                    <a:pt x="812" y="144"/>
                    <a:pt x="812" y="144"/>
                  </a:cubicBezTo>
                  <a:cubicBezTo>
                    <a:pt x="811" y="143"/>
                    <a:pt x="811" y="143"/>
                    <a:pt x="810" y="143"/>
                  </a:cubicBezTo>
                  <a:cubicBezTo>
                    <a:pt x="810" y="143"/>
                    <a:pt x="810" y="143"/>
                    <a:pt x="810" y="143"/>
                  </a:cubicBezTo>
                  <a:cubicBezTo>
                    <a:pt x="810" y="143"/>
                    <a:pt x="810" y="143"/>
                    <a:pt x="810" y="143"/>
                  </a:cubicBezTo>
                  <a:cubicBezTo>
                    <a:pt x="810" y="143"/>
                    <a:pt x="810" y="143"/>
                    <a:pt x="810" y="143"/>
                  </a:cubicBezTo>
                  <a:cubicBezTo>
                    <a:pt x="809" y="143"/>
                    <a:pt x="809" y="143"/>
                    <a:pt x="809" y="143"/>
                  </a:cubicBezTo>
                  <a:cubicBezTo>
                    <a:pt x="809" y="143"/>
                    <a:pt x="808" y="143"/>
                    <a:pt x="808" y="143"/>
                  </a:cubicBezTo>
                  <a:cubicBezTo>
                    <a:pt x="807" y="143"/>
                    <a:pt x="807" y="143"/>
                    <a:pt x="806" y="143"/>
                  </a:cubicBezTo>
                  <a:cubicBezTo>
                    <a:pt x="806" y="143"/>
                    <a:pt x="805" y="143"/>
                    <a:pt x="805" y="142"/>
                  </a:cubicBezTo>
                  <a:cubicBezTo>
                    <a:pt x="804" y="142"/>
                    <a:pt x="804" y="142"/>
                    <a:pt x="803" y="142"/>
                  </a:cubicBezTo>
                  <a:cubicBezTo>
                    <a:pt x="803" y="142"/>
                    <a:pt x="802" y="142"/>
                    <a:pt x="802" y="142"/>
                  </a:cubicBezTo>
                  <a:cubicBezTo>
                    <a:pt x="801" y="142"/>
                    <a:pt x="801" y="142"/>
                    <a:pt x="801" y="142"/>
                  </a:cubicBezTo>
                  <a:cubicBezTo>
                    <a:pt x="800" y="142"/>
                    <a:pt x="800" y="142"/>
                    <a:pt x="800" y="142"/>
                  </a:cubicBezTo>
                  <a:cubicBezTo>
                    <a:pt x="800" y="142"/>
                    <a:pt x="800" y="142"/>
                    <a:pt x="800" y="142"/>
                  </a:cubicBezTo>
                  <a:cubicBezTo>
                    <a:pt x="799" y="142"/>
                    <a:pt x="799" y="142"/>
                    <a:pt x="799" y="142"/>
                  </a:cubicBezTo>
                  <a:cubicBezTo>
                    <a:pt x="799" y="142"/>
                    <a:pt x="798" y="142"/>
                    <a:pt x="798" y="142"/>
                  </a:cubicBezTo>
                  <a:cubicBezTo>
                    <a:pt x="797" y="142"/>
                    <a:pt x="797" y="141"/>
                    <a:pt x="796" y="141"/>
                  </a:cubicBezTo>
                  <a:cubicBezTo>
                    <a:pt x="796" y="141"/>
                    <a:pt x="795" y="141"/>
                    <a:pt x="795" y="141"/>
                  </a:cubicBezTo>
                  <a:cubicBezTo>
                    <a:pt x="794" y="141"/>
                    <a:pt x="794" y="141"/>
                    <a:pt x="793" y="141"/>
                  </a:cubicBezTo>
                  <a:cubicBezTo>
                    <a:pt x="793" y="141"/>
                    <a:pt x="792" y="141"/>
                    <a:pt x="792" y="141"/>
                  </a:cubicBezTo>
                  <a:cubicBezTo>
                    <a:pt x="791" y="141"/>
                    <a:pt x="791" y="141"/>
                    <a:pt x="790" y="141"/>
                  </a:cubicBezTo>
                  <a:cubicBezTo>
                    <a:pt x="790" y="141"/>
                    <a:pt x="789" y="141"/>
                    <a:pt x="789" y="141"/>
                  </a:cubicBezTo>
                  <a:cubicBezTo>
                    <a:pt x="789" y="141"/>
                    <a:pt x="789" y="141"/>
                    <a:pt x="789" y="141"/>
                  </a:cubicBezTo>
                  <a:cubicBezTo>
                    <a:pt x="788" y="141"/>
                    <a:pt x="788" y="141"/>
                    <a:pt x="787" y="141"/>
                  </a:cubicBezTo>
                  <a:cubicBezTo>
                    <a:pt x="787" y="141"/>
                    <a:pt x="786" y="141"/>
                    <a:pt x="786" y="141"/>
                  </a:cubicBezTo>
                  <a:cubicBezTo>
                    <a:pt x="785" y="141"/>
                    <a:pt x="785" y="141"/>
                    <a:pt x="784" y="140"/>
                  </a:cubicBezTo>
                  <a:cubicBezTo>
                    <a:pt x="784" y="140"/>
                    <a:pt x="783" y="140"/>
                    <a:pt x="782" y="140"/>
                  </a:cubicBezTo>
                  <a:cubicBezTo>
                    <a:pt x="782" y="140"/>
                    <a:pt x="781" y="140"/>
                    <a:pt x="781" y="140"/>
                  </a:cubicBezTo>
                  <a:cubicBezTo>
                    <a:pt x="780" y="140"/>
                    <a:pt x="780" y="140"/>
                    <a:pt x="779" y="140"/>
                  </a:cubicBezTo>
                  <a:cubicBezTo>
                    <a:pt x="779" y="140"/>
                    <a:pt x="778" y="140"/>
                    <a:pt x="777" y="140"/>
                  </a:cubicBezTo>
                  <a:cubicBezTo>
                    <a:pt x="777" y="140"/>
                    <a:pt x="777" y="140"/>
                    <a:pt x="777" y="140"/>
                  </a:cubicBezTo>
                  <a:cubicBezTo>
                    <a:pt x="777" y="140"/>
                    <a:pt x="776" y="140"/>
                    <a:pt x="776" y="140"/>
                  </a:cubicBezTo>
                  <a:cubicBezTo>
                    <a:pt x="775" y="140"/>
                    <a:pt x="774" y="140"/>
                    <a:pt x="774" y="140"/>
                  </a:cubicBezTo>
                  <a:cubicBezTo>
                    <a:pt x="773" y="140"/>
                    <a:pt x="773" y="140"/>
                    <a:pt x="772" y="140"/>
                  </a:cubicBezTo>
                  <a:cubicBezTo>
                    <a:pt x="771" y="140"/>
                    <a:pt x="771" y="140"/>
                    <a:pt x="770" y="140"/>
                  </a:cubicBezTo>
                  <a:cubicBezTo>
                    <a:pt x="770" y="140"/>
                    <a:pt x="769" y="140"/>
                    <a:pt x="769" y="140"/>
                  </a:cubicBezTo>
                  <a:cubicBezTo>
                    <a:pt x="769" y="140"/>
                    <a:pt x="768" y="140"/>
                    <a:pt x="768" y="140"/>
                  </a:cubicBezTo>
                  <a:cubicBezTo>
                    <a:pt x="768" y="140"/>
                    <a:pt x="767" y="140"/>
                    <a:pt x="767" y="140"/>
                  </a:cubicBezTo>
                  <a:cubicBezTo>
                    <a:pt x="766" y="140"/>
                    <a:pt x="766" y="140"/>
                    <a:pt x="766" y="140"/>
                  </a:cubicBezTo>
                  <a:cubicBezTo>
                    <a:pt x="765" y="140"/>
                    <a:pt x="765" y="140"/>
                    <a:pt x="765" y="140"/>
                  </a:cubicBezTo>
                  <a:cubicBezTo>
                    <a:pt x="765" y="140"/>
                    <a:pt x="765" y="140"/>
                    <a:pt x="765" y="140"/>
                  </a:cubicBezTo>
                  <a:cubicBezTo>
                    <a:pt x="764" y="140"/>
                    <a:pt x="764" y="140"/>
                    <a:pt x="764" y="140"/>
                  </a:cubicBezTo>
                  <a:cubicBezTo>
                    <a:pt x="764" y="140"/>
                    <a:pt x="764" y="140"/>
                    <a:pt x="764" y="140"/>
                  </a:cubicBezTo>
                  <a:cubicBezTo>
                    <a:pt x="763" y="140"/>
                    <a:pt x="763" y="140"/>
                    <a:pt x="763" y="140"/>
                  </a:cubicBezTo>
                  <a:cubicBezTo>
                    <a:pt x="763" y="140"/>
                    <a:pt x="763" y="140"/>
                    <a:pt x="763" y="140"/>
                  </a:cubicBezTo>
                  <a:cubicBezTo>
                    <a:pt x="763" y="140"/>
                    <a:pt x="763" y="140"/>
                    <a:pt x="763" y="140"/>
                  </a:cubicBezTo>
                  <a:cubicBezTo>
                    <a:pt x="763" y="140"/>
                    <a:pt x="763" y="140"/>
                    <a:pt x="763" y="140"/>
                  </a:cubicBezTo>
                  <a:cubicBezTo>
                    <a:pt x="762" y="140"/>
                    <a:pt x="762" y="140"/>
                    <a:pt x="762" y="140"/>
                  </a:cubicBezTo>
                  <a:cubicBezTo>
                    <a:pt x="762" y="140"/>
                    <a:pt x="762" y="140"/>
                    <a:pt x="762" y="140"/>
                  </a:cubicBezTo>
                  <a:cubicBezTo>
                    <a:pt x="762" y="140"/>
                    <a:pt x="762" y="140"/>
                    <a:pt x="762" y="140"/>
                  </a:cubicBezTo>
                  <a:cubicBezTo>
                    <a:pt x="762" y="140"/>
                    <a:pt x="762" y="140"/>
                    <a:pt x="762" y="140"/>
                  </a:cubicBezTo>
                  <a:cubicBezTo>
                    <a:pt x="762" y="140"/>
                    <a:pt x="761" y="140"/>
                    <a:pt x="760" y="140"/>
                  </a:cubicBezTo>
                  <a:cubicBezTo>
                    <a:pt x="760" y="140"/>
                    <a:pt x="759" y="140"/>
                    <a:pt x="759" y="140"/>
                  </a:cubicBezTo>
                  <a:cubicBezTo>
                    <a:pt x="758" y="140"/>
                    <a:pt x="757" y="140"/>
                    <a:pt x="757" y="140"/>
                  </a:cubicBezTo>
                  <a:cubicBezTo>
                    <a:pt x="756" y="140"/>
                    <a:pt x="756" y="140"/>
                    <a:pt x="755" y="140"/>
                  </a:cubicBezTo>
                  <a:cubicBezTo>
                    <a:pt x="754" y="140"/>
                    <a:pt x="753" y="140"/>
                    <a:pt x="753" y="141"/>
                  </a:cubicBezTo>
                  <a:cubicBezTo>
                    <a:pt x="752" y="141"/>
                    <a:pt x="751" y="141"/>
                    <a:pt x="751" y="141"/>
                  </a:cubicBezTo>
                  <a:cubicBezTo>
                    <a:pt x="750" y="141"/>
                    <a:pt x="749" y="141"/>
                    <a:pt x="748" y="141"/>
                  </a:cubicBezTo>
                  <a:cubicBezTo>
                    <a:pt x="748" y="141"/>
                    <a:pt x="747" y="141"/>
                    <a:pt x="746" y="141"/>
                  </a:cubicBezTo>
                  <a:cubicBezTo>
                    <a:pt x="745" y="141"/>
                    <a:pt x="744" y="141"/>
                    <a:pt x="743" y="141"/>
                  </a:cubicBezTo>
                  <a:cubicBezTo>
                    <a:pt x="742" y="141"/>
                    <a:pt x="741" y="141"/>
                    <a:pt x="740" y="142"/>
                  </a:cubicBezTo>
                  <a:cubicBezTo>
                    <a:pt x="739" y="142"/>
                    <a:pt x="738" y="142"/>
                    <a:pt x="737" y="142"/>
                  </a:cubicBezTo>
                  <a:cubicBezTo>
                    <a:pt x="736" y="142"/>
                    <a:pt x="735" y="142"/>
                    <a:pt x="734" y="142"/>
                  </a:cubicBezTo>
                  <a:cubicBezTo>
                    <a:pt x="733" y="143"/>
                    <a:pt x="731" y="143"/>
                    <a:pt x="729" y="143"/>
                  </a:cubicBezTo>
                  <a:cubicBezTo>
                    <a:pt x="728" y="143"/>
                    <a:pt x="727" y="143"/>
                    <a:pt x="726" y="144"/>
                  </a:cubicBezTo>
                  <a:cubicBezTo>
                    <a:pt x="725" y="144"/>
                    <a:pt x="725" y="144"/>
                    <a:pt x="725" y="144"/>
                  </a:cubicBezTo>
                  <a:cubicBezTo>
                    <a:pt x="725" y="144"/>
                    <a:pt x="725" y="144"/>
                    <a:pt x="725" y="144"/>
                  </a:cubicBezTo>
                  <a:cubicBezTo>
                    <a:pt x="724" y="144"/>
                    <a:pt x="724" y="144"/>
                    <a:pt x="724" y="144"/>
                  </a:cubicBezTo>
                  <a:cubicBezTo>
                    <a:pt x="723" y="144"/>
                    <a:pt x="721" y="144"/>
                    <a:pt x="720" y="145"/>
                  </a:cubicBezTo>
                  <a:cubicBezTo>
                    <a:pt x="719" y="145"/>
                    <a:pt x="718" y="145"/>
                    <a:pt x="717" y="145"/>
                  </a:cubicBezTo>
                  <a:cubicBezTo>
                    <a:pt x="716" y="145"/>
                    <a:pt x="716" y="145"/>
                    <a:pt x="716" y="145"/>
                  </a:cubicBezTo>
                  <a:cubicBezTo>
                    <a:pt x="715" y="145"/>
                    <a:pt x="715" y="146"/>
                    <a:pt x="715" y="146"/>
                  </a:cubicBezTo>
                  <a:cubicBezTo>
                    <a:pt x="712" y="146"/>
                    <a:pt x="710" y="147"/>
                    <a:pt x="708" y="147"/>
                  </a:cubicBezTo>
                  <a:cubicBezTo>
                    <a:pt x="707" y="147"/>
                    <a:pt x="707" y="147"/>
                    <a:pt x="706" y="148"/>
                  </a:cubicBezTo>
                  <a:cubicBezTo>
                    <a:pt x="705" y="148"/>
                    <a:pt x="703" y="148"/>
                    <a:pt x="702" y="149"/>
                  </a:cubicBezTo>
                  <a:cubicBezTo>
                    <a:pt x="701" y="149"/>
                    <a:pt x="701" y="149"/>
                    <a:pt x="700" y="149"/>
                  </a:cubicBezTo>
                  <a:cubicBezTo>
                    <a:pt x="699" y="149"/>
                    <a:pt x="699" y="150"/>
                    <a:pt x="698" y="150"/>
                  </a:cubicBezTo>
                  <a:cubicBezTo>
                    <a:pt x="696" y="150"/>
                    <a:pt x="694" y="151"/>
                    <a:pt x="692" y="151"/>
                  </a:cubicBezTo>
                  <a:cubicBezTo>
                    <a:pt x="692" y="152"/>
                    <a:pt x="691" y="152"/>
                    <a:pt x="691" y="152"/>
                  </a:cubicBezTo>
                  <a:cubicBezTo>
                    <a:pt x="690" y="152"/>
                    <a:pt x="690" y="152"/>
                    <a:pt x="690" y="152"/>
                  </a:cubicBezTo>
                  <a:cubicBezTo>
                    <a:pt x="690" y="152"/>
                    <a:pt x="690" y="152"/>
                    <a:pt x="690" y="152"/>
                  </a:cubicBezTo>
                  <a:cubicBezTo>
                    <a:pt x="689" y="152"/>
                    <a:pt x="689" y="152"/>
                    <a:pt x="689" y="152"/>
                  </a:cubicBezTo>
                  <a:cubicBezTo>
                    <a:pt x="688" y="153"/>
                    <a:pt x="686" y="153"/>
                    <a:pt x="685" y="154"/>
                  </a:cubicBezTo>
                  <a:cubicBezTo>
                    <a:pt x="684" y="154"/>
                    <a:pt x="684" y="154"/>
                    <a:pt x="684" y="154"/>
                  </a:cubicBezTo>
                  <a:cubicBezTo>
                    <a:pt x="682" y="155"/>
                    <a:pt x="681" y="155"/>
                    <a:pt x="679" y="156"/>
                  </a:cubicBezTo>
                  <a:cubicBezTo>
                    <a:pt x="679" y="156"/>
                    <a:pt x="679" y="156"/>
                    <a:pt x="679" y="156"/>
                  </a:cubicBezTo>
                  <a:cubicBezTo>
                    <a:pt x="679" y="156"/>
                    <a:pt x="679" y="156"/>
                    <a:pt x="679" y="156"/>
                  </a:cubicBezTo>
                  <a:cubicBezTo>
                    <a:pt x="677" y="157"/>
                    <a:pt x="676" y="157"/>
                    <a:pt x="675" y="158"/>
                  </a:cubicBezTo>
                  <a:cubicBezTo>
                    <a:pt x="674" y="158"/>
                    <a:pt x="674" y="158"/>
                    <a:pt x="674" y="158"/>
                  </a:cubicBezTo>
                  <a:cubicBezTo>
                    <a:pt x="673" y="159"/>
                    <a:pt x="671" y="160"/>
                    <a:pt x="670" y="160"/>
                  </a:cubicBezTo>
                  <a:cubicBezTo>
                    <a:pt x="670" y="160"/>
                    <a:pt x="670" y="160"/>
                    <a:pt x="670" y="160"/>
                  </a:cubicBezTo>
                  <a:cubicBezTo>
                    <a:pt x="669" y="161"/>
                    <a:pt x="669" y="161"/>
                    <a:pt x="669" y="161"/>
                  </a:cubicBezTo>
                  <a:cubicBezTo>
                    <a:pt x="669" y="161"/>
                    <a:pt x="668" y="161"/>
                    <a:pt x="668" y="162"/>
                  </a:cubicBezTo>
                  <a:cubicBezTo>
                    <a:pt x="667" y="162"/>
                    <a:pt x="667" y="162"/>
                    <a:pt x="667" y="162"/>
                  </a:cubicBezTo>
                  <a:cubicBezTo>
                    <a:pt x="666" y="162"/>
                    <a:pt x="666" y="162"/>
                    <a:pt x="666" y="162"/>
                  </a:cubicBezTo>
                  <a:cubicBezTo>
                    <a:pt x="665" y="163"/>
                    <a:pt x="665" y="163"/>
                    <a:pt x="665" y="163"/>
                  </a:cubicBezTo>
                  <a:cubicBezTo>
                    <a:pt x="665" y="163"/>
                    <a:pt x="665" y="163"/>
                    <a:pt x="665" y="163"/>
                  </a:cubicBezTo>
                  <a:cubicBezTo>
                    <a:pt x="665" y="163"/>
                    <a:pt x="665" y="163"/>
                    <a:pt x="665" y="163"/>
                  </a:cubicBezTo>
                  <a:cubicBezTo>
                    <a:pt x="664" y="164"/>
                    <a:pt x="664" y="164"/>
                    <a:pt x="664" y="164"/>
                  </a:cubicBezTo>
                  <a:cubicBezTo>
                    <a:pt x="664" y="164"/>
                    <a:pt x="663" y="164"/>
                    <a:pt x="663" y="165"/>
                  </a:cubicBezTo>
                  <a:cubicBezTo>
                    <a:pt x="662" y="165"/>
                    <a:pt x="662" y="165"/>
                    <a:pt x="662" y="165"/>
                  </a:cubicBezTo>
                  <a:cubicBezTo>
                    <a:pt x="662" y="165"/>
                    <a:pt x="662" y="165"/>
                    <a:pt x="662" y="165"/>
                  </a:cubicBezTo>
                  <a:cubicBezTo>
                    <a:pt x="661" y="166"/>
                    <a:pt x="661" y="166"/>
                    <a:pt x="661" y="166"/>
                  </a:cubicBezTo>
                  <a:cubicBezTo>
                    <a:pt x="660" y="167"/>
                    <a:pt x="660" y="167"/>
                    <a:pt x="660" y="167"/>
                  </a:cubicBezTo>
                  <a:cubicBezTo>
                    <a:pt x="660" y="167"/>
                    <a:pt x="660" y="167"/>
                    <a:pt x="660" y="167"/>
                  </a:cubicBezTo>
                  <a:cubicBezTo>
                    <a:pt x="659" y="168"/>
                    <a:pt x="659" y="168"/>
                    <a:pt x="659" y="168"/>
                  </a:cubicBezTo>
                  <a:cubicBezTo>
                    <a:pt x="659" y="168"/>
                    <a:pt x="659" y="168"/>
                    <a:pt x="659" y="168"/>
                  </a:cubicBezTo>
                  <a:cubicBezTo>
                    <a:pt x="659" y="168"/>
                    <a:pt x="659" y="168"/>
                    <a:pt x="659" y="168"/>
                  </a:cubicBezTo>
                  <a:cubicBezTo>
                    <a:pt x="658" y="169"/>
                    <a:pt x="658" y="169"/>
                    <a:pt x="658" y="169"/>
                  </a:cubicBezTo>
                  <a:cubicBezTo>
                    <a:pt x="658" y="169"/>
                    <a:pt x="658" y="169"/>
                    <a:pt x="658" y="169"/>
                  </a:cubicBezTo>
                  <a:cubicBezTo>
                    <a:pt x="658" y="169"/>
                    <a:pt x="658" y="169"/>
                    <a:pt x="658" y="169"/>
                  </a:cubicBezTo>
                  <a:cubicBezTo>
                    <a:pt x="657" y="170"/>
                    <a:pt x="657" y="170"/>
                    <a:pt x="657" y="170"/>
                  </a:cubicBezTo>
                  <a:cubicBezTo>
                    <a:pt x="657" y="170"/>
                    <a:pt x="657" y="170"/>
                    <a:pt x="657" y="170"/>
                  </a:cubicBezTo>
                  <a:cubicBezTo>
                    <a:pt x="656" y="171"/>
                    <a:pt x="656" y="171"/>
                    <a:pt x="656" y="171"/>
                  </a:cubicBezTo>
                  <a:cubicBezTo>
                    <a:pt x="656" y="171"/>
                    <a:pt x="656" y="171"/>
                    <a:pt x="656" y="171"/>
                  </a:cubicBezTo>
                  <a:cubicBezTo>
                    <a:pt x="656" y="171"/>
                    <a:pt x="656" y="171"/>
                    <a:pt x="656" y="171"/>
                  </a:cubicBezTo>
                  <a:cubicBezTo>
                    <a:pt x="656" y="172"/>
                    <a:pt x="656" y="172"/>
                    <a:pt x="656" y="172"/>
                  </a:cubicBezTo>
                  <a:cubicBezTo>
                    <a:pt x="655" y="172"/>
                    <a:pt x="655" y="172"/>
                    <a:pt x="655" y="172"/>
                  </a:cubicBezTo>
                  <a:cubicBezTo>
                    <a:pt x="655" y="172"/>
                    <a:pt x="655" y="172"/>
                    <a:pt x="655" y="172"/>
                  </a:cubicBezTo>
                  <a:cubicBezTo>
                    <a:pt x="655" y="172"/>
                    <a:pt x="655" y="172"/>
                    <a:pt x="655" y="172"/>
                  </a:cubicBezTo>
                  <a:cubicBezTo>
                    <a:pt x="655" y="173"/>
                    <a:pt x="655" y="173"/>
                    <a:pt x="655" y="173"/>
                  </a:cubicBezTo>
                  <a:cubicBezTo>
                    <a:pt x="655" y="173"/>
                    <a:pt x="655" y="173"/>
                    <a:pt x="655" y="173"/>
                  </a:cubicBezTo>
                  <a:cubicBezTo>
                    <a:pt x="655" y="174"/>
                    <a:pt x="655" y="174"/>
                    <a:pt x="655" y="174"/>
                  </a:cubicBezTo>
                  <a:cubicBezTo>
                    <a:pt x="655" y="174"/>
                    <a:pt x="655" y="174"/>
                    <a:pt x="655" y="174"/>
                  </a:cubicBezTo>
                  <a:cubicBezTo>
                    <a:pt x="655" y="174"/>
                    <a:pt x="655" y="174"/>
                    <a:pt x="655" y="174"/>
                  </a:cubicBezTo>
                  <a:cubicBezTo>
                    <a:pt x="654" y="175"/>
                    <a:pt x="654" y="175"/>
                    <a:pt x="654" y="175"/>
                  </a:cubicBezTo>
                  <a:cubicBezTo>
                    <a:pt x="654" y="175"/>
                    <a:pt x="654" y="175"/>
                    <a:pt x="654" y="175"/>
                  </a:cubicBezTo>
                  <a:cubicBezTo>
                    <a:pt x="654" y="176"/>
                    <a:pt x="654" y="176"/>
                    <a:pt x="654" y="176"/>
                  </a:cubicBezTo>
                  <a:cubicBezTo>
                    <a:pt x="650" y="205"/>
                    <a:pt x="646" y="234"/>
                    <a:pt x="642" y="264"/>
                  </a:cubicBezTo>
                  <a:cubicBezTo>
                    <a:pt x="640" y="264"/>
                    <a:pt x="637" y="264"/>
                    <a:pt x="635" y="264"/>
                  </a:cubicBezTo>
                  <a:cubicBezTo>
                    <a:pt x="634" y="264"/>
                    <a:pt x="634" y="264"/>
                    <a:pt x="634" y="264"/>
                  </a:cubicBezTo>
                  <a:cubicBezTo>
                    <a:pt x="629" y="264"/>
                    <a:pt x="623" y="264"/>
                    <a:pt x="618" y="265"/>
                  </a:cubicBezTo>
                  <a:cubicBezTo>
                    <a:pt x="617" y="265"/>
                    <a:pt x="617" y="265"/>
                    <a:pt x="617" y="265"/>
                  </a:cubicBezTo>
                  <a:cubicBezTo>
                    <a:pt x="611" y="265"/>
                    <a:pt x="606" y="265"/>
                    <a:pt x="600" y="266"/>
                  </a:cubicBezTo>
                  <a:cubicBezTo>
                    <a:pt x="598" y="266"/>
                    <a:pt x="595" y="266"/>
                    <a:pt x="593" y="266"/>
                  </a:cubicBezTo>
                  <a:cubicBezTo>
                    <a:pt x="592" y="266"/>
                    <a:pt x="592" y="266"/>
                    <a:pt x="591" y="266"/>
                  </a:cubicBezTo>
                  <a:cubicBezTo>
                    <a:pt x="589" y="266"/>
                    <a:pt x="588" y="266"/>
                    <a:pt x="586" y="266"/>
                  </a:cubicBezTo>
                  <a:cubicBezTo>
                    <a:pt x="584" y="266"/>
                    <a:pt x="582" y="266"/>
                    <a:pt x="580" y="266"/>
                  </a:cubicBezTo>
                  <a:cubicBezTo>
                    <a:pt x="579" y="266"/>
                    <a:pt x="578" y="266"/>
                    <a:pt x="577" y="266"/>
                  </a:cubicBezTo>
                  <a:cubicBezTo>
                    <a:pt x="575" y="267"/>
                    <a:pt x="572" y="267"/>
                    <a:pt x="570" y="267"/>
                  </a:cubicBezTo>
                  <a:cubicBezTo>
                    <a:pt x="569" y="267"/>
                    <a:pt x="568" y="267"/>
                    <a:pt x="567" y="267"/>
                  </a:cubicBezTo>
                  <a:cubicBezTo>
                    <a:pt x="550" y="268"/>
                    <a:pt x="534" y="268"/>
                    <a:pt x="520" y="269"/>
                  </a:cubicBezTo>
                  <a:cubicBezTo>
                    <a:pt x="519" y="269"/>
                    <a:pt x="519" y="269"/>
                    <a:pt x="519" y="269"/>
                  </a:cubicBezTo>
                  <a:cubicBezTo>
                    <a:pt x="517" y="269"/>
                    <a:pt x="514" y="269"/>
                    <a:pt x="512" y="269"/>
                  </a:cubicBezTo>
                  <a:cubicBezTo>
                    <a:pt x="511" y="269"/>
                    <a:pt x="511" y="269"/>
                    <a:pt x="511" y="269"/>
                  </a:cubicBezTo>
                  <a:cubicBezTo>
                    <a:pt x="506" y="269"/>
                    <a:pt x="501" y="269"/>
                    <a:pt x="496" y="269"/>
                  </a:cubicBezTo>
                  <a:cubicBezTo>
                    <a:pt x="492" y="270"/>
                    <a:pt x="488" y="270"/>
                    <a:pt x="484" y="270"/>
                  </a:cubicBezTo>
                  <a:cubicBezTo>
                    <a:pt x="472" y="270"/>
                    <a:pt x="464" y="270"/>
                    <a:pt x="462" y="270"/>
                  </a:cubicBezTo>
                  <a:cubicBezTo>
                    <a:pt x="462" y="270"/>
                    <a:pt x="462" y="270"/>
                    <a:pt x="462" y="270"/>
                  </a:cubicBezTo>
                  <a:cubicBezTo>
                    <a:pt x="462" y="270"/>
                    <a:pt x="462" y="270"/>
                    <a:pt x="462" y="270"/>
                  </a:cubicBezTo>
                  <a:cubicBezTo>
                    <a:pt x="462" y="271"/>
                    <a:pt x="462" y="271"/>
                    <a:pt x="462" y="271"/>
                  </a:cubicBezTo>
                  <a:cubicBezTo>
                    <a:pt x="461" y="271"/>
                    <a:pt x="461" y="271"/>
                    <a:pt x="461" y="271"/>
                  </a:cubicBezTo>
                  <a:cubicBezTo>
                    <a:pt x="461" y="271"/>
                    <a:pt x="461" y="271"/>
                    <a:pt x="461" y="271"/>
                  </a:cubicBezTo>
                  <a:cubicBezTo>
                    <a:pt x="460" y="271"/>
                    <a:pt x="460" y="271"/>
                    <a:pt x="460" y="271"/>
                  </a:cubicBezTo>
                  <a:cubicBezTo>
                    <a:pt x="460" y="271"/>
                    <a:pt x="460" y="271"/>
                    <a:pt x="460" y="271"/>
                  </a:cubicBezTo>
                  <a:cubicBezTo>
                    <a:pt x="459" y="271"/>
                    <a:pt x="459" y="271"/>
                    <a:pt x="458" y="271"/>
                  </a:cubicBezTo>
                  <a:cubicBezTo>
                    <a:pt x="458" y="271"/>
                    <a:pt x="458" y="271"/>
                    <a:pt x="458" y="271"/>
                  </a:cubicBezTo>
                  <a:cubicBezTo>
                    <a:pt x="457" y="271"/>
                    <a:pt x="457" y="271"/>
                    <a:pt x="456" y="271"/>
                  </a:cubicBezTo>
                  <a:cubicBezTo>
                    <a:pt x="456" y="271"/>
                    <a:pt x="456" y="271"/>
                    <a:pt x="456" y="271"/>
                  </a:cubicBezTo>
                  <a:cubicBezTo>
                    <a:pt x="455" y="271"/>
                    <a:pt x="454" y="271"/>
                    <a:pt x="453" y="271"/>
                  </a:cubicBezTo>
                  <a:cubicBezTo>
                    <a:pt x="453" y="271"/>
                    <a:pt x="453" y="271"/>
                    <a:pt x="453" y="271"/>
                  </a:cubicBezTo>
                  <a:cubicBezTo>
                    <a:pt x="453" y="271"/>
                    <a:pt x="452" y="271"/>
                    <a:pt x="451" y="271"/>
                  </a:cubicBezTo>
                  <a:cubicBezTo>
                    <a:pt x="450" y="271"/>
                    <a:pt x="450" y="271"/>
                    <a:pt x="450" y="271"/>
                  </a:cubicBezTo>
                  <a:cubicBezTo>
                    <a:pt x="449" y="271"/>
                    <a:pt x="448" y="272"/>
                    <a:pt x="447" y="272"/>
                  </a:cubicBezTo>
                  <a:cubicBezTo>
                    <a:pt x="446" y="272"/>
                    <a:pt x="445" y="272"/>
                    <a:pt x="444" y="272"/>
                  </a:cubicBezTo>
                  <a:cubicBezTo>
                    <a:pt x="444" y="272"/>
                    <a:pt x="444" y="272"/>
                    <a:pt x="444" y="272"/>
                  </a:cubicBezTo>
                  <a:cubicBezTo>
                    <a:pt x="442" y="271"/>
                    <a:pt x="441" y="271"/>
                    <a:pt x="440" y="271"/>
                  </a:cubicBezTo>
                  <a:cubicBezTo>
                    <a:pt x="440" y="271"/>
                    <a:pt x="440" y="271"/>
                    <a:pt x="440" y="271"/>
                  </a:cubicBezTo>
                  <a:cubicBezTo>
                    <a:pt x="438" y="271"/>
                    <a:pt x="437" y="271"/>
                    <a:pt x="436" y="271"/>
                  </a:cubicBezTo>
                  <a:cubicBezTo>
                    <a:pt x="436" y="271"/>
                    <a:pt x="436" y="271"/>
                    <a:pt x="436" y="271"/>
                  </a:cubicBezTo>
                  <a:cubicBezTo>
                    <a:pt x="434" y="271"/>
                    <a:pt x="433" y="271"/>
                    <a:pt x="432" y="271"/>
                  </a:cubicBezTo>
                  <a:cubicBezTo>
                    <a:pt x="431" y="271"/>
                    <a:pt x="431" y="271"/>
                    <a:pt x="431" y="271"/>
                  </a:cubicBezTo>
                  <a:cubicBezTo>
                    <a:pt x="430" y="271"/>
                    <a:pt x="429" y="270"/>
                    <a:pt x="427" y="270"/>
                  </a:cubicBezTo>
                  <a:cubicBezTo>
                    <a:pt x="427" y="270"/>
                    <a:pt x="427" y="270"/>
                    <a:pt x="427" y="270"/>
                  </a:cubicBezTo>
                  <a:cubicBezTo>
                    <a:pt x="426" y="270"/>
                    <a:pt x="424" y="270"/>
                    <a:pt x="423" y="269"/>
                  </a:cubicBezTo>
                  <a:cubicBezTo>
                    <a:pt x="423" y="269"/>
                    <a:pt x="423" y="269"/>
                    <a:pt x="423" y="269"/>
                  </a:cubicBezTo>
                  <a:cubicBezTo>
                    <a:pt x="419" y="269"/>
                    <a:pt x="416" y="268"/>
                    <a:pt x="413" y="267"/>
                  </a:cubicBezTo>
                  <a:cubicBezTo>
                    <a:pt x="413" y="267"/>
                    <a:pt x="413" y="267"/>
                    <a:pt x="413" y="267"/>
                  </a:cubicBezTo>
                  <a:cubicBezTo>
                    <a:pt x="412" y="267"/>
                    <a:pt x="410" y="266"/>
                    <a:pt x="409" y="266"/>
                  </a:cubicBezTo>
                  <a:cubicBezTo>
                    <a:pt x="408" y="266"/>
                    <a:pt x="408" y="266"/>
                    <a:pt x="407" y="265"/>
                  </a:cubicBezTo>
                  <a:cubicBezTo>
                    <a:pt x="406" y="265"/>
                    <a:pt x="405" y="265"/>
                    <a:pt x="404" y="264"/>
                  </a:cubicBezTo>
                  <a:cubicBezTo>
                    <a:pt x="404" y="264"/>
                    <a:pt x="403" y="264"/>
                    <a:pt x="402" y="264"/>
                  </a:cubicBezTo>
                  <a:cubicBezTo>
                    <a:pt x="401" y="263"/>
                    <a:pt x="401" y="263"/>
                    <a:pt x="400" y="262"/>
                  </a:cubicBezTo>
                  <a:cubicBezTo>
                    <a:pt x="399" y="262"/>
                    <a:pt x="398" y="262"/>
                    <a:pt x="398" y="261"/>
                  </a:cubicBezTo>
                  <a:cubicBezTo>
                    <a:pt x="397" y="261"/>
                    <a:pt x="396" y="261"/>
                    <a:pt x="395" y="260"/>
                  </a:cubicBezTo>
                  <a:cubicBezTo>
                    <a:pt x="395" y="260"/>
                    <a:pt x="394" y="260"/>
                    <a:pt x="393" y="259"/>
                  </a:cubicBezTo>
                  <a:cubicBezTo>
                    <a:pt x="392" y="259"/>
                    <a:pt x="392" y="258"/>
                    <a:pt x="391" y="258"/>
                  </a:cubicBezTo>
                  <a:cubicBezTo>
                    <a:pt x="390" y="257"/>
                    <a:pt x="390" y="257"/>
                    <a:pt x="389" y="257"/>
                  </a:cubicBezTo>
                  <a:cubicBezTo>
                    <a:pt x="388" y="256"/>
                    <a:pt x="387" y="255"/>
                    <a:pt x="386" y="255"/>
                  </a:cubicBezTo>
                  <a:cubicBezTo>
                    <a:pt x="386" y="254"/>
                    <a:pt x="385" y="254"/>
                    <a:pt x="385" y="254"/>
                  </a:cubicBezTo>
                  <a:cubicBezTo>
                    <a:pt x="384" y="253"/>
                    <a:pt x="383" y="252"/>
                    <a:pt x="382" y="252"/>
                  </a:cubicBezTo>
                  <a:cubicBezTo>
                    <a:pt x="381" y="251"/>
                    <a:pt x="381" y="251"/>
                    <a:pt x="381" y="250"/>
                  </a:cubicBezTo>
                  <a:cubicBezTo>
                    <a:pt x="379" y="249"/>
                    <a:pt x="378" y="248"/>
                    <a:pt x="377" y="247"/>
                  </a:cubicBezTo>
                  <a:cubicBezTo>
                    <a:pt x="373" y="243"/>
                    <a:pt x="369" y="239"/>
                    <a:pt x="365" y="235"/>
                  </a:cubicBezTo>
                  <a:cubicBezTo>
                    <a:pt x="363" y="233"/>
                    <a:pt x="362" y="232"/>
                    <a:pt x="360" y="230"/>
                  </a:cubicBezTo>
                  <a:cubicBezTo>
                    <a:pt x="358" y="227"/>
                    <a:pt x="355" y="225"/>
                    <a:pt x="353" y="222"/>
                  </a:cubicBezTo>
                  <a:cubicBezTo>
                    <a:pt x="353" y="221"/>
                    <a:pt x="352" y="221"/>
                    <a:pt x="352" y="221"/>
                  </a:cubicBezTo>
                  <a:cubicBezTo>
                    <a:pt x="351" y="220"/>
                    <a:pt x="350" y="218"/>
                    <a:pt x="349" y="217"/>
                  </a:cubicBezTo>
                  <a:cubicBezTo>
                    <a:pt x="348" y="216"/>
                    <a:pt x="347" y="216"/>
                    <a:pt x="346" y="215"/>
                  </a:cubicBezTo>
                  <a:cubicBezTo>
                    <a:pt x="345" y="213"/>
                    <a:pt x="344" y="212"/>
                    <a:pt x="343" y="211"/>
                  </a:cubicBezTo>
                  <a:cubicBezTo>
                    <a:pt x="342" y="210"/>
                    <a:pt x="342" y="209"/>
                    <a:pt x="341" y="209"/>
                  </a:cubicBezTo>
                  <a:cubicBezTo>
                    <a:pt x="340" y="208"/>
                    <a:pt x="339" y="206"/>
                    <a:pt x="337" y="205"/>
                  </a:cubicBezTo>
                  <a:cubicBezTo>
                    <a:pt x="337" y="204"/>
                    <a:pt x="336" y="204"/>
                    <a:pt x="335" y="203"/>
                  </a:cubicBezTo>
                  <a:cubicBezTo>
                    <a:pt x="335" y="203"/>
                    <a:pt x="335" y="202"/>
                    <a:pt x="334" y="202"/>
                  </a:cubicBezTo>
                  <a:cubicBezTo>
                    <a:pt x="333" y="201"/>
                    <a:pt x="333" y="200"/>
                    <a:pt x="332" y="200"/>
                  </a:cubicBezTo>
                  <a:cubicBezTo>
                    <a:pt x="332" y="199"/>
                    <a:pt x="331" y="199"/>
                    <a:pt x="331" y="198"/>
                  </a:cubicBezTo>
                  <a:cubicBezTo>
                    <a:pt x="330" y="198"/>
                    <a:pt x="330" y="198"/>
                    <a:pt x="330" y="198"/>
                  </a:cubicBezTo>
                  <a:cubicBezTo>
                    <a:pt x="329" y="197"/>
                    <a:pt x="328" y="195"/>
                    <a:pt x="327" y="194"/>
                  </a:cubicBezTo>
                  <a:cubicBezTo>
                    <a:pt x="326" y="194"/>
                    <a:pt x="325" y="193"/>
                    <a:pt x="325" y="193"/>
                  </a:cubicBezTo>
                  <a:cubicBezTo>
                    <a:pt x="324" y="192"/>
                    <a:pt x="322" y="191"/>
                    <a:pt x="321" y="190"/>
                  </a:cubicBezTo>
                  <a:cubicBezTo>
                    <a:pt x="321" y="189"/>
                    <a:pt x="320" y="188"/>
                    <a:pt x="319" y="188"/>
                  </a:cubicBezTo>
                  <a:cubicBezTo>
                    <a:pt x="318" y="187"/>
                    <a:pt x="316" y="185"/>
                    <a:pt x="315" y="184"/>
                  </a:cubicBezTo>
                  <a:cubicBezTo>
                    <a:pt x="314" y="184"/>
                    <a:pt x="314" y="184"/>
                    <a:pt x="314" y="184"/>
                  </a:cubicBezTo>
                  <a:cubicBezTo>
                    <a:pt x="314" y="184"/>
                    <a:pt x="314" y="184"/>
                    <a:pt x="314" y="184"/>
                  </a:cubicBezTo>
                  <a:cubicBezTo>
                    <a:pt x="312" y="182"/>
                    <a:pt x="311" y="181"/>
                    <a:pt x="309" y="180"/>
                  </a:cubicBezTo>
                  <a:cubicBezTo>
                    <a:pt x="309" y="180"/>
                    <a:pt x="309" y="180"/>
                    <a:pt x="309" y="180"/>
                  </a:cubicBezTo>
                  <a:cubicBezTo>
                    <a:pt x="308" y="179"/>
                    <a:pt x="308" y="179"/>
                    <a:pt x="307" y="179"/>
                  </a:cubicBezTo>
                  <a:cubicBezTo>
                    <a:pt x="306" y="178"/>
                    <a:pt x="305" y="177"/>
                    <a:pt x="304" y="177"/>
                  </a:cubicBezTo>
                  <a:cubicBezTo>
                    <a:pt x="303" y="176"/>
                    <a:pt x="302" y="176"/>
                    <a:pt x="302" y="176"/>
                  </a:cubicBezTo>
                  <a:cubicBezTo>
                    <a:pt x="300" y="175"/>
                    <a:pt x="299" y="175"/>
                    <a:pt x="298" y="174"/>
                  </a:cubicBezTo>
                  <a:cubicBezTo>
                    <a:pt x="297" y="174"/>
                    <a:pt x="297" y="174"/>
                    <a:pt x="296" y="173"/>
                  </a:cubicBezTo>
                  <a:cubicBezTo>
                    <a:pt x="295" y="173"/>
                    <a:pt x="294" y="173"/>
                    <a:pt x="294" y="172"/>
                  </a:cubicBezTo>
                  <a:cubicBezTo>
                    <a:pt x="293" y="172"/>
                    <a:pt x="293" y="172"/>
                    <a:pt x="293" y="172"/>
                  </a:cubicBezTo>
                  <a:cubicBezTo>
                    <a:pt x="292" y="172"/>
                    <a:pt x="292" y="172"/>
                    <a:pt x="292" y="172"/>
                  </a:cubicBezTo>
                  <a:cubicBezTo>
                    <a:pt x="292" y="172"/>
                    <a:pt x="292" y="172"/>
                    <a:pt x="292" y="172"/>
                  </a:cubicBezTo>
                  <a:cubicBezTo>
                    <a:pt x="291" y="172"/>
                    <a:pt x="291" y="172"/>
                    <a:pt x="291" y="172"/>
                  </a:cubicBezTo>
                  <a:cubicBezTo>
                    <a:pt x="291" y="172"/>
                    <a:pt x="291" y="172"/>
                    <a:pt x="291" y="172"/>
                  </a:cubicBezTo>
                  <a:cubicBezTo>
                    <a:pt x="290" y="171"/>
                    <a:pt x="290" y="171"/>
                    <a:pt x="290" y="171"/>
                  </a:cubicBezTo>
                  <a:cubicBezTo>
                    <a:pt x="290" y="171"/>
                    <a:pt x="290" y="171"/>
                    <a:pt x="290" y="171"/>
                  </a:cubicBezTo>
                  <a:cubicBezTo>
                    <a:pt x="290" y="171"/>
                    <a:pt x="290" y="171"/>
                    <a:pt x="290" y="171"/>
                  </a:cubicBezTo>
                  <a:cubicBezTo>
                    <a:pt x="289" y="171"/>
                    <a:pt x="289" y="171"/>
                    <a:pt x="289" y="171"/>
                  </a:cubicBezTo>
                  <a:cubicBezTo>
                    <a:pt x="289" y="171"/>
                    <a:pt x="289" y="171"/>
                    <a:pt x="289" y="171"/>
                  </a:cubicBezTo>
                  <a:cubicBezTo>
                    <a:pt x="289" y="171"/>
                    <a:pt x="289" y="171"/>
                    <a:pt x="289" y="171"/>
                  </a:cubicBezTo>
                  <a:cubicBezTo>
                    <a:pt x="288" y="171"/>
                    <a:pt x="288" y="171"/>
                    <a:pt x="288" y="171"/>
                  </a:cubicBezTo>
                  <a:cubicBezTo>
                    <a:pt x="288" y="171"/>
                    <a:pt x="288" y="171"/>
                    <a:pt x="288" y="171"/>
                  </a:cubicBezTo>
                  <a:cubicBezTo>
                    <a:pt x="288" y="171"/>
                    <a:pt x="288" y="171"/>
                    <a:pt x="288" y="171"/>
                  </a:cubicBezTo>
                  <a:cubicBezTo>
                    <a:pt x="287" y="171"/>
                    <a:pt x="287" y="171"/>
                    <a:pt x="287" y="171"/>
                  </a:cubicBezTo>
                  <a:cubicBezTo>
                    <a:pt x="287" y="171"/>
                    <a:pt x="287" y="171"/>
                    <a:pt x="287" y="171"/>
                  </a:cubicBezTo>
                  <a:cubicBezTo>
                    <a:pt x="287" y="171"/>
                    <a:pt x="287" y="171"/>
                    <a:pt x="287" y="171"/>
                  </a:cubicBezTo>
                  <a:cubicBezTo>
                    <a:pt x="287" y="171"/>
                    <a:pt x="287" y="171"/>
                    <a:pt x="287" y="171"/>
                  </a:cubicBezTo>
                  <a:cubicBezTo>
                    <a:pt x="286" y="171"/>
                    <a:pt x="286" y="171"/>
                    <a:pt x="286" y="171"/>
                  </a:cubicBezTo>
                  <a:cubicBezTo>
                    <a:pt x="286" y="171"/>
                    <a:pt x="286" y="171"/>
                    <a:pt x="286" y="171"/>
                  </a:cubicBezTo>
                  <a:cubicBezTo>
                    <a:pt x="286" y="171"/>
                    <a:pt x="285" y="170"/>
                    <a:pt x="285" y="170"/>
                  </a:cubicBezTo>
                  <a:cubicBezTo>
                    <a:pt x="284" y="170"/>
                    <a:pt x="284" y="170"/>
                    <a:pt x="283" y="170"/>
                  </a:cubicBezTo>
                  <a:cubicBezTo>
                    <a:pt x="283" y="170"/>
                    <a:pt x="282" y="170"/>
                    <a:pt x="282" y="170"/>
                  </a:cubicBezTo>
                  <a:cubicBezTo>
                    <a:pt x="281" y="170"/>
                    <a:pt x="281" y="170"/>
                    <a:pt x="280" y="170"/>
                  </a:cubicBezTo>
                  <a:cubicBezTo>
                    <a:pt x="279" y="170"/>
                    <a:pt x="279" y="170"/>
                    <a:pt x="278" y="169"/>
                  </a:cubicBezTo>
                  <a:cubicBezTo>
                    <a:pt x="277" y="169"/>
                    <a:pt x="276" y="169"/>
                    <a:pt x="275" y="169"/>
                  </a:cubicBezTo>
                  <a:cubicBezTo>
                    <a:pt x="275" y="169"/>
                    <a:pt x="274" y="169"/>
                    <a:pt x="273" y="169"/>
                  </a:cubicBezTo>
                  <a:cubicBezTo>
                    <a:pt x="272" y="169"/>
                    <a:pt x="272" y="169"/>
                    <a:pt x="271" y="169"/>
                  </a:cubicBezTo>
                  <a:cubicBezTo>
                    <a:pt x="271" y="169"/>
                    <a:pt x="270" y="169"/>
                    <a:pt x="270" y="169"/>
                  </a:cubicBezTo>
                  <a:cubicBezTo>
                    <a:pt x="269" y="168"/>
                    <a:pt x="269" y="168"/>
                    <a:pt x="269" y="168"/>
                  </a:cubicBezTo>
                  <a:cubicBezTo>
                    <a:pt x="269" y="168"/>
                    <a:pt x="269" y="168"/>
                    <a:pt x="269" y="168"/>
                  </a:cubicBezTo>
                  <a:cubicBezTo>
                    <a:pt x="269" y="168"/>
                    <a:pt x="269" y="168"/>
                    <a:pt x="269" y="168"/>
                  </a:cubicBezTo>
                  <a:cubicBezTo>
                    <a:pt x="268" y="168"/>
                    <a:pt x="268" y="168"/>
                    <a:pt x="268" y="168"/>
                  </a:cubicBezTo>
                  <a:cubicBezTo>
                    <a:pt x="268" y="168"/>
                    <a:pt x="267" y="168"/>
                    <a:pt x="267" y="168"/>
                  </a:cubicBezTo>
                  <a:cubicBezTo>
                    <a:pt x="267" y="168"/>
                    <a:pt x="266" y="168"/>
                    <a:pt x="266" y="168"/>
                  </a:cubicBezTo>
                  <a:cubicBezTo>
                    <a:pt x="266" y="168"/>
                    <a:pt x="266" y="168"/>
                    <a:pt x="266" y="168"/>
                  </a:cubicBezTo>
                  <a:cubicBezTo>
                    <a:pt x="265" y="168"/>
                    <a:pt x="265" y="168"/>
                    <a:pt x="265" y="168"/>
                  </a:cubicBezTo>
                  <a:cubicBezTo>
                    <a:pt x="264" y="168"/>
                    <a:pt x="264" y="168"/>
                    <a:pt x="264" y="168"/>
                  </a:cubicBezTo>
                  <a:cubicBezTo>
                    <a:pt x="263" y="168"/>
                    <a:pt x="263" y="168"/>
                    <a:pt x="263" y="168"/>
                  </a:cubicBezTo>
                  <a:cubicBezTo>
                    <a:pt x="262" y="168"/>
                    <a:pt x="262" y="168"/>
                    <a:pt x="262" y="168"/>
                  </a:cubicBezTo>
                  <a:cubicBezTo>
                    <a:pt x="261" y="168"/>
                    <a:pt x="261" y="168"/>
                    <a:pt x="261" y="168"/>
                  </a:cubicBezTo>
                  <a:cubicBezTo>
                    <a:pt x="260" y="168"/>
                    <a:pt x="260" y="168"/>
                    <a:pt x="260" y="168"/>
                  </a:cubicBezTo>
                  <a:cubicBezTo>
                    <a:pt x="259" y="168"/>
                    <a:pt x="259" y="168"/>
                    <a:pt x="259" y="168"/>
                  </a:cubicBezTo>
                  <a:cubicBezTo>
                    <a:pt x="259" y="168"/>
                    <a:pt x="259" y="168"/>
                    <a:pt x="259" y="168"/>
                  </a:cubicBezTo>
                  <a:cubicBezTo>
                    <a:pt x="258" y="168"/>
                    <a:pt x="258" y="168"/>
                    <a:pt x="258" y="168"/>
                  </a:cubicBezTo>
                  <a:cubicBezTo>
                    <a:pt x="257" y="168"/>
                    <a:pt x="257" y="168"/>
                    <a:pt x="257" y="168"/>
                  </a:cubicBezTo>
                  <a:cubicBezTo>
                    <a:pt x="256" y="168"/>
                    <a:pt x="256" y="168"/>
                    <a:pt x="256" y="168"/>
                  </a:cubicBezTo>
                  <a:cubicBezTo>
                    <a:pt x="256" y="168"/>
                    <a:pt x="256" y="168"/>
                    <a:pt x="256" y="168"/>
                  </a:cubicBezTo>
                  <a:cubicBezTo>
                    <a:pt x="255" y="168"/>
                    <a:pt x="255" y="168"/>
                    <a:pt x="255" y="168"/>
                  </a:cubicBezTo>
                  <a:cubicBezTo>
                    <a:pt x="255" y="168"/>
                    <a:pt x="255" y="168"/>
                    <a:pt x="255" y="168"/>
                  </a:cubicBezTo>
                  <a:cubicBezTo>
                    <a:pt x="255" y="168"/>
                    <a:pt x="255" y="168"/>
                    <a:pt x="255" y="168"/>
                  </a:cubicBezTo>
                  <a:cubicBezTo>
                    <a:pt x="254" y="168"/>
                    <a:pt x="254" y="168"/>
                    <a:pt x="254" y="168"/>
                  </a:cubicBezTo>
                  <a:cubicBezTo>
                    <a:pt x="254" y="168"/>
                    <a:pt x="254" y="168"/>
                    <a:pt x="254" y="168"/>
                  </a:cubicBezTo>
                  <a:cubicBezTo>
                    <a:pt x="253" y="168"/>
                    <a:pt x="253" y="168"/>
                    <a:pt x="253" y="168"/>
                  </a:cubicBezTo>
                  <a:cubicBezTo>
                    <a:pt x="253" y="168"/>
                    <a:pt x="253" y="168"/>
                    <a:pt x="253" y="168"/>
                  </a:cubicBezTo>
                  <a:cubicBezTo>
                    <a:pt x="253" y="168"/>
                    <a:pt x="253" y="168"/>
                    <a:pt x="253" y="168"/>
                  </a:cubicBezTo>
                  <a:cubicBezTo>
                    <a:pt x="252" y="168"/>
                    <a:pt x="252" y="168"/>
                    <a:pt x="252" y="168"/>
                  </a:cubicBezTo>
                  <a:cubicBezTo>
                    <a:pt x="251" y="168"/>
                    <a:pt x="251" y="168"/>
                    <a:pt x="251" y="168"/>
                  </a:cubicBezTo>
                  <a:cubicBezTo>
                    <a:pt x="251" y="168"/>
                    <a:pt x="251" y="168"/>
                    <a:pt x="251" y="168"/>
                  </a:cubicBezTo>
                  <a:cubicBezTo>
                    <a:pt x="250" y="168"/>
                    <a:pt x="250" y="168"/>
                    <a:pt x="250" y="168"/>
                  </a:cubicBezTo>
                  <a:cubicBezTo>
                    <a:pt x="250" y="168"/>
                    <a:pt x="250" y="168"/>
                    <a:pt x="250" y="168"/>
                  </a:cubicBezTo>
                  <a:cubicBezTo>
                    <a:pt x="249" y="168"/>
                    <a:pt x="249" y="168"/>
                    <a:pt x="249" y="168"/>
                  </a:cubicBezTo>
                  <a:cubicBezTo>
                    <a:pt x="249" y="168"/>
                    <a:pt x="249" y="168"/>
                    <a:pt x="249" y="168"/>
                  </a:cubicBezTo>
                  <a:cubicBezTo>
                    <a:pt x="249" y="168"/>
                    <a:pt x="249" y="168"/>
                    <a:pt x="249" y="168"/>
                  </a:cubicBezTo>
                  <a:cubicBezTo>
                    <a:pt x="248" y="168"/>
                    <a:pt x="248" y="168"/>
                    <a:pt x="248" y="168"/>
                  </a:cubicBezTo>
                  <a:cubicBezTo>
                    <a:pt x="248" y="168"/>
                    <a:pt x="248" y="168"/>
                    <a:pt x="248" y="168"/>
                  </a:cubicBezTo>
                  <a:cubicBezTo>
                    <a:pt x="247" y="168"/>
                    <a:pt x="247" y="168"/>
                    <a:pt x="247" y="168"/>
                  </a:cubicBezTo>
                  <a:cubicBezTo>
                    <a:pt x="246" y="168"/>
                    <a:pt x="246" y="168"/>
                    <a:pt x="246" y="168"/>
                  </a:cubicBezTo>
                  <a:cubicBezTo>
                    <a:pt x="246" y="168"/>
                    <a:pt x="246" y="168"/>
                    <a:pt x="246" y="168"/>
                  </a:cubicBezTo>
                  <a:cubicBezTo>
                    <a:pt x="245" y="168"/>
                    <a:pt x="245" y="168"/>
                    <a:pt x="245" y="168"/>
                  </a:cubicBezTo>
                  <a:cubicBezTo>
                    <a:pt x="244" y="168"/>
                    <a:pt x="244" y="168"/>
                    <a:pt x="244" y="168"/>
                  </a:cubicBezTo>
                  <a:cubicBezTo>
                    <a:pt x="243" y="169"/>
                    <a:pt x="243" y="169"/>
                    <a:pt x="243" y="169"/>
                  </a:cubicBezTo>
                  <a:cubicBezTo>
                    <a:pt x="242" y="169"/>
                    <a:pt x="242" y="169"/>
                    <a:pt x="242" y="169"/>
                  </a:cubicBezTo>
                  <a:cubicBezTo>
                    <a:pt x="241" y="169"/>
                    <a:pt x="240" y="169"/>
                    <a:pt x="240" y="169"/>
                  </a:cubicBezTo>
                  <a:cubicBezTo>
                    <a:pt x="239" y="169"/>
                    <a:pt x="239" y="169"/>
                    <a:pt x="239" y="169"/>
                  </a:cubicBezTo>
                  <a:cubicBezTo>
                    <a:pt x="239" y="169"/>
                    <a:pt x="239" y="169"/>
                    <a:pt x="239" y="169"/>
                  </a:cubicBezTo>
                  <a:cubicBezTo>
                    <a:pt x="238" y="170"/>
                    <a:pt x="238" y="170"/>
                    <a:pt x="237" y="170"/>
                  </a:cubicBezTo>
                  <a:cubicBezTo>
                    <a:pt x="236" y="170"/>
                    <a:pt x="236" y="171"/>
                    <a:pt x="235" y="171"/>
                  </a:cubicBezTo>
                  <a:cubicBezTo>
                    <a:pt x="235" y="171"/>
                    <a:pt x="235" y="171"/>
                    <a:pt x="235" y="171"/>
                  </a:cubicBezTo>
                  <a:cubicBezTo>
                    <a:pt x="235" y="171"/>
                    <a:pt x="235" y="171"/>
                    <a:pt x="235" y="171"/>
                  </a:cubicBezTo>
                  <a:cubicBezTo>
                    <a:pt x="234" y="171"/>
                    <a:pt x="234" y="171"/>
                    <a:pt x="234" y="171"/>
                  </a:cubicBezTo>
                  <a:cubicBezTo>
                    <a:pt x="233" y="171"/>
                    <a:pt x="232" y="172"/>
                    <a:pt x="232" y="172"/>
                  </a:cubicBezTo>
                  <a:cubicBezTo>
                    <a:pt x="231" y="173"/>
                    <a:pt x="231" y="173"/>
                    <a:pt x="231" y="173"/>
                  </a:cubicBezTo>
                  <a:cubicBezTo>
                    <a:pt x="231" y="173"/>
                    <a:pt x="231" y="173"/>
                    <a:pt x="231" y="173"/>
                  </a:cubicBezTo>
                  <a:cubicBezTo>
                    <a:pt x="230" y="173"/>
                    <a:pt x="230" y="173"/>
                    <a:pt x="230" y="173"/>
                  </a:cubicBezTo>
                  <a:cubicBezTo>
                    <a:pt x="230" y="173"/>
                    <a:pt x="229" y="174"/>
                    <a:pt x="229" y="174"/>
                  </a:cubicBezTo>
                  <a:cubicBezTo>
                    <a:pt x="228" y="174"/>
                    <a:pt x="228" y="174"/>
                    <a:pt x="227" y="175"/>
                  </a:cubicBezTo>
                  <a:cubicBezTo>
                    <a:pt x="227" y="175"/>
                    <a:pt x="227" y="175"/>
                    <a:pt x="227" y="175"/>
                  </a:cubicBezTo>
                  <a:cubicBezTo>
                    <a:pt x="227" y="175"/>
                    <a:pt x="227" y="175"/>
                    <a:pt x="227" y="175"/>
                  </a:cubicBezTo>
                  <a:cubicBezTo>
                    <a:pt x="227" y="175"/>
                    <a:pt x="227" y="175"/>
                    <a:pt x="227" y="175"/>
                  </a:cubicBezTo>
                  <a:cubicBezTo>
                    <a:pt x="226" y="176"/>
                    <a:pt x="226" y="176"/>
                    <a:pt x="226" y="176"/>
                  </a:cubicBezTo>
                  <a:cubicBezTo>
                    <a:pt x="225" y="176"/>
                    <a:pt x="225" y="176"/>
                    <a:pt x="224" y="177"/>
                  </a:cubicBezTo>
                  <a:cubicBezTo>
                    <a:pt x="224" y="177"/>
                    <a:pt x="224" y="177"/>
                    <a:pt x="223" y="178"/>
                  </a:cubicBezTo>
                  <a:cubicBezTo>
                    <a:pt x="223" y="178"/>
                    <a:pt x="223" y="178"/>
                    <a:pt x="223" y="178"/>
                  </a:cubicBezTo>
                  <a:cubicBezTo>
                    <a:pt x="223" y="178"/>
                    <a:pt x="223" y="178"/>
                    <a:pt x="223" y="178"/>
                  </a:cubicBezTo>
                  <a:cubicBezTo>
                    <a:pt x="222" y="179"/>
                    <a:pt x="222" y="179"/>
                    <a:pt x="222" y="179"/>
                  </a:cubicBezTo>
                  <a:cubicBezTo>
                    <a:pt x="221" y="179"/>
                    <a:pt x="221" y="180"/>
                    <a:pt x="221" y="180"/>
                  </a:cubicBezTo>
                  <a:cubicBezTo>
                    <a:pt x="220" y="181"/>
                    <a:pt x="220" y="181"/>
                    <a:pt x="220" y="181"/>
                  </a:cubicBezTo>
                  <a:cubicBezTo>
                    <a:pt x="220" y="181"/>
                    <a:pt x="220" y="181"/>
                    <a:pt x="220" y="181"/>
                  </a:cubicBezTo>
                  <a:cubicBezTo>
                    <a:pt x="219" y="181"/>
                    <a:pt x="219" y="181"/>
                    <a:pt x="219" y="181"/>
                  </a:cubicBezTo>
                  <a:cubicBezTo>
                    <a:pt x="219" y="182"/>
                    <a:pt x="219" y="182"/>
                    <a:pt x="219" y="182"/>
                  </a:cubicBezTo>
                  <a:cubicBezTo>
                    <a:pt x="218" y="182"/>
                    <a:pt x="218" y="183"/>
                    <a:pt x="217" y="184"/>
                  </a:cubicBezTo>
                  <a:cubicBezTo>
                    <a:pt x="217" y="184"/>
                    <a:pt x="217" y="184"/>
                    <a:pt x="217" y="184"/>
                  </a:cubicBezTo>
                  <a:cubicBezTo>
                    <a:pt x="216" y="184"/>
                    <a:pt x="216" y="185"/>
                    <a:pt x="215" y="185"/>
                  </a:cubicBezTo>
                  <a:cubicBezTo>
                    <a:pt x="215" y="186"/>
                    <a:pt x="215" y="186"/>
                    <a:pt x="215" y="186"/>
                  </a:cubicBezTo>
                  <a:cubicBezTo>
                    <a:pt x="214" y="186"/>
                    <a:pt x="213" y="187"/>
                    <a:pt x="212" y="187"/>
                  </a:cubicBezTo>
                  <a:cubicBezTo>
                    <a:pt x="212" y="187"/>
                    <a:pt x="212" y="187"/>
                    <a:pt x="212" y="187"/>
                  </a:cubicBezTo>
                  <a:cubicBezTo>
                    <a:pt x="211" y="188"/>
                    <a:pt x="210" y="188"/>
                    <a:pt x="209" y="189"/>
                  </a:cubicBezTo>
                  <a:cubicBezTo>
                    <a:pt x="209" y="189"/>
                    <a:pt x="209" y="189"/>
                    <a:pt x="209" y="189"/>
                  </a:cubicBezTo>
                  <a:cubicBezTo>
                    <a:pt x="208" y="189"/>
                    <a:pt x="208" y="190"/>
                    <a:pt x="207" y="190"/>
                  </a:cubicBezTo>
                  <a:cubicBezTo>
                    <a:pt x="206" y="190"/>
                    <a:pt x="205" y="191"/>
                    <a:pt x="204" y="191"/>
                  </a:cubicBezTo>
                  <a:cubicBezTo>
                    <a:pt x="203" y="192"/>
                    <a:pt x="203" y="192"/>
                    <a:pt x="203" y="192"/>
                  </a:cubicBezTo>
                  <a:cubicBezTo>
                    <a:pt x="201" y="192"/>
                    <a:pt x="199" y="193"/>
                    <a:pt x="198" y="194"/>
                  </a:cubicBezTo>
                  <a:cubicBezTo>
                    <a:pt x="197" y="194"/>
                    <a:pt x="197" y="194"/>
                    <a:pt x="196" y="194"/>
                  </a:cubicBezTo>
                  <a:cubicBezTo>
                    <a:pt x="195" y="194"/>
                    <a:pt x="193" y="195"/>
                    <a:pt x="192" y="195"/>
                  </a:cubicBezTo>
                  <a:cubicBezTo>
                    <a:pt x="191" y="195"/>
                    <a:pt x="191" y="195"/>
                    <a:pt x="190" y="196"/>
                  </a:cubicBezTo>
                  <a:cubicBezTo>
                    <a:pt x="188" y="196"/>
                    <a:pt x="187" y="196"/>
                    <a:pt x="185" y="197"/>
                  </a:cubicBezTo>
                  <a:cubicBezTo>
                    <a:pt x="184" y="197"/>
                    <a:pt x="184" y="197"/>
                    <a:pt x="184" y="197"/>
                  </a:cubicBezTo>
                  <a:cubicBezTo>
                    <a:pt x="184" y="197"/>
                    <a:pt x="184" y="197"/>
                    <a:pt x="184" y="197"/>
                  </a:cubicBezTo>
                  <a:cubicBezTo>
                    <a:pt x="181" y="198"/>
                    <a:pt x="177" y="198"/>
                    <a:pt x="174" y="199"/>
                  </a:cubicBezTo>
                  <a:cubicBezTo>
                    <a:pt x="173" y="199"/>
                    <a:pt x="173" y="199"/>
                    <a:pt x="173" y="199"/>
                  </a:cubicBezTo>
                  <a:cubicBezTo>
                    <a:pt x="172" y="199"/>
                    <a:pt x="170" y="199"/>
                    <a:pt x="168" y="199"/>
                  </a:cubicBezTo>
                  <a:cubicBezTo>
                    <a:pt x="168" y="199"/>
                    <a:pt x="168" y="199"/>
                    <a:pt x="168" y="199"/>
                  </a:cubicBezTo>
                  <a:cubicBezTo>
                    <a:pt x="168" y="199"/>
                    <a:pt x="168" y="199"/>
                    <a:pt x="168" y="199"/>
                  </a:cubicBezTo>
                  <a:cubicBezTo>
                    <a:pt x="171" y="161"/>
                    <a:pt x="175" y="123"/>
                    <a:pt x="178" y="85"/>
                  </a:cubicBezTo>
                  <a:cubicBezTo>
                    <a:pt x="179" y="84"/>
                    <a:pt x="178" y="82"/>
                    <a:pt x="178" y="80"/>
                  </a:cubicBezTo>
                  <a:cubicBezTo>
                    <a:pt x="177" y="79"/>
                    <a:pt x="176" y="77"/>
                    <a:pt x="175" y="76"/>
                  </a:cubicBezTo>
                  <a:cubicBezTo>
                    <a:pt x="174" y="74"/>
                    <a:pt x="172" y="72"/>
                    <a:pt x="170" y="70"/>
                  </a:cubicBezTo>
                  <a:cubicBezTo>
                    <a:pt x="168" y="69"/>
                    <a:pt x="166" y="67"/>
                    <a:pt x="163" y="65"/>
                  </a:cubicBezTo>
                  <a:cubicBezTo>
                    <a:pt x="157" y="60"/>
                    <a:pt x="149" y="55"/>
                    <a:pt x="141" y="49"/>
                  </a:cubicBezTo>
                  <a:cubicBezTo>
                    <a:pt x="133" y="43"/>
                    <a:pt x="125" y="36"/>
                    <a:pt x="118" y="30"/>
                  </a:cubicBezTo>
                  <a:cubicBezTo>
                    <a:pt x="111" y="24"/>
                    <a:pt x="104" y="19"/>
                    <a:pt x="100" y="15"/>
                  </a:cubicBezTo>
                  <a:cubicBezTo>
                    <a:pt x="95" y="11"/>
                    <a:pt x="92" y="9"/>
                    <a:pt x="91" y="8"/>
                  </a:cubicBezTo>
                  <a:cubicBezTo>
                    <a:pt x="91" y="8"/>
                    <a:pt x="90" y="8"/>
                    <a:pt x="90" y="7"/>
                  </a:cubicBezTo>
                  <a:cubicBezTo>
                    <a:pt x="89" y="7"/>
                    <a:pt x="88" y="6"/>
                    <a:pt x="87" y="6"/>
                  </a:cubicBezTo>
                  <a:cubicBezTo>
                    <a:pt x="86" y="5"/>
                    <a:pt x="86" y="4"/>
                    <a:pt x="85" y="3"/>
                  </a:cubicBezTo>
                  <a:cubicBezTo>
                    <a:pt x="84" y="2"/>
                    <a:pt x="84" y="1"/>
                    <a:pt x="84" y="0"/>
                  </a:cubicBezTo>
                  <a:cubicBezTo>
                    <a:pt x="80" y="55"/>
                    <a:pt x="75" y="110"/>
                    <a:pt x="71" y="164"/>
                  </a:cubicBezTo>
                  <a:cubicBezTo>
                    <a:pt x="71" y="166"/>
                    <a:pt x="71" y="167"/>
                    <a:pt x="71" y="168"/>
                  </a:cubicBezTo>
                  <a:cubicBezTo>
                    <a:pt x="72" y="169"/>
                    <a:pt x="73" y="170"/>
                    <a:pt x="74" y="170"/>
                  </a:cubicBezTo>
                  <a:cubicBezTo>
                    <a:pt x="74" y="171"/>
                    <a:pt x="75" y="172"/>
                    <a:pt x="76" y="172"/>
                  </a:cubicBezTo>
                  <a:cubicBezTo>
                    <a:pt x="77" y="173"/>
                    <a:pt x="77" y="173"/>
                    <a:pt x="77" y="173"/>
                  </a:cubicBezTo>
                  <a:cubicBezTo>
                    <a:pt x="78" y="174"/>
                    <a:pt x="81" y="176"/>
                    <a:pt x="86" y="181"/>
                  </a:cubicBezTo>
                  <a:cubicBezTo>
                    <a:pt x="90" y="185"/>
                    <a:pt x="96" y="190"/>
                    <a:pt x="102" y="196"/>
                  </a:cubicBezTo>
                  <a:cubicBezTo>
                    <a:pt x="101" y="196"/>
                    <a:pt x="100" y="195"/>
                    <a:pt x="100" y="195"/>
                  </a:cubicBezTo>
                  <a:cubicBezTo>
                    <a:pt x="99" y="195"/>
                    <a:pt x="99" y="195"/>
                    <a:pt x="99" y="195"/>
                  </a:cubicBezTo>
                  <a:cubicBezTo>
                    <a:pt x="96" y="194"/>
                    <a:pt x="92" y="194"/>
                    <a:pt x="89" y="193"/>
                  </a:cubicBezTo>
                  <a:cubicBezTo>
                    <a:pt x="89" y="193"/>
                    <a:pt x="89" y="193"/>
                    <a:pt x="89" y="193"/>
                  </a:cubicBezTo>
                  <a:cubicBezTo>
                    <a:pt x="85" y="192"/>
                    <a:pt x="82" y="191"/>
                    <a:pt x="78" y="190"/>
                  </a:cubicBezTo>
                  <a:cubicBezTo>
                    <a:pt x="78" y="190"/>
                    <a:pt x="78" y="190"/>
                    <a:pt x="78" y="190"/>
                  </a:cubicBezTo>
                  <a:cubicBezTo>
                    <a:pt x="74" y="189"/>
                    <a:pt x="71" y="187"/>
                    <a:pt x="67" y="186"/>
                  </a:cubicBezTo>
                  <a:cubicBezTo>
                    <a:pt x="58" y="183"/>
                    <a:pt x="49" y="179"/>
                    <a:pt x="42" y="175"/>
                  </a:cubicBezTo>
                  <a:cubicBezTo>
                    <a:pt x="36" y="171"/>
                    <a:pt x="30" y="166"/>
                    <a:pt x="26" y="162"/>
                  </a:cubicBezTo>
                  <a:cubicBezTo>
                    <a:pt x="21" y="158"/>
                    <a:pt x="18" y="153"/>
                    <a:pt x="16" y="149"/>
                  </a:cubicBezTo>
                  <a:cubicBezTo>
                    <a:pt x="14" y="144"/>
                    <a:pt x="13" y="140"/>
                    <a:pt x="14" y="136"/>
                  </a:cubicBezTo>
                  <a:cubicBezTo>
                    <a:pt x="9" y="194"/>
                    <a:pt x="5" y="252"/>
                    <a:pt x="0" y="310"/>
                  </a:cubicBezTo>
                  <a:cubicBezTo>
                    <a:pt x="0" y="315"/>
                    <a:pt x="1" y="320"/>
                    <a:pt x="3" y="324"/>
                  </a:cubicBezTo>
                  <a:cubicBezTo>
                    <a:pt x="5" y="329"/>
                    <a:pt x="8" y="334"/>
                    <a:pt x="12" y="338"/>
                  </a:cubicBezTo>
                  <a:cubicBezTo>
                    <a:pt x="15" y="342"/>
                    <a:pt x="20" y="346"/>
                    <a:pt x="25" y="350"/>
                  </a:cubicBezTo>
                  <a:cubicBezTo>
                    <a:pt x="21" y="399"/>
                    <a:pt x="17" y="449"/>
                    <a:pt x="13" y="499"/>
                  </a:cubicBezTo>
                  <a:cubicBezTo>
                    <a:pt x="13" y="498"/>
                    <a:pt x="13" y="498"/>
                    <a:pt x="13" y="498"/>
                  </a:cubicBezTo>
                  <a:cubicBezTo>
                    <a:pt x="13" y="498"/>
                    <a:pt x="13" y="498"/>
                    <a:pt x="13" y="498"/>
                  </a:cubicBezTo>
                  <a:cubicBezTo>
                    <a:pt x="13" y="498"/>
                    <a:pt x="13" y="498"/>
                    <a:pt x="13" y="498"/>
                  </a:cubicBezTo>
                  <a:cubicBezTo>
                    <a:pt x="13" y="498"/>
                    <a:pt x="13" y="498"/>
                    <a:pt x="13" y="498"/>
                  </a:cubicBezTo>
                  <a:cubicBezTo>
                    <a:pt x="13" y="498"/>
                    <a:pt x="13" y="498"/>
                    <a:pt x="13" y="498"/>
                  </a:cubicBezTo>
                  <a:cubicBezTo>
                    <a:pt x="13" y="498"/>
                    <a:pt x="13" y="498"/>
                    <a:pt x="13" y="498"/>
                  </a:cubicBezTo>
                  <a:cubicBezTo>
                    <a:pt x="13" y="497"/>
                    <a:pt x="14" y="497"/>
                    <a:pt x="14" y="496"/>
                  </a:cubicBezTo>
                  <a:cubicBezTo>
                    <a:pt x="14" y="496"/>
                    <a:pt x="14" y="495"/>
                    <a:pt x="14" y="494"/>
                  </a:cubicBezTo>
                  <a:cubicBezTo>
                    <a:pt x="14" y="494"/>
                    <a:pt x="14" y="494"/>
                    <a:pt x="14" y="494"/>
                  </a:cubicBezTo>
                  <a:cubicBezTo>
                    <a:pt x="14" y="493"/>
                    <a:pt x="14" y="493"/>
                    <a:pt x="14" y="493"/>
                  </a:cubicBezTo>
                  <a:cubicBezTo>
                    <a:pt x="14" y="493"/>
                    <a:pt x="14" y="493"/>
                    <a:pt x="14" y="493"/>
                  </a:cubicBezTo>
                  <a:cubicBezTo>
                    <a:pt x="14" y="493"/>
                    <a:pt x="14" y="493"/>
                    <a:pt x="14" y="493"/>
                  </a:cubicBezTo>
                  <a:cubicBezTo>
                    <a:pt x="14" y="492"/>
                    <a:pt x="14" y="492"/>
                    <a:pt x="14" y="491"/>
                  </a:cubicBezTo>
                  <a:cubicBezTo>
                    <a:pt x="14" y="490"/>
                    <a:pt x="14" y="490"/>
                    <a:pt x="14" y="489"/>
                  </a:cubicBezTo>
                  <a:cubicBezTo>
                    <a:pt x="15" y="488"/>
                    <a:pt x="15" y="488"/>
                    <a:pt x="15" y="488"/>
                  </a:cubicBezTo>
                  <a:cubicBezTo>
                    <a:pt x="15" y="488"/>
                    <a:pt x="15" y="488"/>
                    <a:pt x="15" y="488"/>
                  </a:cubicBezTo>
                  <a:cubicBezTo>
                    <a:pt x="15" y="488"/>
                    <a:pt x="15" y="488"/>
                    <a:pt x="15" y="488"/>
                  </a:cubicBezTo>
                  <a:cubicBezTo>
                    <a:pt x="15" y="486"/>
                    <a:pt x="15" y="485"/>
                    <a:pt x="15" y="484"/>
                  </a:cubicBezTo>
                  <a:cubicBezTo>
                    <a:pt x="15" y="484"/>
                    <a:pt x="15" y="483"/>
                    <a:pt x="15" y="483"/>
                  </a:cubicBezTo>
                  <a:cubicBezTo>
                    <a:pt x="15" y="483"/>
                    <a:pt x="15" y="483"/>
                    <a:pt x="15" y="483"/>
                  </a:cubicBezTo>
                  <a:cubicBezTo>
                    <a:pt x="15" y="482"/>
                    <a:pt x="15" y="482"/>
                    <a:pt x="15" y="482"/>
                  </a:cubicBezTo>
                  <a:cubicBezTo>
                    <a:pt x="15" y="482"/>
                    <a:pt x="15" y="481"/>
                    <a:pt x="15" y="480"/>
                  </a:cubicBezTo>
                  <a:cubicBezTo>
                    <a:pt x="15" y="479"/>
                    <a:pt x="16" y="478"/>
                    <a:pt x="16" y="477"/>
                  </a:cubicBezTo>
                  <a:cubicBezTo>
                    <a:pt x="19" y="434"/>
                    <a:pt x="22" y="392"/>
                    <a:pt x="26" y="350"/>
                  </a:cubicBezTo>
                  <a:cubicBezTo>
                    <a:pt x="27" y="351"/>
                    <a:pt x="27" y="351"/>
                    <a:pt x="28" y="352"/>
                  </a:cubicBezTo>
                  <a:cubicBezTo>
                    <a:pt x="35" y="356"/>
                    <a:pt x="43" y="361"/>
                    <a:pt x="53" y="364"/>
                  </a:cubicBezTo>
                  <a:cubicBezTo>
                    <a:pt x="53" y="365"/>
                    <a:pt x="54" y="365"/>
                    <a:pt x="54" y="365"/>
                  </a:cubicBezTo>
                  <a:cubicBezTo>
                    <a:pt x="55" y="365"/>
                    <a:pt x="55" y="365"/>
                    <a:pt x="56" y="366"/>
                  </a:cubicBezTo>
                  <a:cubicBezTo>
                    <a:pt x="56" y="366"/>
                    <a:pt x="57" y="366"/>
                    <a:pt x="57" y="366"/>
                  </a:cubicBezTo>
                  <a:cubicBezTo>
                    <a:pt x="58" y="366"/>
                    <a:pt x="58" y="367"/>
                    <a:pt x="59" y="367"/>
                  </a:cubicBezTo>
                  <a:cubicBezTo>
                    <a:pt x="60" y="367"/>
                    <a:pt x="61" y="367"/>
                    <a:pt x="62" y="368"/>
                  </a:cubicBezTo>
                  <a:cubicBezTo>
                    <a:pt x="62" y="368"/>
                    <a:pt x="63" y="368"/>
                    <a:pt x="63" y="368"/>
                  </a:cubicBezTo>
                  <a:cubicBezTo>
                    <a:pt x="63" y="368"/>
                    <a:pt x="63" y="368"/>
                    <a:pt x="63" y="368"/>
                  </a:cubicBezTo>
                  <a:cubicBezTo>
                    <a:pt x="64" y="368"/>
                    <a:pt x="64" y="369"/>
                    <a:pt x="65" y="369"/>
                  </a:cubicBezTo>
                  <a:cubicBezTo>
                    <a:pt x="66" y="369"/>
                    <a:pt x="67" y="369"/>
                    <a:pt x="68" y="370"/>
                  </a:cubicBezTo>
                  <a:cubicBezTo>
                    <a:pt x="69" y="370"/>
                    <a:pt x="70" y="370"/>
                    <a:pt x="71" y="371"/>
                  </a:cubicBezTo>
                  <a:cubicBezTo>
                    <a:pt x="71" y="371"/>
                    <a:pt x="72" y="371"/>
                    <a:pt x="73" y="371"/>
                  </a:cubicBezTo>
                  <a:cubicBezTo>
                    <a:pt x="74" y="371"/>
                    <a:pt x="74" y="371"/>
                    <a:pt x="74" y="371"/>
                  </a:cubicBezTo>
                  <a:cubicBezTo>
                    <a:pt x="74" y="372"/>
                    <a:pt x="74" y="372"/>
                    <a:pt x="74" y="372"/>
                  </a:cubicBezTo>
                  <a:cubicBezTo>
                    <a:pt x="74" y="372"/>
                    <a:pt x="74" y="372"/>
                    <a:pt x="74" y="372"/>
                  </a:cubicBezTo>
                  <a:cubicBezTo>
                    <a:pt x="74" y="372"/>
                    <a:pt x="75" y="372"/>
                    <a:pt x="75" y="372"/>
                  </a:cubicBezTo>
                  <a:cubicBezTo>
                    <a:pt x="76" y="372"/>
                    <a:pt x="76" y="372"/>
                    <a:pt x="77" y="372"/>
                  </a:cubicBezTo>
                  <a:cubicBezTo>
                    <a:pt x="78" y="373"/>
                    <a:pt x="79" y="373"/>
                    <a:pt x="79" y="373"/>
                  </a:cubicBezTo>
                  <a:cubicBezTo>
                    <a:pt x="80" y="373"/>
                    <a:pt x="81" y="373"/>
                    <a:pt x="81" y="374"/>
                  </a:cubicBezTo>
                  <a:cubicBezTo>
                    <a:pt x="82" y="374"/>
                    <a:pt x="83" y="374"/>
                    <a:pt x="83" y="374"/>
                  </a:cubicBezTo>
                  <a:cubicBezTo>
                    <a:pt x="84" y="374"/>
                    <a:pt x="84" y="374"/>
                    <a:pt x="84" y="374"/>
                  </a:cubicBezTo>
                  <a:cubicBezTo>
                    <a:pt x="84" y="374"/>
                    <a:pt x="84" y="374"/>
                    <a:pt x="84" y="374"/>
                  </a:cubicBezTo>
                  <a:cubicBezTo>
                    <a:pt x="85" y="374"/>
                    <a:pt x="85" y="374"/>
                    <a:pt x="85" y="374"/>
                  </a:cubicBezTo>
                  <a:cubicBezTo>
                    <a:pt x="86" y="375"/>
                    <a:pt x="86" y="375"/>
                    <a:pt x="87" y="375"/>
                  </a:cubicBezTo>
                  <a:cubicBezTo>
                    <a:pt x="89" y="375"/>
                    <a:pt x="89" y="375"/>
                    <a:pt x="89" y="375"/>
                  </a:cubicBezTo>
                  <a:cubicBezTo>
                    <a:pt x="89" y="375"/>
                    <a:pt x="90" y="375"/>
                    <a:pt x="91" y="376"/>
                  </a:cubicBezTo>
                  <a:cubicBezTo>
                    <a:pt x="91" y="376"/>
                    <a:pt x="92" y="376"/>
                    <a:pt x="92" y="376"/>
                  </a:cubicBezTo>
                  <a:cubicBezTo>
                    <a:pt x="93" y="376"/>
                    <a:pt x="93" y="376"/>
                    <a:pt x="94" y="376"/>
                  </a:cubicBezTo>
                  <a:cubicBezTo>
                    <a:pt x="94" y="376"/>
                    <a:pt x="94" y="376"/>
                    <a:pt x="94" y="376"/>
                  </a:cubicBezTo>
                  <a:cubicBezTo>
                    <a:pt x="95" y="376"/>
                    <a:pt x="95" y="376"/>
                    <a:pt x="95" y="376"/>
                  </a:cubicBezTo>
                  <a:cubicBezTo>
                    <a:pt x="95" y="376"/>
                    <a:pt x="95" y="376"/>
                    <a:pt x="95" y="376"/>
                  </a:cubicBezTo>
                  <a:cubicBezTo>
                    <a:pt x="96" y="377"/>
                    <a:pt x="96" y="377"/>
                    <a:pt x="96" y="377"/>
                  </a:cubicBezTo>
                  <a:cubicBezTo>
                    <a:pt x="96" y="377"/>
                    <a:pt x="97" y="377"/>
                    <a:pt x="97" y="377"/>
                  </a:cubicBezTo>
                  <a:cubicBezTo>
                    <a:pt x="98" y="377"/>
                    <a:pt x="98" y="377"/>
                    <a:pt x="99" y="377"/>
                  </a:cubicBezTo>
                  <a:cubicBezTo>
                    <a:pt x="99" y="377"/>
                    <a:pt x="100" y="377"/>
                    <a:pt x="100" y="377"/>
                  </a:cubicBezTo>
                  <a:cubicBezTo>
                    <a:pt x="102" y="378"/>
                    <a:pt x="102" y="378"/>
                    <a:pt x="102" y="378"/>
                  </a:cubicBezTo>
                  <a:cubicBezTo>
                    <a:pt x="102" y="378"/>
                    <a:pt x="103" y="378"/>
                    <a:pt x="103" y="378"/>
                  </a:cubicBezTo>
                  <a:cubicBezTo>
                    <a:pt x="104" y="378"/>
                    <a:pt x="104" y="378"/>
                    <a:pt x="105" y="378"/>
                  </a:cubicBezTo>
                  <a:cubicBezTo>
                    <a:pt x="105" y="378"/>
                    <a:pt x="105" y="378"/>
                    <a:pt x="105" y="378"/>
                  </a:cubicBezTo>
                  <a:cubicBezTo>
                    <a:pt x="105" y="378"/>
                    <a:pt x="105" y="378"/>
                    <a:pt x="105" y="378"/>
                  </a:cubicBezTo>
                  <a:cubicBezTo>
                    <a:pt x="105" y="378"/>
                    <a:pt x="106" y="378"/>
                    <a:pt x="106" y="378"/>
                  </a:cubicBezTo>
                  <a:cubicBezTo>
                    <a:pt x="107" y="378"/>
                    <a:pt x="107" y="378"/>
                    <a:pt x="108" y="378"/>
                  </a:cubicBezTo>
                  <a:cubicBezTo>
                    <a:pt x="109" y="379"/>
                    <a:pt x="109" y="379"/>
                    <a:pt x="109" y="379"/>
                  </a:cubicBezTo>
                  <a:cubicBezTo>
                    <a:pt x="110" y="379"/>
                    <a:pt x="110" y="379"/>
                    <a:pt x="111" y="379"/>
                  </a:cubicBezTo>
                  <a:cubicBezTo>
                    <a:pt x="112" y="379"/>
                    <a:pt x="112" y="379"/>
                    <a:pt x="112" y="379"/>
                  </a:cubicBezTo>
                  <a:cubicBezTo>
                    <a:pt x="113" y="379"/>
                    <a:pt x="113" y="379"/>
                    <a:pt x="114" y="379"/>
                  </a:cubicBezTo>
                  <a:cubicBezTo>
                    <a:pt x="115" y="379"/>
                    <a:pt x="115" y="379"/>
                    <a:pt x="115" y="379"/>
                  </a:cubicBezTo>
                  <a:cubicBezTo>
                    <a:pt x="115" y="379"/>
                    <a:pt x="115" y="379"/>
                    <a:pt x="115" y="379"/>
                  </a:cubicBezTo>
                  <a:cubicBezTo>
                    <a:pt x="115" y="379"/>
                    <a:pt x="115" y="379"/>
                    <a:pt x="115" y="379"/>
                  </a:cubicBezTo>
                  <a:cubicBezTo>
                    <a:pt x="115" y="379"/>
                    <a:pt x="115" y="379"/>
                    <a:pt x="115" y="379"/>
                  </a:cubicBezTo>
                  <a:cubicBezTo>
                    <a:pt x="116" y="379"/>
                    <a:pt x="116" y="379"/>
                    <a:pt x="117" y="379"/>
                  </a:cubicBezTo>
                  <a:cubicBezTo>
                    <a:pt x="117" y="379"/>
                    <a:pt x="118" y="379"/>
                    <a:pt x="118" y="379"/>
                  </a:cubicBezTo>
                  <a:cubicBezTo>
                    <a:pt x="119" y="379"/>
                    <a:pt x="119" y="379"/>
                    <a:pt x="120" y="379"/>
                  </a:cubicBezTo>
                  <a:cubicBezTo>
                    <a:pt x="120" y="379"/>
                    <a:pt x="121" y="379"/>
                    <a:pt x="121" y="379"/>
                  </a:cubicBezTo>
                  <a:cubicBezTo>
                    <a:pt x="122" y="380"/>
                    <a:pt x="122" y="380"/>
                    <a:pt x="123" y="380"/>
                  </a:cubicBezTo>
                  <a:cubicBezTo>
                    <a:pt x="123" y="380"/>
                    <a:pt x="124" y="380"/>
                    <a:pt x="124" y="380"/>
                  </a:cubicBezTo>
                  <a:cubicBezTo>
                    <a:pt x="124" y="380"/>
                    <a:pt x="124" y="380"/>
                    <a:pt x="124" y="380"/>
                  </a:cubicBezTo>
                  <a:cubicBezTo>
                    <a:pt x="125" y="380"/>
                    <a:pt x="125" y="380"/>
                    <a:pt x="126" y="380"/>
                  </a:cubicBezTo>
                  <a:cubicBezTo>
                    <a:pt x="127" y="380"/>
                    <a:pt x="127" y="380"/>
                    <a:pt x="127" y="380"/>
                  </a:cubicBezTo>
                  <a:cubicBezTo>
                    <a:pt x="128" y="380"/>
                    <a:pt x="128" y="380"/>
                    <a:pt x="129" y="380"/>
                  </a:cubicBezTo>
                  <a:cubicBezTo>
                    <a:pt x="129" y="380"/>
                    <a:pt x="130" y="380"/>
                    <a:pt x="130" y="380"/>
                  </a:cubicBezTo>
                  <a:cubicBezTo>
                    <a:pt x="131" y="380"/>
                    <a:pt x="131" y="380"/>
                    <a:pt x="131" y="380"/>
                  </a:cubicBezTo>
                  <a:cubicBezTo>
                    <a:pt x="132" y="380"/>
                    <a:pt x="132" y="380"/>
                    <a:pt x="132" y="380"/>
                  </a:cubicBezTo>
                  <a:cubicBezTo>
                    <a:pt x="133" y="380"/>
                    <a:pt x="133" y="380"/>
                    <a:pt x="133" y="380"/>
                  </a:cubicBezTo>
                  <a:cubicBezTo>
                    <a:pt x="134" y="380"/>
                    <a:pt x="134" y="380"/>
                    <a:pt x="134" y="380"/>
                  </a:cubicBezTo>
                  <a:cubicBezTo>
                    <a:pt x="134" y="380"/>
                    <a:pt x="134" y="380"/>
                    <a:pt x="134" y="380"/>
                  </a:cubicBezTo>
                  <a:cubicBezTo>
                    <a:pt x="135" y="380"/>
                    <a:pt x="135" y="380"/>
                    <a:pt x="135" y="380"/>
                  </a:cubicBezTo>
                  <a:cubicBezTo>
                    <a:pt x="136" y="380"/>
                    <a:pt x="136" y="380"/>
                    <a:pt x="136" y="380"/>
                  </a:cubicBezTo>
                  <a:cubicBezTo>
                    <a:pt x="136" y="380"/>
                    <a:pt x="136" y="380"/>
                    <a:pt x="136" y="380"/>
                  </a:cubicBezTo>
                  <a:cubicBezTo>
                    <a:pt x="137" y="380"/>
                    <a:pt x="137" y="380"/>
                    <a:pt x="138" y="380"/>
                  </a:cubicBezTo>
                  <a:cubicBezTo>
                    <a:pt x="138" y="380"/>
                    <a:pt x="139" y="380"/>
                    <a:pt x="139" y="380"/>
                  </a:cubicBezTo>
                  <a:cubicBezTo>
                    <a:pt x="140" y="380"/>
                    <a:pt x="140" y="380"/>
                    <a:pt x="141" y="380"/>
                  </a:cubicBezTo>
                  <a:cubicBezTo>
                    <a:pt x="141" y="380"/>
                    <a:pt x="142" y="380"/>
                    <a:pt x="142" y="380"/>
                  </a:cubicBezTo>
                  <a:cubicBezTo>
                    <a:pt x="143" y="379"/>
                    <a:pt x="144" y="379"/>
                    <a:pt x="144" y="379"/>
                  </a:cubicBezTo>
                  <a:cubicBezTo>
                    <a:pt x="145" y="379"/>
                    <a:pt x="145" y="379"/>
                    <a:pt x="146" y="379"/>
                  </a:cubicBezTo>
                  <a:cubicBezTo>
                    <a:pt x="146" y="379"/>
                    <a:pt x="146" y="379"/>
                    <a:pt x="146" y="379"/>
                  </a:cubicBezTo>
                  <a:cubicBezTo>
                    <a:pt x="146" y="379"/>
                    <a:pt x="146" y="379"/>
                    <a:pt x="146" y="379"/>
                  </a:cubicBezTo>
                  <a:cubicBezTo>
                    <a:pt x="146" y="379"/>
                    <a:pt x="147" y="379"/>
                    <a:pt x="148" y="379"/>
                  </a:cubicBezTo>
                  <a:cubicBezTo>
                    <a:pt x="148" y="379"/>
                    <a:pt x="149" y="379"/>
                    <a:pt x="149" y="379"/>
                  </a:cubicBezTo>
                  <a:cubicBezTo>
                    <a:pt x="150" y="379"/>
                    <a:pt x="150" y="379"/>
                    <a:pt x="151" y="379"/>
                  </a:cubicBezTo>
                  <a:cubicBezTo>
                    <a:pt x="151" y="379"/>
                    <a:pt x="151" y="379"/>
                    <a:pt x="151" y="379"/>
                  </a:cubicBezTo>
                  <a:cubicBezTo>
                    <a:pt x="152" y="379"/>
                    <a:pt x="152" y="379"/>
                    <a:pt x="152" y="379"/>
                  </a:cubicBezTo>
                  <a:cubicBezTo>
                    <a:pt x="152" y="379"/>
                    <a:pt x="153" y="379"/>
                    <a:pt x="153" y="379"/>
                  </a:cubicBezTo>
                  <a:cubicBezTo>
                    <a:pt x="154" y="379"/>
                    <a:pt x="154" y="378"/>
                    <a:pt x="155" y="378"/>
                  </a:cubicBezTo>
                  <a:cubicBezTo>
                    <a:pt x="156" y="378"/>
                    <a:pt x="156" y="378"/>
                    <a:pt x="157" y="378"/>
                  </a:cubicBezTo>
                  <a:cubicBezTo>
                    <a:pt x="157" y="378"/>
                    <a:pt x="157" y="378"/>
                    <a:pt x="157" y="378"/>
                  </a:cubicBezTo>
                  <a:cubicBezTo>
                    <a:pt x="157" y="378"/>
                    <a:pt x="157" y="378"/>
                    <a:pt x="157" y="378"/>
                  </a:cubicBezTo>
                  <a:cubicBezTo>
                    <a:pt x="157" y="378"/>
                    <a:pt x="157" y="378"/>
                    <a:pt x="157" y="378"/>
                  </a:cubicBezTo>
                  <a:cubicBezTo>
                    <a:pt x="158" y="378"/>
                    <a:pt x="159" y="378"/>
                    <a:pt x="160" y="378"/>
                  </a:cubicBezTo>
                  <a:cubicBezTo>
                    <a:pt x="160" y="378"/>
                    <a:pt x="161" y="377"/>
                    <a:pt x="162" y="377"/>
                  </a:cubicBezTo>
                  <a:cubicBezTo>
                    <a:pt x="162" y="377"/>
                    <a:pt x="162" y="377"/>
                    <a:pt x="162" y="377"/>
                  </a:cubicBezTo>
                  <a:cubicBezTo>
                    <a:pt x="163" y="377"/>
                    <a:pt x="164" y="377"/>
                    <a:pt x="165" y="377"/>
                  </a:cubicBezTo>
                  <a:cubicBezTo>
                    <a:pt x="166" y="377"/>
                    <a:pt x="166" y="376"/>
                    <a:pt x="167" y="376"/>
                  </a:cubicBezTo>
                  <a:cubicBezTo>
                    <a:pt x="167" y="376"/>
                    <a:pt x="167" y="376"/>
                    <a:pt x="167" y="376"/>
                  </a:cubicBezTo>
                  <a:cubicBezTo>
                    <a:pt x="168" y="376"/>
                    <a:pt x="168" y="376"/>
                    <a:pt x="168" y="376"/>
                  </a:cubicBezTo>
                  <a:cubicBezTo>
                    <a:pt x="168" y="376"/>
                    <a:pt x="168" y="376"/>
                    <a:pt x="168" y="376"/>
                  </a:cubicBezTo>
                  <a:cubicBezTo>
                    <a:pt x="170" y="376"/>
                    <a:pt x="172" y="375"/>
                    <a:pt x="173" y="375"/>
                  </a:cubicBezTo>
                  <a:cubicBezTo>
                    <a:pt x="174" y="375"/>
                    <a:pt x="174" y="375"/>
                    <a:pt x="174" y="375"/>
                  </a:cubicBezTo>
                  <a:cubicBezTo>
                    <a:pt x="175" y="374"/>
                    <a:pt x="175" y="374"/>
                    <a:pt x="175" y="374"/>
                  </a:cubicBezTo>
                  <a:cubicBezTo>
                    <a:pt x="176" y="374"/>
                    <a:pt x="176" y="374"/>
                    <a:pt x="177" y="374"/>
                  </a:cubicBezTo>
                  <a:cubicBezTo>
                    <a:pt x="178" y="374"/>
                    <a:pt x="179" y="373"/>
                    <a:pt x="180" y="373"/>
                  </a:cubicBezTo>
                  <a:cubicBezTo>
                    <a:pt x="180" y="373"/>
                    <a:pt x="180" y="373"/>
                    <a:pt x="180" y="373"/>
                  </a:cubicBezTo>
                  <a:cubicBezTo>
                    <a:pt x="181" y="373"/>
                    <a:pt x="181" y="373"/>
                    <a:pt x="181" y="373"/>
                  </a:cubicBezTo>
                  <a:cubicBezTo>
                    <a:pt x="182" y="372"/>
                    <a:pt x="184" y="371"/>
                    <a:pt x="186" y="371"/>
                  </a:cubicBezTo>
                  <a:cubicBezTo>
                    <a:pt x="186" y="371"/>
                    <a:pt x="186" y="371"/>
                    <a:pt x="186" y="371"/>
                  </a:cubicBezTo>
                  <a:cubicBezTo>
                    <a:pt x="187" y="370"/>
                    <a:pt x="187" y="370"/>
                    <a:pt x="187" y="370"/>
                  </a:cubicBezTo>
                  <a:cubicBezTo>
                    <a:pt x="188" y="370"/>
                    <a:pt x="189" y="369"/>
                    <a:pt x="190" y="369"/>
                  </a:cubicBezTo>
                  <a:cubicBezTo>
                    <a:pt x="191" y="368"/>
                    <a:pt x="191" y="368"/>
                    <a:pt x="191" y="368"/>
                  </a:cubicBezTo>
                  <a:cubicBezTo>
                    <a:pt x="192" y="368"/>
                    <a:pt x="192" y="368"/>
                    <a:pt x="192" y="368"/>
                  </a:cubicBezTo>
                  <a:cubicBezTo>
                    <a:pt x="192" y="368"/>
                    <a:pt x="192" y="368"/>
                    <a:pt x="192" y="368"/>
                  </a:cubicBezTo>
                  <a:cubicBezTo>
                    <a:pt x="192" y="367"/>
                    <a:pt x="192" y="367"/>
                    <a:pt x="192" y="367"/>
                  </a:cubicBezTo>
                  <a:cubicBezTo>
                    <a:pt x="193" y="367"/>
                    <a:pt x="193" y="367"/>
                    <a:pt x="193" y="367"/>
                  </a:cubicBezTo>
                  <a:cubicBezTo>
                    <a:pt x="193" y="367"/>
                    <a:pt x="194" y="366"/>
                    <a:pt x="195" y="366"/>
                  </a:cubicBezTo>
                  <a:cubicBezTo>
                    <a:pt x="195" y="366"/>
                    <a:pt x="195" y="366"/>
                    <a:pt x="195" y="366"/>
                  </a:cubicBezTo>
                  <a:cubicBezTo>
                    <a:pt x="195" y="366"/>
                    <a:pt x="195" y="366"/>
                    <a:pt x="195" y="366"/>
                  </a:cubicBezTo>
                  <a:cubicBezTo>
                    <a:pt x="196" y="365"/>
                    <a:pt x="196" y="365"/>
                    <a:pt x="196" y="365"/>
                  </a:cubicBezTo>
                  <a:cubicBezTo>
                    <a:pt x="197" y="365"/>
                    <a:pt x="197" y="364"/>
                    <a:pt x="197" y="364"/>
                  </a:cubicBezTo>
                  <a:cubicBezTo>
                    <a:pt x="198" y="364"/>
                    <a:pt x="198" y="364"/>
                    <a:pt x="198" y="364"/>
                  </a:cubicBezTo>
                  <a:cubicBezTo>
                    <a:pt x="198" y="364"/>
                    <a:pt x="198" y="364"/>
                    <a:pt x="198" y="364"/>
                  </a:cubicBezTo>
                  <a:cubicBezTo>
                    <a:pt x="199" y="363"/>
                    <a:pt x="199" y="363"/>
                    <a:pt x="199" y="363"/>
                  </a:cubicBezTo>
                  <a:cubicBezTo>
                    <a:pt x="200" y="362"/>
                    <a:pt x="200" y="362"/>
                    <a:pt x="200" y="362"/>
                  </a:cubicBezTo>
                  <a:cubicBezTo>
                    <a:pt x="200" y="362"/>
                    <a:pt x="200" y="362"/>
                    <a:pt x="200" y="362"/>
                  </a:cubicBezTo>
                  <a:cubicBezTo>
                    <a:pt x="200" y="362"/>
                    <a:pt x="200" y="362"/>
                    <a:pt x="200" y="362"/>
                  </a:cubicBezTo>
                  <a:cubicBezTo>
                    <a:pt x="200" y="362"/>
                    <a:pt x="200" y="362"/>
                    <a:pt x="200" y="362"/>
                  </a:cubicBezTo>
                  <a:cubicBezTo>
                    <a:pt x="201" y="361"/>
                    <a:pt x="201" y="361"/>
                    <a:pt x="201" y="361"/>
                  </a:cubicBezTo>
                  <a:cubicBezTo>
                    <a:pt x="201" y="361"/>
                    <a:pt x="201" y="361"/>
                    <a:pt x="201" y="361"/>
                  </a:cubicBezTo>
                  <a:cubicBezTo>
                    <a:pt x="201" y="360"/>
                    <a:pt x="201" y="360"/>
                    <a:pt x="201" y="360"/>
                  </a:cubicBezTo>
                  <a:cubicBezTo>
                    <a:pt x="202" y="360"/>
                    <a:pt x="202" y="360"/>
                    <a:pt x="202" y="360"/>
                  </a:cubicBezTo>
                  <a:cubicBezTo>
                    <a:pt x="202" y="360"/>
                    <a:pt x="202" y="360"/>
                    <a:pt x="202" y="360"/>
                  </a:cubicBezTo>
                  <a:cubicBezTo>
                    <a:pt x="203" y="359"/>
                    <a:pt x="204" y="357"/>
                    <a:pt x="205" y="356"/>
                  </a:cubicBezTo>
                  <a:cubicBezTo>
                    <a:pt x="206" y="356"/>
                    <a:pt x="206" y="356"/>
                    <a:pt x="206" y="356"/>
                  </a:cubicBezTo>
                  <a:cubicBezTo>
                    <a:pt x="207" y="355"/>
                    <a:pt x="208" y="354"/>
                    <a:pt x="209" y="353"/>
                  </a:cubicBezTo>
                  <a:cubicBezTo>
                    <a:pt x="209" y="353"/>
                    <a:pt x="209" y="353"/>
                    <a:pt x="209" y="353"/>
                  </a:cubicBezTo>
                  <a:cubicBezTo>
                    <a:pt x="211" y="352"/>
                    <a:pt x="212" y="351"/>
                    <a:pt x="213" y="350"/>
                  </a:cubicBezTo>
                  <a:cubicBezTo>
                    <a:pt x="214" y="350"/>
                    <a:pt x="214" y="350"/>
                    <a:pt x="214" y="350"/>
                  </a:cubicBezTo>
                  <a:cubicBezTo>
                    <a:pt x="215" y="350"/>
                    <a:pt x="216" y="349"/>
                    <a:pt x="217" y="348"/>
                  </a:cubicBezTo>
                  <a:cubicBezTo>
                    <a:pt x="218" y="348"/>
                    <a:pt x="218" y="348"/>
                    <a:pt x="218" y="348"/>
                  </a:cubicBezTo>
                  <a:cubicBezTo>
                    <a:pt x="219" y="348"/>
                    <a:pt x="221" y="347"/>
                    <a:pt x="222" y="347"/>
                  </a:cubicBezTo>
                  <a:cubicBezTo>
                    <a:pt x="222" y="347"/>
                    <a:pt x="222" y="347"/>
                    <a:pt x="222" y="347"/>
                  </a:cubicBezTo>
                  <a:cubicBezTo>
                    <a:pt x="224" y="346"/>
                    <a:pt x="225" y="346"/>
                    <a:pt x="227" y="346"/>
                  </a:cubicBezTo>
                  <a:cubicBezTo>
                    <a:pt x="227" y="346"/>
                    <a:pt x="227" y="346"/>
                    <a:pt x="227" y="346"/>
                  </a:cubicBezTo>
                  <a:cubicBezTo>
                    <a:pt x="230" y="345"/>
                    <a:pt x="233" y="345"/>
                    <a:pt x="237" y="345"/>
                  </a:cubicBezTo>
                  <a:cubicBezTo>
                    <a:pt x="239" y="345"/>
                    <a:pt x="241" y="345"/>
                    <a:pt x="244" y="345"/>
                  </a:cubicBezTo>
                  <a:cubicBezTo>
                    <a:pt x="244" y="345"/>
                    <a:pt x="244" y="345"/>
                    <a:pt x="244" y="345"/>
                  </a:cubicBezTo>
                  <a:cubicBezTo>
                    <a:pt x="246" y="345"/>
                    <a:pt x="249" y="346"/>
                    <a:pt x="251" y="346"/>
                  </a:cubicBezTo>
                  <a:cubicBezTo>
                    <a:pt x="251" y="346"/>
                    <a:pt x="251" y="346"/>
                    <a:pt x="251" y="346"/>
                  </a:cubicBezTo>
                  <a:cubicBezTo>
                    <a:pt x="254" y="346"/>
                    <a:pt x="256" y="347"/>
                    <a:pt x="259" y="347"/>
                  </a:cubicBezTo>
                  <a:cubicBezTo>
                    <a:pt x="259" y="347"/>
                    <a:pt x="259" y="347"/>
                    <a:pt x="259" y="347"/>
                  </a:cubicBezTo>
                  <a:cubicBezTo>
                    <a:pt x="262" y="347"/>
                    <a:pt x="265" y="348"/>
                    <a:pt x="268" y="348"/>
                  </a:cubicBezTo>
                  <a:cubicBezTo>
                    <a:pt x="270" y="349"/>
                    <a:pt x="272" y="349"/>
                    <a:pt x="274" y="350"/>
                  </a:cubicBezTo>
                  <a:cubicBezTo>
                    <a:pt x="274" y="350"/>
                    <a:pt x="274" y="350"/>
                    <a:pt x="274" y="350"/>
                  </a:cubicBezTo>
                  <a:cubicBezTo>
                    <a:pt x="275" y="350"/>
                    <a:pt x="276" y="351"/>
                    <a:pt x="277" y="351"/>
                  </a:cubicBezTo>
                  <a:cubicBezTo>
                    <a:pt x="278" y="351"/>
                    <a:pt x="279" y="352"/>
                    <a:pt x="280" y="352"/>
                  </a:cubicBezTo>
                  <a:cubicBezTo>
                    <a:pt x="281" y="353"/>
                    <a:pt x="282" y="353"/>
                    <a:pt x="283" y="354"/>
                  </a:cubicBezTo>
                  <a:cubicBezTo>
                    <a:pt x="284" y="354"/>
                    <a:pt x="284" y="354"/>
                    <a:pt x="285" y="355"/>
                  </a:cubicBezTo>
                  <a:cubicBezTo>
                    <a:pt x="286" y="356"/>
                    <a:pt x="287" y="356"/>
                    <a:pt x="289" y="357"/>
                  </a:cubicBezTo>
                  <a:cubicBezTo>
                    <a:pt x="289" y="358"/>
                    <a:pt x="290" y="358"/>
                    <a:pt x="290" y="358"/>
                  </a:cubicBezTo>
                  <a:cubicBezTo>
                    <a:pt x="292" y="360"/>
                    <a:pt x="294" y="361"/>
                    <a:pt x="295" y="362"/>
                  </a:cubicBezTo>
                  <a:cubicBezTo>
                    <a:pt x="296" y="362"/>
                    <a:pt x="296" y="362"/>
                    <a:pt x="296" y="362"/>
                  </a:cubicBezTo>
                  <a:cubicBezTo>
                    <a:pt x="297" y="364"/>
                    <a:pt x="299" y="365"/>
                    <a:pt x="300" y="367"/>
                  </a:cubicBezTo>
                  <a:cubicBezTo>
                    <a:pt x="301" y="367"/>
                    <a:pt x="301" y="368"/>
                    <a:pt x="302" y="368"/>
                  </a:cubicBezTo>
                  <a:cubicBezTo>
                    <a:pt x="303" y="369"/>
                    <a:pt x="304" y="371"/>
                    <a:pt x="306" y="372"/>
                  </a:cubicBezTo>
                  <a:cubicBezTo>
                    <a:pt x="306" y="373"/>
                    <a:pt x="307" y="373"/>
                    <a:pt x="308" y="374"/>
                  </a:cubicBezTo>
                  <a:cubicBezTo>
                    <a:pt x="309" y="375"/>
                    <a:pt x="310" y="376"/>
                    <a:pt x="311" y="377"/>
                  </a:cubicBezTo>
                  <a:cubicBezTo>
                    <a:pt x="311" y="378"/>
                    <a:pt x="312" y="379"/>
                    <a:pt x="313" y="380"/>
                  </a:cubicBezTo>
                  <a:cubicBezTo>
                    <a:pt x="314" y="381"/>
                    <a:pt x="315" y="382"/>
                    <a:pt x="316" y="383"/>
                  </a:cubicBezTo>
                  <a:cubicBezTo>
                    <a:pt x="317" y="384"/>
                    <a:pt x="317" y="385"/>
                    <a:pt x="318" y="386"/>
                  </a:cubicBezTo>
                  <a:cubicBezTo>
                    <a:pt x="319" y="387"/>
                    <a:pt x="320" y="388"/>
                    <a:pt x="321" y="389"/>
                  </a:cubicBezTo>
                  <a:cubicBezTo>
                    <a:pt x="322" y="390"/>
                    <a:pt x="323" y="391"/>
                    <a:pt x="324" y="392"/>
                  </a:cubicBezTo>
                  <a:cubicBezTo>
                    <a:pt x="325" y="393"/>
                    <a:pt x="326" y="394"/>
                    <a:pt x="327" y="396"/>
                  </a:cubicBezTo>
                  <a:cubicBezTo>
                    <a:pt x="327" y="396"/>
                    <a:pt x="328" y="397"/>
                    <a:pt x="329" y="398"/>
                  </a:cubicBezTo>
                  <a:cubicBezTo>
                    <a:pt x="330" y="400"/>
                    <a:pt x="331" y="401"/>
                    <a:pt x="333" y="403"/>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26"/>
            <p:cNvSpPr/>
            <p:nvPr/>
          </p:nvSpPr>
          <p:spPr bwMode="auto">
            <a:xfrm flipH="1">
              <a:off x="2181423" y="3449662"/>
              <a:ext cx="1719262" cy="536575"/>
            </a:xfrm>
            <a:custGeom>
              <a:avLst/>
              <a:gdLst>
                <a:gd name="T0" fmla="*/ 400 w 1162"/>
                <a:gd name="T1" fmla="*/ 357 h 362"/>
                <a:gd name="T2" fmla="*/ 440 w 1162"/>
                <a:gd name="T3" fmla="*/ 361 h 362"/>
                <a:gd name="T4" fmla="*/ 449 w 1162"/>
                <a:gd name="T5" fmla="*/ 360 h 362"/>
                <a:gd name="T6" fmla="*/ 641 w 1162"/>
                <a:gd name="T7" fmla="*/ 353 h 362"/>
                <a:gd name="T8" fmla="*/ 744 w 1162"/>
                <a:gd name="T9" fmla="*/ 321 h 362"/>
                <a:gd name="T10" fmla="*/ 641 w 1162"/>
                <a:gd name="T11" fmla="*/ 266 h 362"/>
                <a:gd name="T12" fmla="*/ 749 w 1162"/>
                <a:gd name="T13" fmla="*/ 230 h 362"/>
                <a:gd name="T14" fmla="*/ 752 w 1162"/>
                <a:gd name="T15" fmla="*/ 230 h 362"/>
                <a:gd name="T16" fmla="*/ 834 w 1162"/>
                <a:gd name="T17" fmla="*/ 243 h 362"/>
                <a:gd name="T18" fmla="*/ 894 w 1162"/>
                <a:gd name="T19" fmla="*/ 291 h 362"/>
                <a:gd name="T20" fmla="*/ 984 w 1162"/>
                <a:gd name="T21" fmla="*/ 317 h 362"/>
                <a:gd name="T22" fmla="*/ 996 w 1162"/>
                <a:gd name="T23" fmla="*/ 318 h 362"/>
                <a:gd name="T24" fmla="*/ 1103 w 1162"/>
                <a:gd name="T25" fmla="*/ 300 h 362"/>
                <a:gd name="T26" fmla="*/ 797 w 1162"/>
                <a:gd name="T27" fmla="*/ 1 h 362"/>
                <a:gd name="T28" fmla="*/ 759 w 1162"/>
                <a:gd name="T29" fmla="*/ 0 h 362"/>
                <a:gd name="T30" fmla="*/ 706 w 1162"/>
                <a:gd name="T31" fmla="*/ 1 h 362"/>
                <a:gd name="T32" fmla="*/ 560 w 1162"/>
                <a:gd name="T33" fmla="*/ 12 h 362"/>
                <a:gd name="T34" fmla="*/ 554 w 1162"/>
                <a:gd name="T35" fmla="*/ 37 h 362"/>
                <a:gd name="T36" fmla="*/ 611 w 1162"/>
                <a:gd name="T37" fmla="*/ 63 h 362"/>
                <a:gd name="T38" fmla="*/ 622 w 1162"/>
                <a:gd name="T39" fmla="*/ 91 h 362"/>
                <a:gd name="T40" fmla="*/ 551 w 1162"/>
                <a:gd name="T41" fmla="*/ 103 h 362"/>
                <a:gd name="T42" fmla="*/ 495 w 1162"/>
                <a:gd name="T43" fmla="*/ 100 h 362"/>
                <a:gd name="T44" fmla="*/ 421 w 1162"/>
                <a:gd name="T45" fmla="*/ 68 h 362"/>
                <a:gd name="T46" fmla="*/ 394 w 1162"/>
                <a:gd name="T47" fmla="*/ 36 h 362"/>
                <a:gd name="T48" fmla="*/ 352 w 1162"/>
                <a:gd name="T49" fmla="*/ 31 h 362"/>
                <a:gd name="T50" fmla="*/ 335 w 1162"/>
                <a:gd name="T51" fmla="*/ 32 h 362"/>
                <a:gd name="T52" fmla="*/ 233 w 1162"/>
                <a:gd name="T53" fmla="*/ 51 h 362"/>
                <a:gd name="T54" fmla="*/ 77 w 1162"/>
                <a:gd name="T55" fmla="*/ 83 h 362"/>
                <a:gd name="T56" fmla="*/ 78 w 1162"/>
                <a:gd name="T57" fmla="*/ 98 h 362"/>
                <a:gd name="T58" fmla="*/ 128 w 1162"/>
                <a:gd name="T59" fmla="*/ 139 h 362"/>
                <a:gd name="T60" fmla="*/ 165 w 1162"/>
                <a:gd name="T61" fmla="*/ 178 h 362"/>
                <a:gd name="T62" fmla="*/ 136 w 1162"/>
                <a:gd name="T63" fmla="*/ 191 h 362"/>
                <a:gd name="T64" fmla="*/ 125 w 1162"/>
                <a:gd name="T65" fmla="*/ 192 h 362"/>
                <a:gd name="T66" fmla="*/ 109 w 1162"/>
                <a:gd name="T67" fmla="*/ 192 h 362"/>
                <a:gd name="T68" fmla="*/ 91 w 1162"/>
                <a:gd name="T69" fmla="*/ 190 h 362"/>
                <a:gd name="T70" fmla="*/ 67 w 1162"/>
                <a:gd name="T71" fmla="*/ 191 h 362"/>
                <a:gd name="T72" fmla="*/ 33 w 1162"/>
                <a:gd name="T73" fmla="*/ 197 h 362"/>
                <a:gd name="T74" fmla="*/ 16 w 1162"/>
                <a:gd name="T75" fmla="*/ 255 h 362"/>
                <a:gd name="T76" fmla="*/ 97 w 1162"/>
                <a:gd name="T77" fmla="*/ 287 h 362"/>
                <a:gd name="T78" fmla="*/ 161 w 1162"/>
                <a:gd name="T79" fmla="*/ 289 h 362"/>
                <a:gd name="T80" fmla="*/ 206 w 1162"/>
                <a:gd name="T81" fmla="*/ 272 h 362"/>
                <a:gd name="T82" fmla="*/ 231 w 1162"/>
                <a:gd name="T83" fmla="*/ 258 h 362"/>
                <a:gd name="T84" fmla="*/ 256 w 1162"/>
                <a:gd name="T85" fmla="*/ 258 h 362"/>
                <a:gd name="T86" fmla="*/ 296 w 1162"/>
                <a:gd name="T87" fmla="*/ 270 h 362"/>
                <a:gd name="T88" fmla="*/ 364 w 1162"/>
                <a:gd name="T89" fmla="*/ 337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2" h="362">
                  <a:moveTo>
                    <a:pt x="364" y="337"/>
                  </a:moveTo>
                  <a:cubicBezTo>
                    <a:pt x="369" y="342"/>
                    <a:pt x="375" y="346"/>
                    <a:pt x="381" y="350"/>
                  </a:cubicBezTo>
                  <a:cubicBezTo>
                    <a:pt x="387" y="353"/>
                    <a:pt x="394" y="355"/>
                    <a:pt x="400" y="357"/>
                  </a:cubicBezTo>
                  <a:cubicBezTo>
                    <a:pt x="406" y="359"/>
                    <a:pt x="413" y="360"/>
                    <a:pt x="418" y="361"/>
                  </a:cubicBezTo>
                  <a:cubicBezTo>
                    <a:pt x="424" y="361"/>
                    <a:pt x="430" y="362"/>
                    <a:pt x="434" y="362"/>
                  </a:cubicBezTo>
                  <a:cubicBezTo>
                    <a:pt x="436" y="362"/>
                    <a:pt x="439" y="361"/>
                    <a:pt x="440" y="361"/>
                  </a:cubicBezTo>
                  <a:cubicBezTo>
                    <a:pt x="442" y="361"/>
                    <a:pt x="444" y="361"/>
                    <a:pt x="445" y="361"/>
                  </a:cubicBezTo>
                  <a:cubicBezTo>
                    <a:pt x="447" y="361"/>
                    <a:pt x="448" y="361"/>
                    <a:pt x="448" y="361"/>
                  </a:cubicBezTo>
                  <a:cubicBezTo>
                    <a:pt x="449" y="361"/>
                    <a:pt x="449" y="360"/>
                    <a:pt x="449" y="360"/>
                  </a:cubicBezTo>
                  <a:cubicBezTo>
                    <a:pt x="452" y="360"/>
                    <a:pt x="464" y="360"/>
                    <a:pt x="483" y="359"/>
                  </a:cubicBezTo>
                  <a:cubicBezTo>
                    <a:pt x="502" y="359"/>
                    <a:pt x="527" y="358"/>
                    <a:pt x="555" y="357"/>
                  </a:cubicBezTo>
                  <a:cubicBezTo>
                    <a:pt x="582" y="356"/>
                    <a:pt x="612" y="354"/>
                    <a:pt x="641" y="353"/>
                  </a:cubicBezTo>
                  <a:cubicBezTo>
                    <a:pt x="669" y="352"/>
                    <a:pt x="697" y="350"/>
                    <a:pt x="718" y="348"/>
                  </a:cubicBezTo>
                  <a:cubicBezTo>
                    <a:pt x="740" y="347"/>
                    <a:pt x="751" y="343"/>
                    <a:pt x="754" y="338"/>
                  </a:cubicBezTo>
                  <a:cubicBezTo>
                    <a:pt x="758" y="333"/>
                    <a:pt x="753" y="327"/>
                    <a:pt x="744" y="321"/>
                  </a:cubicBezTo>
                  <a:cubicBezTo>
                    <a:pt x="735" y="314"/>
                    <a:pt x="722" y="307"/>
                    <a:pt x="707" y="301"/>
                  </a:cubicBezTo>
                  <a:cubicBezTo>
                    <a:pt x="692" y="294"/>
                    <a:pt x="676" y="288"/>
                    <a:pt x="661" y="283"/>
                  </a:cubicBezTo>
                  <a:cubicBezTo>
                    <a:pt x="647" y="278"/>
                    <a:pt x="641" y="272"/>
                    <a:pt x="641" y="266"/>
                  </a:cubicBezTo>
                  <a:cubicBezTo>
                    <a:pt x="642" y="260"/>
                    <a:pt x="648" y="254"/>
                    <a:pt x="659" y="249"/>
                  </a:cubicBezTo>
                  <a:cubicBezTo>
                    <a:pt x="670" y="244"/>
                    <a:pt x="684" y="239"/>
                    <a:pt x="700" y="236"/>
                  </a:cubicBezTo>
                  <a:cubicBezTo>
                    <a:pt x="716" y="233"/>
                    <a:pt x="733" y="230"/>
                    <a:pt x="749" y="230"/>
                  </a:cubicBezTo>
                  <a:cubicBezTo>
                    <a:pt x="750" y="230"/>
                    <a:pt x="750" y="230"/>
                    <a:pt x="750" y="230"/>
                  </a:cubicBezTo>
                  <a:cubicBezTo>
                    <a:pt x="751" y="230"/>
                    <a:pt x="751" y="230"/>
                    <a:pt x="751" y="230"/>
                  </a:cubicBezTo>
                  <a:cubicBezTo>
                    <a:pt x="752" y="230"/>
                    <a:pt x="752" y="230"/>
                    <a:pt x="752" y="230"/>
                  </a:cubicBezTo>
                  <a:cubicBezTo>
                    <a:pt x="753" y="230"/>
                    <a:pt x="753" y="230"/>
                    <a:pt x="753" y="230"/>
                  </a:cubicBezTo>
                  <a:cubicBezTo>
                    <a:pt x="769" y="230"/>
                    <a:pt x="784" y="231"/>
                    <a:pt x="797" y="233"/>
                  </a:cubicBezTo>
                  <a:cubicBezTo>
                    <a:pt x="811" y="235"/>
                    <a:pt x="823" y="239"/>
                    <a:pt x="834" y="243"/>
                  </a:cubicBezTo>
                  <a:cubicBezTo>
                    <a:pt x="845" y="247"/>
                    <a:pt x="854" y="252"/>
                    <a:pt x="861" y="257"/>
                  </a:cubicBezTo>
                  <a:cubicBezTo>
                    <a:pt x="869" y="262"/>
                    <a:pt x="875" y="268"/>
                    <a:pt x="879" y="274"/>
                  </a:cubicBezTo>
                  <a:cubicBezTo>
                    <a:pt x="883" y="281"/>
                    <a:pt x="888" y="286"/>
                    <a:pt x="894" y="291"/>
                  </a:cubicBezTo>
                  <a:cubicBezTo>
                    <a:pt x="899" y="295"/>
                    <a:pt x="906" y="299"/>
                    <a:pt x="914" y="303"/>
                  </a:cubicBezTo>
                  <a:cubicBezTo>
                    <a:pt x="923" y="306"/>
                    <a:pt x="932" y="309"/>
                    <a:pt x="944" y="311"/>
                  </a:cubicBezTo>
                  <a:cubicBezTo>
                    <a:pt x="955" y="313"/>
                    <a:pt x="968" y="315"/>
                    <a:pt x="984" y="317"/>
                  </a:cubicBezTo>
                  <a:cubicBezTo>
                    <a:pt x="985" y="317"/>
                    <a:pt x="986" y="317"/>
                    <a:pt x="987" y="317"/>
                  </a:cubicBezTo>
                  <a:cubicBezTo>
                    <a:pt x="989" y="317"/>
                    <a:pt x="990" y="318"/>
                    <a:pt x="991" y="318"/>
                  </a:cubicBezTo>
                  <a:cubicBezTo>
                    <a:pt x="993" y="318"/>
                    <a:pt x="994" y="318"/>
                    <a:pt x="996" y="318"/>
                  </a:cubicBezTo>
                  <a:cubicBezTo>
                    <a:pt x="997" y="318"/>
                    <a:pt x="998" y="318"/>
                    <a:pt x="1000" y="318"/>
                  </a:cubicBezTo>
                  <a:cubicBezTo>
                    <a:pt x="1016" y="318"/>
                    <a:pt x="1034" y="315"/>
                    <a:pt x="1052" y="312"/>
                  </a:cubicBezTo>
                  <a:cubicBezTo>
                    <a:pt x="1070" y="309"/>
                    <a:pt x="1088" y="304"/>
                    <a:pt x="1103" y="300"/>
                  </a:cubicBezTo>
                  <a:cubicBezTo>
                    <a:pt x="1119" y="296"/>
                    <a:pt x="1133" y="291"/>
                    <a:pt x="1144" y="288"/>
                  </a:cubicBezTo>
                  <a:cubicBezTo>
                    <a:pt x="1154" y="285"/>
                    <a:pt x="1161" y="282"/>
                    <a:pt x="1162" y="282"/>
                  </a:cubicBezTo>
                  <a:cubicBezTo>
                    <a:pt x="797" y="1"/>
                    <a:pt x="797" y="1"/>
                    <a:pt x="797" y="1"/>
                  </a:cubicBezTo>
                  <a:cubicBezTo>
                    <a:pt x="762" y="0"/>
                    <a:pt x="762" y="0"/>
                    <a:pt x="762" y="0"/>
                  </a:cubicBezTo>
                  <a:cubicBezTo>
                    <a:pt x="762" y="0"/>
                    <a:pt x="762" y="0"/>
                    <a:pt x="761" y="0"/>
                  </a:cubicBezTo>
                  <a:cubicBezTo>
                    <a:pt x="761" y="0"/>
                    <a:pt x="760" y="0"/>
                    <a:pt x="759" y="0"/>
                  </a:cubicBezTo>
                  <a:cubicBezTo>
                    <a:pt x="758" y="0"/>
                    <a:pt x="756" y="0"/>
                    <a:pt x="755" y="0"/>
                  </a:cubicBezTo>
                  <a:cubicBezTo>
                    <a:pt x="753" y="0"/>
                    <a:pt x="752" y="0"/>
                    <a:pt x="750" y="0"/>
                  </a:cubicBezTo>
                  <a:cubicBezTo>
                    <a:pt x="739" y="0"/>
                    <a:pt x="724" y="0"/>
                    <a:pt x="706" y="1"/>
                  </a:cubicBezTo>
                  <a:cubicBezTo>
                    <a:pt x="689" y="1"/>
                    <a:pt x="669" y="2"/>
                    <a:pt x="649" y="3"/>
                  </a:cubicBezTo>
                  <a:cubicBezTo>
                    <a:pt x="629" y="4"/>
                    <a:pt x="610" y="5"/>
                    <a:pt x="595" y="6"/>
                  </a:cubicBezTo>
                  <a:cubicBezTo>
                    <a:pt x="579" y="8"/>
                    <a:pt x="566" y="10"/>
                    <a:pt x="560" y="12"/>
                  </a:cubicBezTo>
                  <a:cubicBezTo>
                    <a:pt x="553" y="15"/>
                    <a:pt x="548" y="18"/>
                    <a:pt x="545" y="21"/>
                  </a:cubicBezTo>
                  <a:cubicBezTo>
                    <a:pt x="543" y="24"/>
                    <a:pt x="542" y="26"/>
                    <a:pt x="544" y="29"/>
                  </a:cubicBezTo>
                  <a:cubicBezTo>
                    <a:pt x="546" y="32"/>
                    <a:pt x="549" y="34"/>
                    <a:pt x="554" y="37"/>
                  </a:cubicBezTo>
                  <a:cubicBezTo>
                    <a:pt x="559" y="40"/>
                    <a:pt x="566" y="43"/>
                    <a:pt x="574" y="46"/>
                  </a:cubicBezTo>
                  <a:cubicBezTo>
                    <a:pt x="582" y="49"/>
                    <a:pt x="589" y="52"/>
                    <a:pt x="595" y="55"/>
                  </a:cubicBezTo>
                  <a:cubicBezTo>
                    <a:pt x="601" y="57"/>
                    <a:pt x="607" y="60"/>
                    <a:pt x="611" y="63"/>
                  </a:cubicBezTo>
                  <a:cubicBezTo>
                    <a:pt x="616" y="65"/>
                    <a:pt x="620" y="68"/>
                    <a:pt x="622" y="71"/>
                  </a:cubicBezTo>
                  <a:cubicBezTo>
                    <a:pt x="625" y="75"/>
                    <a:pt x="627" y="78"/>
                    <a:pt x="627" y="83"/>
                  </a:cubicBezTo>
                  <a:cubicBezTo>
                    <a:pt x="627" y="86"/>
                    <a:pt x="626" y="89"/>
                    <a:pt x="622" y="91"/>
                  </a:cubicBezTo>
                  <a:cubicBezTo>
                    <a:pt x="618" y="93"/>
                    <a:pt x="613" y="96"/>
                    <a:pt x="606" y="97"/>
                  </a:cubicBezTo>
                  <a:cubicBezTo>
                    <a:pt x="599" y="99"/>
                    <a:pt x="591" y="101"/>
                    <a:pt x="582" y="102"/>
                  </a:cubicBezTo>
                  <a:cubicBezTo>
                    <a:pt x="572" y="103"/>
                    <a:pt x="562" y="103"/>
                    <a:pt x="551" y="103"/>
                  </a:cubicBezTo>
                  <a:cubicBezTo>
                    <a:pt x="545" y="103"/>
                    <a:pt x="539" y="103"/>
                    <a:pt x="533" y="103"/>
                  </a:cubicBezTo>
                  <a:cubicBezTo>
                    <a:pt x="527" y="103"/>
                    <a:pt x="521" y="102"/>
                    <a:pt x="514" y="102"/>
                  </a:cubicBezTo>
                  <a:cubicBezTo>
                    <a:pt x="508" y="101"/>
                    <a:pt x="502" y="101"/>
                    <a:pt x="495" y="100"/>
                  </a:cubicBezTo>
                  <a:cubicBezTo>
                    <a:pt x="489" y="99"/>
                    <a:pt x="483" y="98"/>
                    <a:pt x="476" y="97"/>
                  </a:cubicBezTo>
                  <a:cubicBezTo>
                    <a:pt x="459" y="94"/>
                    <a:pt x="446" y="89"/>
                    <a:pt x="438" y="84"/>
                  </a:cubicBezTo>
                  <a:cubicBezTo>
                    <a:pt x="429" y="79"/>
                    <a:pt x="424" y="74"/>
                    <a:pt x="421" y="68"/>
                  </a:cubicBezTo>
                  <a:cubicBezTo>
                    <a:pt x="417" y="63"/>
                    <a:pt x="416" y="57"/>
                    <a:pt x="414" y="52"/>
                  </a:cubicBezTo>
                  <a:cubicBezTo>
                    <a:pt x="411" y="48"/>
                    <a:pt x="409" y="43"/>
                    <a:pt x="404" y="40"/>
                  </a:cubicBezTo>
                  <a:cubicBezTo>
                    <a:pt x="401" y="38"/>
                    <a:pt x="398" y="37"/>
                    <a:pt x="394" y="36"/>
                  </a:cubicBezTo>
                  <a:cubicBezTo>
                    <a:pt x="390" y="34"/>
                    <a:pt x="385" y="34"/>
                    <a:pt x="380" y="33"/>
                  </a:cubicBezTo>
                  <a:cubicBezTo>
                    <a:pt x="376" y="32"/>
                    <a:pt x="371" y="32"/>
                    <a:pt x="366" y="32"/>
                  </a:cubicBezTo>
                  <a:cubicBezTo>
                    <a:pt x="361" y="31"/>
                    <a:pt x="356" y="31"/>
                    <a:pt x="352" y="31"/>
                  </a:cubicBezTo>
                  <a:cubicBezTo>
                    <a:pt x="350" y="32"/>
                    <a:pt x="347" y="32"/>
                    <a:pt x="345" y="32"/>
                  </a:cubicBezTo>
                  <a:cubicBezTo>
                    <a:pt x="343" y="32"/>
                    <a:pt x="341" y="32"/>
                    <a:pt x="339" y="32"/>
                  </a:cubicBezTo>
                  <a:cubicBezTo>
                    <a:pt x="338" y="32"/>
                    <a:pt x="336" y="32"/>
                    <a:pt x="335" y="32"/>
                  </a:cubicBezTo>
                  <a:cubicBezTo>
                    <a:pt x="334" y="32"/>
                    <a:pt x="334" y="32"/>
                    <a:pt x="334" y="32"/>
                  </a:cubicBezTo>
                  <a:cubicBezTo>
                    <a:pt x="332" y="33"/>
                    <a:pt x="319" y="35"/>
                    <a:pt x="301" y="38"/>
                  </a:cubicBezTo>
                  <a:cubicBezTo>
                    <a:pt x="283" y="42"/>
                    <a:pt x="259" y="46"/>
                    <a:pt x="233" y="51"/>
                  </a:cubicBezTo>
                  <a:cubicBezTo>
                    <a:pt x="208" y="56"/>
                    <a:pt x="181" y="61"/>
                    <a:pt x="158" y="65"/>
                  </a:cubicBezTo>
                  <a:cubicBezTo>
                    <a:pt x="134" y="70"/>
                    <a:pt x="114" y="74"/>
                    <a:pt x="102" y="76"/>
                  </a:cubicBezTo>
                  <a:cubicBezTo>
                    <a:pt x="90" y="78"/>
                    <a:pt x="82" y="81"/>
                    <a:pt x="77" y="83"/>
                  </a:cubicBezTo>
                  <a:cubicBezTo>
                    <a:pt x="73" y="86"/>
                    <a:pt x="71" y="88"/>
                    <a:pt x="71" y="90"/>
                  </a:cubicBezTo>
                  <a:cubicBezTo>
                    <a:pt x="71" y="92"/>
                    <a:pt x="73" y="94"/>
                    <a:pt x="74" y="96"/>
                  </a:cubicBezTo>
                  <a:cubicBezTo>
                    <a:pt x="76" y="97"/>
                    <a:pt x="78" y="98"/>
                    <a:pt x="78" y="98"/>
                  </a:cubicBezTo>
                  <a:cubicBezTo>
                    <a:pt x="79" y="99"/>
                    <a:pt x="82" y="101"/>
                    <a:pt x="87" y="105"/>
                  </a:cubicBezTo>
                  <a:cubicBezTo>
                    <a:pt x="91" y="109"/>
                    <a:pt x="98" y="114"/>
                    <a:pt x="105" y="120"/>
                  </a:cubicBezTo>
                  <a:cubicBezTo>
                    <a:pt x="112" y="126"/>
                    <a:pt x="120" y="133"/>
                    <a:pt x="128" y="139"/>
                  </a:cubicBezTo>
                  <a:cubicBezTo>
                    <a:pt x="136" y="145"/>
                    <a:pt x="144" y="150"/>
                    <a:pt x="150" y="155"/>
                  </a:cubicBezTo>
                  <a:cubicBezTo>
                    <a:pt x="157" y="159"/>
                    <a:pt x="161" y="163"/>
                    <a:pt x="163" y="167"/>
                  </a:cubicBezTo>
                  <a:cubicBezTo>
                    <a:pt x="166" y="171"/>
                    <a:pt x="166" y="175"/>
                    <a:pt x="165" y="178"/>
                  </a:cubicBezTo>
                  <a:cubicBezTo>
                    <a:pt x="163" y="181"/>
                    <a:pt x="160" y="184"/>
                    <a:pt x="156" y="186"/>
                  </a:cubicBezTo>
                  <a:cubicBezTo>
                    <a:pt x="152" y="188"/>
                    <a:pt x="146" y="190"/>
                    <a:pt x="139" y="191"/>
                  </a:cubicBezTo>
                  <a:cubicBezTo>
                    <a:pt x="138" y="191"/>
                    <a:pt x="137" y="191"/>
                    <a:pt x="136" y="191"/>
                  </a:cubicBezTo>
                  <a:cubicBezTo>
                    <a:pt x="135" y="192"/>
                    <a:pt x="133" y="192"/>
                    <a:pt x="132" y="192"/>
                  </a:cubicBezTo>
                  <a:cubicBezTo>
                    <a:pt x="131" y="192"/>
                    <a:pt x="130" y="192"/>
                    <a:pt x="129" y="192"/>
                  </a:cubicBezTo>
                  <a:cubicBezTo>
                    <a:pt x="128" y="192"/>
                    <a:pt x="127" y="192"/>
                    <a:pt x="125" y="192"/>
                  </a:cubicBezTo>
                  <a:cubicBezTo>
                    <a:pt x="124" y="192"/>
                    <a:pt x="122" y="192"/>
                    <a:pt x="120" y="192"/>
                  </a:cubicBezTo>
                  <a:cubicBezTo>
                    <a:pt x="118" y="192"/>
                    <a:pt x="116" y="192"/>
                    <a:pt x="114" y="192"/>
                  </a:cubicBezTo>
                  <a:cubicBezTo>
                    <a:pt x="113" y="192"/>
                    <a:pt x="111" y="192"/>
                    <a:pt x="109" y="192"/>
                  </a:cubicBezTo>
                  <a:cubicBezTo>
                    <a:pt x="107" y="191"/>
                    <a:pt x="105" y="191"/>
                    <a:pt x="103" y="191"/>
                  </a:cubicBezTo>
                  <a:cubicBezTo>
                    <a:pt x="101" y="191"/>
                    <a:pt x="99" y="191"/>
                    <a:pt x="97" y="191"/>
                  </a:cubicBezTo>
                  <a:cubicBezTo>
                    <a:pt x="95" y="191"/>
                    <a:pt x="93" y="191"/>
                    <a:pt x="91" y="190"/>
                  </a:cubicBezTo>
                  <a:cubicBezTo>
                    <a:pt x="88" y="190"/>
                    <a:pt x="86" y="190"/>
                    <a:pt x="84" y="190"/>
                  </a:cubicBezTo>
                  <a:cubicBezTo>
                    <a:pt x="82" y="190"/>
                    <a:pt x="80" y="190"/>
                    <a:pt x="77" y="190"/>
                  </a:cubicBezTo>
                  <a:cubicBezTo>
                    <a:pt x="74" y="190"/>
                    <a:pt x="71" y="190"/>
                    <a:pt x="67" y="191"/>
                  </a:cubicBezTo>
                  <a:cubicBezTo>
                    <a:pt x="64" y="191"/>
                    <a:pt x="60" y="191"/>
                    <a:pt x="56" y="192"/>
                  </a:cubicBezTo>
                  <a:cubicBezTo>
                    <a:pt x="52" y="192"/>
                    <a:pt x="49" y="193"/>
                    <a:pt x="45" y="194"/>
                  </a:cubicBezTo>
                  <a:cubicBezTo>
                    <a:pt x="41" y="194"/>
                    <a:pt x="37" y="195"/>
                    <a:pt x="33" y="197"/>
                  </a:cubicBezTo>
                  <a:cubicBezTo>
                    <a:pt x="21" y="200"/>
                    <a:pt x="13" y="205"/>
                    <a:pt x="7" y="211"/>
                  </a:cubicBezTo>
                  <a:cubicBezTo>
                    <a:pt x="2" y="217"/>
                    <a:pt x="0" y="224"/>
                    <a:pt x="1" y="232"/>
                  </a:cubicBezTo>
                  <a:cubicBezTo>
                    <a:pt x="2" y="240"/>
                    <a:pt x="7" y="248"/>
                    <a:pt x="16" y="255"/>
                  </a:cubicBezTo>
                  <a:cubicBezTo>
                    <a:pt x="25" y="263"/>
                    <a:pt x="37" y="270"/>
                    <a:pt x="54" y="276"/>
                  </a:cubicBezTo>
                  <a:cubicBezTo>
                    <a:pt x="61" y="279"/>
                    <a:pt x="69" y="281"/>
                    <a:pt x="76" y="283"/>
                  </a:cubicBezTo>
                  <a:cubicBezTo>
                    <a:pt x="83" y="285"/>
                    <a:pt x="90" y="286"/>
                    <a:pt x="97" y="287"/>
                  </a:cubicBezTo>
                  <a:cubicBezTo>
                    <a:pt x="104" y="288"/>
                    <a:pt x="111" y="289"/>
                    <a:pt x="117" y="290"/>
                  </a:cubicBezTo>
                  <a:cubicBezTo>
                    <a:pt x="124" y="290"/>
                    <a:pt x="131" y="290"/>
                    <a:pt x="137" y="290"/>
                  </a:cubicBezTo>
                  <a:cubicBezTo>
                    <a:pt x="145" y="290"/>
                    <a:pt x="153" y="290"/>
                    <a:pt x="161" y="289"/>
                  </a:cubicBezTo>
                  <a:cubicBezTo>
                    <a:pt x="168" y="288"/>
                    <a:pt x="175" y="286"/>
                    <a:pt x="181" y="285"/>
                  </a:cubicBezTo>
                  <a:cubicBezTo>
                    <a:pt x="187" y="283"/>
                    <a:pt x="192" y="281"/>
                    <a:pt x="196" y="279"/>
                  </a:cubicBezTo>
                  <a:cubicBezTo>
                    <a:pt x="200" y="277"/>
                    <a:pt x="204" y="274"/>
                    <a:pt x="206" y="272"/>
                  </a:cubicBezTo>
                  <a:cubicBezTo>
                    <a:pt x="208" y="269"/>
                    <a:pt x="211" y="267"/>
                    <a:pt x="214" y="265"/>
                  </a:cubicBezTo>
                  <a:cubicBezTo>
                    <a:pt x="216" y="263"/>
                    <a:pt x="219" y="262"/>
                    <a:pt x="222" y="261"/>
                  </a:cubicBezTo>
                  <a:cubicBezTo>
                    <a:pt x="225" y="260"/>
                    <a:pt x="228" y="259"/>
                    <a:pt x="231" y="258"/>
                  </a:cubicBezTo>
                  <a:cubicBezTo>
                    <a:pt x="234" y="258"/>
                    <a:pt x="238" y="258"/>
                    <a:pt x="241" y="258"/>
                  </a:cubicBezTo>
                  <a:cubicBezTo>
                    <a:pt x="244" y="258"/>
                    <a:pt x="246" y="258"/>
                    <a:pt x="248" y="258"/>
                  </a:cubicBezTo>
                  <a:cubicBezTo>
                    <a:pt x="251" y="258"/>
                    <a:pt x="253" y="258"/>
                    <a:pt x="256" y="258"/>
                  </a:cubicBezTo>
                  <a:cubicBezTo>
                    <a:pt x="259" y="259"/>
                    <a:pt x="262" y="259"/>
                    <a:pt x="264" y="259"/>
                  </a:cubicBezTo>
                  <a:cubicBezTo>
                    <a:pt x="267" y="260"/>
                    <a:pt x="270" y="260"/>
                    <a:pt x="273" y="261"/>
                  </a:cubicBezTo>
                  <a:cubicBezTo>
                    <a:pt x="281" y="262"/>
                    <a:pt x="288" y="265"/>
                    <a:pt x="296" y="270"/>
                  </a:cubicBezTo>
                  <a:cubicBezTo>
                    <a:pt x="303" y="275"/>
                    <a:pt x="310" y="281"/>
                    <a:pt x="318" y="288"/>
                  </a:cubicBezTo>
                  <a:cubicBezTo>
                    <a:pt x="325" y="295"/>
                    <a:pt x="332" y="304"/>
                    <a:pt x="340" y="312"/>
                  </a:cubicBezTo>
                  <a:cubicBezTo>
                    <a:pt x="348" y="320"/>
                    <a:pt x="355" y="329"/>
                    <a:pt x="364" y="33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组合 16"/>
          <p:cNvGrpSpPr/>
          <p:nvPr/>
        </p:nvGrpSpPr>
        <p:grpSpPr>
          <a:xfrm>
            <a:off x="4560603" y="4749040"/>
            <a:ext cx="2207970" cy="1222847"/>
            <a:chOff x="3292673" y="3890987"/>
            <a:chExt cx="1743075" cy="965200"/>
          </a:xfrm>
          <a:effectLst/>
        </p:grpSpPr>
        <p:sp>
          <p:nvSpPr>
            <p:cNvPr id="18" name="Freeform 15"/>
            <p:cNvSpPr/>
            <p:nvPr/>
          </p:nvSpPr>
          <p:spPr bwMode="auto">
            <a:xfrm flipH="1">
              <a:off x="4313435" y="3983062"/>
              <a:ext cx="15875" cy="311150"/>
            </a:xfrm>
            <a:custGeom>
              <a:avLst/>
              <a:gdLst>
                <a:gd name="T0" fmla="*/ 8 w 10"/>
                <a:gd name="T1" fmla="*/ 14 h 210"/>
                <a:gd name="T2" fmla="*/ 8 w 10"/>
                <a:gd name="T3" fmla="*/ 21 h 210"/>
                <a:gd name="T4" fmla="*/ 8 w 10"/>
                <a:gd name="T5" fmla="*/ 21 h 210"/>
                <a:gd name="T6" fmla="*/ 8 w 10"/>
                <a:gd name="T7" fmla="*/ 21 h 210"/>
                <a:gd name="T8" fmla="*/ 8 w 10"/>
                <a:gd name="T9" fmla="*/ 21 h 210"/>
                <a:gd name="T10" fmla="*/ 7 w 10"/>
                <a:gd name="T11" fmla="*/ 27 h 210"/>
                <a:gd name="T12" fmla="*/ 7 w 10"/>
                <a:gd name="T13" fmla="*/ 27 h 210"/>
                <a:gd name="T14" fmla="*/ 7 w 10"/>
                <a:gd name="T15" fmla="*/ 27 h 210"/>
                <a:gd name="T16" fmla="*/ 7 w 10"/>
                <a:gd name="T17" fmla="*/ 27 h 210"/>
                <a:gd name="T18" fmla="*/ 5 w 10"/>
                <a:gd name="T19" fmla="*/ 101 h 210"/>
                <a:gd name="T20" fmla="*/ 0 w 10"/>
                <a:gd name="T21" fmla="*/ 210 h 210"/>
                <a:gd name="T22" fmla="*/ 0 w 10"/>
                <a:gd name="T23" fmla="*/ 210 h 210"/>
                <a:gd name="T24" fmla="*/ 1 w 10"/>
                <a:gd name="T25" fmla="*/ 205 h 210"/>
                <a:gd name="T26" fmla="*/ 1 w 10"/>
                <a:gd name="T27" fmla="*/ 203 h 210"/>
                <a:gd name="T28" fmla="*/ 1 w 10"/>
                <a:gd name="T29" fmla="*/ 203 h 210"/>
                <a:gd name="T30" fmla="*/ 1 w 10"/>
                <a:gd name="T31" fmla="*/ 196 h 210"/>
                <a:gd name="T32" fmla="*/ 2 w 10"/>
                <a:gd name="T33" fmla="*/ 189 h 210"/>
                <a:gd name="T34" fmla="*/ 2 w 10"/>
                <a:gd name="T35" fmla="*/ 189 h 210"/>
                <a:gd name="T36" fmla="*/ 2 w 10"/>
                <a:gd name="T37" fmla="*/ 189 h 210"/>
                <a:gd name="T38" fmla="*/ 2 w 10"/>
                <a:gd name="T39" fmla="*/ 188 h 210"/>
                <a:gd name="T40" fmla="*/ 2 w 10"/>
                <a:gd name="T41" fmla="*/ 182 h 210"/>
                <a:gd name="T42" fmla="*/ 2 w 10"/>
                <a:gd name="T43" fmla="*/ 182 h 210"/>
                <a:gd name="T44" fmla="*/ 2 w 10"/>
                <a:gd name="T45" fmla="*/ 182 h 210"/>
                <a:gd name="T46" fmla="*/ 2 w 10"/>
                <a:gd name="T47" fmla="*/ 182 h 210"/>
                <a:gd name="T48" fmla="*/ 10 w 10"/>
                <a:gd name="T49" fmla="*/ 1 h 210"/>
                <a:gd name="T50" fmla="*/ 10 w 10"/>
                <a:gd name="T51" fmla="*/ 1 h 210"/>
                <a:gd name="T52" fmla="*/ 10 w 10"/>
                <a:gd name="T53" fmla="*/ 0 h 210"/>
                <a:gd name="T54" fmla="*/ 9 w 10"/>
                <a:gd name="T55" fmla="*/ 4 h 210"/>
                <a:gd name="T56" fmla="*/ 9 w 10"/>
                <a:gd name="T57" fmla="*/ 7 h 210"/>
                <a:gd name="T58" fmla="*/ 8 w 10"/>
                <a:gd name="T59" fmla="*/ 1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 h="210">
                  <a:moveTo>
                    <a:pt x="8" y="14"/>
                  </a:moveTo>
                  <a:cubicBezTo>
                    <a:pt x="8" y="16"/>
                    <a:pt x="8" y="19"/>
                    <a:pt x="8" y="21"/>
                  </a:cubicBezTo>
                  <a:cubicBezTo>
                    <a:pt x="8" y="21"/>
                    <a:pt x="8" y="21"/>
                    <a:pt x="8" y="21"/>
                  </a:cubicBezTo>
                  <a:cubicBezTo>
                    <a:pt x="8" y="21"/>
                    <a:pt x="8" y="21"/>
                    <a:pt x="8" y="21"/>
                  </a:cubicBezTo>
                  <a:cubicBezTo>
                    <a:pt x="8" y="21"/>
                    <a:pt x="8" y="21"/>
                    <a:pt x="8" y="21"/>
                  </a:cubicBezTo>
                  <a:cubicBezTo>
                    <a:pt x="8" y="23"/>
                    <a:pt x="8" y="25"/>
                    <a:pt x="7" y="27"/>
                  </a:cubicBezTo>
                  <a:cubicBezTo>
                    <a:pt x="7" y="27"/>
                    <a:pt x="7" y="27"/>
                    <a:pt x="7" y="27"/>
                  </a:cubicBezTo>
                  <a:cubicBezTo>
                    <a:pt x="7" y="27"/>
                    <a:pt x="7" y="27"/>
                    <a:pt x="7" y="27"/>
                  </a:cubicBezTo>
                  <a:cubicBezTo>
                    <a:pt x="7" y="27"/>
                    <a:pt x="7" y="27"/>
                    <a:pt x="7" y="27"/>
                  </a:cubicBezTo>
                  <a:cubicBezTo>
                    <a:pt x="7" y="52"/>
                    <a:pt x="6" y="77"/>
                    <a:pt x="5" y="101"/>
                  </a:cubicBezTo>
                  <a:cubicBezTo>
                    <a:pt x="0" y="210"/>
                    <a:pt x="0" y="210"/>
                    <a:pt x="0" y="210"/>
                  </a:cubicBezTo>
                  <a:cubicBezTo>
                    <a:pt x="0" y="210"/>
                    <a:pt x="0" y="210"/>
                    <a:pt x="0" y="210"/>
                  </a:cubicBezTo>
                  <a:cubicBezTo>
                    <a:pt x="0" y="209"/>
                    <a:pt x="1" y="207"/>
                    <a:pt x="1" y="205"/>
                  </a:cubicBezTo>
                  <a:cubicBezTo>
                    <a:pt x="1" y="205"/>
                    <a:pt x="1" y="204"/>
                    <a:pt x="1" y="203"/>
                  </a:cubicBezTo>
                  <a:cubicBezTo>
                    <a:pt x="1" y="203"/>
                    <a:pt x="1" y="203"/>
                    <a:pt x="1" y="203"/>
                  </a:cubicBezTo>
                  <a:cubicBezTo>
                    <a:pt x="1" y="201"/>
                    <a:pt x="1" y="199"/>
                    <a:pt x="1" y="196"/>
                  </a:cubicBezTo>
                  <a:cubicBezTo>
                    <a:pt x="2" y="194"/>
                    <a:pt x="2" y="192"/>
                    <a:pt x="2" y="189"/>
                  </a:cubicBezTo>
                  <a:cubicBezTo>
                    <a:pt x="2" y="189"/>
                    <a:pt x="2" y="189"/>
                    <a:pt x="2" y="189"/>
                  </a:cubicBezTo>
                  <a:cubicBezTo>
                    <a:pt x="2" y="189"/>
                    <a:pt x="2" y="189"/>
                    <a:pt x="2" y="189"/>
                  </a:cubicBezTo>
                  <a:cubicBezTo>
                    <a:pt x="2" y="188"/>
                    <a:pt x="2" y="188"/>
                    <a:pt x="2" y="188"/>
                  </a:cubicBezTo>
                  <a:cubicBezTo>
                    <a:pt x="2" y="186"/>
                    <a:pt x="2" y="184"/>
                    <a:pt x="2" y="182"/>
                  </a:cubicBezTo>
                  <a:cubicBezTo>
                    <a:pt x="2" y="182"/>
                    <a:pt x="2" y="182"/>
                    <a:pt x="2" y="182"/>
                  </a:cubicBezTo>
                  <a:cubicBezTo>
                    <a:pt x="2" y="182"/>
                    <a:pt x="2" y="182"/>
                    <a:pt x="2" y="182"/>
                  </a:cubicBezTo>
                  <a:cubicBezTo>
                    <a:pt x="2" y="182"/>
                    <a:pt x="2" y="182"/>
                    <a:pt x="2" y="182"/>
                  </a:cubicBezTo>
                  <a:cubicBezTo>
                    <a:pt x="5" y="121"/>
                    <a:pt x="7" y="61"/>
                    <a:pt x="10" y="1"/>
                  </a:cubicBezTo>
                  <a:cubicBezTo>
                    <a:pt x="10" y="1"/>
                    <a:pt x="10" y="1"/>
                    <a:pt x="10" y="1"/>
                  </a:cubicBezTo>
                  <a:cubicBezTo>
                    <a:pt x="10" y="0"/>
                    <a:pt x="10" y="0"/>
                    <a:pt x="10" y="0"/>
                  </a:cubicBezTo>
                  <a:cubicBezTo>
                    <a:pt x="9" y="2"/>
                    <a:pt x="9" y="3"/>
                    <a:pt x="9" y="4"/>
                  </a:cubicBezTo>
                  <a:cubicBezTo>
                    <a:pt x="9" y="5"/>
                    <a:pt x="9" y="6"/>
                    <a:pt x="9" y="7"/>
                  </a:cubicBezTo>
                  <a:cubicBezTo>
                    <a:pt x="9" y="10"/>
                    <a:pt x="9" y="12"/>
                    <a:pt x="8" y="14"/>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16"/>
            <p:cNvSpPr/>
            <p:nvPr/>
          </p:nvSpPr>
          <p:spPr bwMode="auto">
            <a:xfrm flipH="1">
              <a:off x="4038798" y="3929087"/>
              <a:ext cx="104775" cy="373062"/>
            </a:xfrm>
            <a:custGeom>
              <a:avLst/>
              <a:gdLst>
                <a:gd name="T0" fmla="*/ 46 w 70"/>
                <a:gd name="T1" fmla="*/ 34 h 251"/>
                <a:gd name="T2" fmla="*/ 26 w 70"/>
                <a:gd name="T3" fmla="*/ 19 h 251"/>
                <a:gd name="T4" fmla="*/ 12 w 70"/>
                <a:gd name="T5" fmla="*/ 6 h 251"/>
                <a:gd name="T6" fmla="*/ 11 w 70"/>
                <a:gd name="T7" fmla="*/ 5 h 251"/>
                <a:gd name="T8" fmla="*/ 10 w 70"/>
                <a:gd name="T9" fmla="*/ 3 h 251"/>
                <a:gd name="T10" fmla="*/ 9 w 70"/>
                <a:gd name="T11" fmla="*/ 2 h 251"/>
                <a:gd name="T12" fmla="*/ 9 w 70"/>
                <a:gd name="T13" fmla="*/ 0 h 251"/>
                <a:gd name="T14" fmla="*/ 0 w 70"/>
                <a:gd name="T15" fmla="*/ 179 h 251"/>
                <a:gd name="T16" fmla="*/ 0 w 70"/>
                <a:gd name="T17" fmla="*/ 181 h 251"/>
                <a:gd name="T18" fmla="*/ 1 w 70"/>
                <a:gd name="T19" fmla="*/ 182 h 251"/>
                <a:gd name="T20" fmla="*/ 1 w 70"/>
                <a:gd name="T21" fmla="*/ 184 h 251"/>
                <a:gd name="T22" fmla="*/ 3 w 70"/>
                <a:gd name="T23" fmla="*/ 185 h 251"/>
                <a:gd name="T24" fmla="*/ 17 w 70"/>
                <a:gd name="T25" fmla="*/ 199 h 251"/>
                <a:gd name="T26" fmla="*/ 36 w 70"/>
                <a:gd name="T27" fmla="*/ 216 h 251"/>
                <a:gd name="T28" fmla="*/ 52 w 70"/>
                <a:gd name="T29" fmla="*/ 234 h 251"/>
                <a:gd name="T30" fmla="*/ 59 w 70"/>
                <a:gd name="T31" fmla="*/ 251 h 251"/>
                <a:gd name="T32" fmla="*/ 70 w 70"/>
                <a:gd name="T33" fmla="*/ 67 h 251"/>
                <a:gd name="T34" fmla="*/ 63 w 70"/>
                <a:gd name="T35" fmla="*/ 51 h 251"/>
                <a:gd name="T36" fmla="*/ 46 w 70"/>
                <a:gd name="T37" fmla="*/ 34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251">
                  <a:moveTo>
                    <a:pt x="46" y="34"/>
                  </a:moveTo>
                  <a:cubicBezTo>
                    <a:pt x="39" y="29"/>
                    <a:pt x="32" y="24"/>
                    <a:pt x="26" y="19"/>
                  </a:cubicBezTo>
                  <a:cubicBezTo>
                    <a:pt x="20" y="14"/>
                    <a:pt x="15" y="10"/>
                    <a:pt x="12" y="6"/>
                  </a:cubicBezTo>
                  <a:cubicBezTo>
                    <a:pt x="11" y="6"/>
                    <a:pt x="11" y="5"/>
                    <a:pt x="11" y="5"/>
                  </a:cubicBezTo>
                  <a:cubicBezTo>
                    <a:pt x="10" y="4"/>
                    <a:pt x="10" y="4"/>
                    <a:pt x="10" y="3"/>
                  </a:cubicBezTo>
                  <a:cubicBezTo>
                    <a:pt x="10" y="3"/>
                    <a:pt x="9" y="2"/>
                    <a:pt x="9" y="2"/>
                  </a:cubicBezTo>
                  <a:cubicBezTo>
                    <a:pt x="9" y="1"/>
                    <a:pt x="9" y="1"/>
                    <a:pt x="9" y="0"/>
                  </a:cubicBezTo>
                  <a:cubicBezTo>
                    <a:pt x="6" y="60"/>
                    <a:pt x="3" y="120"/>
                    <a:pt x="0" y="179"/>
                  </a:cubicBezTo>
                  <a:cubicBezTo>
                    <a:pt x="0" y="180"/>
                    <a:pt x="0" y="180"/>
                    <a:pt x="0" y="181"/>
                  </a:cubicBezTo>
                  <a:cubicBezTo>
                    <a:pt x="0" y="181"/>
                    <a:pt x="0" y="182"/>
                    <a:pt x="1" y="182"/>
                  </a:cubicBezTo>
                  <a:cubicBezTo>
                    <a:pt x="1" y="183"/>
                    <a:pt x="1" y="183"/>
                    <a:pt x="1" y="184"/>
                  </a:cubicBezTo>
                  <a:cubicBezTo>
                    <a:pt x="2" y="184"/>
                    <a:pt x="2" y="185"/>
                    <a:pt x="3" y="185"/>
                  </a:cubicBezTo>
                  <a:cubicBezTo>
                    <a:pt x="6" y="189"/>
                    <a:pt x="11" y="194"/>
                    <a:pt x="17" y="199"/>
                  </a:cubicBezTo>
                  <a:cubicBezTo>
                    <a:pt x="23" y="204"/>
                    <a:pt x="30" y="210"/>
                    <a:pt x="36" y="216"/>
                  </a:cubicBezTo>
                  <a:cubicBezTo>
                    <a:pt x="42" y="222"/>
                    <a:pt x="48" y="228"/>
                    <a:pt x="52" y="234"/>
                  </a:cubicBezTo>
                  <a:cubicBezTo>
                    <a:pt x="57" y="240"/>
                    <a:pt x="59" y="246"/>
                    <a:pt x="59" y="251"/>
                  </a:cubicBezTo>
                  <a:cubicBezTo>
                    <a:pt x="63" y="190"/>
                    <a:pt x="66" y="129"/>
                    <a:pt x="70" y="67"/>
                  </a:cubicBezTo>
                  <a:cubicBezTo>
                    <a:pt x="70" y="62"/>
                    <a:pt x="67" y="57"/>
                    <a:pt x="63" y="51"/>
                  </a:cubicBezTo>
                  <a:cubicBezTo>
                    <a:pt x="58" y="46"/>
                    <a:pt x="52" y="40"/>
                    <a:pt x="46" y="34"/>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7"/>
            <p:cNvSpPr/>
            <p:nvPr/>
          </p:nvSpPr>
          <p:spPr bwMode="auto">
            <a:xfrm flipH="1">
              <a:off x="3294260" y="3935437"/>
              <a:ext cx="1738313" cy="920750"/>
            </a:xfrm>
            <a:custGeom>
              <a:avLst/>
              <a:gdLst>
                <a:gd name="T0" fmla="*/ 1168 w 1177"/>
                <a:gd name="T1" fmla="*/ 208 h 623"/>
                <a:gd name="T2" fmla="*/ 1132 w 1177"/>
                <a:gd name="T3" fmla="*/ 225 h 623"/>
                <a:gd name="T4" fmla="*/ 1074 w 1177"/>
                <a:gd name="T5" fmla="*/ 229 h 623"/>
                <a:gd name="T6" fmla="*/ 1021 w 1177"/>
                <a:gd name="T7" fmla="*/ 222 h 623"/>
                <a:gd name="T8" fmla="*/ 1005 w 1177"/>
                <a:gd name="T9" fmla="*/ 220 h 623"/>
                <a:gd name="T10" fmla="*/ 992 w 1177"/>
                <a:gd name="T11" fmla="*/ 218 h 623"/>
                <a:gd name="T12" fmla="*/ 979 w 1177"/>
                <a:gd name="T13" fmla="*/ 218 h 623"/>
                <a:gd name="T14" fmla="*/ 972 w 1177"/>
                <a:gd name="T15" fmla="*/ 218 h 623"/>
                <a:gd name="T16" fmla="*/ 963 w 1177"/>
                <a:gd name="T17" fmla="*/ 219 h 623"/>
                <a:gd name="T18" fmla="*/ 951 w 1177"/>
                <a:gd name="T19" fmla="*/ 223 h 623"/>
                <a:gd name="T20" fmla="*/ 940 w 1177"/>
                <a:gd name="T21" fmla="*/ 231 h 623"/>
                <a:gd name="T22" fmla="*/ 932 w 1177"/>
                <a:gd name="T23" fmla="*/ 239 h 623"/>
                <a:gd name="T24" fmla="*/ 931 w 1177"/>
                <a:gd name="T25" fmla="*/ 240 h 623"/>
                <a:gd name="T26" fmla="*/ 417 w 1177"/>
                <a:gd name="T27" fmla="*/ 414 h 623"/>
                <a:gd name="T28" fmla="*/ 266 w 1177"/>
                <a:gd name="T29" fmla="*/ 416 h 623"/>
                <a:gd name="T30" fmla="*/ 235 w 1177"/>
                <a:gd name="T31" fmla="*/ 413 h 623"/>
                <a:gd name="T32" fmla="*/ 223 w 1177"/>
                <a:gd name="T33" fmla="*/ 242 h 623"/>
                <a:gd name="T34" fmla="*/ 200 w 1177"/>
                <a:gd name="T35" fmla="*/ 228 h 623"/>
                <a:gd name="T36" fmla="*/ 194 w 1177"/>
                <a:gd name="T37" fmla="*/ 227 h 623"/>
                <a:gd name="T38" fmla="*/ 187 w 1177"/>
                <a:gd name="T39" fmla="*/ 226 h 623"/>
                <a:gd name="T40" fmla="*/ 178 w 1177"/>
                <a:gd name="T41" fmla="*/ 225 h 623"/>
                <a:gd name="T42" fmla="*/ 168 w 1177"/>
                <a:gd name="T43" fmla="*/ 226 h 623"/>
                <a:gd name="T44" fmla="*/ 157 w 1177"/>
                <a:gd name="T45" fmla="*/ 227 h 623"/>
                <a:gd name="T46" fmla="*/ 91 w 1177"/>
                <a:gd name="T47" fmla="*/ 229 h 623"/>
                <a:gd name="T48" fmla="*/ 46 w 1177"/>
                <a:gd name="T49" fmla="*/ 216 h 623"/>
                <a:gd name="T50" fmla="*/ 17 w 1177"/>
                <a:gd name="T51" fmla="*/ 203 h 623"/>
                <a:gd name="T52" fmla="*/ 4 w 1177"/>
                <a:gd name="T53" fmla="*/ 190 h 623"/>
                <a:gd name="T54" fmla="*/ 3 w 1177"/>
                <a:gd name="T55" fmla="*/ 376 h 623"/>
                <a:gd name="T56" fmla="*/ 9 w 1177"/>
                <a:gd name="T57" fmla="*/ 386 h 623"/>
                <a:gd name="T58" fmla="*/ 20 w 1177"/>
                <a:gd name="T59" fmla="*/ 396 h 623"/>
                <a:gd name="T60" fmla="*/ 38 w 1177"/>
                <a:gd name="T61" fmla="*/ 406 h 623"/>
                <a:gd name="T62" fmla="*/ 59 w 1177"/>
                <a:gd name="T63" fmla="*/ 414 h 623"/>
                <a:gd name="T64" fmla="*/ 75 w 1177"/>
                <a:gd name="T65" fmla="*/ 419 h 623"/>
                <a:gd name="T66" fmla="*/ 87 w 1177"/>
                <a:gd name="T67" fmla="*/ 422 h 623"/>
                <a:gd name="T68" fmla="*/ 100 w 1177"/>
                <a:gd name="T69" fmla="*/ 424 h 623"/>
                <a:gd name="T70" fmla="*/ 109 w 1177"/>
                <a:gd name="T71" fmla="*/ 425 h 623"/>
                <a:gd name="T72" fmla="*/ 119 w 1177"/>
                <a:gd name="T73" fmla="*/ 425 h 623"/>
                <a:gd name="T74" fmla="*/ 138 w 1177"/>
                <a:gd name="T75" fmla="*/ 423 h 623"/>
                <a:gd name="T76" fmla="*/ 174 w 1177"/>
                <a:gd name="T77" fmla="*/ 419 h 623"/>
                <a:gd name="T78" fmla="*/ 200 w 1177"/>
                <a:gd name="T79" fmla="*/ 610 h 623"/>
                <a:gd name="T80" fmla="*/ 209 w 1177"/>
                <a:gd name="T81" fmla="*/ 615 h 623"/>
                <a:gd name="T82" fmla="*/ 214 w 1177"/>
                <a:gd name="T83" fmla="*/ 617 h 623"/>
                <a:gd name="T84" fmla="*/ 221 w 1177"/>
                <a:gd name="T85" fmla="*/ 618 h 623"/>
                <a:gd name="T86" fmla="*/ 229 w 1177"/>
                <a:gd name="T87" fmla="*/ 620 h 623"/>
                <a:gd name="T88" fmla="*/ 241 w 1177"/>
                <a:gd name="T89" fmla="*/ 621 h 623"/>
                <a:gd name="T90" fmla="*/ 258 w 1177"/>
                <a:gd name="T91" fmla="*/ 622 h 623"/>
                <a:gd name="T92" fmla="*/ 283 w 1177"/>
                <a:gd name="T93" fmla="*/ 623 h 623"/>
                <a:gd name="T94" fmla="*/ 1004 w 1177"/>
                <a:gd name="T95" fmla="*/ 613 h 623"/>
                <a:gd name="T96" fmla="*/ 1038 w 1177"/>
                <a:gd name="T97" fmla="*/ 424 h 623"/>
                <a:gd name="T98" fmla="*/ 1055 w 1177"/>
                <a:gd name="T99" fmla="*/ 425 h 623"/>
                <a:gd name="T100" fmla="*/ 1069 w 1177"/>
                <a:gd name="T101" fmla="*/ 426 h 623"/>
                <a:gd name="T102" fmla="*/ 1085 w 1177"/>
                <a:gd name="T103" fmla="*/ 425 h 623"/>
                <a:gd name="T104" fmla="*/ 1107 w 1177"/>
                <a:gd name="T105" fmla="*/ 422 h 623"/>
                <a:gd name="T106" fmla="*/ 1132 w 1177"/>
                <a:gd name="T107" fmla="*/ 414 h 623"/>
                <a:gd name="T108" fmla="*/ 1144 w 1177"/>
                <a:gd name="T109" fmla="*/ 406 h 623"/>
                <a:gd name="T110" fmla="*/ 1151 w 1177"/>
                <a:gd name="T111" fmla="*/ 399 h 623"/>
                <a:gd name="T112" fmla="*/ 1154 w 1177"/>
                <a:gd name="T113" fmla="*/ 394 h 623"/>
                <a:gd name="T114" fmla="*/ 1156 w 1177"/>
                <a:gd name="T115" fmla="*/ 386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77" h="623">
                  <a:moveTo>
                    <a:pt x="1177" y="192"/>
                  </a:moveTo>
                  <a:cubicBezTo>
                    <a:pt x="1176" y="193"/>
                    <a:pt x="1176" y="194"/>
                    <a:pt x="1176" y="195"/>
                  </a:cubicBezTo>
                  <a:cubicBezTo>
                    <a:pt x="1176" y="195"/>
                    <a:pt x="1176" y="195"/>
                    <a:pt x="1176" y="195"/>
                  </a:cubicBezTo>
                  <a:cubicBezTo>
                    <a:pt x="1176" y="196"/>
                    <a:pt x="1176" y="197"/>
                    <a:pt x="1175" y="197"/>
                  </a:cubicBezTo>
                  <a:cubicBezTo>
                    <a:pt x="1175" y="197"/>
                    <a:pt x="1175" y="197"/>
                    <a:pt x="1175" y="197"/>
                  </a:cubicBezTo>
                  <a:cubicBezTo>
                    <a:pt x="1175" y="198"/>
                    <a:pt x="1175" y="199"/>
                    <a:pt x="1174" y="200"/>
                  </a:cubicBezTo>
                  <a:cubicBezTo>
                    <a:pt x="1174" y="201"/>
                    <a:pt x="1173" y="202"/>
                    <a:pt x="1173" y="203"/>
                  </a:cubicBezTo>
                  <a:cubicBezTo>
                    <a:pt x="1173" y="203"/>
                    <a:pt x="1173" y="203"/>
                    <a:pt x="1173" y="203"/>
                  </a:cubicBezTo>
                  <a:cubicBezTo>
                    <a:pt x="1172" y="204"/>
                    <a:pt x="1172" y="204"/>
                    <a:pt x="1171" y="205"/>
                  </a:cubicBezTo>
                  <a:cubicBezTo>
                    <a:pt x="1171" y="205"/>
                    <a:pt x="1171" y="205"/>
                    <a:pt x="1171" y="205"/>
                  </a:cubicBezTo>
                  <a:cubicBezTo>
                    <a:pt x="1170" y="206"/>
                    <a:pt x="1169" y="207"/>
                    <a:pt x="1168" y="208"/>
                  </a:cubicBezTo>
                  <a:cubicBezTo>
                    <a:pt x="1168" y="208"/>
                    <a:pt x="1168" y="208"/>
                    <a:pt x="1168" y="208"/>
                  </a:cubicBezTo>
                  <a:cubicBezTo>
                    <a:pt x="1167" y="209"/>
                    <a:pt x="1166" y="210"/>
                    <a:pt x="1165" y="211"/>
                  </a:cubicBezTo>
                  <a:cubicBezTo>
                    <a:pt x="1165" y="211"/>
                    <a:pt x="1165" y="211"/>
                    <a:pt x="1165" y="211"/>
                  </a:cubicBezTo>
                  <a:cubicBezTo>
                    <a:pt x="1164" y="212"/>
                    <a:pt x="1163" y="212"/>
                    <a:pt x="1161" y="213"/>
                  </a:cubicBezTo>
                  <a:cubicBezTo>
                    <a:pt x="1161" y="214"/>
                    <a:pt x="1161" y="214"/>
                    <a:pt x="1161" y="214"/>
                  </a:cubicBezTo>
                  <a:cubicBezTo>
                    <a:pt x="1160" y="214"/>
                    <a:pt x="1159" y="215"/>
                    <a:pt x="1158" y="215"/>
                  </a:cubicBezTo>
                  <a:cubicBezTo>
                    <a:pt x="1156" y="216"/>
                    <a:pt x="1155" y="217"/>
                    <a:pt x="1153" y="217"/>
                  </a:cubicBezTo>
                  <a:cubicBezTo>
                    <a:pt x="1153" y="218"/>
                    <a:pt x="1153" y="218"/>
                    <a:pt x="1152" y="218"/>
                  </a:cubicBezTo>
                  <a:cubicBezTo>
                    <a:pt x="1150" y="219"/>
                    <a:pt x="1148" y="220"/>
                    <a:pt x="1146" y="220"/>
                  </a:cubicBezTo>
                  <a:cubicBezTo>
                    <a:pt x="1146" y="221"/>
                    <a:pt x="1145" y="221"/>
                    <a:pt x="1144" y="221"/>
                  </a:cubicBezTo>
                  <a:cubicBezTo>
                    <a:pt x="1143" y="222"/>
                    <a:pt x="1141" y="222"/>
                    <a:pt x="1140" y="223"/>
                  </a:cubicBezTo>
                  <a:cubicBezTo>
                    <a:pt x="1139" y="223"/>
                    <a:pt x="1138" y="223"/>
                    <a:pt x="1137" y="223"/>
                  </a:cubicBezTo>
                  <a:cubicBezTo>
                    <a:pt x="1135" y="224"/>
                    <a:pt x="1134" y="224"/>
                    <a:pt x="1132" y="225"/>
                  </a:cubicBezTo>
                  <a:cubicBezTo>
                    <a:pt x="1131" y="225"/>
                    <a:pt x="1129" y="225"/>
                    <a:pt x="1128" y="226"/>
                  </a:cubicBezTo>
                  <a:cubicBezTo>
                    <a:pt x="1128" y="226"/>
                    <a:pt x="1128" y="226"/>
                    <a:pt x="1128" y="226"/>
                  </a:cubicBezTo>
                  <a:cubicBezTo>
                    <a:pt x="1125" y="226"/>
                    <a:pt x="1123" y="227"/>
                    <a:pt x="1121" y="227"/>
                  </a:cubicBezTo>
                  <a:cubicBezTo>
                    <a:pt x="1120" y="227"/>
                    <a:pt x="1120" y="227"/>
                    <a:pt x="1120" y="227"/>
                  </a:cubicBezTo>
                  <a:cubicBezTo>
                    <a:pt x="1118" y="227"/>
                    <a:pt x="1116" y="228"/>
                    <a:pt x="1113" y="228"/>
                  </a:cubicBezTo>
                  <a:cubicBezTo>
                    <a:pt x="1113" y="228"/>
                    <a:pt x="1113" y="228"/>
                    <a:pt x="1113" y="228"/>
                  </a:cubicBezTo>
                  <a:cubicBezTo>
                    <a:pt x="1110" y="228"/>
                    <a:pt x="1108" y="229"/>
                    <a:pt x="1105" y="229"/>
                  </a:cubicBezTo>
                  <a:cubicBezTo>
                    <a:pt x="1105" y="229"/>
                    <a:pt x="1105" y="229"/>
                    <a:pt x="1105" y="229"/>
                  </a:cubicBezTo>
                  <a:cubicBezTo>
                    <a:pt x="1102" y="229"/>
                    <a:pt x="1099" y="229"/>
                    <a:pt x="1097" y="229"/>
                  </a:cubicBezTo>
                  <a:cubicBezTo>
                    <a:pt x="1096" y="229"/>
                    <a:pt x="1096" y="229"/>
                    <a:pt x="1096" y="229"/>
                  </a:cubicBezTo>
                  <a:cubicBezTo>
                    <a:pt x="1093" y="229"/>
                    <a:pt x="1091" y="230"/>
                    <a:pt x="1088" y="230"/>
                  </a:cubicBezTo>
                  <a:cubicBezTo>
                    <a:pt x="1083" y="230"/>
                    <a:pt x="1079" y="229"/>
                    <a:pt x="1074" y="229"/>
                  </a:cubicBezTo>
                  <a:cubicBezTo>
                    <a:pt x="1074" y="229"/>
                    <a:pt x="1074" y="229"/>
                    <a:pt x="1074" y="229"/>
                  </a:cubicBezTo>
                  <a:cubicBezTo>
                    <a:pt x="1069" y="229"/>
                    <a:pt x="1065" y="229"/>
                    <a:pt x="1060" y="228"/>
                  </a:cubicBezTo>
                  <a:cubicBezTo>
                    <a:pt x="1060" y="228"/>
                    <a:pt x="1060" y="228"/>
                    <a:pt x="1060" y="228"/>
                  </a:cubicBezTo>
                  <a:cubicBezTo>
                    <a:pt x="1055" y="228"/>
                    <a:pt x="1050" y="227"/>
                    <a:pt x="1045" y="226"/>
                  </a:cubicBezTo>
                  <a:cubicBezTo>
                    <a:pt x="1045" y="226"/>
                    <a:pt x="1045" y="226"/>
                    <a:pt x="1045" y="226"/>
                  </a:cubicBezTo>
                  <a:cubicBezTo>
                    <a:pt x="1039" y="226"/>
                    <a:pt x="1034" y="225"/>
                    <a:pt x="1029" y="224"/>
                  </a:cubicBezTo>
                  <a:cubicBezTo>
                    <a:pt x="1028" y="224"/>
                    <a:pt x="1028" y="224"/>
                    <a:pt x="1028" y="224"/>
                  </a:cubicBezTo>
                  <a:cubicBezTo>
                    <a:pt x="1027" y="223"/>
                    <a:pt x="1027" y="223"/>
                    <a:pt x="1027" y="223"/>
                  </a:cubicBezTo>
                  <a:cubicBezTo>
                    <a:pt x="1026" y="223"/>
                    <a:pt x="1026" y="223"/>
                    <a:pt x="1026" y="223"/>
                  </a:cubicBezTo>
                  <a:cubicBezTo>
                    <a:pt x="1026" y="223"/>
                    <a:pt x="1026" y="223"/>
                    <a:pt x="1026" y="223"/>
                  </a:cubicBezTo>
                  <a:cubicBezTo>
                    <a:pt x="1024" y="223"/>
                    <a:pt x="1023" y="223"/>
                    <a:pt x="1022" y="223"/>
                  </a:cubicBezTo>
                  <a:cubicBezTo>
                    <a:pt x="1022" y="222"/>
                    <a:pt x="1021" y="222"/>
                    <a:pt x="1021" y="222"/>
                  </a:cubicBezTo>
                  <a:cubicBezTo>
                    <a:pt x="1020" y="222"/>
                    <a:pt x="1020" y="222"/>
                    <a:pt x="1020" y="222"/>
                  </a:cubicBezTo>
                  <a:cubicBezTo>
                    <a:pt x="1020" y="222"/>
                    <a:pt x="1019" y="222"/>
                    <a:pt x="1019" y="222"/>
                  </a:cubicBezTo>
                  <a:cubicBezTo>
                    <a:pt x="1018" y="222"/>
                    <a:pt x="1016" y="222"/>
                    <a:pt x="1015" y="221"/>
                  </a:cubicBezTo>
                  <a:cubicBezTo>
                    <a:pt x="1015" y="221"/>
                    <a:pt x="1014" y="221"/>
                    <a:pt x="1013" y="221"/>
                  </a:cubicBezTo>
                  <a:cubicBezTo>
                    <a:pt x="1013" y="221"/>
                    <a:pt x="1013" y="221"/>
                    <a:pt x="1013" y="221"/>
                  </a:cubicBezTo>
                  <a:cubicBezTo>
                    <a:pt x="1013" y="221"/>
                    <a:pt x="1013" y="221"/>
                    <a:pt x="1013" y="221"/>
                  </a:cubicBezTo>
                  <a:cubicBezTo>
                    <a:pt x="1012" y="221"/>
                    <a:pt x="1012" y="221"/>
                    <a:pt x="1012" y="221"/>
                  </a:cubicBezTo>
                  <a:cubicBezTo>
                    <a:pt x="1011" y="221"/>
                    <a:pt x="1010" y="221"/>
                    <a:pt x="1010" y="220"/>
                  </a:cubicBezTo>
                  <a:cubicBezTo>
                    <a:pt x="1009" y="220"/>
                    <a:pt x="1008" y="220"/>
                    <a:pt x="1007" y="220"/>
                  </a:cubicBezTo>
                  <a:cubicBezTo>
                    <a:pt x="1006" y="220"/>
                    <a:pt x="1006" y="220"/>
                    <a:pt x="1006" y="220"/>
                  </a:cubicBezTo>
                  <a:cubicBezTo>
                    <a:pt x="1006" y="220"/>
                    <a:pt x="1006" y="220"/>
                    <a:pt x="1006" y="220"/>
                  </a:cubicBezTo>
                  <a:cubicBezTo>
                    <a:pt x="1005" y="220"/>
                    <a:pt x="1005" y="220"/>
                    <a:pt x="1005" y="220"/>
                  </a:cubicBezTo>
                  <a:cubicBezTo>
                    <a:pt x="1004" y="220"/>
                    <a:pt x="1003" y="220"/>
                    <a:pt x="1002" y="219"/>
                  </a:cubicBezTo>
                  <a:cubicBezTo>
                    <a:pt x="1002" y="219"/>
                    <a:pt x="1001" y="219"/>
                    <a:pt x="1000" y="219"/>
                  </a:cubicBezTo>
                  <a:cubicBezTo>
                    <a:pt x="999" y="219"/>
                    <a:pt x="999" y="219"/>
                    <a:pt x="999" y="219"/>
                  </a:cubicBezTo>
                  <a:cubicBezTo>
                    <a:pt x="999" y="219"/>
                    <a:pt x="999" y="219"/>
                    <a:pt x="999" y="219"/>
                  </a:cubicBezTo>
                  <a:cubicBezTo>
                    <a:pt x="999" y="219"/>
                    <a:pt x="999" y="219"/>
                    <a:pt x="999" y="219"/>
                  </a:cubicBezTo>
                  <a:cubicBezTo>
                    <a:pt x="999" y="219"/>
                    <a:pt x="999" y="219"/>
                    <a:pt x="999" y="219"/>
                  </a:cubicBezTo>
                  <a:cubicBezTo>
                    <a:pt x="998" y="219"/>
                    <a:pt x="997" y="219"/>
                    <a:pt x="997" y="219"/>
                  </a:cubicBezTo>
                  <a:cubicBezTo>
                    <a:pt x="996" y="219"/>
                    <a:pt x="996" y="219"/>
                    <a:pt x="995" y="219"/>
                  </a:cubicBezTo>
                  <a:cubicBezTo>
                    <a:pt x="994" y="219"/>
                    <a:pt x="994" y="218"/>
                    <a:pt x="993" y="218"/>
                  </a:cubicBezTo>
                  <a:cubicBezTo>
                    <a:pt x="993" y="218"/>
                    <a:pt x="993" y="218"/>
                    <a:pt x="993" y="218"/>
                  </a:cubicBezTo>
                  <a:cubicBezTo>
                    <a:pt x="993" y="218"/>
                    <a:pt x="993" y="218"/>
                    <a:pt x="993" y="218"/>
                  </a:cubicBezTo>
                  <a:cubicBezTo>
                    <a:pt x="992" y="218"/>
                    <a:pt x="992" y="218"/>
                    <a:pt x="992" y="218"/>
                  </a:cubicBezTo>
                  <a:cubicBezTo>
                    <a:pt x="991" y="218"/>
                    <a:pt x="991" y="218"/>
                    <a:pt x="991" y="218"/>
                  </a:cubicBezTo>
                  <a:cubicBezTo>
                    <a:pt x="990" y="218"/>
                    <a:pt x="990" y="218"/>
                    <a:pt x="989" y="218"/>
                  </a:cubicBezTo>
                  <a:cubicBezTo>
                    <a:pt x="989" y="218"/>
                    <a:pt x="988" y="218"/>
                    <a:pt x="988" y="218"/>
                  </a:cubicBezTo>
                  <a:cubicBezTo>
                    <a:pt x="987" y="218"/>
                    <a:pt x="987" y="218"/>
                    <a:pt x="987" y="218"/>
                  </a:cubicBezTo>
                  <a:cubicBezTo>
                    <a:pt x="986" y="218"/>
                    <a:pt x="986" y="218"/>
                    <a:pt x="985" y="218"/>
                  </a:cubicBezTo>
                  <a:cubicBezTo>
                    <a:pt x="985" y="218"/>
                    <a:pt x="985" y="218"/>
                    <a:pt x="984" y="218"/>
                  </a:cubicBezTo>
                  <a:cubicBezTo>
                    <a:pt x="984" y="218"/>
                    <a:pt x="983" y="218"/>
                    <a:pt x="983" y="218"/>
                  </a:cubicBezTo>
                  <a:cubicBezTo>
                    <a:pt x="982" y="218"/>
                    <a:pt x="982" y="218"/>
                    <a:pt x="982" y="218"/>
                  </a:cubicBezTo>
                  <a:cubicBezTo>
                    <a:pt x="982" y="218"/>
                    <a:pt x="982" y="218"/>
                    <a:pt x="982" y="218"/>
                  </a:cubicBezTo>
                  <a:cubicBezTo>
                    <a:pt x="981" y="218"/>
                    <a:pt x="981" y="218"/>
                    <a:pt x="981" y="218"/>
                  </a:cubicBezTo>
                  <a:cubicBezTo>
                    <a:pt x="980" y="218"/>
                    <a:pt x="980" y="218"/>
                    <a:pt x="980" y="218"/>
                  </a:cubicBezTo>
                  <a:cubicBezTo>
                    <a:pt x="979" y="218"/>
                    <a:pt x="979" y="218"/>
                    <a:pt x="979" y="218"/>
                  </a:cubicBezTo>
                  <a:cubicBezTo>
                    <a:pt x="979" y="218"/>
                    <a:pt x="979" y="218"/>
                    <a:pt x="979" y="218"/>
                  </a:cubicBezTo>
                  <a:cubicBezTo>
                    <a:pt x="978" y="218"/>
                    <a:pt x="978" y="218"/>
                    <a:pt x="978" y="218"/>
                  </a:cubicBezTo>
                  <a:cubicBezTo>
                    <a:pt x="978" y="218"/>
                    <a:pt x="978" y="218"/>
                    <a:pt x="978" y="218"/>
                  </a:cubicBezTo>
                  <a:cubicBezTo>
                    <a:pt x="977" y="218"/>
                    <a:pt x="977" y="218"/>
                    <a:pt x="977" y="218"/>
                  </a:cubicBezTo>
                  <a:cubicBezTo>
                    <a:pt x="977" y="218"/>
                    <a:pt x="977" y="218"/>
                    <a:pt x="977" y="218"/>
                  </a:cubicBezTo>
                  <a:cubicBezTo>
                    <a:pt x="977" y="218"/>
                    <a:pt x="977" y="218"/>
                    <a:pt x="977" y="218"/>
                  </a:cubicBezTo>
                  <a:cubicBezTo>
                    <a:pt x="976" y="218"/>
                    <a:pt x="976" y="218"/>
                    <a:pt x="976" y="218"/>
                  </a:cubicBezTo>
                  <a:cubicBezTo>
                    <a:pt x="975" y="218"/>
                    <a:pt x="975" y="218"/>
                    <a:pt x="975" y="218"/>
                  </a:cubicBezTo>
                  <a:cubicBezTo>
                    <a:pt x="974" y="218"/>
                    <a:pt x="974" y="218"/>
                    <a:pt x="974" y="218"/>
                  </a:cubicBezTo>
                  <a:cubicBezTo>
                    <a:pt x="974" y="218"/>
                    <a:pt x="974" y="218"/>
                    <a:pt x="974" y="218"/>
                  </a:cubicBezTo>
                  <a:cubicBezTo>
                    <a:pt x="973" y="218"/>
                    <a:pt x="973" y="218"/>
                    <a:pt x="973" y="218"/>
                  </a:cubicBezTo>
                  <a:cubicBezTo>
                    <a:pt x="972" y="218"/>
                    <a:pt x="972" y="218"/>
                    <a:pt x="972" y="218"/>
                  </a:cubicBezTo>
                  <a:cubicBezTo>
                    <a:pt x="971" y="218"/>
                    <a:pt x="971" y="218"/>
                    <a:pt x="971" y="218"/>
                  </a:cubicBezTo>
                  <a:cubicBezTo>
                    <a:pt x="970" y="218"/>
                    <a:pt x="970" y="218"/>
                    <a:pt x="970" y="218"/>
                  </a:cubicBezTo>
                  <a:cubicBezTo>
                    <a:pt x="969" y="218"/>
                    <a:pt x="969" y="218"/>
                    <a:pt x="969" y="218"/>
                  </a:cubicBezTo>
                  <a:cubicBezTo>
                    <a:pt x="969" y="218"/>
                    <a:pt x="969" y="218"/>
                    <a:pt x="969" y="218"/>
                  </a:cubicBezTo>
                  <a:cubicBezTo>
                    <a:pt x="968" y="218"/>
                    <a:pt x="968" y="218"/>
                    <a:pt x="968" y="218"/>
                  </a:cubicBezTo>
                  <a:cubicBezTo>
                    <a:pt x="968" y="218"/>
                    <a:pt x="968" y="218"/>
                    <a:pt x="968" y="218"/>
                  </a:cubicBezTo>
                  <a:cubicBezTo>
                    <a:pt x="968" y="218"/>
                    <a:pt x="968" y="218"/>
                    <a:pt x="968" y="218"/>
                  </a:cubicBezTo>
                  <a:cubicBezTo>
                    <a:pt x="967" y="218"/>
                    <a:pt x="967" y="218"/>
                    <a:pt x="967" y="218"/>
                  </a:cubicBezTo>
                  <a:cubicBezTo>
                    <a:pt x="966" y="218"/>
                    <a:pt x="966" y="218"/>
                    <a:pt x="966" y="218"/>
                  </a:cubicBezTo>
                  <a:cubicBezTo>
                    <a:pt x="966" y="219"/>
                    <a:pt x="965" y="219"/>
                    <a:pt x="965" y="219"/>
                  </a:cubicBezTo>
                  <a:cubicBezTo>
                    <a:pt x="964" y="219"/>
                    <a:pt x="964" y="219"/>
                    <a:pt x="964" y="219"/>
                  </a:cubicBezTo>
                  <a:cubicBezTo>
                    <a:pt x="963" y="219"/>
                    <a:pt x="963" y="219"/>
                    <a:pt x="963" y="219"/>
                  </a:cubicBezTo>
                  <a:cubicBezTo>
                    <a:pt x="962" y="219"/>
                    <a:pt x="962" y="219"/>
                    <a:pt x="961" y="219"/>
                  </a:cubicBezTo>
                  <a:cubicBezTo>
                    <a:pt x="961" y="220"/>
                    <a:pt x="961" y="220"/>
                    <a:pt x="961" y="220"/>
                  </a:cubicBezTo>
                  <a:cubicBezTo>
                    <a:pt x="960" y="220"/>
                    <a:pt x="960" y="220"/>
                    <a:pt x="960" y="220"/>
                  </a:cubicBezTo>
                  <a:cubicBezTo>
                    <a:pt x="959" y="220"/>
                    <a:pt x="959" y="220"/>
                    <a:pt x="959" y="220"/>
                  </a:cubicBezTo>
                  <a:cubicBezTo>
                    <a:pt x="958" y="220"/>
                    <a:pt x="958" y="220"/>
                    <a:pt x="958" y="220"/>
                  </a:cubicBezTo>
                  <a:cubicBezTo>
                    <a:pt x="958" y="220"/>
                    <a:pt x="958" y="220"/>
                    <a:pt x="957" y="220"/>
                  </a:cubicBezTo>
                  <a:cubicBezTo>
                    <a:pt x="957" y="221"/>
                    <a:pt x="957" y="221"/>
                    <a:pt x="956" y="221"/>
                  </a:cubicBezTo>
                  <a:cubicBezTo>
                    <a:pt x="956" y="221"/>
                    <a:pt x="956" y="221"/>
                    <a:pt x="956" y="221"/>
                  </a:cubicBezTo>
                  <a:cubicBezTo>
                    <a:pt x="955" y="221"/>
                    <a:pt x="955" y="221"/>
                    <a:pt x="954" y="222"/>
                  </a:cubicBezTo>
                  <a:cubicBezTo>
                    <a:pt x="954" y="222"/>
                    <a:pt x="954" y="222"/>
                    <a:pt x="954" y="222"/>
                  </a:cubicBezTo>
                  <a:cubicBezTo>
                    <a:pt x="953" y="222"/>
                    <a:pt x="953" y="222"/>
                    <a:pt x="953" y="222"/>
                  </a:cubicBezTo>
                  <a:cubicBezTo>
                    <a:pt x="953" y="222"/>
                    <a:pt x="952" y="223"/>
                    <a:pt x="951" y="223"/>
                  </a:cubicBezTo>
                  <a:cubicBezTo>
                    <a:pt x="951" y="223"/>
                    <a:pt x="950" y="224"/>
                    <a:pt x="949" y="224"/>
                  </a:cubicBezTo>
                  <a:cubicBezTo>
                    <a:pt x="949" y="224"/>
                    <a:pt x="949" y="224"/>
                    <a:pt x="949" y="224"/>
                  </a:cubicBezTo>
                  <a:cubicBezTo>
                    <a:pt x="949" y="224"/>
                    <a:pt x="949" y="224"/>
                    <a:pt x="949" y="224"/>
                  </a:cubicBezTo>
                  <a:cubicBezTo>
                    <a:pt x="949" y="225"/>
                    <a:pt x="949" y="225"/>
                    <a:pt x="949" y="225"/>
                  </a:cubicBezTo>
                  <a:cubicBezTo>
                    <a:pt x="948" y="225"/>
                    <a:pt x="948" y="225"/>
                    <a:pt x="948" y="225"/>
                  </a:cubicBezTo>
                  <a:cubicBezTo>
                    <a:pt x="948" y="225"/>
                    <a:pt x="947" y="225"/>
                    <a:pt x="947" y="226"/>
                  </a:cubicBezTo>
                  <a:cubicBezTo>
                    <a:pt x="946" y="226"/>
                    <a:pt x="946" y="226"/>
                    <a:pt x="945" y="227"/>
                  </a:cubicBezTo>
                  <a:cubicBezTo>
                    <a:pt x="945" y="227"/>
                    <a:pt x="945" y="227"/>
                    <a:pt x="945" y="227"/>
                  </a:cubicBezTo>
                  <a:cubicBezTo>
                    <a:pt x="944" y="228"/>
                    <a:pt x="944" y="228"/>
                    <a:pt x="943" y="228"/>
                  </a:cubicBezTo>
                  <a:cubicBezTo>
                    <a:pt x="943" y="229"/>
                    <a:pt x="942" y="229"/>
                    <a:pt x="942" y="230"/>
                  </a:cubicBezTo>
                  <a:cubicBezTo>
                    <a:pt x="942" y="230"/>
                    <a:pt x="941" y="230"/>
                    <a:pt x="941" y="231"/>
                  </a:cubicBezTo>
                  <a:cubicBezTo>
                    <a:pt x="940" y="231"/>
                    <a:pt x="940" y="231"/>
                    <a:pt x="940" y="231"/>
                  </a:cubicBezTo>
                  <a:cubicBezTo>
                    <a:pt x="940" y="232"/>
                    <a:pt x="939" y="232"/>
                    <a:pt x="938" y="233"/>
                  </a:cubicBezTo>
                  <a:cubicBezTo>
                    <a:pt x="938" y="234"/>
                    <a:pt x="937" y="234"/>
                    <a:pt x="936" y="235"/>
                  </a:cubicBezTo>
                  <a:cubicBezTo>
                    <a:pt x="935" y="236"/>
                    <a:pt x="934" y="237"/>
                    <a:pt x="933" y="238"/>
                  </a:cubicBezTo>
                  <a:cubicBezTo>
                    <a:pt x="932" y="238"/>
                    <a:pt x="932" y="238"/>
                    <a:pt x="932" y="238"/>
                  </a:cubicBezTo>
                  <a:cubicBezTo>
                    <a:pt x="932" y="238"/>
                    <a:pt x="932" y="238"/>
                    <a:pt x="932" y="238"/>
                  </a:cubicBezTo>
                  <a:cubicBezTo>
                    <a:pt x="932" y="238"/>
                    <a:pt x="932" y="238"/>
                    <a:pt x="932" y="238"/>
                  </a:cubicBezTo>
                  <a:cubicBezTo>
                    <a:pt x="932" y="239"/>
                    <a:pt x="932" y="239"/>
                    <a:pt x="932" y="239"/>
                  </a:cubicBezTo>
                  <a:cubicBezTo>
                    <a:pt x="932" y="239"/>
                    <a:pt x="932" y="239"/>
                    <a:pt x="932" y="239"/>
                  </a:cubicBezTo>
                  <a:cubicBezTo>
                    <a:pt x="932" y="239"/>
                    <a:pt x="932" y="239"/>
                    <a:pt x="932" y="239"/>
                  </a:cubicBezTo>
                  <a:cubicBezTo>
                    <a:pt x="932" y="239"/>
                    <a:pt x="932" y="239"/>
                    <a:pt x="932" y="239"/>
                  </a:cubicBezTo>
                  <a:cubicBezTo>
                    <a:pt x="932" y="239"/>
                    <a:pt x="932" y="239"/>
                    <a:pt x="932" y="239"/>
                  </a:cubicBezTo>
                  <a:cubicBezTo>
                    <a:pt x="932" y="239"/>
                    <a:pt x="932" y="239"/>
                    <a:pt x="932" y="239"/>
                  </a:cubicBezTo>
                  <a:cubicBezTo>
                    <a:pt x="932" y="239"/>
                    <a:pt x="932" y="239"/>
                    <a:pt x="932" y="239"/>
                  </a:cubicBezTo>
                  <a:cubicBezTo>
                    <a:pt x="932" y="239"/>
                    <a:pt x="932" y="239"/>
                    <a:pt x="932" y="239"/>
                  </a:cubicBezTo>
                  <a:cubicBezTo>
                    <a:pt x="932" y="239"/>
                    <a:pt x="932" y="239"/>
                    <a:pt x="932" y="239"/>
                  </a:cubicBezTo>
                  <a:cubicBezTo>
                    <a:pt x="931" y="239"/>
                    <a:pt x="931" y="239"/>
                    <a:pt x="931" y="239"/>
                  </a:cubicBezTo>
                  <a:cubicBezTo>
                    <a:pt x="931" y="240"/>
                    <a:pt x="931" y="240"/>
                    <a:pt x="931" y="240"/>
                  </a:cubicBezTo>
                  <a:cubicBezTo>
                    <a:pt x="931" y="240"/>
                    <a:pt x="931" y="240"/>
                    <a:pt x="931" y="240"/>
                  </a:cubicBezTo>
                  <a:cubicBezTo>
                    <a:pt x="931" y="240"/>
                    <a:pt x="931" y="240"/>
                    <a:pt x="931" y="240"/>
                  </a:cubicBezTo>
                  <a:cubicBezTo>
                    <a:pt x="931" y="240"/>
                    <a:pt x="931" y="240"/>
                    <a:pt x="931" y="240"/>
                  </a:cubicBezTo>
                  <a:cubicBezTo>
                    <a:pt x="931" y="240"/>
                    <a:pt x="931" y="240"/>
                    <a:pt x="931" y="240"/>
                  </a:cubicBezTo>
                  <a:cubicBezTo>
                    <a:pt x="931" y="240"/>
                    <a:pt x="931" y="240"/>
                    <a:pt x="931" y="240"/>
                  </a:cubicBezTo>
                  <a:cubicBezTo>
                    <a:pt x="931" y="240"/>
                    <a:pt x="931" y="240"/>
                    <a:pt x="931" y="240"/>
                  </a:cubicBezTo>
                  <a:cubicBezTo>
                    <a:pt x="931" y="240"/>
                    <a:pt x="931" y="240"/>
                    <a:pt x="931" y="240"/>
                  </a:cubicBezTo>
                  <a:cubicBezTo>
                    <a:pt x="931" y="241"/>
                    <a:pt x="931" y="241"/>
                    <a:pt x="931" y="241"/>
                  </a:cubicBezTo>
                  <a:cubicBezTo>
                    <a:pt x="931" y="241"/>
                    <a:pt x="931" y="241"/>
                    <a:pt x="931" y="241"/>
                  </a:cubicBezTo>
                  <a:cubicBezTo>
                    <a:pt x="931" y="241"/>
                    <a:pt x="931" y="241"/>
                    <a:pt x="931" y="241"/>
                  </a:cubicBezTo>
                  <a:cubicBezTo>
                    <a:pt x="931" y="241"/>
                    <a:pt x="931" y="241"/>
                    <a:pt x="931" y="241"/>
                  </a:cubicBezTo>
                  <a:cubicBezTo>
                    <a:pt x="931" y="242"/>
                    <a:pt x="931" y="242"/>
                    <a:pt x="931" y="242"/>
                  </a:cubicBezTo>
                  <a:cubicBezTo>
                    <a:pt x="931" y="242"/>
                    <a:pt x="931" y="242"/>
                    <a:pt x="931" y="242"/>
                  </a:cubicBezTo>
                  <a:cubicBezTo>
                    <a:pt x="931" y="242"/>
                    <a:pt x="931" y="242"/>
                    <a:pt x="931" y="242"/>
                  </a:cubicBezTo>
                  <a:cubicBezTo>
                    <a:pt x="917" y="408"/>
                    <a:pt x="917" y="408"/>
                    <a:pt x="917" y="408"/>
                  </a:cubicBezTo>
                  <a:cubicBezTo>
                    <a:pt x="726" y="412"/>
                    <a:pt x="726" y="412"/>
                    <a:pt x="726" y="412"/>
                  </a:cubicBezTo>
                  <a:cubicBezTo>
                    <a:pt x="722" y="412"/>
                    <a:pt x="701" y="412"/>
                    <a:pt x="669" y="413"/>
                  </a:cubicBezTo>
                  <a:cubicBezTo>
                    <a:pt x="638" y="413"/>
                    <a:pt x="596" y="413"/>
                    <a:pt x="552" y="413"/>
                  </a:cubicBezTo>
                  <a:cubicBezTo>
                    <a:pt x="507" y="414"/>
                    <a:pt x="460" y="414"/>
                    <a:pt x="417" y="414"/>
                  </a:cubicBezTo>
                  <a:cubicBezTo>
                    <a:pt x="374" y="415"/>
                    <a:pt x="336" y="415"/>
                    <a:pt x="310" y="416"/>
                  </a:cubicBezTo>
                  <a:cubicBezTo>
                    <a:pt x="309" y="416"/>
                    <a:pt x="308" y="416"/>
                    <a:pt x="306" y="416"/>
                  </a:cubicBezTo>
                  <a:cubicBezTo>
                    <a:pt x="305" y="416"/>
                    <a:pt x="304" y="416"/>
                    <a:pt x="303" y="416"/>
                  </a:cubicBezTo>
                  <a:cubicBezTo>
                    <a:pt x="302" y="416"/>
                    <a:pt x="301" y="416"/>
                    <a:pt x="300" y="416"/>
                  </a:cubicBezTo>
                  <a:cubicBezTo>
                    <a:pt x="298" y="416"/>
                    <a:pt x="297" y="416"/>
                    <a:pt x="296" y="416"/>
                  </a:cubicBezTo>
                  <a:cubicBezTo>
                    <a:pt x="294" y="416"/>
                    <a:pt x="291" y="416"/>
                    <a:pt x="289" y="416"/>
                  </a:cubicBezTo>
                  <a:cubicBezTo>
                    <a:pt x="288" y="416"/>
                    <a:pt x="288" y="416"/>
                    <a:pt x="287" y="416"/>
                  </a:cubicBezTo>
                  <a:cubicBezTo>
                    <a:pt x="285" y="416"/>
                    <a:pt x="283" y="416"/>
                    <a:pt x="281" y="416"/>
                  </a:cubicBezTo>
                  <a:cubicBezTo>
                    <a:pt x="280" y="416"/>
                    <a:pt x="280" y="416"/>
                    <a:pt x="279" y="416"/>
                  </a:cubicBezTo>
                  <a:cubicBezTo>
                    <a:pt x="277" y="416"/>
                    <a:pt x="276" y="416"/>
                    <a:pt x="275" y="416"/>
                  </a:cubicBezTo>
                  <a:cubicBezTo>
                    <a:pt x="274" y="416"/>
                    <a:pt x="273" y="416"/>
                    <a:pt x="273" y="416"/>
                  </a:cubicBezTo>
                  <a:cubicBezTo>
                    <a:pt x="270" y="416"/>
                    <a:pt x="268" y="416"/>
                    <a:pt x="266" y="416"/>
                  </a:cubicBezTo>
                  <a:cubicBezTo>
                    <a:pt x="266" y="416"/>
                    <a:pt x="266" y="416"/>
                    <a:pt x="266" y="416"/>
                  </a:cubicBezTo>
                  <a:cubicBezTo>
                    <a:pt x="264" y="415"/>
                    <a:pt x="262" y="415"/>
                    <a:pt x="261" y="415"/>
                  </a:cubicBezTo>
                  <a:cubicBezTo>
                    <a:pt x="260" y="415"/>
                    <a:pt x="259" y="415"/>
                    <a:pt x="259" y="415"/>
                  </a:cubicBezTo>
                  <a:cubicBezTo>
                    <a:pt x="257" y="415"/>
                    <a:pt x="256" y="415"/>
                    <a:pt x="254" y="415"/>
                  </a:cubicBezTo>
                  <a:cubicBezTo>
                    <a:pt x="254" y="415"/>
                    <a:pt x="254" y="415"/>
                    <a:pt x="254" y="415"/>
                  </a:cubicBezTo>
                  <a:cubicBezTo>
                    <a:pt x="252" y="415"/>
                    <a:pt x="251" y="415"/>
                    <a:pt x="249" y="415"/>
                  </a:cubicBezTo>
                  <a:cubicBezTo>
                    <a:pt x="248" y="415"/>
                    <a:pt x="248" y="415"/>
                    <a:pt x="248" y="415"/>
                  </a:cubicBezTo>
                  <a:cubicBezTo>
                    <a:pt x="247" y="415"/>
                    <a:pt x="245" y="414"/>
                    <a:pt x="244" y="414"/>
                  </a:cubicBezTo>
                  <a:cubicBezTo>
                    <a:pt x="242" y="414"/>
                    <a:pt x="241" y="414"/>
                    <a:pt x="239" y="414"/>
                  </a:cubicBezTo>
                  <a:cubicBezTo>
                    <a:pt x="239" y="414"/>
                    <a:pt x="239" y="414"/>
                    <a:pt x="239" y="414"/>
                  </a:cubicBezTo>
                  <a:cubicBezTo>
                    <a:pt x="237" y="414"/>
                    <a:pt x="236" y="414"/>
                    <a:pt x="235" y="413"/>
                  </a:cubicBezTo>
                  <a:cubicBezTo>
                    <a:pt x="235" y="413"/>
                    <a:pt x="235" y="413"/>
                    <a:pt x="235" y="413"/>
                  </a:cubicBezTo>
                  <a:cubicBezTo>
                    <a:pt x="232" y="413"/>
                    <a:pt x="230" y="413"/>
                    <a:pt x="227" y="412"/>
                  </a:cubicBezTo>
                  <a:cubicBezTo>
                    <a:pt x="227" y="412"/>
                    <a:pt x="227" y="412"/>
                    <a:pt x="227" y="412"/>
                  </a:cubicBezTo>
                  <a:cubicBezTo>
                    <a:pt x="226" y="412"/>
                    <a:pt x="225" y="412"/>
                    <a:pt x="224" y="412"/>
                  </a:cubicBezTo>
                  <a:cubicBezTo>
                    <a:pt x="224" y="412"/>
                    <a:pt x="224" y="412"/>
                    <a:pt x="224" y="412"/>
                  </a:cubicBezTo>
                  <a:cubicBezTo>
                    <a:pt x="224" y="412"/>
                    <a:pt x="223" y="412"/>
                    <a:pt x="223" y="412"/>
                  </a:cubicBezTo>
                  <a:cubicBezTo>
                    <a:pt x="224" y="359"/>
                    <a:pt x="224" y="306"/>
                    <a:pt x="225" y="253"/>
                  </a:cubicBezTo>
                  <a:cubicBezTo>
                    <a:pt x="225" y="252"/>
                    <a:pt x="225" y="250"/>
                    <a:pt x="225" y="249"/>
                  </a:cubicBezTo>
                  <a:cubicBezTo>
                    <a:pt x="225" y="249"/>
                    <a:pt x="225" y="248"/>
                    <a:pt x="225" y="248"/>
                  </a:cubicBezTo>
                  <a:cubicBezTo>
                    <a:pt x="224" y="247"/>
                    <a:pt x="224" y="246"/>
                    <a:pt x="224" y="246"/>
                  </a:cubicBezTo>
                  <a:cubicBezTo>
                    <a:pt x="224" y="246"/>
                    <a:pt x="224" y="246"/>
                    <a:pt x="224" y="246"/>
                  </a:cubicBezTo>
                  <a:cubicBezTo>
                    <a:pt x="224" y="245"/>
                    <a:pt x="224" y="245"/>
                    <a:pt x="223" y="244"/>
                  </a:cubicBezTo>
                  <a:cubicBezTo>
                    <a:pt x="223" y="244"/>
                    <a:pt x="223" y="243"/>
                    <a:pt x="223" y="242"/>
                  </a:cubicBezTo>
                  <a:cubicBezTo>
                    <a:pt x="222" y="242"/>
                    <a:pt x="222" y="242"/>
                    <a:pt x="222" y="241"/>
                  </a:cubicBezTo>
                  <a:cubicBezTo>
                    <a:pt x="222" y="241"/>
                    <a:pt x="221" y="240"/>
                    <a:pt x="221" y="240"/>
                  </a:cubicBezTo>
                  <a:cubicBezTo>
                    <a:pt x="221" y="240"/>
                    <a:pt x="221" y="240"/>
                    <a:pt x="221" y="240"/>
                  </a:cubicBezTo>
                  <a:cubicBezTo>
                    <a:pt x="221" y="239"/>
                    <a:pt x="221" y="239"/>
                    <a:pt x="221" y="239"/>
                  </a:cubicBezTo>
                  <a:cubicBezTo>
                    <a:pt x="220" y="238"/>
                    <a:pt x="220" y="238"/>
                    <a:pt x="220" y="238"/>
                  </a:cubicBezTo>
                  <a:cubicBezTo>
                    <a:pt x="219" y="238"/>
                    <a:pt x="219" y="237"/>
                    <a:pt x="219" y="237"/>
                  </a:cubicBezTo>
                  <a:cubicBezTo>
                    <a:pt x="218" y="237"/>
                    <a:pt x="218" y="237"/>
                    <a:pt x="218" y="237"/>
                  </a:cubicBezTo>
                  <a:cubicBezTo>
                    <a:pt x="220" y="108"/>
                    <a:pt x="220" y="108"/>
                    <a:pt x="220" y="108"/>
                  </a:cubicBezTo>
                  <a:cubicBezTo>
                    <a:pt x="189" y="0"/>
                    <a:pt x="189" y="0"/>
                    <a:pt x="189" y="0"/>
                  </a:cubicBezTo>
                  <a:cubicBezTo>
                    <a:pt x="188" y="178"/>
                    <a:pt x="188" y="178"/>
                    <a:pt x="188" y="178"/>
                  </a:cubicBezTo>
                  <a:cubicBezTo>
                    <a:pt x="200" y="228"/>
                    <a:pt x="200" y="228"/>
                    <a:pt x="200" y="228"/>
                  </a:cubicBezTo>
                  <a:cubicBezTo>
                    <a:pt x="200" y="228"/>
                    <a:pt x="200" y="228"/>
                    <a:pt x="200" y="228"/>
                  </a:cubicBezTo>
                  <a:cubicBezTo>
                    <a:pt x="200" y="228"/>
                    <a:pt x="200" y="228"/>
                    <a:pt x="200" y="228"/>
                  </a:cubicBezTo>
                  <a:cubicBezTo>
                    <a:pt x="199" y="228"/>
                    <a:pt x="199" y="228"/>
                    <a:pt x="199" y="228"/>
                  </a:cubicBezTo>
                  <a:cubicBezTo>
                    <a:pt x="199" y="228"/>
                    <a:pt x="199" y="228"/>
                    <a:pt x="199" y="228"/>
                  </a:cubicBezTo>
                  <a:cubicBezTo>
                    <a:pt x="199" y="228"/>
                    <a:pt x="199" y="228"/>
                    <a:pt x="199" y="228"/>
                  </a:cubicBezTo>
                  <a:cubicBezTo>
                    <a:pt x="198" y="228"/>
                    <a:pt x="198" y="228"/>
                    <a:pt x="198" y="228"/>
                  </a:cubicBezTo>
                  <a:cubicBezTo>
                    <a:pt x="198" y="227"/>
                    <a:pt x="198" y="227"/>
                    <a:pt x="198" y="227"/>
                  </a:cubicBezTo>
                  <a:cubicBezTo>
                    <a:pt x="197" y="227"/>
                    <a:pt x="197" y="227"/>
                    <a:pt x="197" y="227"/>
                  </a:cubicBezTo>
                  <a:cubicBezTo>
                    <a:pt x="196" y="227"/>
                    <a:pt x="196" y="227"/>
                    <a:pt x="196" y="227"/>
                  </a:cubicBezTo>
                  <a:cubicBezTo>
                    <a:pt x="196" y="227"/>
                    <a:pt x="196" y="227"/>
                    <a:pt x="196" y="227"/>
                  </a:cubicBezTo>
                  <a:cubicBezTo>
                    <a:pt x="195" y="227"/>
                    <a:pt x="195" y="227"/>
                    <a:pt x="195" y="227"/>
                  </a:cubicBezTo>
                  <a:cubicBezTo>
                    <a:pt x="195" y="227"/>
                    <a:pt x="195" y="227"/>
                    <a:pt x="195" y="227"/>
                  </a:cubicBezTo>
                  <a:cubicBezTo>
                    <a:pt x="194" y="227"/>
                    <a:pt x="194" y="227"/>
                    <a:pt x="194" y="227"/>
                  </a:cubicBezTo>
                  <a:cubicBezTo>
                    <a:pt x="194" y="227"/>
                    <a:pt x="194" y="227"/>
                    <a:pt x="194" y="227"/>
                  </a:cubicBezTo>
                  <a:cubicBezTo>
                    <a:pt x="194" y="227"/>
                    <a:pt x="194" y="227"/>
                    <a:pt x="194" y="227"/>
                  </a:cubicBezTo>
                  <a:cubicBezTo>
                    <a:pt x="194" y="227"/>
                    <a:pt x="194" y="227"/>
                    <a:pt x="194" y="227"/>
                  </a:cubicBezTo>
                  <a:cubicBezTo>
                    <a:pt x="193" y="227"/>
                    <a:pt x="193" y="227"/>
                    <a:pt x="193" y="227"/>
                  </a:cubicBezTo>
                  <a:cubicBezTo>
                    <a:pt x="192" y="226"/>
                    <a:pt x="192" y="226"/>
                    <a:pt x="192" y="226"/>
                  </a:cubicBezTo>
                  <a:cubicBezTo>
                    <a:pt x="192" y="226"/>
                    <a:pt x="192" y="226"/>
                    <a:pt x="192" y="226"/>
                  </a:cubicBezTo>
                  <a:cubicBezTo>
                    <a:pt x="191" y="226"/>
                    <a:pt x="191" y="226"/>
                    <a:pt x="191" y="226"/>
                  </a:cubicBezTo>
                  <a:cubicBezTo>
                    <a:pt x="190" y="226"/>
                    <a:pt x="190" y="226"/>
                    <a:pt x="190" y="226"/>
                  </a:cubicBezTo>
                  <a:cubicBezTo>
                    <a:pt x="189" y="226"/>
                    <a:pt x="189" y="226"/>
                    <a:pt x="189" y="226"/>
                  </a:cubicBezTo>
                  <a:cubicBezTo>
                    <a:pt x="188" y="226"/>
                    <a:pt x="188" y="226"/>
                    <a:pt x="188" y="226"/>
                  </a:cubicBezTo>
                  <a:cubicBezTo>
                    <a:pt x="188" y="226"/>
                    <a:pt x="188" y="226"/>
                    <a:pt x="188" y="226"/>
                  </a:cubicBezTo>
                  <a:cubicBezTo>
                    <a:pt x="187" y="226"/>
                    <a:pt x="187" y="226"/>
                    <a:pt x="187" y="226"/>
                  </a:cubicBezTo>
                  <a:cubicBezTo>
                    <a:pt x="186" y="226"/>
                    <a:pt x="186" y="226"/>
                    <a:pt x="186" y="226"/>
                  </a:cubicBezTo>
                  <a:cubicBezTo>
                    <a:pt x="186" y="226"/>
                    <a:pt x="186" y="226"/>
                    <a:pt x="186" y="226"/>
                  </a:cubicBezTo>
                  <a:cubicBezTo>
                    <a:pt x="185" y="226"/>
                    <a:pt x="185" y="226"/>
                    <a:pt x="185" y="226"/>
                  </a:cubicBezTo>
                  <a:cubicBezTo>
                    <a:pt x="185" y="226"/>
                    <a:pt x="185" y="226"/>
                    <a:pt x="185" y="226"/>
                  </a:cubicBezTo>
                  <a:cubicBezTo>
                    <a:pt x="184" y="226"/>
                    <a:pt x="184" y="226"/>
                    <a:pt x="184" y="226"/>
                  </a:cubicBezTo>
                  <a:cubicBezTo>
                    <a:pt x="183" y="226"/>
                    <a:pt x="183" y="226"/>
                    <a:pt x="183" y="226"/>
                  </a:cubicBezTo>
                  <a:cubicBezTo>
                    <a:pt x="182" y="226"/>
                    <a:pt x="182" y="226"/>
                    <a:pt x="182" y="226"/>
                  </a:cubicBezTo>
                  <a:cubicBezTo>
                    <a:pt x="182" y="226"/>
                    <a:pt x="182" y="226"/>
                    <a:pt x="182" y="226"/>
                  </a:cubicBezTo>
                  <a:cubicBezTo>
                    <a:pt x="181" y="226"/>
                    <a:pt x="181" y="226"/>
                    <a:pt x="181" y="226"/>
                  </a:cubicBezTo>
                  <a:cubicBezTo>
                    <a:pt x="180" y="226"/>
                    <a:pt x="180" y="226"/>
                    <a:pt x="180" y="226"/>
                  </a:cubicBezTo>
                  <a:cubicBezTo>
                    <a:pt x="179" y="225"/>
                    <a:pt x="179" y="225"/>
                    <a:pt x="179" y="225"/>
                  </a:cubicBezTo>
                  <a:cubicBezTo>
                    <a:pt x="178" y="225"/>
                    <a:pt x="178" y="225"/>
                    <a:pt x="178" y="225"/>
                  </a:cubicBezTo>
                  <a:cubicBezTo>
                    <a:pt x="177" y="225"/>
                    <a:pt x="177" y="225"/>
                    <a:pt x="177" y="225"/>
                  </a:cubicBezTo>
                  <a:cubicBezTo>
                    <a:pt x="177" y="225"/>
                    <a:pt x="177" y="225"/>
                    <a:pt x="177" y="225"/>
                  </a:cubicBezTo>
                  <a:cubicBezTo>
                    <a:pt x="176" y="225"/>
                    <a:pt x="176" y="225"/>
                    <a:pt x="176" y="225"/>
                  </a:cubicBezTo>
                  <a:cubicBezTo>
                    <a:pt x="176" y="225"/>
                    <a:pt x="176" y="225"/>
                    <a:pt x="176" y="225"/>
                  </a:cubicBezTo>
                  <a:cubicBezTo>
                    <a:pt x="175" y="225"/>
                    <a:pt x="175" y="225"/>
                    <a:pt x="175" y="225"/>
                  </a:cubicBezTo>
                  <a:cubicBezTo>
                    <a:pt x="175" y="226"/>
                    <a:pt x="175" y="226"/>
                    <a:pt x="175" y="226"/>
                  </a:cubicBezTo>
                  <a:cubicBezTo>
                    <a:pt x="174" y="226"/>
                    <a:pt x="174" y="226"/>
                    <a:pt x="174" y="226"/>
                  </a:cubicBezTo>
                  <a:cubicBezTo>
                    <a:pt x="174" y="226"/>
                    <a:pt x="173" y="226"/>
                    <a:pt x="173" y="226"/>
                  </a:cubicBezTo>
                  <a:cubicBezTo>
                    <a:pt x="173" y="226"/>
                    <a:pt x="172" y="226"/>
                    <a:pt x="172" y="226"/>
                  </a:cubicBezTo>
                  <a:cubicBezTo>
                    <a:pt x="171" y="226"/>
                    <a:pt x="171" y="226"/>
                    <a:pt x="171" y="226"/>
                  </a:cubicBezTo>
                  <a:cubicBezTo>
                    <a:pt x="170" y="226"/>
                    <a:pt x="170" y="226"/>
                    <a:pt x="169" y="226"/>
                  </a:cubicBezTo>
                  <a:cubicBezTo>
                    <a:pt x="169" y="226"/>
                    <a:pt x="168" y="226"/>
                    <a:pt x="168" y="226"/>
                  </a:cubicBezTo>
                  <a:cubicBezTo>
                    <a:pt x="168" y="226"/>
                    <a:pt x="167" y="226"/>
                    <a:pt x="167" y="226"/>
                  </a:cubicBezTo>
                  <a:cubicBezTo>
                    <a:pt x="167" y="226"/>
                    <a:pt x="167" y="226"/>
                    <a:pt x="167" y="226"/>
                  </a:cubicBezTo>
                  <a:cubicBezTo>
                    <a:pt x="167" y="226"/>
                    <a:pt x="167" y="226"/>
                    <a:pt x="167" y="226"/>
                  </a:cubicBezTo>
                  <a:cubicBezTo>
                    <a:pt x="166" y="226"/>
                    <a:pt x="166" y="226"/>
                    <a:pt x="165" y="226"/>
                  </a:cubicBezTo>
                  <a:cubicBezTo>
                    <a:pt x="165" y="226"/>
                    <a:pt x="164" y="226"/>
                    <a:pt x="164" y="226"/>
                  </a:cubicBezTo>
                  <a:cubicBezTo>
                    <a:pt x="163" y="226"/>
                    <a:pt x="163" y="226"/>
                    <a:pt x="162" y="226"/>
                  </a:cubicBezTo>
                  <a:cubicBezTo>
                    <a:pt x="162" y="226"/>
                    <a:pt x="162" y="226"/>
                    <a:pt x="162" y="226"/>
                  </a:cubicBezTo>
                  <a:cubicBezTo>
                    <a:pt x="162" y="226"/>
                    <a:pt x="162" y="226"/>
                    <a:pt x="162" y="226"/>
                  </a:cubicBezTo>
                  <a:cubicBezTo>
                    <a:pt x="162" y="226"/>
                    <a:pt x="162" y="226"/>
                    <a:pt x="162" y="226"/>
                  </a:cubicBezTo>
                  <a:cubicBezTo>
                    <a:pt x="161" y="226"/>
                    <a:pt x="161" y="226"/>
                    <a:pt x="160" y="226"/>
                  </a:cubicBezTo>
                  <a:cubicBezTo>
                    <a:pt x="160" y="227"/>
                    <a:pt x="159" y="227"/>
                    <a:pt x="159" y="227"/>
                  </a:cubicBezTo>
                  <a:cubicBezTo>
                    <a:pt x="158" y="227"/>
                    <a:pt x="158" y="227"/>
                    <a:pt x="157" y="227"/>
                  </a:cubicBezTo>
                  <a:cubicBezTo>
                    <a:pt x="155" y="227"/>
                    <a:pt x="153" y="227"/>
                    <a:pt x="151" y="228"/>
                  </a:cubicBezTo>
                  <a:cubicBezTo>
                    <a:pt x="150" y="228"/>
                    <a:pt x="148" y="228"/>
                    <a:pt x="147" y="228"/>
                  </a:cubicBezTo>
                  <a:cubicBezTo>
                    <a:pt x="144" y="229"/>
                    <a:pt x="141" y="229"/>
                    <a:pt x="139" y="229"/>
                  </a:cubicBezTo>
                  <a:cubicBezTo>
                    <a:pt x="138" y="229"/>
                    <a:pt x="138" y="229"/>
                    <a:pt x="137" y="229"/>
                  </a:cubicBezTo>
                  <a:cubicBezTo>
                    <a:pt x="134" y="230"/>
                    <a:pt x="131" y="230"/>
                    <a:pt x="128" y="230"/>
                  </a:cubicBezTo>
                  <a:cubicBezTo>
                    <a:pt x="128" y="230"/>
                    <a:pt x="128" y="230"/>
                    <a:pt x="128" y="230"/>
                  </a:cubicBezTo>
                  <a:cubicBezTo>
                    <a:pt x="125" y="230"/>
                    <a:pt x="121" y="231"/>
                    <a:pt x="118" y="231"/>
                  </a:cubicBezTo>
                  <a:cubicBezTo>
                    <a:pt x="115" y="231"/>
                    <a:pt x="112" y="231"/>
                    <a:pt x="109" y="230"/>
                  </a:cubicBezTo>
                  <a:cubicBezTo>
                    <a:pt x="109" y="230"/>
                    <a:pt x="109" y="230"/>
                    <a:pt x="109" y="230"/>
                  </a:cubicBezTo>
                  <a:cubicBezTo>
                    <a:pt x="106" y="230"/>
                    <a:pt x="104" y="230"/>
                    <a:pt x="101" y="230"/>
                  </a:cubicBezTo>
                  <a:cubicBezTo>
                    <a:pt x="100" y="230"/>
                    <a:pt x="100" y="230"/>
                    <a:pt x="100" y="230"/>
                  </a:cubicBezTo>
                  <a:cubicBezTo>
                    <a:pt x="97" y="229"/>
                    <a:pt x="94" y="229"/>
                    <a:pt x="91" y="229"/>
                  </a:cubicBezTo>
                  <a:cubicBezTo>
                    <a:pt x="91" y="229"/>
                    <a:pt x="91" y="229"/>
                    <a:pt x="91" y="229"/>
                  </a:cubicBezTo>
                  <a:cubicBezTo>
                    <a:pt x="88" y="228"/>
                    <a:pt x="85" y="227"/>
                    <a:pt x="81" y="227"/>
                  </a:cubicBezTo>
                  <a:cubicBezTo>
                    <a:pt x="81" y="227"/>
                    <a:pt x="81" y="227"/>
                    <a:pt x="81" y="227"/>
                  </a:cubicBezTo>
                  <a:cubicBezTo>
                    <a:pt x="79" y="226"/>
                    <a:pt x="78" y="226"/>
                    <a:pt x="76" y="225"/>
                  </a:cubicBezTo>
                  <a:cubicBezTo>
                    <a:pt x="76" y="225"/>
                    <a:pt x="76" y="225"/>
                    <a:pt x="76" y="225"/>
                  </a:cubicBezTo>
                  <a:cubicBezTo>
                    <a:pt x="74" y="225"/>
                    <a:pt x="72" y="225"/>
                    <a:pt x="71" y="224"/>
                  </a:cubicBezTo>
                  <a:cubicBezTo>
                    <a:pt x="70" y="224"/>
                    <a:pt x="70" y="224"/>
                    <a:pt x="70" y="224"/>
                  </a:cubicBezTo>
                  <a:cubicBezTo>
                    <a:pt x="67" y="223"/>
                    <a:pt x="63" y="222"/>
                    <a:pt x="59" y="221"/>
                  </a:cubicBezTo>
                  <a:cubicBezTo>
                    <a:pt x="59" y="221"/>
                    <a:pt x="59" y="221"/>
                    <a:pt x="59" y="221"/>
                  </a:cubicBezTo>
                  <a:cubicBezTo>
                    <a:pt x="57" y="220"/>
                    <a:pt x="55" y="219"/>
                    <a:pt x="53" y="219"/>
                  </a:cubicBezTo>
                  <a:cubicBezTo>
                    <a:pt x="52" y="218"/>
                    <a:pt x="52" y="218"/>
                    <a:pt x="52" y="218"/>
                  </a:cubicBezTo>
                  <a:cubicBezTo>
                    <a:pt x="50" y="218"/>
                    <a:pt x="48" y="217"/>
                    <a:pt x="46" y="216"/>
                  </a:cubicBezTo>
                  <a:cubicBezTo>
                    <a:pt x="46" y="216"/>
                    <a:pt x="46" y="216"/>
                    <a:pt x="46" y="216"/>
                  </a:cubicBezTo>
                  <a:cubicBezTo>
                    <a:pt x="44" y="216"/>
                    <a:pt x="42" y="215"/>
                    <a:pt x="40" y="214"/>
                  </a:cubicBezTo>
                  <a:cubicBezTo>
                    <a:pt x="40" y="214"/>
                    <a:pt x="39" y="214"/>
                    <a:pt x="39" y="213"/>
                  </a:cubicBezTo>
                  <a:cubicBezTo>
                    <a:pt x="37" y="213"/>
                    <a:pt x="35" y="212"/>
                    <a:pt x="33" y="211"/>
                  </a:cubicBezTo>
                  <a:cubicBezTo>
                    <a:pt x="32" y="211"/>
                    <a:pt x="31" y="210"/>
                    <a:pt x="30" y="210"/>
                  </a:cubicBezTo>
                  <a:cubicBezTo>
                    <a:pt x="29" y="209"/>
                    <a:pt x="28" y="209"/>
                    <a:pt x="28" y="209"/>
                  </a:cubicBezTo>
                  <a:cubicBezTo>
                    <a:pt x="27" y="208"/>
                    <a:pt x="26" y="208"/>
                    <a:pt x="26" y="208"/>
                  </a:cubicBezTo>
                  <a:cubicBezTo>
                    <a:pt x="25" y="207"/>
                    <a:pt x="24" y="207"/>
                    <a:pt x="24" y="207"/>
                  </a:cubicBezTo>
                  <a:cubicBezTo>
                    <a:pt x="23" y="206"/>
                    <a:pt x="23" y="206"/>
                    <a:pt x="22" y="206"/>
                  </a:cubicBezTo>
                  <a:cubicBezTo>
                    <a:pt x="22" y="205"/>
                    <a:pt x="21" y="205"/>
                    <a:pt x="20" y="205"/>
                  </a:cubicBezTo>
                  <a:cubicBezTo>
                    <a:pt x="20" y="204"/>
                    <a:pt x="19" y="204"/>
                    <a:pt x="19" y="204"/>
                  </a:cubicBezTo>
                  <a:cubicBezTo>
                    <a:pt x="18" y="203"/>
                    <a:pt x="18" y="203"/>
                    <a:pt x="17" y="203"/>
                  </a:cubicBezTo>
                  <a:cubicBezTo>
                    <a:pt x="17" y="202"/>
                    <a:pt x="16" y="202"/>
                    <a:pt x="16" y="202"/>
                  </a:cubicBezTo>
                  <a:cubicBezTo>
                    <a:pt x="15" y="201"/>
                    <a:pt x="15" y="201"/>
                    <a:pt x="14" y="201"/>
                  </a:cubicBezTo>
                  <a:cubicBezTo>
                    <a:pt x="14" y="200"/>
                    <a:pt x="14" y="200"/>
                    <a:pt x="13" y="200"/>
                  </a:cubicBezTo>
                  <a:cubicBezTo>
                    <a:pt x="13" y="199"/>
                    <a:pt x="12" y="199"/>
                    <a:pt x="12" y="199"/>
                  </a:cubicBezTo>
                  <a:cubicBezTo>
                    <a:pt x="11" y="198"/>
                    <a:pt x="11" y="198"/>
                    <a:pt x="11" y="197"/>
                  </a:cubicBezTo>
                  <a:cubicBezTo>
                    <a:pt x="10" y="196"/>
                    <a:pt x="10" y="196"/>
                    <a:pt x="10" y="196"/>
                  </a:cubicBezTo>
                  <a:cubicBezTo>
                    <a:pt x="9" y="196"/>
                    <a:pt x="9" y="196"/>
                    <a:pt x="8" y="195"/>
                  </a:cubicBezTo>
                  <a:cubicBezTo>
                    <a:pt x="8" y="194"/>
                    <a:pt x="8" y="194"/>
                    <a:pt x="8" y="194"/>
                  </a:cubicBezTo>
                  <a:cubicBezTo>
                    <a:pt x="7" y="194"/>
                    <a:pt x="7" y="193"/>
                    <a:pt x="7" y="193"/>
                  </a:cubicBezTo>
                  <a:cubicBezTo>
                    <a:pt x="6" y="192"/>
                    <a:pt x="6" y="192"/>
                    <a:pt x="6" y="192"/>
                  </a:cubicBezTo>
                  <a:cubicBezTo>
                    <a:pt x="6" y="192"/>
                    <a:pt x="5" y="191"/>
                    <a:pt x="5" y="191"/>
                  </a:cubicBezTo>
                  <a:cubicBezTo>
                    <a:pt x="4" y="190"/>
                    <a:pt x="4" y="190"/>
                    <a:pt x="4" y="190"/>
                  </a:cubicBezTo>
                  <a:cubicBezTo>
                    <a:pt x="4" y="189"/>
                    <a:pt x="4" y="189"/>
                    <a:pt x="4" y="188"/>
                  </a:cubicBezTo>
                  <a:cubicBezTo>
                    <a:pt x="3" y="187"/>
                    <a:pt x="3" y="187"/>
                    <a:pt x="3" y="187"/>
                  </a:cubicBezTo>
                  <a:cubicBezTo>
                    <a:pt x="3" y="187"/>
                    <a:pt x="3" y="187"/>
                    <a:pt x="3" y="186"/>
                  </a:cubicBezTo>
                  <a:cubicBezTo>
                    <a:pt x="2" y="185"/>
                    <a:pt x="2" y="185"/>
                    <a:pt x="2" y="185"/>
                  </a:cubicBezTo>
                  <a:cubicBezTo>
                    <a:pt x="2" y="185"/>
                    <a:pt x="2" y="185"/>
                    <a:pt x="2" y="185"/>
                  </a:cubicBezTo>
                  <a:cubicBezTo>
                    <a:pt x="1" y="183"/>
                    <a:pt x="1" y="182"/>
                    <a:pt x="1" y="181"/>
                  </a:cubicBezTo>
                  <a:cubicBezTo>
                    <a:pt x="1" y="180"/>
                    <a:pt x="1" y="180"/>
                    <a:pt x="1" y="180"/>
                  </a:cubicBezTo>
                  <a:cubicBezTo>
                    <a:pt x="1" y="179"/>
                    <a:pt x="0" y="177"/>
                    <a:pt x="0" y="176"/>
                  </a:cubicBezTo>
                  <a:cubicBezTo>
                    <a:pt x="1" y="239"/>
                    <a:pt x="1" y="303"/>
                    <a:pt x="2" y="366"/>
                  </a:cubicBezTo>
                  <a:cubicBezTo>
                    <a:pt x="2" y="368"/>
                    <a:pt x="2" y="369"/>
                    <a:pt x="2" y="371"/>
                  </a:cubicBezTo>
                  <a:cubicBezTo>
                    <a:pt x="2" y="371"/>
                    <a:pt x="2" y="371"/>
                    <a:pt x="2" y="371"/>
                  </a:cubicBezTo>
                  <a:cubicBezTo>
                    <a:pt x="3" y="373"/>
                    <a:pt x="3" y="374"/>
                    <a:pt x="3" y="376"/>
                  </a:cubicBezTo>
                  <a:cubicBezTo>
                    <a:pt x="4" y="376"/>
                    <a:pt x="4" y="376"/>
                    <a:pt x="4" y="376"/>
                  </a:cubicBezTo>
                  <a:cubicBezTo>
                    <a:pt x="4" y="376"/>
                    <a:pt x="4" y="376"/>
                    <a:pt x="4" y="376"/>
                  </a:cubicBezTo>
                  <a:cubicBezTo>
                    <a:pt x="4" y="376"/>
                    <a:pt x="4" y="376"/>
                    <a:pt x="4" y="376"/>
                  </a:cubicBezTo>
                  <a:cubicBezTo>
                    <a:pt x="4" y="377"/>
                    <a:pt x="4" y="377"/>
                    <a:pt x="4" y="377"/>
                  </a:cubicBezTo>
                  <a:cubicBezTo>
                    <a:pt x="4" y="378"/>
                    <a:pt x="4" y="378"/>
                    <a:pt x="5" y="378"/>
                  </a:cubicBezTo>
                  <a:cubicBezTo>
                    <a:pt x="5" y="379"/>
                    <a:pt x="5" y="379"/>
                    <a:pt x="5" y="380"/>
                  </a:cubicBezTo>
                  <a:cubicBezTo>
                    <a:pt x="5" y="380"/>
                    <a:pt x="6" y="380"/>
                    <a:pt x="6" y="381"/>
                  </a:cubicBezTo>
                  <a:cubicBezTo>
                    <a:pt x="6" y="381"/>
                    <a:pt x="6" y="382"/>
                    <a:pt x="6" y="382"/>
                  </a:cubicBezTo>
                  <a:cubicBezTo>
                    <a:pt x="7" y="382"/>
                    <a:pt x="7" y="383"/>
                    <a:pt x="7" y="383"/>
                  </a:cubicBezTo>
                  <a:cubicBezTo>
                    <a:pt x="8" y="384"/>
                    <a:pt x="8" y="384"/>
                    <a:pt x="8" y="384"/>
                  </a:cubicBezTo>
                  <a:cubicBezTo>
                    <a:pt x="9" y="385"/>
                    <a:pt x="9" y="385"/>
                    <a:pt x="9" y="385"/>
                  </a:cubicBezTo>
                  <a:cubicBezTo>
                    <a:pt x="9" y="386"/>
                    <a:pt x="9" y="386"/>
                    <a:pt x="9" y="386"/>
                  </a:cubicBezTo>
                  <a:cubicBezTo>
                    <a:pt x="9" y="386"/>
                    <a:pt x="9" y="386"/>
                    <a:pt x="9" y="386"/>
                  </a:cubicBezTo>
                  <a:cubicBezTo>
                    <a:pt x="10" y="387"/>
                    <a:pt x="10" y="387"/>
                    <a:pt x="10" y="387"/>
                  </a:cubicBezTo>
                  <a:cubicBezTo>
                    <a:pt x="10" y="387"/>
                    <a:pt x="11" y="388"/>
                    <a:pt x="11" y="388"/>
                  </a:cubicBezTo>
                  <a:cubicBezTo>
                    <a:pt x="12" y="389"/>
                    <a:pt x="12" y="389"/>
                    <a:pt x="12" y="389"/>
                  </a:cubicBezTo>
                  <a:cubicBezTo>
                    <a:pt x="12" y="389"/>
                    <a:pt x="13" y="390"/>
                    <a:pt x="13" y="390"/>
                  </a:cubicBezTo>
                  <a:cubicBezTo>
                    <a:pt x="14" y="391"/>
                    <a:pt x="14" y="391"/>
                    <a:pt x="14" y="391"/>
                  </a:cubicBezTo>
                  <a:cubicBezTo>
                    <a:pt x="15" y="392"/>
                    <a:pt x="15" y="392"/>
                    <a:pt x="16" y="393"/>
                  </a:cubicBezTo>
                  <a:cubicBezTo>
                    <a:pt x="16" y="393"/>
                    <a:pt x="17" y="393"/>
                    <a:pt x="17" y="394"/>
                  </a:cubicBezTo>
                  <a:cubicBezTo>
                    <a:pt x="18" y="394"/>
                    <a:pt x="18" y="394"/>
                    <a:pt x="18" y="394"/>
                  </a:cubicBezTo>
                  <a:cubicBezTo>
                    <a:pt x="19" y="395"/>
                    <a:pt x="19" y="395"/>
                    <a:pt x="19" y="395"/>
                  </a:cubicBezTo>
                  <a:cubicBezTo>
                    <a:pt x="19" y="395"/>
                    <a:pt x="19" y="395"/>
                    <a:pt x="19" y="395"/>
                  </a:cubicBezTo>
                  <a:cubicBezTo>
                    <a:pt x="20" y="396"/>
                    <a:pt x="20" y="396"/>
                    <a:pt x="20" y="396"/>
                  </a:cubicBezTo>
                  <a:cubicBezTo>
                    <a:pt x="20" y="396"/>
                    <a:pt x="21" y="397"/>
                    <a:pt x="22" y="397"/>
                  </a:cubicBezTo>
                  <a:cubicBezTo>
                    <a:pt x="22" y="397"/>
                    <a:pt x="23" y="398"/>
                    <a:pt x="23" y="398"/>
                  </a:cubicBezTo>
                  <a:cubicBezTo>
                    <a:pt x="24" y="398"/>
                    <a:pt x="24" y="399"/>
                    <a:pt x="25" y="399"/>
                  </a:cubicBezTo>
                  <a:cubicBezTo>
                    <a:pt x="26" y="399"/>
                    <a:pt x="26" y="400"/>
                    <a:pt x="27" y="400"/>
                  </a:cubicBezTo>
                  <a:cubicBezTo>
                    <a:pt x="27" y="400"/>
                    <a:pt x="28" y="401"/>
                    <a:pt x="29" y="401"/>
                  </a:cubicBezTo>
                  <a:cubicBezTo>
                    <a:pt x="29" y="401"/>
                    <a:pt x="30" y="402"/>
                    <a:pt x="30" y="402"/>
                  </a:cubicBezTo>
                  <a:cubicBezTo>
                    <a:pt x="31" y="402"/>
                    <a:pt x="31" y="402"/>
                    <a:pt x="31" y="402"/>
                  </a:cubicBezTo>
                  <a:cubicBezTo>
                    <a:pt x="32" y="403"/>
                    <a:pt x="32" y="403"/>
                    <a:pt x="32" y="403"/>
                  </a:cubicBezTo>
                  <a:cubicBezTo>
                    <a:pt x="33" y="403"/>
                    <a:pt x="33" y="403"/>
                    <a:pt x="33" y="403"/>
                  </a:cubicBezTo>
                  <a:cubicBezTo>
                    <a:pt x="33" y="403"/>
                    <a:pt x="33" y="403"/>
                    <a:pt x="33" y="403"/>
                  </a:cubicBezTo>
                  <a:cubicBezTo>
                    <a:pt x="34" y="404"/>
                    <a:pt x="34" y="404"/>
                    <a:pt x="34" y="404"/>
                  </a:cubicBezTo>
                  <a:cubicBezTo>
                    <a:pt x="35" y="404"/>
                    <a:pt x="37" y="405"/>
                    <a:pt x="38" y="406"/>
                  </a:cubicBezTo>
                  <a:cubicBezTo>
                    <a:pt x="39" y="406"/>
                    <a:pt x="39" y="406"/>
                    <a:pt x="40" y="406"/>
                  </a:cubicBezTo>
                  <a:cubicBezTo>
                    <a:pt x="40" y="407"/>
                    <a:pt x="41" y="407"/>
                    <a:pt x="41" y="407"/>
                  </a:cubicBezTo>
                  <a:cubicBezTo>
                    <a:pt x="42" y="407"/>
                    <a:pt x="42" y="407"/>
                    <a:pt x="43" y="408"/>
                  </a:cubicBezTo>
                  <a:cubicBezTo>
                    <a:pt x="44" y="408"/>
                    <a:pt x="45" y="409"/>
                    <a:pt x="47" y="409"/>
                  </a:cubicBezTo>
                  <a:cubicBezTo>
                    <a:pt x="47" y="409"/>
                    <a:pt x="47" y="409"/>
                    <a:pt x="47" y="409"/>
                  </a:cubicBezTo>
                  <a:cubicBezTo>
                    <a:pt x="47" y="409"/>
                    <a:pt x="47" y="409"/>
                    <a:pt x="47" y="409"/>
                  </a:cubicBezTo>
                  <a:cubicBezTo>
                    <a:pt x="48" y="410"/>
                    <a:pt x="50" y="410"/>
                    <a:pt x="51" y="411"/>
                  </a:cubicBezTo>
                  <a:cubicBezTo>
                    <a:pt x="52" y="411"/>
                    <a:pt x="52" y="411"/>
                    <a:pt x="52" y="412"/>
                  </a:cubicBezTo>
                  <a:cubicBezTo>
                    <a:pt x="53" y="412"/>
                    <a:pt x="53" y="412"/>
                    <a:pt x="54" y="412"/>
                  </a:cubicBezTo>
                  <a:cubicBezTo>
                    <a:pt x="55" y="412"/>
                    <a:pt x="55" y="412"/>
                    <a:pt x="55" y="412"/>
                  </a:cubicBezTo>
                  <a:cubicBezTo>
                    <a:pt x="56" y="413"/>
                    <a:pt x="57" y="413"/>
                    <a:pt x="58" y="414"/>
                  </a:cubicBezTo>
                  <a:cubicBezTo>
                    <a:pt x="59" y="414"/>
                    <a:pt x="59" y="414"/>
                    <a:pt x="59" y="414"/>
                  </a:cubicBezTo>
                  <a:cubicBezTo>
                    <a:pt x="59" y="414"/>
                    <a:pt x="59" y="414"/>
                    <a:pt x="59" y="414"/>
                  </a:cubicBezTo>
                  <a:cubicBezTo>
                    <a:pt x="60" y="414"/>
                    <a:pt x="60" y="414"/>
                    <a:pt x="60" y="414"/>
                  </a:cubicBezTo>
                  <a:cubicBezTo>
                    <a:pt x="60" y="414"/>
                    <a:pt x="61" y="415"/>
                    <a:pt x="62" y="415"/>
                  </a:cubicBezTo>
                  <a:cubicBezTo>
                    <a:pt x="63" y="415"/>
                    <a:pt x="64" y="416"/>
                    <a:pt x="65" y="416"/>
                  </a:cubicBezTo>
                  <a:cubicBezTo>
                    <a:pt x="65" y="416"/>
                    <a:pt x="65" y="416"/>
                    <a:pt x="65" y="416"/>
                  </a:cubicBezTo>
                  <a:cubicBezTo>
                    <a:pt x="65" y="416"/>
                    <a:pt x="65" y="416"/>
                    <a:pt x="65" y="416"/>
                  </a:cubicBezTo>
                  <a:cubicBezTo>
                    <a:pt x="66" y="416"/>
                    <a:pt x="67" y="417"/>
                    <a:pt x="68" y="417"/>
                  </a:cubicBezTo>
                  <a:cubicBezTo>
                    <a:pt x="68" y="417"/>
                    <a:pt x="69" y="417"/>
                    <a:pt x="70" y="418"/>
                  </a:cubicBezTo>
                  <a:cubicBezTo>
                    <a:pt x="70" y="418"/>
                    <a:pt x="70" y="418"/>
                    <a:pt x="70" y="418"/>
                  </a:cubicBezTo>
                  <a:cubicBezTo>
                    <a:pt x="71" y="418"/>
                    <a:pt x="71" y="418"/>
                    <a:pt x="71" y="418"/>
                  </a:cubicBezTo>
                  <a:cubicBezTo>
                    <a:pt x="71" y="418"/>
                    <a:pt x="72" y="418"/>
                    <a:pt x="72" y="418"/>
                  </a:cubicBezTo>
                  <a:cubicBezTo>
                    <a:pt x="73" y="418"/>
                    <a:pt x="74" y="419"/>
                    <a:pt x="75" y="419"/>
                  </a:cubicBezTo>
                  <a:cubicBezTo>
                    <a:pt x="76" y="419"/>
                    <a:pt x="76" y="419"/>
                    <a:pt x="76" y="419"/>
                  </a:cubicBezTo>
                  <a:cubicBezTo>
                    <a:pt x="76" y="419"/>
                    <a:pt x="76" y="419"/>
                    <a:pt x="76" y="419"/>
                  </a:cubicBezTo>
                  <a:cubicBezTo>
                    <a:pt x="77" y="419"/>
                    <a:pt x="77" y="419"/>
                    <a:pt x="77" y="419"/>
                  </a:cubicBezTo>
                  <a:cubicBezTo>
                    <a:pt x="77" y="420"/>
                    <a:pt x="78" y="420"/>
                    <a:pt x="79" y="420"/>
                  </a:cubicBezTo>
                  <a:cubicBezTo>
                    <a:pt x="79" y="420"/>
                    <a:pt x="80" y="420"/>
                    <a:pt x="81" y="420"/>
                  </a:cubicBezTo>
                  <a:cubicBezTo>
                    <a:pt x="81" y="420"/>
                    <a:pt x="81" y="420"/>
                    <a:pt x="81" y="420"/>
                  </a:cubicBezTo>
                  <a:cubicBezTo>
                    <a:pt x="81" y="421"/>
                    <a:pt x="81" y="421"/>
                    <a:pt x="81" y="421"/>
                  </a:cubicBezTo>
                  <a:cubicBezTo>
                    <a:pt x="81" y="421"/>
                    <a:pt x="81" y="421"/>
                    <a:pt x="81" y="421"/>
                  </a:cubicBezTo>
                  <a:cubicBezTo>
                    <a:pt x="82" y="421"/>
                    <a:pt x="82" y="421"/>
                    <a:pt x="82" y="421"/>
                  </a:cubicBezTo>
                  <a:cubicBezTo>
                    <a:pt x="83" y="421"/>
                    <a:pt x="83" y="421"/>
                    <a:pt x="84" y="421"/>
                  </a:cubicBezTo>
                  <a:cubicBezTo>
                    <a:pt x="85" y="421"/>
                    <a:pt x="85" y="421"/>
                    <a:pt x="86" y="422"/>
                  </a:cubicBezTo>
                  <a:cubicBezTo>
                    <a:pt x="86" y="422"/>
                    <a:pt x="87" y="422"/>
                    <a:pt x="87" y="422"/>
                  </a:cubicBezTo>
                  <a:cubicBezTo>
                    <a:pt x="88" y="422"/>
                    <a:pt x="88" y="422"/>
                    <a:pt x="89" y="422"/>
                  </a:cubicBezTo>
                  <a:cubicBezTo>
                    <a:pt x="89" y="422"/>
                    <a:pt x="90" y="422"/>
                    <a:pt x="90" y="422"/>
                  </a:cubicBezTo>
                  <a:cubicBezTo>
                    <a:pt x="91" y="423"/>
                    <a:pt x="91" y="423"/>
                    <a:pt x="91" y="423"/>
                  </a:cubicBezTo>
                  <a:cubicBezTo>
                    <a:pt x="91" y="423"/>
                    <a:pt x="91" y="423"/>
                    <a:pt x="91" y="423"/>
                  </a:cubicBezTo>
                  <a:cubicBezTo>
                    <a:pt x="92" y="423"/>
                    <a:pt x="92" y="423"/>
                    <a:pt x="92" y="423"/>
                  </a:cubicBezTo>
                  <a:cubicBezTo>
                    <a:pt x="92" y="423"/>
                    <a:pt x="93" y="423"/>
                    <a:pt x="93" y="423"/>
                  </a:cubicBezTo>
                  <a:cubicBezTo>
                    <a:pt x="93" y="423"/>
                    <a:pt x="94" y="423"/>
                    <a:pt x="94" y="423"/>
                  </a:cubicBezTo>
                  <a:cubicBezTo>
                    <a:pt x="95" y="423"/>
                    <a:pt x="95" y="423"/>
                    <a:pt x="96" y="423"/>
                  </a:cubicBezTo>
                  <a:cubicBezTo>
                    <a:pt x="96" y="423"/>
                    <a:pt x="97" y="423"/>
                    <a:pt x="97" y="423"/>
                  </a:cubicBezTo>
                  <a:cubicBezTo>
                    <a:pt x="97" y="424"/>
                    <a:pt x="98" y="424"/>
                    <a:pt x="98" y="424"/>
                  </a:cubicBezTo>
                  <a:cubicBezTo>
                    <a:pt x="99" y="424"/>
                    <a:pt x="99" y="424"/>
                    <a:pt x="100" y="424"/>
                  </a:cubicBezTo>
                  <a:cubicBezTo>
                    <a:pt x="100" y="424"/>
                    <a:pt x="100" y="424"/>
                    <a:pt x="100" y="424"/>
                  </a:cubicBezTo>
                  <a:cubicBezTo>
                    <a:pt x="100" y="424"/>
                    <a:pt x="100" y="424"/>
                    <a:pt x="100" y="424"/>
                  </a:cubicBezTo>
                  <a:cubicBezTo>
                    <a:pt x="100" y="424"/>
                    <a:pt x="100" y="424"/>
                    <a:pt x="100" y="424"/>
                  </a:cubicBezTo>
                  <a:cubicBezTo>
                    <a:pt x="101" y="424"/>
                    <a:pt x="101" y="424"/>
                    <a:pt x="101" y="424"/>
                  </a:cubicBezTo>
                  <a:cubicBezTo>
                    <a:pt x="101" y="424"/>
                    <a:pt x="102" y="424"/>
                    <a:pt x="102" y="424"/>
                  </a:cubicBezTo>
                  <a:cubicBezTo>
                    <a:pt x="102" y="424"/>
                    <a:pt x="103" y="424"/>
                    <a:pt x="103" y="424"/>
                  </a:cubicBezTo>
                  <a:cubicBezTo>
                    <a:pt x="104" y="424"/>
                    <a:pt x="104" y="424"/>
                    <a:pt x="104" y="424"/>
                  </a:cubicBezTo>
                  <a:cubicBezTo>
                    <a:pt x="105" y="424"/>
                    <a:pt x="105" y="424"/>
                    <a:pt x="106" y="424"/>
                  </a:cubicBezTo>
                  <a:cubicBezTo>
                    <a:pt x="106" y="424"/>
                    <a:pt x="107" y="424"/>
                    <a:pt x="107" y="424"/>
                  </a:cubicBezTo>
                  <a:cubicBezTo>
                    <a:pt x="107" y="425"/>
                    <a:pt x="108" y="425"/>
                    <a:pt x="108" y="425"/>
                  </a:cubicBezTo>
                  <a:cubicBezTo>
                    <a:pt x="109" y="425"/>
                    <a:pt x="109" y="425"/>
                    <a:pt x="109" y="425"/>
                  </a:cubicBezTo>
                  <a:cubicBezTo>
                    <a:pt x="109" y="425"/>
                    <a:pt x="109" y="425"/>
                    <a:pt x="109" y="425"/>
                  </a:cubicBezTo>
                  <a:cubicBezTo>
                    <a:pt x="109" y="425"/>
                    <a:pt x="109" y="425"/>
                    <a:pt x="109" y="425"/>
                  </a:cubicBezTo>
                  <a:cubicBezTo>
                    <a:pt x="110" y="425"/>
                    <a:pt x="110" y="425"/>
                    <a:pt x="111" y="425"/>
                  </a:cubicBezTo>
                  <a:cubicBezTo>
                    <a:pt x="111" y="425"/>
                    <a:pt x="111" y="425"/>
                    <a:pt x="112" y="425"/>
                  </a:cubicBezTo>
                  <a:cubicBezTo>
                    <a:pt x="112" y="425"/>
                    <a:pt x="113" y="425"/>
                    <a:pt x="113" y="425"/>
                  </a:cubicBezTo>
                  <a:cubicBezTo>
                    <a:pt x="113" y="425"/>
                    <a:pt x="114" y="425"/>
                    <a:pt x="114" y="425"/>
                  </a:cubicBezTo>
                  <a:cubicBezTo>
                    <a:pt x="115" y="425"/>
                    <a:pt x="115" y="425"/>
                    <a:pt x="115" y="425"/>
                  </a:cubicBezTo>
                  <a:cubicBezTo>
                    <a:pt x="116" y="425"/>
                    <a:pt x="116" y="425"/>
                    <a:pt x="116" y="425"/>
                  </a:cubicBezTo>
                  <a:cubicBezTo>
                    <a:pt x="116" y="425"/>
                    <a:pt x="116" y="425"/>
                    <a:pt x="116" y="425"/>
                  </a:cubicBezTo>
                  <a:cubicBezTo>
                    <a:pt x="117" y="425"/>
                    <a:pt x="117" y="425"/>
                    <a:pt x="117" y="425"/>
                  </a:cubicBezTo>
                  <a:cubicBezTo>
                    <a:pt x="118" y="425"/>
                    <a:pt x="118" y="425"/>
                    <a:pt x="118" y="425"/>
                  </a:cubicBezTo>
                  <a:cubicBezTo>
                    <a:pt x="118" y="425"/>
                    <a:pt x="118" y="425"/>
                    <a:pt x="118" y="425"/>
                  </a:cubicBezTo>
                  <a:cubicBezTo>
                    <a:pt x="119" y="425"/>
                    <a:pt x="119" y="425"/>
                    <a:pt x="119" y="425"/>
                  </a:cubicBezTo>
                  <a:cubicBezTo>
                    <a:pt x="119" y="425"/>
                    <a:pt x="119" y="425"/>
                    <a:pt x="119" y="425"/>
                  </a:cubicBezTo>
                  <a:cubicBezTo>
                    <a:pt x="120" y="425"/>
                    <a:pt x="120" y="425"/>
                    <a:pt x="121" y="425"/>
                  </a:cubicBezTo>
                  <a:cubicBezTo>
                    <a:pt x="121" y="425"/>
                    <a:pt x="122" y="425"/>
                    <a:pt x="122" y="425"/>
                  </a:cubicBezTo>
                  <a:cubicBezTo>
                    <a:pt x="123" y="425"/>
                    <a:pt x="123" y="425"/>
                    <a:pt x="124" y="425"/>
                  </a:cubicBezTo>
                  <a:cubicBezTo>
                    <a:pt x="124" y="425"/>
                    <a:pt x="125" y="425"/>
                    <a:pt x="125" y="425"/>
                  </a:cubicBezTo>
                  <a:cubicBezTo>
                    <a:pt x="126" y="424"/>
                    <a:pt x="126" y="424"/>
                    <a:pt x="127" y="424"/>
                  </a:cubicBezTo>
                  <a:cubicBezTo>
                    <a:pt x="127" y="424"/>
                    <a:pt x="128" y="424"/>
                    <a:pt x="129" y="424"/>
                  </a:cubicBezTo>
                  <a:cubicBezTo>
                    <a:pt x="129" y="424"/>
                    <a:pt x="130" y="424"/>
                    <a:pt x="130" y="424"/>
                  </a:cubicBezTo>
                  <a:cubicBezTo>
                    <a:pt x="131" y="424"/>
                    <a:pt x="132" y="424"/>
                    <a:pt x="132" y="424"/>
                  </a:cubicBezTo>
                  <a:cubicBezTo>
                    <a:pt x="134" y="424"/>
                    <a:pt x="135" y="424"/>
                    <a:pt x="136" y="424"/>
                  </a:cubicBezTo>
                  <a:cubicBezTo>
                    <a:pt x="137" y="423"/>
                    <a:pt x="137" y="423"/>
                    <a:pt x="137" y="423"/>
                  </a:cubicBezTo>
                  <a:cubicBezTo>
                    <a:pt x="138" y="423"/>
                    <a:pt x="138" y="423"/>
                    <a:pt x="138" y="423"/>
                  </a:cubicBezTo>
                  <a:cubicBezTo>
                    <a:pt x="138" y="423"/>
                    <a:pt x="138" y="423"/>
                    <a:pt x="138" y="423"/>
                  </a:cubicBezTo>
                  <a:cubicBezTo>
                    <a:pt x="140" y="423"/>
                    <a:pt x="142" y="423"/>
                    <a:pt x="144" y="423"/>
                  </a:cubicBezTo>
                  <a:cubicBezTo>
                    <a:pt x="145" y="422"/>
                    <a:pt x="145" y="422"/>
                    <a:pt x="146" y="422"/>
                  </a:cubicBezTo>
                  <a:cubicBezTo>
                    <a:pt x="146" y="422"/>
                    <a:pt x="146" y="422"/>
                    <a:pt x="146" y="422"/>
                  </a:cubicBezTo>
                  <a:cubicBezTo>
                    <a:pt x="149" y="422"/>
                    <a:pt x="153" y="421"/>
                    <a:pt x="156" y="421"/>
                  </a:cubicBezTo>
                  <a:cubicBezTo>
                    <a:pt x="157" y="421"/>
                    <a:pt x="159" y="420"/>
                    <a:pt x="160" y="420"/>
                  </a:cubicBezTo>
                  <a:cubicBezTo>
                    <a:pt x="160" y="420"/>
                    <a:pt x="160" y="420"/>
                    <a:pt x="160" y="420"/>
                  </a:cubicBezTo>
                  <a:cubicBezTo>
                    <a:pt x="162" y="420"/>
                    <a:pt x="163" y="420"/>
                    <a:pt x="165" y="420"/>
                  </a:cubicBezTo>
                  <a:cubicBezTo>
                    <a:pt x="165" y="420"/>
                    <a:pt x="165" y="420"/>
                    <a:pt x="165" y="420"/>
                  </a:cubicBezTo>
                  <a:cubicBezTo>
                    <a:pt x="165" y="420"/>
                    <a:pt x="165" y="420"/>
                    <a:pt x="165" y="420"/>
                  </a:cubicBezTo>
                  <a:cubicBezTo>
                    <a:pt x="166" y="420"/>
                    <a:pt x="168" y="420"/>
                    <a:pt x="170" y="420"/>
                  </a:cubicBezTo>
                  <a:cubicBezTo>
                    <a:pt x="170" y="420"/>
                    <a:pt x="170" y="420"/>
                    <a:pt x="170" y="420"/>
                  </a:cubicBezTo>
                  <a:cubicBezTo>
                    <a:pt x="171" y="419"/>
                    <a:pt x="173" y="419"/>
                    <a:pt x="174" y="419"/>
                  </a:cubicBezTo>
                  <a:cubicBezTo>
                    <a:pt x="177" y="419"/>
                    <a:pt x="180" y="420"/>
                    <a:pt x="183" y="420"/>
                  </a:cubicBezTo>
                  <a:cubicBezTo>
                    <a:pt x="184" y="420"/>
                    <a:pt x="184" y="420"/>
                    <a:pt x="184" y="420"/>
                  </a:cubicBezTo>
                  <a:cubicBezTo>
                    <a:pt x="186" y="420"/>
                    <a:pt x="188" y="420"/>
                    <a:pt x="191" y="421"/>
                  </a:cubicBezTo>
                  <a:cubicBezTo>
                    <a:pt x="190" y="478"/>
                    <a:pt x="189" y="536"/>
                    <a:pt x="189" y="593"/>
                  </a:cubicBezTo>
                  <a:cubicBezTo>
                    <a:pt x="189" y="595"/>
                    <a:pt x="189" y="596"/>
                    <a:pt x="189" y="597"/>
                  </a:cubicBezTo>
                  <a:cubicBezTo>
                    <a:pt x="189" y="598"/>
                    <a:pt x="189" y="599"/>
                    <a:pt x="189" y="600"/>
                  </a:cubicBezTo>
                  <a:cubicBezTo>
                    <a:pt x="190" y="601"/>
                    <a:pt x="190" y="602"/>
                    <a:pt x="190" y="602"/>
                  </a:cubicBezTo>
                  <a:cubicBezTo>
                    <a:pt x="191" y="603"/>
                    <a:pt x="191" y="603"/>
                    <a:pt x="192" y="604"/>
                  </a:cubicBezTo>
                  <a:cubicBezTo>
                    <a:pt x="193" y="604"/>
                    <a:pt x="194" y="605"/>
                    <a:pt x="195" y="606"/>
                  </a:cubicBezTo>
                  <a:cubicBezTo>
                    <a:pt x="196" y="607"/>
                    <a:pt x="196" y="607"/>
                    <a:pt x="196" y="607"/>
                  </a:cubicBezTo>
                  <a:cubicBezTo>
                    <a:pt x="196" y="607"/>
                    <a:pt x="197" y="608"/>
                    <a:pt x="198" y="608"/>
                  </a:cubicBezTo>
                  <a:cubicBezTo>
                    <a:pt x="199" y="609"/>
                    <a:pt x="199" y="609"/>
                    <a:pt x="200" y="610"/>
                  </a:cubicBezTo>
                  <a:cubicBezTo>
                    <a:pt x="201" y="610"/>
                    <a:pt x="201" y="610"/>
                    <a:pt x="201" y="610"/>
                  </a:cubicBezTo>
                  <a:cubicBezTo>
                    <a:pt x="201" y="611"/>
                    <a:pt x="201" y="611"/>
                    <a:pt x="201" y="611"/>
                  </a:cubicBezTo>
                  <a:cubicBezTo>
                    <a:pt x="202" y="611"/>
                    <a:pt x="202" y="611"/>
                    <a:pt x="202" y="611"/>
                  </a:cubicBezTo>
                  <a:cubicBezTo>
                    <a:pt x="203" y="612"/>
                    <a:pt x="203" y="612"/>
                    <a:pt x="203" y="612"/>
                  </a:cubicBezTo>
                  <a:cubicBezTo>
                    <a:pt x="204" y="612"/>
                    <a:pt x="204" y="613"/>
                    <a:pt x="205" y="613"/>
                  </a:cubicBezTo>
                  <a:cubicBezTo>
                    <a:pt x="205" y="613"/>
                    <a:pt x="205" y="613"/>
                    <a:pt x="205" y="613"/>
                  </a:cubicBezTo>
                  <a:cubicBezTo>
                    <a:pt x="206" y="613"/>
                    <a:pt x="206" y="613"/>
                    <a:pt x="206" y="613"/>
                  </a:cubicBezTo>
                  <a:cubicBezTo>
                    <a:pt x="206" y="613"/>
                    <a:pt x="206" y="613"/>
                    <a:pt x="206" y="613"/>
                  </a:cubicBezTo>
                  <a:cubicBezTo>
                    <a:pt x="207" y="614"/>
                    <a:pt x="207" y="614"/>
                    <a:pt x="207" y="614"/>
                  </a:cubicBezTo>
                  <a:cubicBezTo>
                    <a:pt x="207" y="614"/>
                    <a:pt x="207" y="614"/>
                    <a:pt x="207" y="614"/>
                  </a:cubicBezTo>
                  <a:cubicBezTo>
                    <a:pt x="208" y="615"/>
                    <a:pt x="208" y="615"/>
                    <a:pt x="208" y="615"/>
                  </a:cubicBezTo>
                  <a:cubicBezTo>
                    <a:pt x="209" y="615"/>
                    <a:pt x="209" y="615"/>
                    <a:pt x="209" y="615"/>
                  </a:cubicBezTo>
                  <a:cubicBezTo>
                    <a:pt x="209" y="615"/>
                    <a:pt x="209" y="615"/>
                    <a:pt x="209" y="615"/>
                  </a:cubicBezTo>
                  <a:cubicBezTo>
                    <a:pt x="209" y="615"/>
                    <a:pt x="209" y="615"/>
                    <a:pt x="209" y="615"/>
                  </a:cubicBezTo>
                  <a:cubicBezTo>
                    <a:pt x="210" y="615"/>
                    <a:pt x="210" y="615"/>
                    <a:pt x="210" y="615"/>
                  </a:cubicBezTo>
                  <a:cubicBezTo>
                    <a:pt x="210" y="615"/>
                    <a:pt x="210" y="615"/>
                    <a:pt x="210" y="615"/>
                  </a:cubicBezTo>
                  <a:cubicBezTo>
                    <a:pt x="211" y="616"/>
                    <a:pt x="211" y="616"/>
                    <a:pt x="211" y="616"/>
                  </a:cubicBezTo>
                  <a:cubicBezTo>
                    <a:pt x="212" y="616"/>
                    <a:pt x="212" y="616"/>
                    <a:pt x="212" y="616"/>
                  </a:cubicBezTo>
                  <a:cubicBezTo>
                    <a:pt x="213" y="616"/>
                    <a:pt x="213" y="616"/>
                    <a:pt x="213" y="616"/>
                  </a:cubicBezTo>
                  <a:cubicBezTo>
                    <a:pt x="213" y="616"/>
                    <a:pt x="213" y="616"/>
                    <a:pt x="213" y="616"/>
                  </a:cubicBezTo>
                  <a:cubicBezTo>
                    <a:pt x="213" y="616"/>
                    <a:pt x="213" y="616"/>
                    <a:pt x="213" y="616"/>
                  </a:cubicBezTo>
                  <a:cubicBezTo>
                    <a:pt x="213" y="616"/>
                    <a:pt x="213" y="616"/>
                    <a:pt x="213" y="616"/>
                  </a:cubicBezTo>
                  <a:cubicBezTo>
                    <a:pt x="213" y="616"/>
                    <a:pt x="213" y="616"/>
                    <a:pt x="213" y="616"/>
                  </a:cubicBezTo>
                  <a:cubicBezTo>
                    <a:pt x="214" y="617"/>
                    <a:pt x="214" y="617"/>
                    <a:pt x="214" y="617"/>
                  </a:cubicBezTo>
                  <a:cubicBezTo>
                    <a:pt x="215" y="617"/>
                    <a:pt x="215" y="617"/>
                    <a:pt x="215" y="617"/>
                  </a:cubicBezTo>
                  <a:cubicBezTo>
                    <a:pt x="215" y="617"/>
                    <a:pt x="215" y="617"/>
                    <a:pt x="215" y="617"/>
                  </a:cubicBezTo>
                  <a:cubicBezTo>
                    <a:pt x="216" y="617"/>
                    <a:pt x="216" y="617"/>
                    <a:pt x="216" y="617"/>
                  </a:cubicBezTo>
                  <a:cubicBezTo>
                    <a:pt x="216" y="617"/>
                    <a:pt x="216" y="617"/>
                    <a:pt x="216" y="617"/>
                  </a:cubicBezTo>
                  <a:cubicBezTo>
                    <a:pt x="217" y="617"/>
                    <a:pt x="217" y="617"/>
                    <a:pt x="217" y="617"/>
                  </a:cubicBezTo>
                  <a:cubicBezTo>
                    <a:pt x="218" y="617"/>
                    <a:pt x="218" y="617"/>
                    <a:pt x="218" y="617"/>
                  </a:cubicBezTo>
                  <a:cubicBezTo>
                    <a:pt x="218" y="618"/>
                    <a:pt x="218" y="618"/>
                    <a:pt x="218" y="618"/>
                  </a:cubicBezTo>
                  <a:cubicBezTo>
                    <a:pt x="218" y="618"/>
                    <a:pt x="218" y="618"/>
                    <a:pt x="218" y="618"/>
                  </a:cubicBezTo>
                  <a:cubicBezTo>
                    <a:pt x="218" y="618"/>
                    <a:pt x="218" y="618"/>
                    <a:pt x="218" y="618"/>
                  </a:cubicBezTo>
                  <a:cubicBezTo>
                    <a:pt x="219" y="618"/>
                    <a:pt x="219" y="618"/>
                    <a:pt x="219" y="618"/>
                  </a:cubicBezTo>
                  <a:cubicBezTo>
                    <a:pt x="220" y="618"/>
                    <a:pt x="220" y="618"/>
                    <a:pt x="220" y="618"/>
                  </a:cubicBezTo>
                  <a:cubicBezTo>
                    <a:pt x="221" y="618"/>
                    <a:pt x="221" y="618"/>
                    <a:pt x="221" y="618"/>
                  </a:cubicBezTo>
                  <a:cubicBezTo>
                    <a:pt x="221" y="618"/>
                    <a:pt x="221" y="618"/>
                    <a:pt x="221" y="618"/>
                  </a:cubicBezTo>
                  <a:cubicBezTo>
                    <a:pt x="221" y="618"/>
                    <a:pt x="221" y="618"/>
                    <a:pt x="221" y="618"/>
                  </a:cubicBezTo>
                  <a:cubicBezTo>
                    <a:pt x="222" y="618"/>
                    <a:pt x="222" y="619"/>
                    <a:pt x="223" y="619"/>
                  </a:cubicBezTo>
                  <a:cubicBezTo>
                    <a:pt x="223" y="619"/>
                    <a:pt x="223" y="619"/>
                    <a:pt x="224" y="619"/>
                  </a:cubicBezTo>
                  <a:cubicBezTo>
                    <a:pt x="224" y="619"/>
                    <a:pt x="224" y="619"/>
                    <a:pt x="224" y="619"/>
                  </a:cubicBezTo>
                  <a:cubicBezTo>
                    <a:pt x="224" y="619"/>
                    <a:pt x="224" y="619"/>
                    <a:pt x="224" y="619"/>
                  </a:cubicBezTo>
                  <a:cubicBezTo>
                    <a:pt x="225" y="619"/>
                    <a:pt x="225" y="619"/>
                    <a:pt x="225" y="619"/>
                  </a:cubicBezTo>
                  <a:cubicBezTo>
                    <a:pt x="225" y="619"/>
                    <a:pt x="226" y="619"/>
                    <a:pt x="226" y="619"/>
                  </a:cubicBezTo>
                  <a:cubicBezTo>
                    <a:pt x="227" y="619"/>
                    <a:pt x="227" y="619"/>
                    <a:pt x="228" y="619"/>
                  </a:cubicBezTo>
                  <a:cubicBezTo>
                    <a:pt x="228" y="619"/>
                    <a:pt x="228" y="619"/>
                    <a:pt x="228" y="619"/>
                  </a:cubicBezTo>
                  <a:cubicBezTo>
                    <a:pt x="228" y="620"/>
                    <a:pt x="228" y="620"/>
                    <a:pt x="228" y="620"/>
                  </a:cubicBezTo>
                  <a:cubicBezTo>
                    <a:pt x="228" y="620"/>
                    <a:pt x="229" y="620"/>
                    <a:pt x="229" y="620"/>
                  </a:cubicBezTo>
                  <a:cubicBezTo>
                    <a:pt x="230" y="620"/>
                    <a:pt x="230" y="620"/>
                    <a:pt x="231" y="620"/>
                  </a:cubicBezTo>
                  <a:cubicBezTo>
                    <a:pt x="231" y="620"/>
                    <a:pt x="231" y="620"/>
                    <a:pt x="231" y="620"/>
                  </a:cubicBezTo>
                  <a:cubicBezTo>
                    <a:pt x="232" y="620"/>
                    <a:pt x="232" y="620"/>
                    <a:pt x="232" y="620"/>
                  </a:cubicBezTo>
                  <a:cubicBezTo>
                    <a:pt x="232" y="620"/>
                    <a:pt x="232" y="620"/>
                    <a:pt x="232" y="620"/>
                  </a:cubicBezTo>
                  <a:cubicBezTo>
                    <a:pt x="233" y="620"/>
                    <a:pt x="234" y="620"/>
                    <a:pt x="234" y="620"/>
                  </a:cubicBezTo>
                  <a:cubicBezTo>
                    <a:pt x="235" y="620"/>
                    <a:pt x="235" y="620"/>
                    <a:pt x="235" y="620"/>
                  </a:cubicBezTo>
                  <a:cubicBezTo>
                    <a:pt x="236" y="621"/>
                    <a:pt x="236" y="621"/>
                    <a:pt x="236" y="621"/>
                  </a:cubicBezTo>
                  <a:cubicBezTo>
                    <a:pt x="236" y="621"/>
                    <a:pt x="236" y="621"/>
                    <a:pt x="236" y="621"/>
                  </a:cubicBezTo>
                  <a:cubicBezTo>
                    <a:pt x="237" y="621"/>
                    <a:pt x="238" y="621"/>
                    <a:pt x="239" y="621"/>
                  </a:cubicBezTo>
                  <a:cubicBezTo>
                    <a:pt x="239" y="621"/>
                    <a:pt x="239" y="621"/>
                    <a:pt x="240" y="621"/>
                  </a:cubicBezTo>
                  <a:cubicBezTo>
                    <a:pt x="240" y="621"/>
                    <a:pt x="240" y="621"/>
                    <a:pt x="240" y="621"/>
                  </a:cubicBezTo>
                  <a:cubicBezTo>
                    <a:pt x="241" y="621"/>
                    <a:pt x="241" y="621"/>
                    <a:pt x="241" y="621"/>
                  </a:cubicBezTo>
                  <a:cubicBezTo>
                    <a:pt x="241" y="621"/>
                    <a:pt x="241" y="621"/>
                    <a:pt x="241" y="621"/>
                  </a:cubicBezTo>
                  <a:cubicBezTo>
                    <a:pt x="242" y="621"/>
                    <a:pt x="243" y="621"/>
                    <a:pt x="244" y="621"/>
                  </a:cubicBezTo>
                  <a:cubicBezTo>
                    <a:pt x="245" y="621"/>
                    <a:pt x="245" y="621"/>
                    <a:pt x="245" y="621"/>
                  </a:cubicBezTo>
                  <a:cubicBezTo>
                    <a:pt x="246" y="621"/>
                    <a:pt x="246" y="621"/>
                    <a:pt x="246" y="621"/>
                  </a:cubicBezTo>
                  <a:cubicBezTo>
                    <a:pt x="246" y="621"/>
                    <a:pt x="246" y="621"/>
                    <a:pt x="247" y="622"/>
                  </a:cubicBezTo>
                  <a:cubicBezTo>
                    <a:pt x="248" y="622"/>
                    <a:pt x="249" y="622"/>
                    <a:pt x="250" y="622"/>
                  </a:cubicBezTo>
                  <a:cubicBezTo>
                    <a:pt x="250" y="622"/>
                    <a:pt x="250" y="622"/>
                    <a:pt x="250" y="622"/>
                  </a:cubicBezTo>
                  <a:cubicBezTo>
                    <a:pt x="251" y="622"/>
                    <a:pt x="251" y="622"/>
                    <a:pt x="251" y="622"/>
                  </a:cubicBezTo>
                  <a:cubicBezTo>
                    <a:pt x="252" y="622"/>
                    <a:pt x="253" y="622"/>
                    <a:pt x="253" y="622"/>
                  </a:cubicBezTo>
                  <a:cubicBezTo>
                    <a:pt x="254" y="622"/>
                    <a:pt x="255" y="622"/>
                    <a:pt x="255" y="622"/>
                  </a:cubicBezTo>
                  <a:cubicBezTo>
                    <a:pt x="256" y="622"/>
                    <a:pt x="256" y="622"/>
                    <a:pt x="257" y="622"/>
                  </a:cubicBezTo>
                  <a:cubicBezTo>
                    <a:pt x="258" y="622"/>
                    <a:pt x="258" y="622"/>
                    <a:pt x="258" y="622"/>
                  </a:cubicBezTo>
                  <a:cubicBezTo>
                    <a:pt x="259" y="622"/>
                    <a:pt x="260" y="622"/>
                    <a:pt x="261" y="622"/>
                  </a:cubicBezTo>
                  <a:cubicBezTo>
                    <a:pt x="262" y="622"/>
                    <a:pt x="262" y="622"/>
                    <a:pt x="263" y="622"/>
                  </a:cubicBezTo>
                  <a:cubicBezTo>
                    <a:pt x="263" y="622"/>
                    <a:pt x="263" y="622"/>
                    <a:pt x="263" y="622"/>
                  </a:cubicBezTo>
                  <a:cubicBezTo>
                    <a:pt x="265" y="622"/>
                    <a:pt x="266" y="622"/>
                    <a:pt x="268" y="622"/>
                  </a:cubicBezTo>
                  <a:cubicBezTo>
                    <a:pt x="268" y="622"/>
                    <a:pt x="268" y="622"/>
                    <a:pt x="268" y="622"/>
                  </a:cubicBezTo>
                  <a:cubicBezTo>
                    <a:pt x="269" y="623"/>
                    <a:pt x="270" y="623"/>
                    <a:pt x="271" y="623"/>
                  </a:cubicBezTo>
                  <a:cubicBezTo>
                    <a:pt x="272" y="623"/>
                    <a:pt x="273" y="623"/>
                    <a:pt x="273" y="623"/>
                  </a:cubicBezTo>
                  <a:cubicBezTo>
                    <a:pt x="274" y="623"/>
                    <a:pt x="274" y="623"/>
                    <a:pt x="275" y="623"/>
                  </a:cubicBezTo>
                  <a:cubicBezTo>
                    <a:pt x="276" y="623"/>
                    <a:pt x="276" y="623"/>
                    <a:pt x="277" y="623"/>
                  </a:cubicBezTo>
                  <a:cubicBezTo>
                    <a:pt x="278" y="623"/>
                    <a:pt x="278" y="623"/>
                    <a:pt x="278" y="623"/>
                  </a:cubicBezTo>
                  <a:cubicBezTo>
                    <a:pt x="279" y="623"/>
                    <a:pt x="281" y="623"/>
                    <a:pt x="282" y="623"/>
                  </a:cubicBezTo>
                  <a:cubicBezTo>
                    <a:pt x="283" y="623"/>
                    <a:pt x="283" y="623"/>
                    <a:pt x="283" y="623"/>
                  </a:cubicBezTo>
                  <a:cubicBezTo>
                    <a:pt x="284" y="623"/>
                    <a:pt x="284" y="623"/>
                    <a:pt x="284" y="623"/>
                  </a:cubicBezTo>
                  <a:cubicBezTo>
                    <a:pt x="285" y="623"/>
                    <a:pt x="286" y="623"/>
                    <a:pt x="287" y="623"/>
                  </a:cubicBezTo>
                  <a:cubicBezTo>
                    <a:pt x="288" y="623"/>
                    <a:pt x="290" y="623"/>
                    <a:pt x="292" y="623"/>
                  </a:cubicBezTo>
                  <a:cubicBezTo>
                    <a:pt x="293" y="623"/>
                    <a:pt x="294" y="623"/>
                    <a:pt x="295" y="623"/>
                  </a:cubicBezTo>
                  <a:cubicBezTo>
                    <a:pt x="296" y="623"/>
                    <a:pt x="297" y="623"/>
                    <a:pt x="298" y="623"/>
                  </a:cubicBezTo>
                  <a:cubicBezTo>
                    <a:pt x="299" y="623"/>
                    <a:pt x="301" y="623"/>
                    <a:pt x="302" y="623"/>
                  </a:cubicBezTo>
                  <a:cubicBezTo>
                    <a:pt x="303" y="623"/>
                    <a:pt x="304" y="623"/>
                    <a:pt x="305" y="623"/>
                  </a:cubicBezTo>
                  <a:cubicBezTo>
                    <a:pt x="331" y="622"/>
                    <a:pt x="368" y="622"/>
                    <a:pt x="410" y="621"/>
                  </a:cubicBezTo>
                  <a:cubicBezTo>
                    <a:pt x="452" y="621"/>
                    <a:pt x="498" y="621"/>
                    <a:pt x="542" y="621"/>
                  </a:cubicBezTo>
                  <a:cubicBezTo>
                    <a:pt x="585" y="620"/>
                    <a:pt x="626" y="620"/>
                    <a:pt x="657" y="620"/>
                  </a:cubicBezTo>
                  <a:cubicBezTo>
                    <a:pt x="688" y="620"/>
                    <a:pt x="709" y="620"/>
                    <a:pt x="713" y="620"/>
                  </a:cubicBezTo>
                  <a:cubicBezTo>
                    <a:pt x="1004" y="613"/>
                    <a:pt x="1004" y="613"/>
                    <a:pt x="1004" y="613"/>
                  </a:cubicBezTo>
                  <a:cubicBezTo>
                    <a:pt x="1022" y="422"/>
                    <a:pt x="1022" y="422"/>
                    <a:pt x="1022" y="422"/>
                  </a:cubicBezTo>
                  <a:cubicBezTo>
                    <a:pt x="1022" y="422"/>
                    <a:pt x="1022" y="422"/>
                    <a:pt x="1022" y="422"/>
                  </a:cubicBezTo>
                  <a:cubicBezTo>
                    <a:pt x="1023" y="422"/>
                    <a:pt x="1024" y="422"/>
                    <a:pt x="1025" y="422"/>
                  </a:cubicBezTo>
                  <a:cubicBezTo>
                    <a:pt x="1025" y="422"/>
                    <a:pt x="1025" y="422"/>
                    <a:pt x="1026" y="422"/>
                  </a:cubicBezTo>
                  <a:cubicBezTo>
                    <a:pt x="1026" y="422"/>
                    <a:pt x="1026" y="422"/>
                    <a:pt x="1026" y="422"/>
                  </a:cubicBezTo>
                  <a:cubicBezTo>
                    <a:pt x="1026" y="422"/>
                    <a:pt x="1026" y="422"/>
                    <a:pt x="1026" y="422"/>
                  </a:cubicBezTo>
                  <a:cubicBezTo>
                    <a:pt x="1027" y="423"/>
                    <a:pt x="1027" y="423"/>
                    <a:pt x="1027" y="423"/>
                  </a:cubicBezTo>
                  <a:cubicBezTo>
                    <a:pt x="1028" y="423"/>
                    <a:pt x="1028" y="423"/>
                    <a:pt x="1029" y="423"/>
                  </a:cubicBezTo>
                  <a:cubicBezTo>
                    <a:pt x="1030" y="423"/>
                    <a:pt x="1031" y="423"/>
                    <a:pt x="1031" y="423"/>
                  </a:cubicBezTo>
                  <a:cubicBezTo>
                    <a:pt x="1032" y="423"/>
                    <a:pt x="1033" y="423"/>
                    <a:pt x="1033" y="423"/>
                  </a:cubicBezTo>
                  <a:cubicBezTo>
                    <a:pt x="1034" y="424"/>
                    <a:pt x="1035" y="424"/>
                    <a:pt x="1036" y="424"/>
                  </a:cubicBezTo>
                  <a:cubicBezTo>
                    <a:pt x="1036" y="424"/>
                    <a:pt x="1037" y="424"/>
                    <a:pt x="1038" y="424"/>
                  </a:cubicBezTo>
                  <a:cubicBezTo>
                    <a:pt x="1038" y="424"/>
                    <a:pt x="1039" y="424"/>
                    <a:pt x="1040" y="424"/>
                  </a:cubicBezTo>
                  <a:cubicBezTo>
                    <a:pt x="1041" y="424"/>
                    <a:pt x="1041" y="424"/>
                    <a:pt x="1041" y="424"/>
                  </a:cubicBezTo>
                  <a:cubicBezTo>
                    <a:pt x="1041" y="424"/>
                    <a:pt x="1041" y="424"/>
                    <a:pt x="1041" y="424"/>
                  </a:cubicBezTo>
                  <a:cubicBezTo>
                    <a:pt x="1041" y="424"/>
                    <a:pt x="1041" y="424"/>
                    <a:pt x="1041" y="424"/>
                  </a:cubicBezTo>
                  <a:cubicBezTo>
                    <a:pt x="1042" y="424"/>
                    <a:pt x="1042" y="424"/>
                    <a:pt x="1042" y="424"/>
                  </a:cubicBezTo>
                  <a:cubicBezTo>
                    <a:pt x="1042" y="425"/>
                    <a:pt x="1043" y="425"/>
                    <a:pt x="1044" y="425"/>
                  </a:cubicBezTo>
                  <a:cubicBezTo>
                    <a:pt x="1045" y="425"/>
                    <a:pt x="1045" y="425"/>
                    <a:pt x="1046" y="425"/>
                  </a:cubicBezTo>
                  <a:cubicBezTo>
                    <a:pt x="1047" y="425"/>
                    <a:pt x="1047" y="425"/>
                    <a:pt x="1048" y="425"/>
                  </a:cubicBezTo>
                  <a:cubicBezTo>
                    <a:pt x="1049" y="425"/>
                    <a:pt x="1049" y="425"/>
                    <a:pt x="1050" y="425"/>
                  </a:cubicBezTo>
                  <a:cubicBezTo>
                    <a:pt x="1051" y="425"/>
                    <a:pt x="1051" y="425"/>
                    <a:pt x="1052" y="425"/>
                  </a:cubicBezTo>
                  <a:cubicBezTo>
                    <a:pt x="1053" y="425"/>
                    <a:pt x="1053" y="425"/>
                    <a:pt x="1054" y="425"/>
                  </a:cubicBezTo>
                  <a:cubicBezTo>
                    <a:pt x="1055" y="425"/>
                    <a:pt x="1055" y="425"/>
                    <a:pt x="1055" y="425"/>
                  </a:cubicBezTo>
                  <a:cubicBezTo>
                    <a:pt x="1055" y="425"/>
                    <a:pt x="1055" y="425"/>
                    <a:pt x="1055" y="425"/>
                  </a:cubicBezTo>
                  <a:cubicBezTo>
                    <a:pt x="1055" y="425"/>
                    <a:pt x="1055" y="425"/>
                    <a:pt x="1055" y="425"/>
                  </a:cubicBezTo>
                  <a:cubicBezTo>
                    <a:pt x="1056" y="426"/>
                    <a:pt x="1056" y="426"/>
                    <a:pt x="1056" y="426"/>
                  </a:cubicBezTo>
                  <a:cubicBezTo>
                    <a:pt x="1057" y="426"/>
                    <a:pt x="1057" y="426"/>
                    <a:pt x="1058" y="426"/>
                  </a:cubicBezTo>
                  <a:cubicBezTo>
                    <a:pt x="1059" y="426"/>
                    <a:pt x="1059" y="426"/>
                    <a:pt x="1060" y="426"/>
                  </a:cubicBezTo>
                  <a:cubicBezTo>
                    <a:pt x="1060" y="426"/>
                    <a:pt x="1061" y="426"/>
                    <a:pt x="1062" y="426"/>
                  </a:cubicBezTo>
                  <a:cubicBezTo>
                    <a:pt x="1062" y="426"/>
                    <a:pt x="1063" y="426"/>
                    <a:pt x="1064" y="426"/>
                  </a:cubicBezTo>
                  <a:cubicBezTo>
                    <a:pt x="1064" y="426"/>
                    <a:pt x="1064" y="426"/>
                    <a:pt x="1065" y="426"/>
                  </a:cubicBezTo>
                  <a:cubicBezTo>
                    <a:pt x="1065" y="426"/>
                    <a:pt x="1066" y="426"/>
                    <a:pt x="1066" y="426"/>
                  </a:cubicBezTo>
                  <a:cubicBezTo>
                    <a:pt x="1066" y="426"/>
                    <a:pt x="1067" y="426"/>
                    <a:pt x="1067" y="426"/>
                  </a:cubicBezTo>
                  <a:cubicBezTo>
                    <a:pt x="1068" y="426"/>
                    <a:pt x="1068" y="426"/>
                    <a:pt x="1068" y="426"/>
                  </a:cubicBezTo>
                  <a:cubicBezTo>
                    <a:pt x="1069" y="426"/>
                    <a:pt x="1069" y="426"/>
                    <a:pt x="1069" y="426"/>
                  </a:cubicBezTo>
                  <a:cubicBezTo>
                    <a:pt x="1070" y="426"/>
                    <a:pt x="1070" y="426"/>
                    <a:pt x="1070" y="426"/>
                  </a:cubicBezTo>
                  <a:cubicBezTo>
                    <a:pt x="1071" y="426"/>
                    <a:pt x="1071" y="426"/>
                    <a:pt x="1071" y="426"/>
                  </a:cubicBezTo>
                  <a:cubicBezTo>
                    <a:pt x="1072" y="426"/>
                    <a:pt x="1072" y="426"/>
                    <a:pt x="1072" y="426"/>
                  </a:cubicBezTo>
                  <a:cubicBezTo>
                    <a:pt x="1072" y="426"/>
                    <a:pt x="1073" y="426"/>
                    <a:pt x="1074" y="426"/>
                  </a:cubicBezTo>
                  <a:cubicBezTo>
                    <a:pt x="1074" y="426"/>
                    <a:pt x="1075" y="426"/>
                    <a:pt x="1076" y="426"/>
                  </a:cubicBezTo>
                  <a:cubicBezTo>
                    <a:pt x="1076" y="426"/>
                    <a:pt x="1076" y="426"/>
                    <a:pt x="1077" y="426"/>
                  </a:cubicBezTo>
                  <a:cubicBezTo>
                    <a:pt x="1077" y="426"/>
                    <a:pt x="1077" y="426"/>
                    <a:pt x="1077" y="426"/>
                  </a:cubicBezTo>
                  <a:cubicBezTo>
                    <a:pt x="1078" y="426"/>
                    <a:pt x="1078" y="426"/>
                    <a:pt x="1078" y="426"/>
                  </a:cubicBezTo>
                  <a:cubicBezTo>
                    <a:pt x="1078" y="425"/>
                    <a:pt x="1079" y="425"/>
                    <a:pt x="1080" y="425"/>
                  </a:cubicBezTo>
                  <a:cubicBezTo>
                    <a:pt x="1080" y="425"/>
                    <a:pt x="1081" y="425"/>
                    <a:pt x="1082" y="425"/>
                  </a:cubicBezTo>
                  <a:cubicBezTo>
                    <a:pt x="1082" y="425"/>
                    <a:pt x="1083" y="425"/>
                    <a:pt x="1084" y="425"/>
                  </a:cubicBezTo>
                  <a:cubicBezTo>
                    <a:pt x="1084" y="425"/>
                    <a:pt x="1085" y="425"/>
                    <a:pt x="1085" y="425"/>
                  </a:cubicBezTo>
                  <a:cubicBezTo>
                    <a:pt x="1085" y="425"/>
                    <a:pt x="1085" y="425"/>
                    <a:pt x="1085" y="425"/>
                  </a:cubicBezTo>
                  <a:cubicBezTo>
                    <a:pt x="1086" y="425"/>
                    <a:pt x="1086" y="425"/>
                    <a:pt x="1086" y="425"/>
                  </a:cubicBezTo>
                  <a:cubicBezTo>
                    <a:pt x="1087" y="425"/>
                    <a:pt x="1087" y="425"/>
                    <a:pt x="1088" y="425"/>
                  </a:cubicBezTo>
                  <a:cubicBezTo>
                    <a:pt x="1089" y="425"/>
                    <a:pt x="1089" y="425"/>
                    <a:pt x="1090" y="425"/>
                  </a:cubicBezTo>
                  <a:cubicBezTo>
                    <a:pt x="1091" y="424"/>
                    <a:pt x="1092" y="424"/>
                    <a:pt x="1093" y="424"/>
                  </a:cubicBezTo>
                  <a:cubicBezTo>
                    <a:pt x="1093" y="424"/>
                    <a:pt x="1093" y="424"/>
                    <a:pt x="1093" y="424"/>
                  </a:cubicBezTo>
                  <a:cubicBezTo>
                    <a:pt x="1093" y="424"/>
                    <a:pt x="1093" y="424"/>
                    <a:pt x="1093" y="424"/>
                  </a:cubicBezTo>
                  <a:cubicBezTo>
                    <a:pt x="1094" y="424"/>
                    <a:pt x="1094" y="424"/>
                    <a:pt x="1095" y="424"/>
                  </a:cubicBezTo>
                  <a:cubicBezTo>
                    <a:pt x="1096" y="424"/>
                    <a:pt x="1097" y="424"/>
                    <a:pt x="1097" y="424"/>
                  </a:cubicBezTo>
                  <a:cubicBezTo>
                    <a:pt x="1098" y="423"/>
                    <a:pt x="1100" y="423"/>
                    <a:pt x="1101" y="423"/>
                  </a:cubicBezTo>
                  <a:cubicBezTo>
                    <a:pt x="1102" y="423"/>
                    <a:pt x="1103" y="423"/>
                    <a:pt x="1104" y="422"/>
                  </a:cubicBezTo>
                  <a:cubicBezTo>
                    <a:pt x="1105" y="422"/>
                    <a:pt x="1106" y="422"/>
                    <a:pt x="1107" y="422"/>
                  </a:cubicBezTo>
                  <a:cubicBezTo>
                    <a:pt x="1107" y="422"/>
                    <a:pt x="1107" y="422"/>
                    <a:pt x="1107" y="422"/>
                  </a:cubicBezTo>
                  <a:cubicBezTo>
                    <a:pt x="1108" y="422"/>
                    <a:pt x="1108" y="422"/>
                    <a:pt x="1108" y="422"/>
                  </a:cubicBezTo>
                  <a:cubicBezTo>
                    <a:pt x="1109" y="421"/>
                    <a:pt x="1109" y="421"/>
                    <a:pt x="1110" y="421"/>
                  </a:cubicBezTo>
                  <a:cubicBezTo>
                    <a:pt x="1111" y="421"/>
                    <a:pt x="1111" y="421"/>
                    <a:pt x="1112" y="421"/>
                  </a:cubicBezTo>
                  <a:cubicBezTo>
                    <a:pt x="1113" y="420"/>
                    <a:pt x="1115" y="420"/>
                    <a:pt x="1117" y="419"/>
                  </a:cubicBezTo>
                  <a:cubicBezTo>
                    <a:pt x="1117" y="419"/>
                    <a:pt x="1118" y="419"/>
                    <a:pt x="1118" y="419"/>
                  </a:cubicBezTo>
                  <a:cubicBezTo>
                    <a:pt x="1119" y="419"/>
                    <a:pt x="1119" y="419"/>
                    <a:pt x="1119" y="419"/>
                  </a:cubicBezTo>
                  <a:cubicBezTo>
                    <a:pt x="1121" y="418"/>
                    <a:pt x="1122" y="417"/>
                    <a:pt x="1124" y="417"/>
                  </a:cubicBezTo>
                  <a:cubicBezTo>
                    <a:pt x="1125" y="417"/>
                    <a:pt x="1125" y="417"/>
                    <a:pt x="1125" y="416"/>
                  </a:cubicBezTo>
                  <a:cubicBezTo>
                    <a:pt x="1126" y="416"/>
                    <a:pt x="1126" y="416"/>
                    <a:pt x="1126" y="416"/>
                  </a:cubicBezTo>
                  <a:cubicBezTo>
                    <a:pt x="1126" y="416"/>
                    <a:pt x="1126" y="416"/>
                    <a:pt x="1126" y="416"/>
                  </a:cubicBezTo>
                  <a:cubicBezTo>
                    <a:pt x="1128" y="415"/>
                    <a:pt x="1130" y="414"/>
                    <a:pt x="1132" y="414"/>
                  </a:cubicBezTo>
                  <a:cubicBezTo>
                    <a:pt x="1132" y="414"/>
                    <a:pt x="1132" y="414"/>
                    <a:pt x="1132" y="414"/>
                  </a:cubicBezTo>
                  <a:cubicBezTo>
                    <a:pt x="1132" y="413"/>
                    <a:pt x="1133" y="413"/>
                    <a:pt x="1133" y="413"/>
                  </a:cubicBezTo>
                  <a:cubicBezTo>
                    <a:pt x="1134" y="412"/>
                    <a:pt x="1136" y="412"/>
                    <a:pt x="1137" y="411"/>
                  </a:cubicBezTo>
                  <a:cubicBezTo>
                    <a:pt x="1138" y="410"/>
                    <a:pt x="1138" y="410"/>
                    <a:pt x="1138" y="410"/>
                  </a:cubicBezTo>
                  <a:cubicBezTo>
                    <a:pt x="1138" y="410"/>
                    <a:pt x="1139" y="410"/>
                    <a:pt x="1140" y="409"/>
                  </a:cubicBezTo>
                  <a:cubicBezTo>
                    <a:pt x="1140" y="409"/>
                    <a:pt x="1140" y="409"/>
                    <a:pt x="1140" y="409"/>
                  </a:cubicBezTo>
                  <a:cubicBezTo>
                    <a:pt x="1141" y="409"/>
                    <a:pt x="1141" y="409"/>
                    <a:pt x="1141" y="409"/>
                  </a:cubicBezTo>
                  <a:cubicBezTo>
                    <a:pt x="1141" y="408"/>
                    <a:pt x="1142" y="408"/>
                    <a:pt x="1142" y="408"/>
                  </a:cubicBezTo>
                  <a:cubicBezTo>
                    <a:pt x="1143" y="407"/>
                    <a:pt x="1143" y="407"/>
                    <a:pt x="1144" y="406"/>
                  </a:cubicBezTo>
                  <a:cubicBezTo>
                    <a:pt x="1144" y="406"/>
                    <a:pt x="1144" y="406"/>
                    <a:pt x="1144" y="406"/>
                  </a:cubicBezTo>
                  <a:cubicBezTo>
                    <a:pt x="1144" y="406"/>
                    <a:pt x="1144" y="406"/>
                    <a:pt x="1144" y="406"/>
                  </a:cubicBezTo>
                  <a:cubicBezTo>
                    <a:pt x="1144" y="406"/>
                    <a:pt x="1144" y="406"/>
                    <a:pt x="1144" y="406"/>
                  </a:cubicBezTo>
                  <a:cubicBezTo>
                    <a:pt x="1145" y="406"/>
                    <a:pt x="1145" y="405"/>
                    <a:pt x="1146" y="405"/>
                  </a:cubicBezTo>
                  <a:cubicBezTo>
                    <a:pt x="1146" y="405"/>
                    <a:pt x="1146" y="405"/>
                    <a:pt x="1146" y="405"/>
                  </a:cubicBezTo>
                  <a:cubicBezTo>
                    <a:pt x="1146" y="404"/>
                    <a:pt x="1147" y="404"/>
                    <a:pt x="1147" y="404"/>
                  </a:cubicBezTo>
                  <a:cubicBezTo>
                    <a:pt x="1147" y="403"/>
                    <a:pt x="1147" y="403"/>
                    <a:pt x="1147" y="403"/>
                  </a:cubicBezTo>
                  <a:cubicBezTo>
                    <a:pt x="1147" y="403"/>
                    <a:pt x="1147" y="403"/>
                    <a:pt x="1147" y="403"/>
                  </a:cubicBezTo>
                  <a:cubicBezTo>
                    <a:pt x="1148" y="403"/>
                    <a:pt x="1148" y="403"/>
                    <a:pt x="1148" y="403"/>
                  </a:cubicBezTo>
                  <a:cubicBezTo>
                    <a:pt x="1149" y="402"/>
                    <a:pt x="1149" y="402"/>
                    <a:pt x="1149" y="402"/>
                  </a:cubicBezTo>
                  <a:cubicBezTo>
                    <a:pt x="1150" y="400"/>
                    <a:pt x="1150" y="400"/>
                    <a:pt x="1150" y="400"/>
                  </a:cubicBezTo>
                  <a:cubicBezTo>
                    <a:pt x="1150" y="400"/>
                    <a:pt x="1150" y="400"/>
                    <a:pt x="1150" y="400"/>
                  </a:cubicBezTo>
                  <a:cubicBezTo>
                    <a:pt x="1150" y="400"/>
                    <a:pt x="1150" y="400"/>
                    <a:pt x="1150" y="400"/>
                  </a:cubicBezTo>
                  <a:cubicBezTo>
                    <a:pt x="1150" y="400"/>
                    <a:pt x="1150" y="400"/>
                    <a:pt x="1150" y="400"/>
                  </a:cubicBezTo>
                  <a:cubicBezTo>
                    <a:pt x="1151" y="399"/>
                    <a:pt x="1151" y="399"/>
                    <a:pt x="1151" y="399"/>
                  </a:cubicBezTo>
                  <a:cubicBezTo>
                    <a:pt x="1151" y="398"/>
                    <a:pt x="1151" y="398"/>
                    <a:pt x="1151" y="398"/>
                  </a:cubicBezTo>
                  <a:cubicBezTo>
                    <a:pt x="1152" y="397"/>
                    <a:pt x="1152" y="397"/>
                    <a:pt x="1152" y="397"/>
                  </a:cubicBezTo>
                  <a:cubicBezTo>
                    <a:pt x="1152" y="397"/>
                    <a:pt x="1152" y="397"/>
                    <a:pt x="1152" y="397"/>
                  </a:cubicBezTo>
                  <a:cubicBezTo>
                    <a:pt x="1152" y="397"/>
                    <a:pt x="1152" y="397"/>
                    <a:pt x="1152" y="397"/>
                  </a:cubicBezTo>
                  <a:cubicBezTo>
                    <a:pt x="1152" y="397"/>
                    <a:pt x="1152" y="397"/>
                    <a:pt x="1152" y="397"/>
                  </a:cubicBezTo>
                  <a:cubicBezTo>
                    <a:pt x="1153" y="396"/>
                    <a:pt x="1153" y="396"/>
                    <a:pt x="1153" y="396"/>
                  </a:cubicBezTo>
                  <a:cubicBezTo>
                    <a:pt x="1153" y="395"/>
                    <a:pt x="1153" y="395"/>
                    <a:pt x="1153" y="395"/>
                  </a:cubicBezTo>
                  <a:cubicBezTo>
                    <a:pt x="1153" y="394"/>
                    <a:pt x="1153" y="394"/>
                    <a:pt x="1153" y="394"/>
                  </a:cubicBezTo>
                  <a:cubicBezTo>
                    <a:pt x="1153" y="394"/>
                    <a:pt x="1153" y="394"/>
                    <a:pt x="1153" y="394"/>
                  </a:cubicBezTo>
                  <a:cubicBezTo>
                    <a:pt x="1154" y="394"/>
                    <a:pt x="1154" y="394"/>
                    <a:pt x="1154" y="394"/>
                  </a:cubicBezTo>
                  <a:cubicBezTo>
                    <a:pt x="1154" y="394"/>
                    <a:pt x="1154" y="394"/>
                    <a:pt x="1154" y="394"/>
                  </a:cubicBezTo>
                  <a:cubicBezTo>
                    <a:pt x="1154" y="394"/>
                    <a:pt x="1154" y="394"/>
                    <a:pt x="1154" y="394"/>
                  </a:cubicBezTo>
                  <a:cubicBezTo>
                    <a:pt x="1154" y="394"/>
                    <a:pt x="1154" y="393"/>
                    <a:pt x="1154" y="393"/>
                  </a:cubicBezTo>
                  <a:cubicBezTo>
                    <a:pt x="1154" y="393"/>
                    <a:pt x="1154" y="392"/>
                    <a:pt x="1154" y="392"/>
                  </a:cubicBezTo>
                  <a:cubicBezTo>
                    <a:pt x="1154" y="391"/>
                    <a:pt x="1155" y="391"/>
                    <a:pt x="1155" y="391"/>
                  </a:cubicBezTo>
                  <a:cubicBezTo>
                    <a:pt x="1155" y="390"/>
                    <a:pt x="1155" y="390"/>
                    <a:pt x="1155" y="390"/>
                  </a:cubicBezTo>
                  <a:cubicBezTo>
                    <a:pt x="1155" y="389"/>
                    <a:pt x="1155" y="389"/>
                    <a:pt x="1155" y="389"/>
                  </a:cubicBezTo>
                  <a:cubicBezTo>
                    <a:pt x="1155" y="389"/>
                    <a:pt x="1155" y="389"/>
                    <a:pt x="1155" y="389"/>
                  </a:cubicBezTo>
                  <a:cubicBezTo>
                    <a:pt x="1155" y="389"/>
                    <a:pt x="1155" y="389"/>
                    <a:pt x="1155" y="389"/>
                  </a:cubicBezTo>
                  <a:cubicBezTo>
                    <a:pt x="1155" y="388"/>
                    <a:pt x="1155" y="388"/>
                    <a:pt x="1155" y="388"/>
                  </a:cubicBezTo>
                  <a:cubicBezTo>
                    <a:pt x="1155" y="388"/>
                    <a:pt x="1156" y="387"/>
                    <a:pt x="1156" y="387"/>
                  </a:cubicBezTo>
                  <a:cubicBezTo>
                    <a:pt x="1156" y="386"/>
                    <a:pt x="1156" y="386"/>
                    <a:pt x="1156" y="386"/>
                  </a:cubicBezTo>
                  <a:cubicBezTo>
                    <a:pt x="1156" y="386"/>
                    <a:pt x="1156" y="386"/>
                    <a:pt x="1156" y="386"/>
                  </a:cubicBezTo>
                  <a:cubicBezTo>
                    <a:pt x="1156" y="386"/>
                    <a:pt x="1156" y="386"/>
                    <a:pt x="1156" y="386"/>
                  </a:cubicBezTo>
                  <a:cubicBezTo>
                    <a:pt x="1156" y="386"/>
                    <a:pt x="1156" y="386"/>
                    <a:pt x="1156" y="386"/>
                  </a:cubicBezTo>
                  <a:cubicBezTo>
                    <a:pt x="1156" y="385"/>
                    <a:pt x="1156" y="385"/>
                    <a:pt x="1156" y="384"/>
                  </a:cubicBezTo>
                  <a:cubicBezTo>
                    <a:pt x="1156" y="384"/>
                    <a:pt x="1156" y="384"/>
                    <a:pt x="1156" y="384"/>
                  </a:cubicBezTo>
                  <a:cubicBezTo>
                    <a:pt x="1156" y="384"/>
                    <a:pt x="1156" y="384"/>
                    <a:pt x="1156" y="384"/>
                  </a:cubicBezTo>
                  <a:cubicBezTo>
                    <a:pt x="1156" y="384"/>
                    <a:pt x="1156" y="384"/>
                    <a:pt x="1156" y="384"/>
                  </a:cubicBezTo>
                  <a:cubicBezTo>
                    <a:pt x="1156" y="384"/>
                    <a:pt x="1156" y="384"/>
                    <a:pt x="1156" y="384"/>
                  </a:cubicBezTo>
                  <a:cubicBezTo>
                    <a:pt x="1177" y="190"/>
                    <a:pt x="1177" y="190"/>
                    <a:pt x="1177" y="190"/>
                  </a:cubicBezTo>
                  <a:cubicBezTo>
                    <a:pt x="1177" y="191"/>
                    <a:pt x="1177" y="192"/>
                    <a:pt x="1177" y="192"/>
                  </a:cubicBez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27"/>
            <p:cNvSpPr/>
            <p:nvPr/>
          </p:nvSpPr>
          <p:spPr bwMode="auto">
            <a:xfrm flipH="1">
              <a:off x="3292673" y="3890987"/>
              <a:ext cx="1743075" cy="658812"/>
            </a:xfrm>
            <a:custGeom>
              <a:avLst/>
              <a:gdLst>
                <a:gd name="T0" fmla="*/ 1124 w 1179"/>
                <a:gd name="T1" fmla="*/ 160 h 445"/>
                <a:gd name="T2" fmla="*/ 1059 w 1179"/>
                <a:gd name="T3" fmla="*/ 148 h 445"/>
                <a:gd name="T4" fmla="*/ 1004 w 1179"/>
                <a:gd name="T5" fmla="*/ 149 h 445"/>
                <a:gd name="T6" fmla="*/ 976 w 1179"/>
                <a:gd name="T7" fmla="*/ 157 h 445"/>
                <a:gd name="T8" fmla="*/ 957 w 1179"/>
                <a:gd name="T9" fmla="*/ 159 h 445"/>
                <a:gd name="T10" fmla="*/ 901 w 1179"/>
                <a:gd name="T11" fmla="*/ 143 h 445"/>
                <a:gd name="T12" fmla="*/ 902 w 1179"/>
                <a:gd name="T13" fmla="*/ 72 h 445"/>
                <a:gd name="T14" fmla="*/ 902 w 1179"/>
                <a:gd name="T15" fmla="*/ 24 h 445"/>
                <a:gd name="T16" fmla="*/ 856 w 1179"/>
                <a:gd name="T17" fmla="*/ 0 h 445"/>
                <a:gd name="T18" fmla="*/ 701 w 1179"/>
                <a:gd name="T19" fmla="*/ 5 h 445"/>
                <a:gd name="T20" fmla="*/ 638 w 1179"/>
                <a:gd name="T21" fmla="*/ 11 h 445"/>
                <a:gd name="T22" fmla="*/ 636 w 1179"/>
                <a:gd name="T23" fmla="*/ 49 h 445"/>
                <a:gd name="T24" fmla="*/ 648 w 1179"/>
                <a:gd name="T25" fmla="*/ 111 h 445"/>
                <a:gd name="T26" fmla="*/ 585 w 1179"/>
                <a:gd name="T27" fmla="*/ 120 h 445"/>
                <a:gd name="T28" fmla="*/ 512 w 1179"/>
                <a:gd name="T29" fmla="*/ 116 h 445"/>
                <a:gd name="T30" fmla="*/ 487 w 1179"/>
                <a:gd name="T31" fmla="*/ 78 h 445"/>
                <a:gd name="T32" fmla="*/ 450 w 1179"/>
                <a:gd name="T33" fmla="*/ 19 h 445"/>
                <a:gd name="T34" fmla="*/ 434 w 1179"/>
                <a:gd name="T35" fmla="*/ 19 h 445"/>
                <a:gd name="T36" fmla="*/ 284 w 1179"/>
                <a:gd name="T37" fmla="*/ 24 h 445"/>
                <a:gd name="T38" fmla="*/ 221 w 1179"/>
                <a:gd name="T39" fmla="*/ 137 h 445"/>
                <a:gd name="T40" fmla="*/ 206 w 1179"/>
                <a:gd name="T41" fmla="*/ 159 h 445"/>
                <a:gd name="T42" fmla="*/ 188 w 1179"/>
                <a:gd name="T43" fmla="*/ 162 h 445"/>
                <a:gd name="T44" fmla="*/ 163 w 1179"/>
                <a:gd name="T45" fmla="*/ 156 h 445"/>
                <a:gd name="T46" fmla="*/ 86 w 1179"/>
                <a:gd name="T47" fmla="*/ 143 h 445"/>
                <a:gd name="T48" fmla="*/ 56 w 1179"/>
                <a:gd name="T49" fmla="*/ 147 h 445"/>
                <a:gd name="T50" fmla="*/ 4 w 1179"/>
                <a:gd name="T51" fmla="*/ 193 h 445"/>
                <a:gd name="T52" fmla="*/ 60 w 1179"/>
                <a:gd name="T53" fmla="*/ 250 h 445"/>
                <a:gd name="T54" fmla="*/ 119 w 1179"/>
                <a:gd name="T55" fmla="*/ 260 h 445"/>
                <a:gd name="T56" fmla="*/ 149 w 1179"/>
                <a:gd name="T57" fmla="*/ 257 h 445"/>
                <a:gd name="T58" fmla="*/ 168 w 1179"/>
                <a:gd name="T59" fmla="*/ 255 h 445"/>
                <a:gd name="T60" fmla="*/ 197 w 1179"/>
                <a:gd name="T61" fmla="*/ 256 h 445"/>
                <a:gd name="T62" fmla="*/ 225 w 1179"/>
                <a:gd name="T63" fmla="*/ 288 h 445"/>
                <a:gd name="T64" fmla="*/ 193 w 1179"/>
                <a:gd name="T65" fmla="*/ 406 h 445"/>
                <a:gd name="T66" fmla="*/ 217 w 1179"/>
                <a:gd name="T67" fmla="*/ 439 h 445"/>
                <a:gd name="T68" fmla="*/ 301 w 1179"/>
                <a:gd name="T69" fmla="*/ 445 h 445"/>
                <a:gd name="T70" fmla="*/ 311 w 1179"/>
                <a:gd name="T71" fmla="*/ 445 h 445"/>
                <a:gd name="T72" fmla="*/ 670 w 1179"/>
                <a:gd name="T73" fmla="*/ 442 h 445"/>
                <a:gd name="T74" fmla="*/ 1005 w 1179"/>
                <a:gd name="T75" fmla="*/ 405 h 445"/>
                <a:gd name="T76" fmla="*/ 934 w 1179"/>
                <a:gd name="T77" fmla="*/ 267 h 445"/>
                <a:gd name="T78" fmla="*/ 961 w 1179"/>
                <a:gd name="T79" fmla="*/ 249 h 445"/>
                <a:gd name="T80" fmla="*/ 1000 w 1179"/>
                <a:gd name="T81" fmla="*/ 248 h 445"/>
                <a:gd name="T82" fmla="*/ 1046 w 1179"/>
                <a:gd name="T83" fmla="*/ 255 h 445"/>
                <a:gd name="T84" fmla="*/ 1089 w 1179"/>
                <a:gd name="T85" fmla="*/ 259 h 445"/>
                <a:gd name="T86" fmla="*/ 1166 w 1179"/>
                <a:gd name="T87" fmla="*/ 240 h 445"/>
                <a:gd name="T88" fmla="*/ 1171 w 1179"/>
                <a:gd name="T89" fmla="*/ 19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9" h="445">
                  <a:moveTo>
                    <a:pt x="1171" y="192"/>
                  </a:moveTo>
                  <a:cubicBezTo>
                    <a:pt x="1167" y="186"/>
                    <a:pt x="1161" y="180"/>
                    <a:pt x="1154" y="175"/>
                  </a:cubicBezTo>
                  <a:cubicBezTo>
                    <a:pt x="1146" y="169"/>
                    <a:pt x="1136" y="164"/>
                    <a:pt x="1124" y="160"/>
                  </a:cubicBezTo>
                  <a:cubicBezTo>
                    <a:pt x="1118" y="157"/>
                    <a:pt x="1111" y="155"/>
                    <a:pt x="1104" y="154"/>
                  </a:cubicBezTo>
                  <a:cubicBezTo>
                    <a:pt x="1097" y="152"/>
                    <a:pt x="1089" y="151"/>
                    <a:pt x="1082" y="150"/>
                  </a:cubicBezTo>
                  <a:cubicBezTo>
                    <a:pt x="1074" y="149"/>
                    <a:pt x="1067" y="148"/>
                    <a:pt x="1059" y="148"/>
                  </a:cubicBezTo>
                  <a:cubicBezTo>
                    <a:pt x="1051" y="147"/>
                    <a:pt x="1044" y="147"/>
                    <a:pt x="1037" y="147"/>
                  </a:cubicBezTo>
                  <a:cubicBezTo>
                    <a:pt x="1031" y="147"/>
                    <a:pt x="1025" y="147"/>
                    <a:pt x="1019" y="148"/>
                  </a:cubicBezTo>
                  <a:cubicBezTo>
                    <a:pt x="1014" y="148"/>
                    <a:pt x="1008" y="149"/>
                    <a:pt x="1004" y="149"/>
                  </a:cubicBezTo>
                  <a:cubicBezTo>
                    <a:pt x="999" y="150"/>
                    <a:pt x="995" y="151"/>
                    <a:pt x="991" y="152"/>
                  </a:cubicBezTo>
                  <a:cubicBezTo>
                    <a:pt x="987" y="153"/>
                    <a:pt x="984" y="154"/>
                    <a:pt x="981" y="155"/>
                  </a:cubicBezTo>
                  <a:cubicBezTo>
                    <a:pt x="980" y="156"/>
                    <a:pt x="978" y="156"/>
                    <a:pt x="976" y="157"/>
                  </a:cubicBezTo>
                  <a:cubicBezTo>
                    <a:pt x="975" y="157"/>
                    <a:pt x="973" y="158"/>
                    <a:pt x="971" y="158"/>
                  </a:cubicBezTo>
                  <a:cubicBezTo>
                    <a:pt x="968" y="158"/>
                    <a:pt x="966" y="159"/>
                    <a:pt x="964" y="159"/>
                  </a:cubicBezTo>
                  <a:cubicBezTo>
                    <a:pt x="962" y="159"/>
                    <a:pt x="959" y="159"/>
                    <a:pt x="957" y="159"/>
                  </a:cubicBezTo>
                  <a:cubicBezTo>
                    <a:pt x="950" y="159"/>
                    <a:pt x="942" y="159"/>
                    <a:pt x="935" y="157"/>
                  </a:cubicBezTo>
                  <a:cubicBezTo>
                    <a:pt x="928" y="156"/>
                    <a:pt x="921" y="155"/>
                    <a:pt x="915" y="152"/>
                  </a:cubicBezTo>
                  <a:cubicBezTo>
                    <a:pt x="910" y="150"/>
                    <a:pt x="905" y="147"/>
                    <a:pt x="901" y="143"/>
                  </a:cubicBezTo>
                  <a:cubicBezTo>
                    <a:pt x="898" y="140"/>
                    <a:pt x="896" y="136"/>
                    <a:pt x="897" y="132"/>
                  </a:cubicBezTo>
                  <a:cubicBezTo>
                    <a:pt x="898" y="126"/>
                    <a:pt x="899" y="116"/>
                    <a:pt x="900" y="105"/>
                  </a:cubicBezTo>
                  <a:cubicBezTo>
                    <a:pt x="901" y="95"/>
                    <a:pt x="901" y="83"/>
                    <a:pt x="902" y="72"/>
                  </a:cubicBezTo>
                  <a:cubicBezTo>
                    <a:pt x="902" y="61"/>
                    <a:pt x="903" y="51"/>
                    <a:pt x="903" y="43"/>
                  </a:cubicBezTo>
                  <a:cubicBezTo>
                    <a:pt x="903" y="35"/>
                    <a:pt x="903" y="30"/>
                    <a:pt x="903" y="29"/>
                  </a:cubicBezTo>
                  <a:cubicBezTo>
                    <a:pt x="903" y="29"/>
                    <a:pt x="903" y="27"/>
                    <a:pt x="902" y="24"/>
                  </a:cubicBezTo>
                  <a:cubicBezTo>
                    <a:pt x="901" y="21"/>
                    <a:pt x="900" y="17"/>
                    <a:pt x="897" y="14"/>
                  </a:cubicBezTo>
                  <a:cubicBezTo>
                    <a:pt x="894" y="10"/>
                    <a:pt x="889" y="7"/>
                    <a:pt x="883" y="4"/>
                  </a:cubicBezTo>
                  <a:cubicBezTo>
                    <a:pt x="876" y="2"/>
                    <a:pt x="867" y="0"/>
                    <a:pt x="856" y="0"/>
                  </a:cubicBezTo>
                  <a:cubicBezTo>
                    <a:pt x="844" y="0"/>
                    <a:pt x="828" y="1"/>
                    <a:pt x="809" y="1"/>
                  </a:cubicBezTo>
                  <a:cubicBezTo>
                    <a:pt x="791" y="2"/>
                    <a:pt x="771" y="3"/>
                    <a:pt x="751" y="3"/>
                  </a:cubicBezTo>
                  <a:cubicBezTo>
                    <a:pt x="732" y="4"/>
                    <a:pt x="714" y="4"/>
                    <a:pt x="701" y="5"/>
                  </a:cubicBezTo>
                  <a:cubicBezTo>
                    <a:pt x="687" y="5"/>
                    <a:pt x="678" y="5"/>
                    <a:pt x="677" y="5"/>
                  </a:cubicBezTo>
                  <a:cubicBezTo>
                    <a:pt x="676" y="5"/>
                    <a:pt x="670" y="6"/>
                    <a:pt x="663" y="7"/>
                  </a:cubicBezTo>
                  <a:cubicBezTo>
                    <a:pt x="656" y="8"/>
                    <a:pt x="646" y="9"/>
                    <a:pt x="638" y="11"/>
                  </a:cubicBezTo>
                  <a:cubicBezTo>
                    <a:pt x="629" y="13"/>
                    <a:pt x="621" y="16"/>
                    <a:pt x="617" y="19"/>
                  </a:cubicBezTo>
                  <a:cubicBezTo>
                    <a:pt x="612" y="22"/>
                    <a:pt x="610" y="26"/>
                    <a:pt x="615" y="31"/>
                  </a:cubicBezTo>
                  <a:cubicBezTo>
                    <a:pt x="619" y="36"/>
                    <a:pt x="627" y="42"/>
                    <a:pt x="636" y="49"/>
                  </a:cubicBezTo>
                  <a:cubicBezTo>
                    <a:pt x="645" y="56"/>
                    <a:pt x="655" y="64"/>
                    <a:pt x="662" y="72"/>
                  </a:cubicBezTo>
                  <a:cubicBezTo>
                    <a:pt x="669" y="80"/>
                    <a:pt x="674" y="87"/>
                    <a:pt x="672" y="94"/>
                  </a:cubicBezTo>
                  <a:cubicBezTo>
                    <a:pt x="671" y="101"/>
                    <a:pt x="664" y="107"/>
                    <a:pt x="648" y="111"/>
                  </a:cubicBezTo>
                  <a:cubicBezTo>
                    <a:pt x="641" y="112"/>
                    <a:pt x="634" y="114"/>
                    <a:pt x="627" y="115"/>
                  </a:cubicBezTo>
                  <a:cubicBezTo>
                    <a:pt x="621" y="116"/>
                    <a:pt x="613" y="117"/>
                    <a:pt x="606" y="118"/>
                  </a:cubicBezTo>
                  <a:cubicBezTo>
                    <a:pt x="599" y="119"/>
                    <a:pt x="592" y="120"/>
                    <a:pt x="585" y="120"/>
                  </a:cubicBezTo>
                  <a:cubicBezTo>
                    <a:pt x="578" y="120"/>
                    <a:pt x="571" y="121"/>
                    <a:pt x="564" y="121"/>
                  </a:cubicBezTo>
                  <a:cubicBezTo>
                    <a:pt x="554" y="121"/>
                    <a:pt x="544" y="120"/>
                    <a:pt x="536" y="120"/>
                  </a:cubicBezTo>
                  <a:cubicBezTo>
                    <a:pt x="527" y="119"/>
                    <a:pt x="519" y="118"/>
                    <a:pt x="512" y="116"/>
                  </a:cubicBezTo>
                  <a:cubicBezTo>
                    <a:pt x="505" y="114"/>
                    <a:pt x="499" y="112"/>
                    <a:pt x="495" y="109"/>
                  </a:cubicBezTo>
                  <a:cubicBezTo>
                    <a:pt x="491" y="107"/>
                    <a:pt x="488" y="104"/>
                    <a:pt x="487" y="100"/>
                  </a:cubicBezTo>
                  <a:cubicBezTo>
                    <a:pt x="486" y="94"/>
                    <a:pt x="486" y="86"/>
                    <a:pt x="487" y="78"/>
                  </a:cubicBezTo>
                  <a:cubicBezTo>
                    <a:pt x="488" y="69"/>
                    <a:pt x="489" y="60"/>
                    <a:pt x="488" y="51"/>
                  </a:cubicBezTo>
                  <a:cubicBezTo>
                    <a:pt x="488" y="42"/>
                    <a:pt x="485" y="35"/>
                    <a:pt x="480" y="29"/>
                  </a:cubicBezTo>
                  <a:cubicBezTo>
                    <a:pt x="474" y="23"/>
                    <a:pt x="465" y="19"/>
                    <a:pt x="450" y="19"/>
                  </a:cubicBezTo>
                  <a:cubicBezTo>
                    <a:pt x="449" y="19"/>
                    <a:pt x="447" y="19"/>
                    <a:pt x="445" y="19"/>
                  </a:cubicBezTo>
                  <a:cubicBezTo>
                    <a:pt x="444" y="19"/>
                    <a:pt x="442" y="19"/>
                    <a:pt x="440" y="19"/>
                  </a:cubicBezTo>
                  <a:cubicBezTo>
                    <a:pt x="438" y="19"/>
                    <a:pt x="436" y="19"/>
                    <a:pt x="434" y="19"/>
                  </a:cubicBezTo>
                  <a:cubicBezTo>
                    <a:pt x="432" y="19"/>
                    <a:pt x="430" y="19"/>
                    <a:pt x="427" y="19"/>
                  </a:cubicBezTo>
                  <a:cubicBezTo>
                    <a:pt x="408" y="19"/>
                    <a:pt x="385" y="20"/>
                    <a:pt x="360" y="21"/>
                  </a:cubicBezTo>
                  <a:cubicBezTo>
                    <a:pt x="335" y="22"/>
                    <a:pt x="308" y="23"/>
                    <a:pt x="284" y="24"/>
                  </a:cubicBezTo>
                  <a:cubicBezTo>
                    <a:pt x="259" y="25"/>
                    <a:pt x="237" y="27"/>
                    <a:pt x="220" y="28"/>
                  </a:cubicBezTo>
                  <a:cubicBezTo>
                    <a:pt x="204" y="28"/>
                    <a:pt x="192" y="29"/>
                    <a:pt x="190" y="29"/>
                  </a:cubicBezTo>
                  <a:cubicBezTo>
                    <a:pt x="221" y="137"/>
                    <a:pt x="221" y="137"/>
                    <a:pt x="221" y="137"/>
                  </a:cubicBezTo>
                  <a:cubicBezTo>
                    <a:pt x="221" y="137"/>
                    <a:pt x="221" y="139"/>
                    <a:pt x="220" y="142"/>
                  </a:cubicBezTo>
                  <a:cubicBezTo>
                    <a:pt x="219" y="144"/>
                    <a:pt x="217" y="147"/>
                    <a:pt x="215" y="150"/>
                  </a:cubicBezTo>
                  <a:cubicBezTo>
                    <a:pt x="213" y="153"/>
                    <a:pt x="210" y="156"/>
                    <a:pt x="206" y="159"/>
                  </a:cubicBezTo>
                  <a:cubicBezTo>
                    <a:pt x="203" y="161"/>
                    <a:pt x="198" y="163"/>
                    <a:pt x="192" y="163"/>
                  </a:cubicBezTo>
                  <a:cubicBezTo>
                    <a:pt x="192" y="163"/>
                    <a:pt x="191" y="163"/>
                    <a:pt x="190" y="163"/>
                  </a:cubicBezTo>
                  <a:cubicBezTo>
                    <a:pt x="189" y="163"/>
                    <a:pt x="188" y="163"/>
                    <a:pt x="188" y="162"/>
                  </a:cubicBezTo>
                  <a:cubicBezTo>
                    <a:pt x="187" y="162"/>
                    <a:pt x="186" y="162"/>
                    <a:pt x="185" y="162"/>
                  </a:cubicBezTo>
                  <a:cubicBezTo>
                    <a:pt x="184" y="162"/>
                    <a:pt x="183" y="162"/>
                    <a:pt x="182" y="161"/>
                  </a:cubicBezTo>
                  <a:cubicBezTo>
                    <a:pt x="177" y="160"/>
                    <a:pt x="170" y="158"/>
                    <a:pt x="163" y="156"/>
                  </a:cubicBezTo>
                  <a:cubicBezTo>
                    <a:pt x="155" y="154"/>
                    <a:pt x="147" y="152"/>
                    <a:pt x="138" y="150"/>
                  </a:cubicBezTo>
                  <a:cubicBezTo>
                    <a:pt x="130" y="148"/>
                    <a:pt x="121" y="146"/>
                    <a:pt x="112" y="145"/>
                  </a:cubicBezTo>
                  <a:cubicBezTo>
                    <a:pt x="103" y="144"/>
                    <a:pt x="94" y="143"/>
                    <a:pt x="86" y="143"/>
                  </a:cubicBezTo>
                  <a:cubicBezTo>
                    <a:pt x="82" y="143"/>
                    <a:pt x="78" y="143"/>
                    <a:pt x="75" y="143"/>
                  </a:cubicBezTo>
                  <a:cubicBezTo>
                    <a:pt x="72" y="144"/>
                    <a:pt x="68" y="144"/>
                    <a:pt x="65" y="145"/>
                  </a:cubicBezTo>
                  <a:cubicBezTo>
                    <a:pt x="62" y="146"/>
                    <a:pt x="59" y="146"/>
                    <a:pt x="56" y="147"/>
                  </a:cubicBezTo>
                  <a:cubicBezTo>
                    <a:pt x="53" y="148"/>
                    <a:pt x="50" y="150"/>
                    <a:pt x="47" y="151"/>
                  </a:cubicBezTo>
                  <a:cubicBezTo>
                    <a:pt x="37" y="156"/>
                    <a:pt x="28" y="163"/>
                    <a:pt x="20" y="170"/>
                  </a:cubicBezTo>
                  <a:cubicBezTo>
                    <a:pt x="13" y="177"/>
                    <a:pt x="7" y="185"/>
                    <a:pt x="4" y="193"/>
                  </a:cubicBezTo>
                  <a:cubicBezTo>
                    <a:pt x="0" y="202"/>
                    <a:pt x="0" y="210"/>
                    <a:pt x="5" y="218"/>
                  </a:cubicBezTo>
                  <a:cubicBezTo>
                    <a:pt x="10" y="226"/>
                    <a:pt x="19" y="234"/>
                    <a:pt x="34" y="240"/>
                  </a:cubicBezTo>
                  <a:cubicBezTo>
                    <a:pt x="43" y="244"/>
                    <a:pt x="52" y="247"/>
                    <a:pt x="60" y="250"/>
                  </a:cubicBezTo>
                  <a:cubicBezTo>
                    <a:pt x="68" y="252"/>
                    <a:pt x="75" y="254"/>
                    <a:pt x="82" y="256"/>
                  </a:cubicBezTo>
                  <a:cubicBezTo>
                    <a:pt x="89" y="257"/>
                    <a:pt x="95" y="258"/>
                    <a:pt x="102" y="259"/>
                  </a:cubicBezTo>
                  <a:cubicBezTo>
                    <a:pt x="108" y="259"/>
                    <a:pt x="113" y="260"/>
                    <a:pt x="119" y="260"/>
                  </a:cubicBezTo>
                  <a:cubicBezTo>
                    <a:pt x="122" y="260"/>
                    <a:pt x="126" y="259"/>
                    <a:pt x="129" y="259"/>
                  </a:cubicBezTo>
                  <a:cubicBezTo>
                    <a:pt x="132" y="259"/>
                    <a:pt x="136" y="259"/>
                    <a:pt x="139" y="258"/>
                  </a:cubicBezTo>
                  <a:cubicBezTo>
                    <a:pt x="142" y="258"/>
                    <a:pt x="145" y="258"/>
                    <a:pt x="149" y="257"/>
                  </a:cubicBezTo>
                  <a:cubicBezTo>
                    <a:pt x="152" y="257"/>
                    <a:pt x="155" y="256"/>
                    <a:pt x="158" y="256"/>
                  </a:cubicBezTo>
                  <a:cubicBezTo>
                    <a:pt x="160" y="256"/>
                    <a:pt x="161" y="255"/>
                    <a:pt x="163" y="255"/>
                  </a:cubicBezTo>
                  <a:cubicBezTo>
                    <a:pt x="164" y="255"/>
                    <a:pt x="166" y="255"/>
                    <a:pt x="168" y="255"/>
                  </a:cubicBezTo>
                  <a:cubicBezTo>
                    <a:pt x="169" y="255"/>
                    <a:pt x="171" y="255"/>
                    <a:pt x="172" y="255"/>
                  </a:cubicBezTo>
                  <a:cubicBezTo>
                    <a:pt x="174" y="255"/>
                    <a:pt x="176" y="254"/>
                    <a:pt x="177" y="254"/>
                  </a:cubicBezTo>
                  <a:cubicBezTo>
                    <a:pt x="184" y="254"/>
                    <a:pt x="191" y="255"/>
                    <a:pt x="197" y="256"/>
                  </a:cubicBezTo>
                  <a:cubicBezTo>
                    <a:pt x="203" y="257"/>
                    <a:pt x="209" y="259"/>
                    <a:pt x="213" y="261"/>
                  </a:cubicBezTo>
                  <a:cubicBezTo>
                    <a:pt x="218" y="264"/>
                    <a:pt x="222" y="267"/>
                    <a:pt x="224" y="272"/>
                  </a:cubicBezTo>
                  <a:cubicBezTo>
                    <a:pt x="226" y="276"/>
                    <a:pt x="227" y="281"/>
                    <a:pt x="225" y="288"/>
                  </a:cubicBezTo>
                  <a:cubicBezTo>
                    <a:pt x="224" y="296"/>
                    <a:pt x="220" y="308"/>
                    <a:pt x="216" y="322"/>
                  </a:cubicBezTo>
                  <a:cubicBezTo>
                    <a:pt x="212" y="335"/>
                    <a:pt x="207" y="351"/>
                    <a:pt x="203" y="366"/>
                  </a:cubicBezTo>
                  <a:cubicBezTo>
                    <a:pt x="199" y="381"/>
                    <a:pt x="195" y="395"/>
                    <a:pt x="193" y="406"/>
                  </a:cubicBezTo>
                  <a:cubicBezTo>
                    <a:pt x="191" y="418"/>
                    <a:pt x="191" y="425"/>
                    <a:pt x="195" y="427"/>
                  </a:cubicBezTo>
                  <a:cubicBezTo>
                    <a:pt x="198" y="429"/>
                    <a:pt x="201" y="431"/>
                    <a:pt x="204" y="433"/>
                  </a:cubicBezTo>
                  <a:cubicBezTo>
                    <a:pt x="207" y="435"/>
                    <a:pt x="211" y="437"/>
                    <a:pt x="217" y="439"/>
                  </a:cubicBezTo>
                  <a:cubicBezTo>
                    <a:pt x="223" y="441"/>
                    <a:pt x="232" y="442"/>
                    <a:pt x="245" y="443"/>
                  </a:cubicBezTo>
                  <a:cubicBezTo>
                    <a:pt x="257" y="444"/>
                    <a:pt x="274" y="445"/>
                    <a:pt x="297" y="445"/>
                  </a:cubicBezTo>
                  <a:cubicBezTo>
                    <a:pt x="298" y="445"/>
                    <a:pt x="299" y="445"/>
                    <a:pt x="301" y="445"/>
                  </a:cubicBezTo>
                  <a:cubicBezTo>
                    <a:pt x="302" y="445"/>
                    <a:pt x="303" y="445"/>
                    <a:pt x="304" y="445"/>
                  </a:cubicBezTo>
                  <a:cubicBezTo>
                    <a:pt x="305" y="445"/>
                    <a:pt x="306" y="445"/>
                    <a:pt x="307" y="445"/>
                  </a:cubicBezTo>
                  <a:cubicBezTo>
                    <a:pt x="309" y="445"/>
                    <a:pt x="310" y="445"/>
                    <a:pt x="311" y="445"/>
                  </a:cubicBezTo>
                  <a:cubicBezTo>
                    <a:pt x="337" y="444"/>
                    <a:pt x="375" y="444"/>
                    <a:pt x="418" y="443"/>
                  </a:cubicBezTo>
                  <a:cubicBezTo>
                    <a:pt x="461" y="443"/>
                    <a:pt x="508" y="443"/>
                    <a:pt x="553" y="442"/>
                  </a:cubicBezTo>
                  <a:cubicBezTo>
                    <a:pt x="597" y="442"/>
                    <a:pt x="639" y="442"/>
                    <a:pt x="670" y="442"/>
                  </a:cubicBezTo>
                  <a:cubicBezTo>
                    <a:pt x="702" y="441"/>
                    <a:pt x="723" y="441"/>
                    <a:pt x="727" y="441"/>
                  </a:cubicBezTo>
                  <a:cubicBezTo>
                    <a:pt x="1025" y="434"/>
                    <a:pt x="1025" y="434"/>
                    <a:pt x="1025" y="434"/>
                  </a:cubicBezTo>
                  <a:cubicBezTo>
                    <a:pt x="1023" y="432"/>
                    <a:pt x="1016" y="421"/>
                    <a:pt x="1005" y="405"/>
                  </a:cubicBezTo>
                  <a:cubicBezTo>
                    <a:pt x="994" y="390"/>
                    <a:pt x="981" y="370"/>
                    <a:pt x="969" y="350"/>
                  </a:cubicBezTo>
                  <a:cubicBezTo>
                    <a:pt x="957" y="331"/>
                    <a:pt x="946" y="312"/>
                    <a:pt x="939" y="296"/>
                  </a:cubicBezTo>
                  <a:cubicBezTo>
                    <a:pt x="932" y="281"/>
                    <a:pt x="929" y="270"/>
                    <a:pt x="934" y="267"/>
                  </a:cubicBezTo>
                  <a:cubicBezTo>
                    <a:pt x="936" y="265"/>
                    <a:pt x="939" y="262"/>
                    <a:pt x="941" y="260"/>
                  </a:cubicBezTo>
                  <a:cubicBezTo>
                    <a:pt x="944" y="258"/>
                    <a:pt x="946" y="255"/>
                    <a:pt x="950" y="253"/>
                  </a:cubicBezTo>
                  <a:cubicBezTo>
                    <a:pt x="953" y="252"/>
                    <a:pt x="956" y="250"/>
                    <a:pt x="961" y="249"/>
                  </a:cubicBezTo>
                  <a:cubicBezTo>
                    <a:pt x="966" y="247"/>
                    <a:pt x="971" y="247"/>
                    <a:pt x="979" y="247"/>
                  </a:cubicBezTo>
                  <a:cubicBezTo>
                    <a:pt x="982" y="247"/>
                    <a:pt x="985" y="247"/>
                    <a:pt x="989" y="247"/>
                  </a:cubicBezTo>
                  <a:cubicBezTo>
                    <a:pt x="992" y="247"/>
                    <a:pt x="996" y="248"/>
                    <a:pt x="1000" y="248"/>
                  </a:cubicBezTo>
                  <a:cubicBezTo>
                    <a:pt x="1004" y="249"/>
                    <a:pt x="1009" y="249"/>
                    <a:pt x="1014" y="250"/>
                  </a:cubicBezTo>
                  <a:cubicBezTo>
                    <a:pt x="1019" y="251"/>
                    <a:pt x="1024" y="252"/>
                    <a:pt x="1030" y="253"/>
                  </a:cubicBezTo>
                  <a:cubicBezTo>
                    <a:pt x="1035" y="254"/>
                    <a:pt x="1040" y="255"/>
                    <a:pt x="1046" y="255"/>
                  </a:cubicBezTo>
                  <a:cubicBezTo>
                    <a:pt x="1051" y="256"/>
                    <a:pt x="1056" y="257"/>
                    <a:pt x="1061" y="257"/>
                  </a:cubicBezTo>
                  <a:cubicBezTo>
                    <a:pt x="1065" y="258"/>
                    <a:pt x="1070" y="258"/>
                    <a:pt x="1075" y="258"/>
                  </a:cubicBezTo>
                  <a:cubicBezTo>
                    <a:pt x="1080" y="258"/>
                    <a:pt x="1084" y="259"/>
                    <a:pt x="1089" y="259"/>
                  </a:cubicBezTo>
                  <a:cubicBezTo>
                    <a:pt x="1101" y="258"/>
                    <a:pt x="1112" y="258"/>
                    <a:pt x="1122" y="256"/>
                  </a:cubicBezTo>
                  <a:cubicBezTo>
                    <a:pt x="1131" y="254"/>
                    <a:pt x="1140" y="252"/>
                    <a:pt x="1148" y="249"/>
                  </a:cubicBezTo>
                  <a:cubicBezTo>
                    <a:pt x="1155" y="247"/>
                    <a:pt x="1161" y="243"/>
                    <a:pt x="1166" y="240"/>
                  </a:cubicBezTo>
                  <a:cubicBezTo>
                    <a:pt x="1171" y="236"/>
                    <a:pt x="1174" y="233"/>
                    <a:pt x="1175" y="229"/>
                  </a:cubicBezTo>
                  <a:cubicBezTo>
                    <a:pt x="1178" y="223"/>
                    <a:pt x="1179" y="217"/>
                    <a:pt x="1178" y="211"/>
                  </a:cubicBezTo>
                  <a:cubicBezTo>
                    <a:pt x="1177" y="205"/>
                    <a:pt x="1175" y="199"/>
                    <a:pt x="1171" y="19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任意多边形 21"/>
          <p:cNvSpPr/>
          <p:nvPr/>
        </p:nvSpPr>
        <p:spPr>
          <a:xfrm>
            <a:off x="5623811" y="5846502"/>
            <a:ext cx="1647144" cy="421904"/>
          </a:xfrm>
          <a:custGeom>
            <a:avLst/>
            <a:gdLst>
              <a:gd name="connsiteX0" fmla="*/ 0 w 1562100"/>
              <a:gd name="connsiteY0" fmla="*/ 0 h 400050"/>
              <a:gd name="connsiteX1" fmla="*/ 304800 w 1562100"/>
              <a:gd name="connsiteY1" fmla="*/ 400050 h 400050"/>
              <a:gd name="connsiteX2" fmla="*/ 1562100 w 1562100"/>
              <a:gd name="connsiteY2" fmla="*/ 400050 h 400050"/>
            </a:gdLst>
            <a:ahLst/>
            <a:cxnLst>
              <a:cxn ang="0">
                <a:pos x="connsiteX0" y="connsiteY0"/>
              </a:cxn>
              <a:cxn ang="0">
                <a:pos x="connsiteX1" y="connsiteY1"/>
              </a:cxn>
              <a:cxn ang="0">
                <a:pos x="connsiteX2" y="connsiteY2"/>
              </a:cxn>
            </a:cxnLst>
            <a:rect l="l" t="t" r="r" b="b"/>
            <a:pathLst>
              <a:path w="1562100" h="400050">
                <a:moveTo>
                  <a:pt x="0" y="0"/>
                </a:moveTo>
                <a:lnTo>
                  <a:pt x="304800" y="400050"/>
                </a:lnTo>
                <a:lnTo>
                  <a:pt x="1562100" y="400050"/>
                </a:ln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418" tIns="48210" rIns="96418" bIns="4821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任意多边形 22"/>
          <p:cNvSpPr/>
          <p:nvPr/>
        </p:nvSpPr>
        <p:spPr>
          <a:xfrm>
            <a:off x="2935055" y="4530630"/>
            <a:ext cx="1627056" cy="401814"/>
          </a:xfrm>
          <a:custGeom>
            <a:avLst/>
            <a:gdLst>
              <a:gd name="connsiteX0" fmla="*/ 1543050 w 1543050"/>
              <a:gd name="connsiteY0" fmla="*/ 0 h 381000"/>
              <a:gd name="connsiteX1" fmla="*/ 1238250 w 1543050"/>
              <a:gd name="connsiteY1" fmla="*/ 381000 h 381000"/>
              <a:gd name="connsiteX2" fmla="*/ 0 w 1543050"/>
              <a:gd name="connsiteY2" fmla="*/ 381000 h 381000"/>
            </a:gdLst>
            <a:ahLst/>
            <a:cxnLst>
              <a:cxn ang="0">
                <a:pos x="connsiteX0" y="connsiteY0"/>
              </a:cxn>
              <a:cxn ang="0">
                <a:pos x="connsiteX1" y="connsiteY1"/>
              </a:cxn>
              <a:cxn ang="0">
                <a:pos x="connsiteX2" y="connsiteY2"/>
              </a:cxn>
            </a:cxnLst>
            <a:rect l="l" t="t" r="r" b="b"/>
            <a:pathLst>
              <a:path w="1543050" h="381000">
                <a:moveTo>
                  <a:pt x="1543050" y="0"/>
                </a:moveTo>
                <a:lnTo>
                  <a:pt x="1238250" y="381000"/>
                </a:lnTo>
                <a:lnTo>
                  <a:pt x="0" y="381000"/>
                </a:ln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418" tIns="48210" rIns="96418" bIns="4821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任意多边形 23"/>
          <p:cNvSpPr/>
          <p:nvPr/>
        </p:nvSpPr>
        <p:spPr>
          <a:xfrm>
            <a:off x="6345061" y="4066318"/>
            <a:ext cx="1647144" cy="421904"/>
          </a:xfrm>
          <a:custGeom>
            <a:avLst/>
            <a:gdLst>
              <a:gd name="connsiteX0" fmla="*/ 0 w 1562100"/>
              <a:gd name="connsiteY0" fmla="*/ 0 h 400050"/>
              <a:gd name="connsiteX1" fmla="*/ 304800 w 1562100"/>
              <a:gd name="connsiteY1" fmla="*/ 400050 h 400050"/>
              <a:gd name="connsiteX2" fmla="*/ 1562100 w 1562100"/>
              <a:gd name="connsiteY2" fmla="*/ 400050 h 400050"/>
            </a:gdLst>
            <a:ahLst/>
            <a:cxnLst>
              <a:cxn ang="0">
                <a:pos x="connsiteX0" y="connsiteY0"/>
              </a:cxn>
              <a:cxn ang="0">
                <a:pos x="connsiteX1" y="connsiteY1"/>
              </a:cxn>
              <a:cxn ang="0">
                <a:pos x="connsiteX2" y="connsiteY2"/>
              </a:cxn>
            </a:cxnLst>
            <a:rect l="l" t="t" r="r" b="b"/>
            <a:pathLst>
              <a:path w="1562100" h="400050">
                <a:moveTo>
                  <a:pt x="0" y="0"/>
                </a:moveTo>
                <a:lnTo>
                  <a:pt x="304800" y="400050"/>
                </a:lnTo>
                <a:lnTo>
                  <a:pt x="1562100" y="400050"/>
                </a:ln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418" tIns="48210" rIns="96418" bIns="4821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任意多边形 24"/>
          <p:cNvSpPr/>
          <p:nvPr/>
        </p:nvSpPr>
        <p:spPr>
          <a:xfrm>
            <a:off x="8417849" y="3373196"/>
            <a:ext cx="1647144" cy="421904"/>
          </a:xfrm>
          <a:custGeom>
            <a:avLst/>
            <a:gdLst>
              <a:gd name="connsiteX0" fmla="*/ 0 w 1562100"/>
              <a:gd name="connsiteY0" fmla="*/ 0 h 400050"/>
              <a:gd name="connsiteX1" fmla="*/ 304800 w 1562100"/>
              <a:gd name="connsiteY1" fmla="*/ 400050 h 400050"/>
              <a:gd name="connsiteX2" fmla="*/ 1562100 w 1562100"/>
              <a:gd name="connsiteY2" fmla="*/ 400050 h 400050"/>
            </a:gdLst>
            <a:ahLst/>
            <a:cxnLst>
              <a:cxn ang="0">
                <a:pos x="connsiteX0" y="connsiteY0"/>
              </a:cxn>
              <a:cxn ang="0">
                <a:pos x="connsiteX1" y="connsiteY1"/>
              </a:cxn>
              <a:cxn ang="0">
                <a:pos x="connsiteX2" y="connsiteY2"/>
              </a:cxn>
            </a:cxnLst>
            <a:rect l="l" t="t" r="r" b="b"/>
            <a:pathLst>
              <a:path w="1562100" h="400050">
                <a:moveTo>
                  <a:pt x="0" y="0"/>
                </a:moveTo>
                <a:lnTo>
                  <a:pt x="304800" y="400050"/>
                </a:lnTo>
                <a:lnTo>
                  <a:pt x="1562100" y="400050"/>
                </a:ln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418" tIns="48210" rIns="96418" bIns="4821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任意多边形 25"/>
          <p:cNvSpPr/>
          <p:nvPr/>
        </p:nvSpPr>
        <p:spPr>
          <a:xfrm flipV="1">
            <a:off x="5040083" y="2454753"/>
            <a:ext cx="1627056" cy="347960"/>
          </a:xfrm>
          <a:custGeom>
            <a:avLst/>
            <a:gdLst>
              <a:gd name="connsiteX0" fmla="*/ 1543050 w 1543050"/>
              <a:gd name="connsiteY0" fmla="*/ 0 h 381000"/>
              <a:gd name="connsiteX1" fmla="*/ 1238250 w 1543050"/>
              <a:gd name="connsiteY1" fmla="*/ 381000 h 381000"/>
              <a:gd name="connsiteX2" fmla="*/ 0 w 1543050"/>
              <a:gd name="connsiteY2" fmla="*/ 381000 h 381000"/>
            </a:gdLst>
            <a:ahLst/>
            <a:cxnLst>
              <a:cxn ang="0">
                <a:pos x="connsiteX0" y="connsiteY0"/>
              </a:cxn>
              <a:cxn ang="0">
                <a:pos x="connsiteX1" y="connsiteY1"/>
              </a:cxn>
              <a:cxn ang="0">
                <a:pos x="connsiteX2" y="connsiteY2"/>
              </a:cxn>
            </a:cxnLst>
            <a:rect l="l" t="t" r="r" b="b"/>
            <a:pathLst>
              <a:path w="1543050" h="381000">
                <a:moveTo>
                  <a:pt x="1543050" y="0"/>
                </a:moveTo>
                <a:lnTo>
                  <a:pt x="1238250" y="381000"/>
                </a:lnTo>
                <a:lnTo>
                  <a:pt x="0" y="381000"/>
                </a:ln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6418" tIns="48210" rIns="96418" bIns="48210"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63"/>
          <p:cNvSpPr txBox="1"/>
          <p:nvPr/>
        </p:nvSpPr>
        <p:spPr>
          <a:xfrm>
            <a:off x="611457" y="4448040"/>
            <a:ext cx="2274975" cy="798131"/>
          </a:xfrm>
          <a:prstGeom prst="rect">
            <a:avLst/>
          </a:prstGeom>
          <a:noFill/>
        </p:spPr>
        <p:txBody>
          <a:bodyPr wrap="square" lIns="96418" tIns="48210" rIns="96418" bIns="48210" rtlCol="0">
            <a:spAutoFit/>
          </a:bodyPr>
          <a:lstStyle/>
          <a:p>
            <a:pPr algn="r">
              <a:lnSpc>
                <a:spcPct val="120000"/>
              </a:lnSpc>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请填入您的内容，或复制内容后点击右键选择只保留文本来粘贴您的内容。</a:t>
            </a:r>
          </a:p>
        </p:txBody>
      </p:sp>
      <p:sp>
        <p:nvSpPr>
          <p:cNvPr id="28" name="文本框 64"/>
          <p:cNvSpPr txBox="1"/>
          <p:nvPr/>
        </p:nvSpPr>
        <p:spPr>
          <a:xfrm>
            <a:off x="2568652" y="1978279"/>
            <a:ext cx="2274975" cy="798131"/>
          </a:xfrm>
          <a:prstGeom prst="rect">
            <a:avLst/>
          </a:prstGeom>
          <a:noFill/>
        </p:spPr>
        <p:txBody>
          <a:bodyPr wrap="square" lIns="96418" tIns="48210" rIns="96418" bIns="48210" rtlCol="0">
            <a:spAutoFit/>
          </a:bodyPr>
          <a:lstStyle/>
          <a:p>
            <a:pPr algn="r">
              <a:lnSpc>
                <a:spcPct val="120000"/>
              </a:lnSpc>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请填入您的内容，或复制内容后点击右键选择只保留文本来粘贴您的内容。</a:t>
            </a:r>
          </a:p>
        </p:txBody>
      </p:sp>
      <p:sp>
        <p:nvSpPr>
          <p:cNvPr id="29" name="文本框 65"/>
          <p:cNvSpPr txBox="1"/>
          <p:nvPr/>
        </p:nvSpPr>
        <p:spPr>
          <a:xfrm>
            <a:off x="7344652" y="5848987"/>
            <a:ext cx="2274975" cy="798131"/>
          </a:xfrm>
          <a:prstGeom prst="rect">
            <a:avLst/>
          </a:prstGeom>
          <a:noFill/>
        </p:spPr>
        <p:txBody>
          <a:bodyPr wrap="square" lIns="96418" tIns="48210" rIns="96418" bIns="48210" rtlCol="0">
            <a:spAutoFit/>
          </a:bodyPr>
          <a:lstStyle/>
          <a:p>
            <a:pPr>
              <a:lnSpc>
                <a:spcPct val="120000"/>
              </a:lnSpc>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请填入您的内容，或复制内容后点击右键选择只保留文本来粘贴您的内容。</a:t>
            </a:r>
          </a:p>
        </p:txBody>
      </p:sp>
      <p:sp>
        <p:nvSpPr>
          <p:cNvPr id="30" name="文本框 66"/>
          <p:cNvSpPr txBox="1"/>
          <p:nvPr/>
        </p:nvSpPr>
        <p:spPr>
          <a:xfrm>
            <a:off x="8047906" y="4320239"/>
            <a:ext cx="2274975" cy="798131"/>
          </a:xfrm>
          <a:prstGeom prst="rect">
            <a:avLst/>
          </a:prstGeom>
          <a:noFill/>
        </p:spPr>
        <p:txBody>
          <a:bodyPr wrap="square" lIns="96418" tIns="48210" rIns="96418" bIns="48210" rtlCol="0">
            <a:spAutoFit/>
          </a:bodyPr>
          <a:lstStyle/>
          <a:p>
            <a:pPr>
              <a:lnSpc>
                <a:spcPct val="120000"/>
              </a:lnSpc>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请填入您的内容，或复制内容后点击右键选择只保留文本来粘贴您的内容。</a:t>
            </a:r>
          </a:p>
        </p:txBody>
      </p:sp>
      <p:sp>
        <p:nvSpPr>
          <p:cNvPr id="31" name="文本框 67"/>
          <p:cNvSpPr txBox="1"/>
          <p:nvPr/>
        </p:nvSpPr>
        <p:spPr>
          <a:xfrm>
            <a:off x="9400601" y="2823180"/>
            <a:ext cx="2274975" cy="798131"/>
          </a:xfrm>
          <a:prstGeom prst="rect">
            <a:avLst/>
          </a:prstGeom>
          <a:noFill/>
        </p:spPr>
        <p:txBody>
          <a:bodyPr wrap="square" lIns="96418" tIns="48210" rIns="96418" bIns="48210" rtlCol="0">
            <a:spAutoFit/>
          </a:bodyPr>
          <a:lstStyle/>
          <a:p>
            <a:pPr>
              <a:lnSpc>
                <a:spcPct val="120000"/>
              </a:lnSpc>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请填入您的内容，或复制内容后点击右键选择只保留文本来粘贴您的内容。</a:t>
            </a:r>
          </a:p>
        </p:txBody>
      </p:sp>
      <p:sp>
        <p:nvSpPr>
          <p:cNvPr id="32" name="KSO_Shape"/>
          <p:cNvSpPr/>
          <p:nvPr/>
        </p:nvSpPr>
        <p:spPr bwMode="auto">
          <a:xfrm flipH="1">
            <a:off x="7831608" y="1937950"/>
            <a:ext cx="1150041" cy="1338036"/>
          </a:xfrm>
          <a:custGeom>
            <a:avLst/>
            <a:gdLst>
              <a:gd name="T0" fmla="*/ 803970 w 12269552"/>
              <a:gd name="T1" fmla="*/ 262762 h 11753851"/>
              <a:gd name="T2" fmla="*/ 1171916 w 12269552"/>
              <a:gd name="T3" fmla="*/ 262762 h 11753851"/>
              <a:gd name="T4" fmla="*/ 1241319 w 12269552"/>
              <a:gd name="T5" fmla="*/ 290855 h 11753851"/>
              <a:gd name="T6" fmla="*/ 1475966 w 12269552"/>
              <a:gd name="T7" fmla="*/ 525518 h 11753851"/>
              <a:gd name="T8" fmla="*/ 1670404 w 12269552"/>
              <a:gd name="T9" fmla="*/ 331067 h 11753851"/>
              <a:gd name="T10" fmla="*/ 1721079 w 12269552"/>
              <a:gd name="T11" fmla="*/ 312889 h 11753851"/>
              <a:gd name="T12" fmla="*/ 1800397 w 12269552"/>
              <a:gd name="T13" fmla="*/ 391661 h 11753851"/>
              <a:gd name="T14" fmla="*/ 1782220 w 12269552"/>
              <a:gd name="T15" fmla="*/ 441238 h 11753851"/>
              <a:gd name="T16" fmla="*/ 1547572 w 12269552"/>
              <a:gd name="T17" fmla="*/ 678105 h 11753851"/>
              <a:gd name="T18" fmla="*/ 1419232 w 12269552"/>
              <a:gd name="T19" fmla="*/ 688571 h 11753851"/>
              <a:gd name="T20" fmla="*/ 1275469 w 12269552"/>
              <a:gd name="T21" fmla="*/ 544247 h 11753851"/>
              <a:gd name="T22" fmla="*/ 1050185 w 12269552"/>
              <a:gd name="T23" fmla="*/ 804250 h 11753851"/>
              <a:gd name="T24" fmla="*/ 1256190 w 12269552"/>
              <a:gd name="T25" fmla="*/ 1010268 h 11753851"/>
              <a:gd name="T26" fmla="*/ 1274918 w 12269552"/>
              <a:gd name="T27" fmla="*/ 1130905 h 11753851"/>
              <a:gd name="T28" fmla="*/ 1159247 w 12269552"/>
              <a:gd name="T29" fmla="*/ 1646503 h 11753851"/>
              <a:gd name="T30" fmla="*/ 1063405 w 12269552"/>
              <a:gd name="T31" fmla="*/ 1724724 h 11753851"/>
              <a:gd name="T32" fmla="*/ 965360 w 12269552"/>
              <a:gd name="T33" fmla="*/ 1626672 h 11753851"/>
              <a:gd name="T34" fmla="*/ 968114 w 12269552"/>
              <a:gd name="T35" fmla="*/ 1601884 h 11753851"/>
              <a:gd name="T36" fmla="*/ 1063405 w 12269552"/>
              <a:gd name="T37" fmla="*/ 1179380 h 11753851"/>
              <a:gd name="T38" fmla="*/ 828757 w 12269552"/>
              <a:gd name="T39" fmla="*/ 951327 h 11753851"/>
              <a:gd name="T40" fmla="*/ 627709 w 12269552"/>
              <a:gd name="T41" fmla="*/ 1176075 h 11753851"/>
              <a:gd name="T42" fmla="*/ 508182 w 12269552"/>
              <a:gd name="T43" fmla="*/ 1213533 h 11753851"/>
              <a:gd name="T44" fmla="*/ 100027 w 12269552"/>
              <a:gd name="T45" fmla="*/ 1214084 h 11753851"/>
              <a:gd name="T46" fmla="*/ 2533 w 12269552"/>
              <a:gd name="T47" fmla="*/ 1137515 h 11753851"/>
              <a:gd name="T48" fmla="*/ 75791 w 12269552"/>
              <a:gd name="T49" fmla="*/ 1020735 h 11753851"/>
              <a:gd name="T50" fmla="*/ 100578 w 12269552"/>
              <a:gd name="T51" fmla="*/ 1018531 h 11753851"/>
              <a:gd name="T52" fmla="*/ 451999 w 12269552"/>
              <a:gd name="T53" fmla="*/ 1019633 h 11753851"/>
              <a:gd name="T54" fmla="*/ 971969 w 12269552"/>
              <a:gd name="T55" fmla="*/ 417001 h 11753851"/>
              <a:gd name="T56" fmla="*/ 835918 w 12269552"/>
              <a:gd name="T57" fmla="*/ 416450 h 11753851"/>
              <a:gd name="T58" fmla="*/ 599617 w 12269552"/>
              <a:gd name="T59" fmla="*/ 689122 h 11753851"/>
              <a:gd name="T60" fmla="*/ 541231 w 12269552"/>
              <a:gd name="T61" fmla="*/ 716664 h 11753851"/>
              <a:gd name="T62" fmla="*/ 464667 w 12269552"/>
              <a:gd name="T63" fmla="*/ 640647 h 11753851"/>
              <a:gd name="T64" fmla="*/ 490556 w 12269552"/>
              <a:gd name="T65" fmla="*/ 583358 h 11753851"/>
              <a:gd name="T66" fmla="*/ 745033 w 12269552"/>
              <a:gd name="T67" fmla="*/ 290304 h 11753851"/>
              <a:gd name="T68" fmla="*/ 803970 w 12269552"/>
              <a:gd name="T69" fmla="*/ 262762 h 11753851"/>
              <a:gd name="T70" fmla="*/ 1357685 w 12269552"/>
              <a:gd name="T71" fmla="*/ 0 h 11753851"/>
              <a:gd name="T72" fmla="*/ 1509449 w 12269552"/>
              <a:gd name="T73" fmla="*/ 151764 h 11753851"/>
              <a:gd name="T74" fmla="*/ 1357685 w 12269552"/>
              <a:gd name="T75" fmla="*/ 303527 h 11753851"/>
              <a:gd name="T76" fmla="*/ 1205921 w 12269552"/>
              <a:gd name="T77" fmla="*/ 151764 h 11753851"/>
              <a:gd name="T78" fmla="*/ 1357685 w 12269552"/>
              <a:gd name="T79" fmla="*/ 0 h 1175385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269552" h="11753851">
                <a:moveTo>
                  <a:pt x="5478990" y="1790700"/>
                </a:moveTo>
                <a:cubicBezTo>
                  <a:pt x="7986505" y="1790700"/>
                  <a:pt x="7986505" y="1790700"/>
                  <a:pt x="7986505" y="1790700"/>
                </a:cubicBezTo>
                <a:cubicBezTo>
                  <a:pt x="8170440" y="1790700"/>
                  <a:pt x="8335605" y="1862026"/>
                  <a:pt x="8459480" y="1982155"/>
                </a:cubicBezTo>
                <a:cubicBezTo>
                  <a:pt x="10058584" y="3581364"/>
                  <a:pt x="10058584" y="3581364"/>
                  <a:pt x="10058584" y="3581364"/>
                </a:cubicBezTo>
                <a:cubicBezTo>
                  <a:pt x="11383663" y="2256197"/>
                  <a:pt x="11383663" y="2256197"/>
                  <a:pt x="11383663" y="2256197"/>
                </a:cubicBezTo>
                <a:cubicBezTo>
                  <a:pt x="11477507" y="2177363"/>
                  <a:pt x="11597628" y="2132315"/>
                  <a:pt x="11729010" y="2132315"/>
                </a:cubicBezTo>
                <a:cubicBezTo>
                  <a:pt x="12029311" y="2132315"/>
                  <a:pt x="12269552" y="2372572"/>
                  <a:pt x="12269552" y="2669139"/>
                </a:cubicBezTo>
                <a:cubicBezTo>
                  <a:pt x="12269552" y="2796776"/>
                  <a:pt x="12220753" y="2916904"/>
                  <a:pt x="12145678" y="3007000"/>
                </a:cubicBezTo>
                <a:cubicBezTo>
                  <a:pt x="10546573" y="4621226"/>
                  <a:pt x="10546573" y="4621226"/>
                  <a:pt x="10546573" y="4621226"/>
                </a:cubicBezTo>
                <a:cubicBezTo>
                  <a:pt x="10062338" y="5105494"/>
                  <a:pt x="9671946" y="4692552"/>
                  <a:pt x="9671946" y="4692552"/>
                </a:cubicBezTo>
                <a:cubicBezTo>
                  <a:pt x="8692213" y="3709001"/>
                  <a:pt x="8692213" y="3709001"/>
                  <a:pt x="8692213" y="3709001"/>
                </a:cubicBezTo>
                <a:cubicBezTo>
                  <a:pt x="7156923" y="5480895"/>
                  <a:pt x="7156923" y="5480895"/>
                  <a:pt x="7156923" y="5480895"/>
                </a:cubicBezTo>
                <a:cubicBezTo>
                  <a:pt x="8560831" y="6884896"/>
                  <a:pt x="8560831" y="6884896"/>
                  <a:pt x="8560831" y="6884896"/>
                </a:cubicBezTo>
                <a:cubicBezTo>
                  <a:pt x="8560831" y="6884896"/>
                  <a:pt x="8857379" y="7158939"/>
                  <a:pt x="8688459" y="7707025"/>
                </a:cubicBezTo>
                <a:cubicBezTo>
                  <a:pt x="7900169" y="11220781"/>
                  <a:pt x="7900169" y="11220781"/>
                  <a:pt x="7900169" y="11220781"/>
                </a:cubicBezTo>
                <a:cubicBezTo>
                  <a:pt x="7840108" y="11524856"/>
                  <a:pt x="7569837" y="11753851"/>
                  <a:pt x="7247013" y="11753851"/>
                </a:cubicBezTo>
                <a:cubicBezTo>
                  <a:pt x="6879144" y="11753851"/>
                  <a:pt x="6578843" y="11453530"/>
                  <a:pt x="6578843" y="11085637"/>
                </a:cubicBezTo>
                <a:cubicBezTo>
                  <a:pt x="6578843" y="11025572"/>
                  <a:pt x="6586351" y="10969262"/>
                  <a:pt x="6597612" y="10916706"/>
                </a:cubicBezTo>
                <a:cubicBezTo>
                  <a:pt x="7247013" y="8037378"/>
                  <a:pt x="7247013" y="8037378"/>
                  <a:pt x="7247013" y="8037378"/>
                </a:cubicBezTo>
                <a:cubicBezTo>
                  <a:pt x="5647909" y="6483216"/>
                  <a:pt x="5647909" y="6483216"/>
                  <a:pt x="5647909" y="6483216"/>
                </a:cubicBezTo>
                <a:cubicBezTo>
                  <a:pt x="4277784" y="8014854"/>
                  <a:pt x="4277784" y="8014854"/>
                  <a:pt x="4277784" y="8014854"/>
                </a:cubicBezTo>
                <a:cubicBezTo>
                  <a:pt x="4277784" y="8014854"/>
                  <a:pt x="4056312" y="8288897"/>
                  <a:pt x="3463217" y="8270127"/>
                </a:cubicBezTo>
                <a:cubicBezTo>
                  <a:pt x="681676" y="8273881"/>
                  <a:pt x="681676" y="8273881"/>
                  <a:pt x="681676" y="8273881"/>
                </a:cubicBezTo>
                <a:cubicBezTo>
                  <a:pt x="370114" y="8277635"/>
                  <a:pt x="88581" y="8067410"/>
                  <a:pt x="17260" y="7752073"/>
                </a:cubicBezTo>
                <a:cubicBezTo>
                  <a:pt x="-65323" y="7391688"/>
                  <a:pt x="156149" y="7038811"/>
                  <a:pt x="516511" y="6956222"/>
                </a:cubicBezTo>
                <a:cubicBezTo>
                  <a:pt x="572817" y="6944960"/>
                  <a:pt x="629124" y="6941206"/>
                  <a:pt x="685430" y="6941206"/>
                </a:cubicBezTo>
                <a:cubicBezTo>
                  <a:pt x="3080333" y="6948714"/>
                  <a:pt x="3080333" y="6948714"/>
                  <a:pt x="3080333" y="6948714"/>
                </a:cubicBezTo>
                <a:cubicBezTo>
                  <a:pt x="6623888" y="2841824"/>
                  <a:pt x="6623888" y="2841824"/>
                  <a:pt x="6623888" y="2841824"/>
                </a:cubicBezTo>
                <a:lnTo>
                  <a:pt x="5696708" y="2838070"/>
                </a:lnTo>
                <a:cubicBezTo>
                  <a:pt x="4086342" y="4696306"/>
                  <a:pt x="4086342" y="4696306"/>
                  <a:pt x="4086342" y="4696306"/>
                </a:cubicBezTo>
                <a:cubicBezTo>
                  <a:pt x="3992498" y="4812681"/>
                  <a:pt x="3849855" y="4884007"/>
                  <a:pt x="3688443" y="4884007"/>
                </a:cubicBezTo>
                <a:cubicBezTo>
                  <a:pt x="3399403" y="4884007"/>
                  <a:pt x="3166669" y="4651258"/>
                  <a:pt x="3166669" y="4365953"/>
                </a:cubicBezTo>
                <a:cubicBezTo>
                  <a:pt x="3166669" y="4208284"/>
                  <a:pt x="3234237" y="4069386"/>
                  <a:pt x="3343097" y="3975536"/>
                </a:cubicBezTo>
                <a:cubicBezTo>
                  <a:pt x="5077337" y="1978401"/>
                  <a:pt x="5077337" y="1978401"/>
                  <a:pt x="5077337" y="1978401"/>
                </a:cubicBezTo>
                <a:cubicBezTo>
                  <a:pt x="5171181" y="1862026"/>
                  <a:pt x="5313824" y="1790700"/>
                  <a:pt x="5478990" y="1790700"/>
                </a:cubicBezTo>
                <a:close/>
                <a:moveTo>
                  <a:pt x="9252509" y="0"/>
                </a:moveTo>
                <a:cubicBezTo>
                  <a:pt x="9823713" y="0"/>
                  <a:pt x="10286766" y="463053"/>
                  <a:pt x="10286766" y="1034257"/>
                </a:cubicBezTo>
                <a:cubicBezTo>
                  <a:pt x="10286766" y="1605461"/>
                  <a:pt x="9823713" y="2068514"/>
                  <a:pt x="9252509" y="2068514"/>
                </a:cubicBezTo>
                <a:cubicBezTo>
                  <a:pt x="8681305" y="2068514"/>
                  <a:pt x="8218252" y="1605461"/>
                  <a:pt x="8218252" y="1034257"/>
                </a:cubicBezTo>
                <a:cubicBezTo>
                  <a:pt x="8218252" y="463053"/>
                  <a:pt x="8681305" y="0"/>
                  <a:pt x="9252509" y="0"/>
                </a:cubicBezTo>
                <a:close/>
              </a:path>
            </a:pathLst>
          </a:custGeom>
          <a:solidFill>
            <a:schemeClr val="accent1"/>
          </a:solidFill>
          <a:ln>
            <a:noFill/>
          </a:ln>
          <a:effectLst>
            <a:outerShdw blurRad="76200" dir="18900000" sy="23000" kx="-1200000" algn="bl" rotWithShape="0">
              <a:prstClr val="black">
                <a:alpha val="20000"/>
              </a:prstClr>
            </a:outerShdw>
          </a:effectLst>
        </p:spPr>
        <p:txBody>
          <a:bodyPr lIns="96418" tIns="48210" rIns="96418" bIns="48210" anchor="ctr" anchorCtr="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文本框 32"/>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p>
        </p:txBody>
      </p:sp>
      <p:grpSp>
        <p:nvGrpSpPr>
          <p:cNvPr id="34" name="组合 33"/>
          <p:cNvGrpSpPr/>
          <p:nvPr/>
        </p:nvGrpSpPr>
        <p:grpSpPr>
          <a:xfrm>
            <a:off x="721798" y="880021"/>
            <a:ext cx="1893346" cy="0"/>
            <a:chOff x="2536531" y="1217999"/>
            <a:chExt cx="1893346" cy="0"/>
          </a:xfrm>
        </p:grpSpPr>
        <p:cxnSp>
          <p:nvCxnSpPr>
            <p:cNvPr id="35" name="直接连接符 34"/>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1800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250" fill="hold"/>
                                        <p:tgtEl>
                                          <p:spTgt spid="17"/>
                                        </p:tgtEl>
                                        <p:attrNameLst>
                                          <p:attrName>ppt_x</p:attrName>
                                        </p:attrNameLst>
                                      </p:cBhvr>
                                      <p:tavLst>
                                        <p:tav tm="0">
                                          <p:val>
                                            <p:strVal val="#ppt_x"/>
                                          </p:val>
                                        </p:tav>
                                        <p:tav tm="100000">
                                          <p:val>
                                            <p:strVal val="#ppt_x"/>
                                          </p:val>
                                        </p:tav>
                                      </p:tavLst>
                                    </p:anim>
                                    <p:anim calcmode="lin" valueType="num">
                                      <p:cBhvr additive="base">
                                        <p:cTn id="8" dur="125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1" accel="18000" fill="hold" nodeType="withEffect">
                                  <p:stCondLst>
                                    <p:cond delay="2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250" fill="hold"/>
                                        <p:tgtEl>
                                          <p:spTgt spid="13"/>
                                        </p:tgtEl>
                                        <p:attrNameLst>
                                          <p:attrName>ppt_x</p:attrName>
                                        </p:attrNameLst>
                                      </p:cBhvr>
                                      <p:tavLst>
                                        <p:tav tm="0">
                                          <p:val>
                                            <p:strVal val="#ppt_x"/>
                                          </p:val>
                                        </p:tav>
                                        <p:tav tm="100000">
                                          <p:val>
                                            <p:strVal val="#ppt_x"/>
                                          </p:val>
                                        </p:tav>
                                      </p:tavLst>
                                    </p:anim>
                                    <p:anim calcmode="lin" valueType="num">
                                      <p:cBhvr additive="base">
                                        <p:cTn id="12" dur="125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 accel="18000" fill="hold"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250" fill="hold"/>
                                        <p:tgtEl>
                                          <p:spTgt spid="10"/>
                                        </p:tgtEl>
                                        <p:attrNameLst>
                                          <p:attrName>ppt_x</p:attrName>
                                        </p:attrNameLst>
                                      </p:cBhvr>
                                      <p:tavLst>
                                        <p:tav tm="0">
                                          <p:val>
                                            <p:strVal val="#ppt_x"/>
                                          </p:val>
                                        </p:tav>
                                        <p:tav tm="100000">
                                          <p:val>
                                            <p:strVal val="#ppt_x"/>
                                          </p:val>
                                        </p:tav>
                                      </p:tavLst>
                                    </p:anim>
                                    <p:anim calcmode="lin" valueType="num">
                                      <p:cBhvr additive="base">
                                        <p:cTn id="16" dur="125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1" accel="18000" fill="hold" nodeType="withEffect">
                                  <p:stCondLst>
                                    <p:cond delay="75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250" fill="hold"/>
                                        <p:tgtEl>
                                          <p:spTgt spid="3"/>
                                        </p:tgtEl>
                                        <p:attrNameLst>
                                          <p:attrName>ppt_x</p:attrName>
                                        </p:attrNameLst>
                                      </p:cBhvr>
                                      <p:tavLst>
                                        <p:tav tm="0">
                                          <p:val>
                                            <p:strVal val="#ppt_x"/>
                                          </p:val>
                                        </p:tav>
                                        <p:tav tm="100000">
                                          <p:val>
                                            <p:strVal val="#ppt_x"/>
                                          </p:val>
                                        </p:tav>
                                      </p:tavLst>
                                    </p:anim>
                                    <p:anim calcmode="lin" valueType="num">
                                      <p:cBhvr additive="base">
                                        <p:cTn id="20" dur="1250" fill="hold"/>
                                        <p:tgtEl>
                                          <p:spTgt spid="3"/>
                                        </p:tgtEl>
                                        <p:attrNameLst>
                                          <p:attrName>ppt_y</p:attrName>
                                        </p:attrNameLst>
                                      </p:cBhvr>
                                      <p:tavLst>
                                        <p:tav tm="0">
                                          <p:val>
                                            <p:strVal val="0-#ppt_h/2"/>
                                          </p:val>
                                        </p:tav>
                                        <p:tav tm="100000">
                                          <p:val>
                                            <p:strVal val="#ppt_y"/>
                                          </p:val>
                                        </p:tav>
                                      </p:tavLst>
                                    </p:anim>
                                  </p:childTnLst>
                                </p:cTn>
                              </p:par>
                              <p:par>
                                <p:cTn id="21" presetID="2" presetClass="entr" presetSubtype="1" accel="18000" fill="hold"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250" fill="hold"/>
                                        <p:tgtEl>
                                          <p:spTgt spid="6"/>
                                        </p:tgtEl>
                                        <p:attrNameLst>
                                          <p:attrName>ppt_x</p:attrName>
                                        </p:attrNameLst>
                                      </p:cBhvr>
                                      <p:tavLst>
                                        <p:tav tm="0">
                                          <p:val>
                                            <p:strVal val="#ppt_x"/>
                                          </p:val>
                                        </p:tav>
                                        <p:tav tm="100000">
                                          <p:val>
                                            <p:strVal val="#ppt_x"/>
                                          </p:val>
                                        </p:tav>
                                      </p:tavLst>
                                    </p:anim>
                                    <p:anim calcmode="lin" valueType="num">
                                      <p:cBhvr additive="base">
                                        <p:cTn id="24" dur="1250" fill="hold"/>
                                        <p:tgtEl>
                                          <p:spTgt spid="6"/>
                                        </p:tgtEl>
                                        <p:attrNameLst>
                                          <p:attrName>ppt_y</p:attrName>
                                        </p:attrNameLst>
                                      </p:cBhvr>
                                      <p:tavLst>
                                        <p:tav tm="0">
                                          <p:val>
                                            <p:strVal val="0-#ppt_h/2"/>
                                          </p:val>
                                        </p:tav>
                                        <p:tav tm="100000">
                                          <p:val>
                                            <p:strVal val="#ppt_y"/>
                                          </p:val>
                                        </p:tav>
                                      </p:tavLst>
                                    </p:anim>
                                  </p:childTnLst>
                                </p:cTn>
                              </p:par>
                            </p:childTnLst>
                          </p:cTn>
                        </p:par>
                        <p:par>
                          <p:cTn id="25" fill="hold">
                            <p:stCondLst>
                              <p:cond delay="1500"/>
                            </p:stCondLst>
                            <p:childTnLst>
                              <p:par>
                                <p:cTn id="26" presetID="30" presetClass="entr" presetSubtype="0"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800" decel="100000"/>
                                        <p:tgtEl>
                                          <p:spTgt spid="32"/>
                                        </p:tgtEl>
                                      </p:cBhvr>
                                    </p:animEffect>
                                    <p:anim calcmode="lin" valueType="num">
                                      <p:cBhvr>
                                        <p:cTn id="29" dur="800" decel="100000" fill="hold"/>
                                        <p:tgtEl>
                                          <p:spTgt spid="32"/>
                                        </p:tgtEl>
                                        <p:attrNameLst>
                                          <p:attrName>style.rotation</p:attrName>
                                        </p:attrNameLst>
                                      </p:cBhvr>
                                      <p:tavLst>
                                        <p:tav tm="0">
                                          <p:val>
                                            <p:fltVal val="-90"/>
                                          </p:val>
                                        </p:tav>
                                        <p:tav tm="100000">
                                          <p:val>
                                            <p:fltVal val="0"/>
                                          </p:val>
                                        </p:tav>
                                      </p:tavLst>
                                    </p:anim>
                                    <p:anim calcmode="lin" valueType="num">
                                      <p:cBhvr>
                                        <p:cTn id="30" dur="800" decel="100000" fill="hold"/>
                                        <p:tgtEl>
                                          <p:spTgt spid="32"/>
                                        </p:tgtEl>
                                        <p:attrNameLst>
                                          <p:attrName>ppt_x</p:attrName>
                                        </p:attrNameLst>
                                      </p:cBhvr>
                                      <p:tavLst>
                                        <p:tav tm="0">
                                          <p:val>
                                            <p:strVal val="#ppt_x+0.4"/>
                                          </p:val>
                                        </p:tav>
                                        <p:tav tm="100000">
                                          <p:val>
                                            <p:strVal val="#ppt_x-0.05"/>
                                          </p:val>
                                        </p:tav>
                                      </p:tavLst>
                                    </p:anim>
                                    <p:anim calcmode="lin" valueType="num">
                                      <p:cBhvr>
                                        <p:cTn id="31" dur="800" decel="100000" fill="hold"/>
                                        <p:tgtEl>
                                          <p:spTgt spid="32"/>
                                        </p:tgtEl>
                                        <p:attrNameLst>
                                          <p:attrName>ppt_y</p:attrName>
                                        </p:attrNameLst>
                                      </p:cBhvr>
                                      <p:tavLst>
                                        <p:tav tm="0">
                                          <p:val>
                                            <p:strVal val="#ppt_y-0.4"/>
                                          </p:val>
                                        </p:tav>
                                        <p:tav tm="100000">
                                          <p:val>
                                            <p:strVal val="#ppt_y+0.1"/>
                                          </p:val>
                                        </p:tav>
                                      </p:tavLst>
                                    </p:anim>
                                    <p:anim calcmode="lin" valueType="num">
                                      <p:cBhvr>
                                        <p:cTn id="32" dur="200" accel="100000" fill="hold">
                                          <p:stCondLst>
                                            <p:cond delay="800"/>
                                          </p:stCondLst>
                                        </p:cTn>
                                        <p:tgtEl>
                                          <p:spTgt spid="32"/>
                                        </p:tgtEl>
                                        <p:attrNameLst>
                                          <p:attrName>ppt_x</p:attrName>
                                        </p:attrNameLst>
                                      </p:cBhvr>
                                      <p:tavLst>
                                        <p:tav tm="0">
                                          <p:val>
                                            <p:strVal val="#ppt_x-0.05"/>
                                          </p:val>
                                        </p:tav>
                                        <p:tav tm="100000">
                                          <p:val>
                                            <p:strVal val="#ppt_x"/>
                                          </p:val>
                                        </p:tav>
                                      </p:tavLst>
                                    </p:anim>
                                    <p:anim calcmode="lin" valueType="num">
                                      <p:cBhvr>
                                        <p:cTn id="33" dur="200" accel="100000" fill="hold">
                                          <p:stCondLst>
                                            <p:cond delay="800"/>
                                          </p:stCondLst>
                                        </p:cTn>
                                        <p:tgtEl>
                                          <p:spTgt spid="32"/>
                                        </p:tgtEl>
                                        <p:attrNameLst>
                                          <p:attrName>ppt_y</p:attrName>
                                        </p:attrNameLst>
                                      </p:cBhvr>
                                      <p:tavLst>
                                        <p:tav tm="0">
                                          <p:val>
                                            <p:strVal val="#ppt_y+0.1"/>
                                          </p:val>
                                        </p:tav>
                                        <p:tav tm="100000">
                                          <p:val>
                                            <p:strVal val="#ppt_y"/>
                                          </p:val>
                                        </p:tav>
                                      </p:tavLst>
                                    </p:anim>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left)">
                                      <p:cBhvr>
                                        <p:cTn id="37" dur="500"/>
                                        <p:tgtEl>
                                          <p:spTgt spid="22"/>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right)">
                                      <p:cBhvr>
                                        <p:cTn id="40" dur="500"/>
                                        <p:tgtEl>
                                          <p:spTgt spid="23"/>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500"/>
                                        <p:tgtEl>
                                          <p:spTgt spid="24"/>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right)">
                                      <p:cBhvr>
                                        <p:cTn id="46" dur="500"/>
                                        <p:tgtEl>
                                          <p:spTgt spid="26"/>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left)">
                                      <p:cBhvr>
                                        <p:cTn id="49" dur="500"/>
                                        <p:tgtEl>
                                          <p:spTgt spid="25"/>
                                        </p:tgtEl>
                                      </p:cBhvr>
                                    </p:animEffect>
                                  </p:childTnLst>
                                </p:cTn>
                              </p:par>
                            </p:childTnLst>
                          </p:cTn>
                        </p:par>
                        <p:par>
                          <p:cTn id="50" fill="hold">
                            <p:stCondLst>
                              <p:cond delay="3000"/>
                            </p:stCondLst>
                            <p:childTnLst>
                              <p:par>
                                <p:cTn id="51" presetID="2" presetClass="entr" presetSubtype="8" fill="hold" grpId="0" nodeType="after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0-#ppt_w/2"/>
                                          </p:val>
                                        </p:tav>
                                        <p:tav tm="100000">
                                          <p:val>
                                            <p:strVal val="#ppt_x"/>
                                          </p:val>
                                        </p:tav>
                                      </p:tavLst>
                                    </p:anim>
                                    <p:anim calcmode="lin" valueType="num">
                                      <p:cBhvr additive="base">
                                        <p:cTn id="54" dur="500" fill="hold"/>
                                        <p:tgtEl>
                                          <p:spTgt spid="28"/>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additive="base">
                                        <p:cTn id="57" dur="500" fill="hold"/>
                                        <p:tgtEl>
                                          <p:spTgt spid="27"/>
                                        </p:tgtEl>
                                        <p:attrNameLst>
                                          <p:attrName>ppt_x</p:attrName>
                                        </p:attrNameLst>
                                      </p:cBhvr>
                                      <p:tavLst>
                                        <p:tav tm="0">
                                          <p:val>
                                            <p:strVal val="0-#ppt_w/2"/>
                                          </p:val>
                                        </p:tav>
                                        <p:tav tm="100000">
                                          <p:val>
                                            <p:strVal val="#ppt_x"/>
                                          </p:val>
                                        </p:tav>
                                      </p:tavLst>
                                    </p:anim>
                                    <p:anim calcmode="lin" valueType="num">
                                      <p:cBhvr additive="base">
                                        <p:cTn id="58" dur="500" fill="hold"/>
                                        <p:tgtEl>
                                          <p:spTgt spid="27"/>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500" fill="hold"/>
                                        <p:tgtEl>
                                          <p:spTgt spid="31"/>
                                        </p:tgtEl>
                                        <p:attrNameLst>
                                          <p:attrName>ppt_x</p:attrName>
                                        </p:attrNameLst>
                                      </p:cBhvr>
                                      <p:tavLst>
                                        <p:tav tm="0">
                                          <p:val>
                                            <p:strVal val="1+#ppt_w/2"/>
                                          </p:val>
                                        </p:tav>
                                        <p:tav tm="100000">
                                          <p:val>
                                            <p:strVal val="#ppt_x"/>
                                          </p:val>
                                        </p:tav>
                                      </p:tavLst>
                                    </p:anim>
                                    <p:anim calcmode="lin" valueType="num">
                                      <p:cBhvr additive="base">
                                        <p:cTn id="62" dur="500" fill="hold"/>
                                        <p:tgtEl>
                                          <p:spTgt spid="31"/>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anim calcmode="lin" valueType="num">
                                      <p:cBhvr additive="base">
                                        <p:cTn id="65" dur="500" fill="hold"/>
                                        <p:tgtEl>
                                          <p:spTgt spid="30"/>
                                        </p:tgtEl>
                                        <p:attrNameLst>
                                          <p:attrName>ppt_x</p:attrName>
                                        </p:attrNameLst>
                                      </p:cBhvr>
                                      <p:tavLst>
                                        <p:tav tm="0">
                                          <p:val>
                                            <p:strVal val="1+#ppt_w/2"/>
                                          </p:val>
                                        </p:tav>
                                        <p:tav tm="100000">
                                          <p:val>
                                            <p:strVal val="#ppt_x"/>
                                          </p:val>
                                        </p:tav>
                                      </p:tavLst>
                                    </p:anim>
                                    <p:anim calcmode="lin" valueType="num">
                                      <p:cBhvr additive="base">
                                        <p:cTn id="66" dur="500" fill="hold"/>
                                        <p:tgtEl>
                                          <p:spTgt spid="30"/>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additive="base">
                                        <p:cTn id="69" dur="500" fill="hold"/>
                                        <p:tgtEl>
                                          <p:spTgt spid="29"/>
                                        </p:tgtEl>
                                        <p:attrNameLst>
                                          <p:attrName>ppt_x</p:attrName>
                                        </p:attrNameLst>
                                      </p:cBhvr>
                                      <p:tavLst>
                                        <p:tav tm="0">
                                          <p:val>
                                            <p:strVal val="1+#ppt_w/2"/>
                                          </p:val>
                                        </p:tav>
                                        <p:tav tm="100000">
                                          <p:val>
                                            <p:strVal val="#ppt_x"/>
                                          </p:val>
                                        </p:tav>
                                      </p:tavLst>
                                    </p:anim>
                                    <p:anim calcmode="lin" valueType="num">
                                      <p:cBhvr additive="base">
                                        <p:cTn id="70"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p:bldP spid="28" grpId="0"/>
      <p:bldP spid="29" grpId="0"/>
      <p:bldP spid="30" grpId="0"/>
      <p:bldP spid="31" grpId="0"/>
      <p:bldP spid="3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直接连接符 26"/>
          <p:cNvCxnSpPr>
            <a:endCxn id="30" idx="1"/>
          </p:cNvCxnSpPr>
          <p:nvPr/>
        </p:nvCxnSpPr>
        <p:spPr>
          <a:xfrm flipV="1">
            <a:off x="3903753" y="2239923"/>
            <a:ext cx="1619237" cy="1542156"/>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30" idx="5"/>
            <a:endCxn id="34" idx="1"/>
          </p:cNvCxnSpPr>
          <p:nvPr/>
        </p:nvCxnSpPr>
        <p:spPr>
          <a:xfrm flipV="1">
            <a:off x="7274558" y="2419440"/>
            <a:ext cx="1749494" cy="1572585"/>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nvGrpSpPr>
          <p:cNvPr id="3" name="组合 28"/>
          <p:cNvGrpSpPr/>
          <p:nvPr/>
        </p:nvGrpSpPr>
        <p:grpSpPr>
          <a:xfrm>
            <a:off x="5160230" y="1877050"/>
            <a:ext cx="2477086" cy="2477850"/>
            <a:chOff x="4892222" y="1779814"/>
            <a:chExt cx="2349499" cy="2349499"/>
          </a:xfrm>
        </p:grpSpPr>
        <p:sp>
          <p:nvSpPr>
            <p:cNvPr id="30" name="椭圆 29"/>
            <p:cNvSpPr/>
            <p:nvPr/>
          </p:nvSpPr>
          <p:spPr>
            <a:xfrm>
              <a:off x="4892222" y="1779814"/>
              <a:ext cx="2349499" cy="234949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1" name="Freeform 514"/>
            <p:cNvSpPr>
              <a:spLocks noChangeAspect="1" noEditPoints="1"/>
            </p:cNvSpPr>
            <p:nvPr/>
          </p:nvSpPr>
          <p:spPr bwMode="auto">
            <a:xfrm>
              <a:off x="5558500" y="2202811"/>
              <a:ext cx="1016943" cy="720000"/>
            </a:xfrm>
            <a:custGeom>
              <a:avLst/>
              <a:gdLst>
                <a:gd name="T0" fmla="*/ 100 w 106"/>
                <a:gd name="T1" fmla="*/ 63 h 75"/>
                <a:gd name="T2" fmla="*/ 70 w 106"/>
                <a:gd name="T3" fmla="*/ 63 h 75"/>
                <a:gd name="T4" fmla="*/ 70 w 106"/>
                <a:gd name="T5" fmla="*/ 60 h 75"/>
                <a:gd name="T6" fmla="*/ 88 w 106"/>
                <a:gd name="T7" fmla="*/ 60 h 75"/>
                <a:gd name="T8" fmla="*/ 94 w 106"/>
                <a:gd name="T9" fmla="*/ 54 h 75"/>
                <a:gd name="T10" fmla="*/ 94 w 106"/>
                <a:gd name="T11" fmla="*/ 6 h 75"/>
                <a:gd name="T12" fmla="*/ 88 w 106"/>
                <a:gd name="T13" fmla="*/ 0 h 75"/>
                <a:gd name="T14" fmla="*/ 18 w 106"/>
                <a:gd name="T15" fmla="*/ 0 h 75"/>
                <a:gd name="T16" fmla="*/ 12 w 106"/>
                <a:gd name="T17" fmla="*/ 6 h 75"/>
                <a:gd name="T18" fmla="*/ 12 w 106"/>
                <a:gd name="T19" fmla="*/ 54 h 75"/>
                <a:gd name="T20" fmla="*/ 18 w 106"/>
                <a:gd name="T21" fmla="*/ 60 h 75"/>
                <a:gd name="T22" fmla="*/ 35 w 106"/>
                <a:gd name="T23" fmla="*/ 60 h 75"/>
                <a:gd name="T24" fmla="*/ 35 w 106"/>
                <a:gd name="T25" fmla="*/ 63 h 75"/>
                <a:gd name="T26" fmla="*/ 6 w 106"/>
                <a:gd name="T27" fmla="*/ 63 h 75"/>
                <a:gd name="T28" fmla="*/ 0 w 106"/>
                <a:gd name="T29" fmla="*/ 69 h 75"/>
                <a:gd name="T30" fmla="*/ 0 w 106"/>
                <a:gd name="T31" fmla="*/ 69 h 75"/>
                <a:gd name="T32" fmla="*/ 6 w 106"/>
                <a:gd name="T33" fmla="*/ 75 h 75"/>
                <a:gd name="T34" fmla="*/ 100 w 106"/>
                <a:gd name="T35" fmla="*/ 75 h 75"/>
                <a:gd name="T36" fmla="*/ 106 w 106"/>
                <a:gd name="T37" fmla="*/ 69 h 75"/>
                <a:gd name="T38" fmla="*/ 106 w 106"/>
                <a:gd name="T39" fmla="*/ 69 h 75"/>
                <a:gd name="T40" fmla="*/ 100 w 106"/>
                <a:gd name="T41" fmla="*/ 63 h 75"/>
                <a:gd name="T42" fmla="*/ 18 w 106"/>
                <a:gd name="T43" fmla="*/ 56 h 75"/>
                <a:gd name="T44" fmla="*/ 16 w 106"/>
                <a:gd name="T45" fmla="*/ 54 h 75"/>
                <a:gd name="T46" fmla="*/ 16 w 106"/>
                <a:gd name="T47" fmla="*/ 6 h 75"/>
                <a:gd name="T48" fmla="*/ 18 w 106"/>
                <a:gd name="T49" fmla="*/ 4 h 75"/>
                <a:gd name="T50" fmla="*/ 88 w 106"/>
                <a:gd name="T51" fmla="*/ 4 h 75"/>
                <a:gd name="T52" fmla="*/ 90 w 106"/>
                <a:gd name="T53" fmla="*/ 6 h 75"/>
                <a:gd name="T54" fmla="*/ 90 w 106"/>
                <a:gd name="T55" fmla="*/ 54 h 75"/>
                <a:gd name="T56" fmla="*/ 88 w 106"/>
                <a:gd name="T57" fmla="*/ 56 h 75"/>
                <a:gd name="T58" fmla="*/ 18 w 106"/>
                <a:gd name="T59" fmla="*/ 56 h 75"/>
                <a:gd name="T60" fmla="*/ 66 w 106"/>
                <a:gd name="T61" fmla="*/ 63 h 75"/>
                <a:gd name="T62" fmla="*/ 39 w 106"/>
                <a:gd name="T63" fmla="*/ 63 h 75"/>
                <a:gd name="T64" fmla="*/ 39 w 106"/>
                <a:gd name="T65" fmla="*/ 60 h 75"/>
                <a:gd name="T66" fmla="*/ 66 w 106"/>
                <a:gd name="T67" fmla="*/ 60 h 75"/>
                <a:gd name="T68" fmla="*/ 66 w 106"/>
                <a:gd name="T69" fmla="*/ 6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6" h="75">
                  <a:moveTo>
                    <a:pt x="100" y="63"/>
                  </a:moveTo>
                  <a:cubicBezTo>
                    <a:pt x="70" y="63"/>
                    <a:pt x="70" y="63"/>
                    <a:pt x="70" y="63"/>
                  </a:cubicBezTo>
                  <a:cubicBezTo>
                    <a:pt x="70" y="60"/>
                    <a:pt x="70" y="60"/>
                    <a:pt x="70" y="60"/>
                  </a:cubicBezTo>
                  <a:cubicBezTo>
                    <a:pt x="88" y="60"/>
                    <a:pt x="88" y="60"/>
                    <a:pt x="88" y="60"/>
                  </a:cubicBezTo>
                  <a:cubicBezTo>
                    <a:pt x="91" y="60"/>
                    <a:pt x="94" y="57"/>
                    <a:pt x="94" y="54"/>
                  </a:cubicBezTo>
                  <a:cubicBezTo>
                    <a:pt x="94" y="6"/>
                    <a:pt x="94" y="6"/>
                    <a:pt x="94" y="6"/>
                  </a:cubicBezTo>
                  <a:cubicBezTo>
                    <a:pt x="94" y="3"/>
                    <a:pt x="91" y="0"/>
                    <a:pt x="88" y="0"/>
                  </a:cubicBezTo>
                  <a:cubicBezTo>
                    <a:pt x="18" y="0"/>
                    <a:pt x="18" y="0"/>
                    <a:pt x="18" y="0"/>
                  </a:cubicBezTo>
                  <a:cubicBezTo>
                    <a:pt x="14" y="0"/>
                    <a:pt x="12" y="3"/>
                    <a:pt x="12" y="6"/>
                  </a:cubicBezTo>
                  <a:cubicBezTo>
                    <a:pt x="12" y="54"/>
                    <a:pt x="12" y="54"/>
                    <a:pt x="12" y="54"/>
                  </a:cubicBezTo>
                  <a:cubicBezTo>
                    <a:pt x="12" y="57"/>
                    <a:pt x="14" y="60"/>
                    <a:pt x="18" y="60"/>
                  </a:cubicBezTo>
                  <a:cubicBezTo>
                    <a:pt x="35" y="60"/>
                    <a:pt x="35" y="60"/>
                    <a:pt x="35" y="60"/>
                  </a:cubicBezTo>
                  <a:cubicBezTo>
                    <a:pt x="35" y="63"/>
                    <a:pt x="35" y="63"/>
                    <a:pt x="35" y="63"/>
                  </a:cubicBezTo>
                  <a:cubicBezTo>
                    <a:pt x="6" y="63"/>
                    <a:pt x="6" y="63"/>
                    <a:pt x="6" y="63"/>
                  </a:cubicBezTo>
                  <a:cubicBezTo>
                    <a:pt x="2" y="63"/>
                    <a:pt x="0" y="66"/>
                    <a:pt x="0" y="69"/>
                  </a:cubicBezTo>
                  <a:cubicBezTo>
                    <a:pt x="0" y="69"/>
                    <a:pt x="0" y="69"/>
                    <a:pt x="0" y="69"/>
                  </a:cubicBezTo>
                  <a:cubicBezTo>
                    <a:pt x="0" y="73"/>
                    <a:pt x="2" y="75"/>
                    <a:pt x="6" y="75"/>
                  </a:cubicBezTo>
                  <a:cubicBezTo>
                    <a:pt x="100" y="75"/>
                    <a:pt x="100" y="75"/>
                    <a:pt x="100" y="75"/>
                  </a:cubicBezTo>
                  <a:cubicBezTo>
                    <a:pt x="103" y="75"/>
                    <a:pt x="106" y="73"/>
                    <a:pt x="106" y="69"/>
                  </a:cubicBezTo>
                  <a:cubicBezTo>
                    <a:pt x="106" y="69"/>
                    <a:pt x="106" y="69"/>
                    <a:pt x="106" y="69"/>
                  </a:cubicBezTo>
                  <a:cubicBezTo>
                    <a:pt x="106" y="66"/>
                    <a:pt x="103" y="63"/>
                    <a:pt x="100" y="63"/>
                  </a:cubicBezTo>
                  <a:close/>
                  <a:moveTo>
                    <a:pt x="18" y="56"/>
                  </a:moveTo>
                  <a:cubicBezTo>
                    <a:pt x="17" y="56"/>
                    <a:pt x="16" y="55"/>
                    <a:pt x="16" y="54"/>
                  </a:cubicBezTo>
                  <a:cubicBezTo>
                    <a:pt x="16" y="6"/>
                    <a:pt x="16" y="6"/>
                    <a:pt x="16" y="6"/>
                  </a:cubicBezTo>
                  <a:cubicBezTo>
                    <a:pt x="16" y="5"/>
                    <a:pt x="17" y="4"/>
                    <a:pt x="18" y="4"/>
                  </a:cubicBezTo>
                  <a:cubicBezTo>
                    <a:pt x="88" y="4"/>
                    <a:pt x="88" y="4"/>
                    <a:pt x="88" y="4"/>
                  </a:cubicBezTo>
                  <a:cubicBezTo>
                    <a:pt x="89" y="4"/>
                    <a:pt x="90" y="5"/>
                    <a:pt x="90" y="6"/>
                  </a:cubicBezTo>
                  <a:cubicBezTo>
                    <a:pt x="90" y="54"/>
                    <a:pt x="90" y="54"/>
                    <a:pt x="90" y="54"/>
                  </a:cubicBezTo>
                  <a:cubicBezTo>
                    <a:pt x="90" y="55"/>
                    <a:pt x="89" y="56"/>
                    <a:pt x="88" y="56"/>
                  </a:cubicBezTo>
                  <a:lnTo>
                    <a:pt x="18" y="56"/>
                  </a:lnTo>
                  <a:close/>
                  <a:moveTo>
                    <a:pt x="66" y="63"/>
                  </a:moveTo>
                  <a:cubicBezTo>
                    <a:pt x="39" y="63"/>
                    <a:pt x="39" y="63"/>
                    <a:pt x="39" y="63"/>
                  </a:cubicBezTo>
                  <a:cubicBezTo>
                    <a:pt x="39" y="60"/>
                    <a:pt x="39" y="60"/>
                    <a:pt x="39" y="60"/>
                  </a:cubicBezTo>
                  <a:cubicBezTo>
                    <a:pt x="66" y="60"/>
                    <a:pt x="66" y="60"/>
                    <a:pt x="66" y="60"/>
                  </a:cubicBezTo>
                  <a:lnTo>
                    <a:pt x="66" y="63"/>
                  </a:lnTo>
                  <a:close/>
                </a:path>
              </a:pathLst>
            </a:custGeom>
            <a:solidFill>
              <a:schemeClr val="tx2">
                <a:lumMod val="50000"/>
              </a:schemeClr>
            </a:solidFill>
            <a:ln>
              <a:noFill/>
            </a:ln>
          </p:spPr>
          <p:txBody>
            <a:bodyPr vert="horz" wrap="square" lIns="171388" tIns="85694" rIns="171388" bIns="85694" numCol="1" anchor="t" anchorCtr="0" compatLnSpc="1"/>
            <a:lstStyle/>
            <a:p>
              <a:endParaRPr lang="zh-CN" altLang="en-US" sz="126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2" name="文本框 31"/>
            <p:cNvSpPr txBox="1"/>
            <p:nvPr/>
          </p:nvSpPr>
          <p:spPr>
            <a:xfrm>
              <a:off x="5305887" y="3169347"/>
              <a:ext cx="1522166" cy="530530"/>
            </a:xfrm>
            <a:prstGeom prst="rect">
              <a:avLst/>
            </a:prstGeom>
            <a:noFill/>
          </p:spPr>
          <p:txBody>
            <a:bodyPr wrap="square" rtlCol="0">
              <a:spAutoFit/>
            </a:bodyPr>
            <a:lstStyle/>
            <a:p>
              <a:pPr algn="ctr">
                <a:lnSpc>
                  <a:spcPct val="120000"/>
                </a:lnSpc>
              </a:pPr>
              <a:r>
                <a:rPr lang="zh-CN" altLang="en-US" sz="1265"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a:t>
              </a:r>
              <a:endParaRPr lang="zh-CN" altLang="en-US" sz="1265" baseline="-3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4" name="组合 32"/>
          <p:cNvGrpSpPr/>
          <p:nvPr/>
        </p:nvGrpSpPr>
        <p:grpSpPr>
          <a:xfrm>
            <a:off x="8741967" y="2137271"/>
            <a:ext cx="1926198" cy="1926794"/>
            <a:chOff x="8289471" y="2026556"/>
            <a:chExt cx="1826985" cy="1826985"/>
          </a:xfrm>
        </p:grpSpPr>
        <p:sp>
          <p:nvSpPr>
            <p:cNvPr id="34" name="椭圆 33"/>
            <p:cNvSpPr/>
            <p:nvPr/>
          </p:nvSpPr>
          <p:spPr>
            <a:xfrm>
              <a:off x="8289471" y="2026556"/>
              <a:ext cx="1826985" cy="182698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5" name="Freeform 427"/>
            <p:cNvSpPr>
              <a:spLocks noChangeAspect="1" noEditPoints="1"/>
            </p:cNvSpPr>
            <p:nvPr/>
          </p:nvSpPr>
          <p:spPr bwMode="auto">
            <a:xfrm>
              <a:off x="8886142" y="2382811"/>
              <a:ext cx="633643" cy="540000"/>
            </a:xfrm>
            <a:custGeom>
              <a:avLst/>
              <a:gdLst>
                <a:gd name="T0" fmla="*/ 76 w 86"/>
                <a:gd name="T1" fmla="*/ 9 h 73"/>
                <a:gd name="T2" fmla="*/ 73 w 86"/>
                <a:gd name="T3" fmla="*/ 0 h 73"/>
                <a:gd name="T4" fmla="*/ 61 w 86"/>
                <a:gd name="T5" fmla="*/ 3 h 73"/>
                <a:gd name="T6" fmla="*/ 54 w 86"/>
                <a:gd name="T7" fmla="*/ 9 h 73"/>
                <a:gd name="T8" fmla="*/ 51 w 86"/>
                <a:gd name="T9" fmla="*/ 69 h 73"/>
                <a:gd name="T10" fmla="*/ 83 w 86"/>
                <a:gd name="T11" fmla="*/ 72 h 73"/>
                <a:gd name="T12" fmla="*/ 86 w 86"/>
                <a:gd name="T13" fmla="*/ 12 h 73"/>
                <a:gd name="T14" fmla="*/ 80 w 86"/>
                <a:gd name="T15" fmla="*/ 63 h 73"/>
                <a:gd name="T16" fmla="*/ 60 w 86"/>
                <a:gd name="T17" fmla="*/ 66 h 73"/>
                <a:gd name="T18" fmla="*/ 57 w 86"/>
                <a:gd name="T19" fmla="*/ 59 h 73"/>
                <a:gd name="T20" fmla="*/ 77 w 86"/>
                <a:gd name="T21" fmla="*/ 56 h 73"/>
                <a:gd name="T22" fmla="*/ 80 w 86"/>
                <a:gd name="T23" fmla="*/ 63 h 73"/>
                <a:gd name="T24" fmla="*/ 77 w 86"/>
                <a:gd name="T25" fmla="*/ 53 h 73"/>
                <a:gd name="T26" fmla="*/ 57 w 86"/>
                <a:gd name="T27" fmla="*/ 50 h 73"/>
                <a:gd name="T28" fmla="*/ 60 w 86"/>
                <a:gd name="T29" fmla="*/ 43 h 73"/>
                <a:gd name="T30" fmla="*/ 80 w 86"/>
                <a:gd name="T31" fmla="*/ 46 h 73"/>
                <a:gd name="T32" fmla="*/ 80 w 86"/>
                <a:gd name="T33" fmla="*/ 36 h 73"/>
                <a:gd name="T34" fmla="*/ 60 w 86"/>
                <a:gd name="T35" fmla="*/ 39 h 73"/>
                <a:gd name="T36" fmla="*/ 57 w 86"/>
                <a:gd name="T37" fmla="*/ 32 h 73"/>
                <a:gd name="T38" fmla="*/ 77 w 86"/>
                <a:gd name="T39" fmla="*/ 29 h 73"/>
                <a:gd name="T40" fmla="*/ 80 w 86"/>
                <a:gd name="T41" fmla="*/ 36 h 73"/>
                <a:gd name="T42" fmla="*/ 77 w 86"/>
                <a:gd name="T43" fmla="*/ 25 h 73"/>
                <a:gd name="T44" fmla="*/ 57 w 86"/>
                <a:gd name="T45" fmla="*/ 23 h 73"/>
                <a:gd name="T46" fmla="*/ 60 w 86"/>
                <a:gd name="T47" fmla="*/ 16 h 73"/>
                <a:gd name="T48" fmla="*/ 80 w 86"/>
                <a:gd name="T49" fmla="*/ 18 h 73"/>
                <a:gd name="T50" fmla="*/ 33 w 86"/>
                <a:gd name="T51" fmla="*/ 1 h 73"/>
                <a:gd name="T52" fmla="*/ 0 w 86"/>
                <a:gd name="T53" fmla="*/ 4 h 73"/>
                <a:gd name="T54" fmla="*/ 3 w 86"/>
                <a:gd name="T55" fmla="*/ 64 h 73"/>
                <a:gd name="T56" fmla="*/ 10 w 86"/>
                <a:gd name="T57" fmla="*/ 70 h 73"/>
                <a:gd name="T58" fmla="*/ 22 w 86"/>
                <a:gd name="T59" fmla="*/ 73 h 73"/>
                <a:gd name="T60" fmla="*/ 25 w 86"/>
                <a:gd name="T61" fmla="*/ 64 h 73"/>
                <a:gd name="T62" fmla="*/ 35 w 86"/>
                <a:gd name="T63" fmla="*/ 61 h 73"/>
                <a:gd name="T64" fmla="*/ 33 w 86"/>
                <a:gd name="T65" fmla="*/ 1 h 73"/>
                <a:gd name="T66" fmla="*/ 26 w 86"/>
                <a:gd name="T67" fmla="*/ 17 h 73"/>
                <a:gd name="T68" fmla="*/ 7 w 86"/>
                <a:gd name="T69" fmla="*/ 14 h 73"/>
                <a:gd name="T70" fmla="*/ 10 w 86"/>
                <a:gd name="T71" fmla="*/ 7 h 73"/>
                <a:gd name="T72" fmla="*/ 29 w 86"/>
                <a:gd name="T73" fmla="*/ 1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6" h="73">
                  <a:moveTo>
                    <a:pt x="83" y="9"/>
                  </a:moveTo>
                  <a:cubicBezTo>
                    <a:pt x="76" y="9"/>
                    <a:pt x="76" y="9"/>
                    <a:pt x="76" y="9"/>
                  </a:cubicBezTo>
                  <a:cubicBezTo>
                    <a:pt x="76" y="3"/>
                    <a:pt x="76" y="3"/>
                    <a:pt x="76" y="3"/>
                  </a:cubicBezTo>
                  <a:cubicBezTo>
                    <a:pt x="76" y="1"/>
                    <a:pt x="75" y="0"/>
                    <a:pt x="73" y="0"/>
                  </a:cubicBezTo>
                  <a:cubicBezTo>
                    <a:pt x="64" y="0"/>
                    <a:pt x="64" y="0"/>
                    <a:pt x="64" y="0"/>
                  </a:cubicBezTo>
                  <a:cubicBezTo>
                    <a:pt x="62" y="0"/>
                    <a:pt x="61" y="1"/>
                    <a:pt x="61" y="3"/>
                  </a:cubicBezTo>
                  <a:cubicBezTo>
                    <a:pt x="61" y="9"/>
                    <a:pt x="61" y="9"/>
                    <a:pt x="61" y="9"/>
                  </a:cubicBezTo>
                  <a:cubicBezTo>
                    <a:pt x="54" y="9"/>
                    <a:pt x="54" y="9"/>
                    <a:pt x="54" y="9"/>
                  </a:cubicBezTo>
                  <a:cubicBezTo>
                    <a:pt x="52" y="9"/>
                    <a:pt x="51" y="10"/>
                    <a:pt x="51" y="12"/>
                  </a:cubicBezTo>
                  <a:cubicBezTo>
                    <a:pt x="51" y="69"/>
                    <a:pt x="51" y="69"/>
                    <a:pt x="51" y="69"/>
                  </a:cubicBezTo>
                  <a:cubicBezTo>
                    <a:pt x="51" y="71"/>
                    <a:pt x="52" y="72"/>
                    <a:pt x="54" y="72"/>
                  </a:cubicBezTo>
                  <a:cubicBezTo>
                    <a:pt x="83" y="72"/>
                    <a:pt x="83" y="72"/>
                    <a:pt x="83" y="72"/>
                  </a:cubicBezTo>
                  <a:cubicBezTo>
                    <a:pt x="85" y="72"/>
                    <a:pt x="86" y="71"/>
                    <a:pt x="86" y="69"/>
                  </a:cubicBezTo>
                  <a:cubicBezTo>
                    <a:pt x="86" y="12"/>
                    <a:pt x="86" y="12"/>
                    <a:pt x="86" y="12"/>
                  </a:cubicBezTo>
                  <a:cubicBezTo>
                    <a:pt x="86" y="10"/>
                    <a:pt x="85" y="9"/>
                    <a:pt x="83" y="9"/>
                  </a:cubicBezTo>
                  <a:close/>
                  <a:moveTo>
                    <a:pt x="80" y="63"/>
                  </a:moveTo>
                  <a:cubicBezTo>
                    <a:pt x="80" y="65"/>
                    <a:pt x="78" y="66"/>
                    <a:pt x="77" y="66"/>
                  </a:cubicBezTo>
                  <a:cubicBezTo>
                    <a:pt x="60" y="66"/>
                    <a:pt x="60" y="66"/>
                    <a:pt x="60" y="66"/>
                  </a:cubicBezTo>
                  <a:cubicBezTo>
                    <a:pt x="59" y="66"/>
                    <a:pt x="57" y="65"/>
                    <a:pt x="57" y="63"/>
                  </a:cubicBezTo>
                  <a:cubicBezTo>
                    <a:pt x="57" y="59"/>
                    <a:pt x="57" y="59"/>
                    <a:pt x="57" y="59"/>
                  </a:cubicBezTo>
                  <a:cubicBezTo>
                    <a:pt x="57" y="58"/>
                    <a:pt x="59" y="56"/>
                    <a:pt x="60" y="56"/>
                  </a:cubicBezTo>
                  <a:cubicBezTo>
                    <a:pt x="77" y="56"/>
                    <a:pt x="77" y="56"/>
                    <a:pt x="77" y="56"/>
                  </a:cubicBezTo>
                  <a:cubicBezTo>
                    <a:pt x="78" y="56"/>
                    <a:pt x="80" y="58"/>
                    <a:pt x="80" y="59"/>
                  </a:cubicBezTo>
                  <a:lnTo>
                    <a:pt x="80" y="63"/>
                  </a:lnTo>
                  <a:close/>
                  <a:moveTo>
                    <a:pt x="80" y="50"/>
                  </a:moveTo>
                  <a:cubicBezTo>
                    <a:pt x="80" y="51"/>
                    <a:pt x="78" y="53"/>
                    <a:pt x="77" y="53"/>
                  </a:cubicBezTo>
                  <a:cubicBezTo>
                    <a:pt x="60" y="53"/>
                    <a:pt x="60" y="53"/>
                    <a:pt x="60" y="53"/>
                  </a:cubicBezTo>
                  <a:cubicBezTo>
                    <a:pt x="59" y="53"/>
                    <a:pt x="57" y="51"/>
                    <a:pt x="57" y="50"/>
                  </a:cubicBezTo>
                  <a:cubicBezTo>
                    <a:pt x="57" y="46"/>
                    <a:pt x="57" y="46"/>
                    <a:pt x="57" y="46"/>
                  </a:cubicBezTo>
                  <a:cubicBezTo>
                    <a:pt x="57" y="44"/>
                    <a:pt x="59" y="43"/>
                    <a:pt x="60" y="43"/>
                  </a:cubicBezTo>
                  <a:cubicBezTo>
                    <a:pt x="77" y="43"/>
                    <a:pt x="77" y="43"/>
                    <a:pt x="77" y="43"/>
                  </a:cubicBezTo>
                  <a:cubicBezTo>
                    <a:pt x="78" y="43"/>
                    <a:pt x="80" y="44"/>
                    <a:pt x="80" y="46"/>
                  </a:cubicBezTo>
                  <a:lnTo>
                    <a:pt x="80" y="50"/>
                  </a:lnTo>
                  <a:close/>
                  <a:moveTo>
                    <a:pt x="80" y="36"/>
                  </a:moveTo>
                  <a:cubicBezTo>
                    <a:pt x="80" y="38"/>
                    <a:pt x="78" y="39"/>
                    <a:pt x="77" y="39"/>
                  </a:cubicBezTo>
                  <a:cubicBezTo>
                    <a:pt x="60" y="39"/>
                    <a:pt x="60" y="39"/>
                    <a:pt x="60" y="39"/>
                  </a:cubicBezTo>
                  <a:cubicBezTo>
                    <a:pt x="59" y="39"/>
                    <a:pt x="57" y="38"/>
                    <a:pt x="57" y="36"/>
                  </a:cubicBezTo>
                  <a:cubicBezTo>
                    <a:pt x="57" y="32"/>
                    <a:pt x="57" y="32"/>
                    <a:pt x="57" y="32"/>
                  </a:cubicBezTo>
                  <a:cubicBezTo>
                    <a:pt x="57" y="30"/>
                    <a:pt x="59" y="29"/>
                    <a:pt x="60" y="29"/>
                  </a:cubicBezTo>
                  <a:cubicBezTo>
                    <a:pt x="77" y="29"/>
                    <a:pt x="77" y="29"/>
                    <a:pt x="77" y="29"/>
                  </a:cubicBezTo>
                  <a:cubicBezTo>
                    <a:pt x="78" y="29"/>
                    <a:pt x="80" y="30"/>
                    <a:pt x="80" y="32"/>
                  </a:cubicBezTo>
                  <a:lnTo>
                    <a:pt x="80" y="36"/>
                  </a:lnTo>
                  <a:close/>
                  <a:moveTo>
                    <a:pt x="80" y="23"/>
                  </a:moveTo>
                  <a:cubicBezTo>
                    <a:pt x="80" y="24"/>
                    <a:pt x="78" y="25"/>
                    <a:pt x="77" y="25"/>
                  </a:cubicBezTo>
                  <a:cubicBezTo>
                    <a:pt x="60" y="25"/>
                    <a:pt x="60" y="25"/>
                    <a:pt x="60" y="25"/>
                  </a:cubicBezTo>
                  <a:cubicBezTo>
                    <a:pt x="59" y="25"/>
                    <a:pt x="57" y="24"/>
                    <a:pt x="57" y="23"/>
                  </a:cubicBezTo>
                  <a:cubicBezTo>
                    <a:pt x="57" y="18"/>
                    <a:pt x="57" y="18"/>
                    <a:pt x="57" y="18"/>
                  </a:cubicBezTo>
                  <a:cubicBezTo>
                    <a:pt x="57" y="17"/>
                    <a:pt x="59" y="16"/>
                    <a:pt x="60" y="16"/>
                  </a:cubicBezTo>
                  <a:cubicBezTo>
                    <a:pt x="77" y="16"/>
                    <a:pt x="77" y="16"/>
                    <a:pt x="77" y="16"/>
                  </a:cubicBezTo>
                  <a:cubicBezTo>
                    <a:pt x="78" y="16"/>
                    <a:pt x="80" y="17"/>
                    <a:pt x="80" y="18"/>
                  </a:cubicBezTo>
                  <a:lnTo>
                    <a:pt x="80" y="23"/>
                  </a:lnTo>
                  <a:close/>
                  <a:moveTo>
                    <a:pt x="33" y="1"/>
                  </a:moveTo>
                  <a:cubicBezTo>
                    <a:pt x="3" y="1"/>
                    <a:pt x="3" y="1"/>
                    <a:pt x="3" y="1"/>
                  </a:cubicBezTo>
                  <a:cubicBezTo>
                    <a:pt x="2" y="1"/>
                    <a:pt x="0" y="2"/>
                    <a:pt x="0" y="4"/>
                  </a:cubicBezTo>
                  <a:cubicBezTo>
                    <a:pt x="0" y="61"/>
                    <a:pt x="0" y="61"/>
                    <a:pt x="0" y="61"/>
                  </a:cubicBezTo>
                  <a:cubicBezTo>
                    <a:pt x="0" y="63"/>
                    <a:pt x="2" y="64"/>
                    <a:pt x="3" y="64"/>
                  </a:cubicBezTo>
                  <a:cubicBezTo>
                    <a:pt x="10" y="64"/>
                    <a:pt x="10" y="64"/>
                    <a:pt x="10" y="64"/>
                  </a:cubicBezTo>
                  <a:cubicBezTo>
                    <a:pt x="10" y="70"/>
                    <a:pt x="10" y="70"/>
                    <a:pt x="10" y="70"/>
                  </a:cubicBezTo>
                  <a:cubicBezTo>
                    <a:pt x="10" y="72"/>
                    <a:pt x="12" y="73"/>
                    <a:pt x="13" y="73"/>
                  </a:cubicBezTo>
                  <a:cubicBezTo>
                    <a:pt x="22" y="73"/>
                    <a:pt x="22" y="73"/>
                    <a:pt x="22" y="73"/>
                  </a:cubicBezTo>
                  <a:cubicBezTo>
                    <a:pt x="24" y="73"/>
                    <a:pt x="25" y="72"/>
                    <a:pt x="25" y="70"/>
                  </a:cubicBezTo>
                  <a:cubicBezTo>
                    <a:pt x="25" y="64"/>
                    <a:pt x="25" y="64"/>
                    <a:pt x="25" y="64"/>
                  </a:cubicBezTo>
                  <a:cubicBezTo>
                    <a:pt x="33" y="64"/>
                    <a:pt x="33" y="64"/>
                    <a:pt x="33" y="64"/>
                  </a:cubicBezTo>
                  <a:cubicBezTo>
                    <a:pt x="34" y="64"/>
                    <a:pt x="35" y="63"/>
                    <a:pt x="35" y="61"/>
                  </a:cubicBezTo>
                  <a:cubicBezTo>
                    <a:pt x="35" y="4"/>
                    <a:pt x="35" y="4"/>
                    <a:pt x="35" y="4"/>
                  </a:cubicBezTo>
                  <a:cubicBezTo>
                    <a:pt x="35" y="2"/>
                    <a:pt x="34" y="1"/>
                    <a:pt x="33" y="1"/>
                  </a:cubicBezTo>
                  <a:close/>
                  <a:moveTo>
                    <a:pt x="29" y="14"/>
                  </a:moveTo>
                  <a:cubicBezTo>
                    <a:pt x="29" y="15"/>
                    <a:pt x="28" y="17"/>
                    <a:pt x="26" y="17"/>
                  </a:cubicBezTo>
                  <a:cubicBezTo>
                    <a:pt x="10" y="17"/>
                    <a:pt x="10" y="17"/>
                    <a:pt x="10" y="17"/>
                  </a:cubicBezTo>
                  <a:cubicBezTo>
                    <a:pt x="8" y="17"/>
                    <a:pt x="7" y="15"/>
                    <a:pt x="7" y="14"/>
                  </a:cubicBezTo>
                  <a:cubicBezTo>
                    <a:pt x="7" y="10"/>
                    <a:pt x="7" y="10"/>
                    <a:pt x="7" y="10"/>
                  </a:cubicBezTo>
                  <a:cubicBezTo>
                    <a:pt x="7" y="8"/>
                    <a:pt x="8" y="7"/>
                    <a:pt x="10" y="7"/>
                  </a:cubicBezTo>
                  <a:cubicBezTo>
                    <a:pt x="26" y="7"/>
                    <a:pt x="26" y="7"/>
                    <a:pt x="26" y="7"/>
                  </a:cubicBezTo>
                  <a:cubicBezTo>
                    <a:pt x="28" y="7"/>
                    <a:pt x="29" y="8"/>
                    <a:pt x="29" y="10"/>
                  </a:cubicBezTo>
                  <a:lnTo>
                    <a:pt x="29" y="14"/>
                  </a:lnTo>
                  <a:close/>
                </a:path>
              </a:pathLst>
            </a:custGeom>
            <a:solidFill>
              <a:schemeClr val="bg1">
                <a:lumMod val="95000"/>
              </a:schemeClr>
            </a:solidFill>
            <a:ln>
              <a:noFill/>
            </a:ln>
          </p:spPr>
          <p:txBody>
            <a:bodyPr vert="horz" wrap="square" lIns="171388" tIns="85694" rIns="171388" bIns="85694" numCol="1" anchor="t" anchorCtr="0" compatLnSpc="1"/>
            <a:lstStyle/>
            <a:p>
              <a:endParaRPr lang="zh-CN" altLang="en-US" sz="126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6" name="文本框 35"/>
            <p:cNvSpPr txBox="1"/>
            <p:nvPr/>
          </p:nvSpPr>
          <p:spPr>
            <a:xfrm>
              <a:off x="8441880" y="3072230"/>
              <a:ext cx="1522166" cy="530529"/>
            </a:xfrm>
            <a:prstGeom prst="rect">
              <a:avLst/>
            </a:prstGeom>
            <a:noFill/>
          </p:spPr>
          <p:txBody>
            <a:bodyPr wrap="square" rtlCol="0">
              <a:spAutoFit/>
            </a:bodyPr>
            <a:lstStyle/>
            <a:p>
              <a:pPr algn="ctr">
                <a:lnSpc>
                  <a:spcPct val="120000"/>
                </a:lnSpc>
              </a:pPr>
              <a:r>
                <a:rPr lang="zh-CN" altLang="en-US" sz="1265"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a:t>
              </a:r>
              <a:endParaRPr lang="zh-CN" altLang="en-US" sz="1265" baseline="-3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5" name="组合 36"/>
          <p:cNvGrpSpPr/>
          <p:nvPr/>
        </p:nvGrpSpPr>
        <p:grpSpPr>
          <a:xfrm>
            <a:off x="2285641" y="2137270"/>
            <a:ext cx="1926198" cy="1926793"/>
            <a:chOff x="2149928" y="2026556"/>
            <a:chExt cx="1826985" cy="1826985"/>
          </a:xfrm>
        </p:grpSpPr>
        <p:sp>
          <p:nvSpPr>
            <p:cNvPr id="38" name="椭圆 37"/>
            <p:cNvSpPr/>
            <p:nvPr/>
          </p:nvSpPr>
          <p:spPr>
            <a:xfrm>
              <a:off x="2149928" y="2026556"/>
              <a:ext cx="1826985" cy="182698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6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9" name="Freeform 315"/>
            <p:cNvSpPr>
              <a:spLocks noChangeAspect="1"/>
            </p:cNvSpPr>
            <p:nvPr/>
          </p:nvSpPr>
          <p:spPr bwMode="auto">
            <a:xfrm>
              <a:off x="2664773" y="2382811"/>
              <a:ext cx="797295" cy="540000"/>
            </a:xfrm>
            <a:custGeom>
              <a:avLst/>
              <a:gdLst>
                <a:gd name="T0" fmla="*/ 103 w 106"/>
                <a:gd name="T1" fmla="*/ 44 h 72"/>
                <a:gd name="T2" fmla="*/ 92 w 106"/>
                <a:gd name="T3" fmla="*/ 44 h 72"/>
                <a:gd name="T4" fmla="*/ 92 w 106"/>
                <a:gd name="T5" fmla="*/ 18 h 72"/>
                <a:gd name="T6" fmla="*/ 86 w 106"/>
                <a:gd name="T7" fmla="*/ 12 h 72"/>
                <a:gd name="T8" fmla="*/ 68 w 106"/>
                <a:gd name="T9" fmla="*/ 12 h 72"/>
                <a:gd name="T10" fmla="*/ 68 w 106"/>
                <a:gd name="T11" fmla="*/ 2 h 72"/>
                <a:gd name="T12" fmla="*/ 66 w 106"/>
                <a:gd name="T13" fmla="*/ 0 h 72"/>
                <a:gd name="T14" fmla="*/ 40 w 106"/>
                <a:gd name="T15" fmla="*/ 0 h 72"/>
                <a:gd name="T16" fmla="*/ 38 w 106"/>
                <a:gd name="T17" fmla="*/ 2 h 72"/>
                <a:gd name="T18" fmla="*/ 38 w 106"/>
                <a:gd name="T19" fmla="*/ 12 h 72"/>
                <a:gd name="T20" fmla="*/ 20 w 106"/>
                <a:gd name="T21" fmla="*/ 12 h 72"/>
                <a:gd name="T22" fmla="*/ 14 w 106"/>
                <a:gd name="T23" fmla="*/ 18 h 72"/>
                <a:gd name="T24" fmla="*/ 14 w 106"/>
                <a:gd name="T25" fmla="*/ 44 h 72"/>
                <a:gd name="T26" fmla="*/ 3 w 106"/>
                <a:gd name="T27" fmla="*/ 44 h 72"/>
                <a:gd name="T28" fmla="*/ 0 w 106"/>
                <a:gd name="T29" fmla="*/ 47 h 72"/>
                <a:gd name="T30" fmla="*/ 0 w 106"/>
                <a:gd name="T31" fmla="*/ 70 h 72"/>
                <a:gd name="T32" fmla="*/ 3 w 106"/>
                <a:gd name="T33" fmla="*/ 72 h 72"/>
                <a:gd name="T34" fmla="*/ 28 w 106"/>
                <a:gd name="T35" fmla="*/ 72 h 72"/>
                <a:gd name="T36" fmla="*/ 30 w 106"/>
                <a:gd name="T37" fmla="*/ 70 h 72"/>
                <a:gd name="T38" fmla="*/ 30 w 106"/>
                <a:gd name="T39" fmla="*/ 47 h 72"/>
                <a:gd name="T40" fmla="*/ 28 w 106"/>
                <a:gd name="T41" fmla="*/ 44 h 72"/>
                <a:gd name="T42" fmla="*/ 17 w 106"/>
                <a:gd name="T43" fmla="*/ 44 h 72"/>
                <a:gd name="T44" fmla="*/ 17 w 106"/>
                <a:gd name="T45" fmla="*/ 18 h 72"/>
                <a:gd name="T46" fmla="*/ 20 w 106"/>
                <a:gd name="T47" fmla="*/ 15 h 72"/>
                <a:gd name="T48" fmla="*/ 38 w 106"/>
                <a:gd name="T49" fmla="*/ 15 h 72"/>
                <a:gd name="T50" fmla="*/ 38 w 106"/>
                <a:gd name="T51" fmla="*/ 25 h 72"/>
                <a:gd name="T52" fmla="*/ 40 w 106"/>
                <a:gd name="T53" fmla="*/ 27 h 72"/>
                <a:gd name="T54" fmla="*/ 51 w 106"/>
                <a:gd name="T55" fmla="*/ 27 h 72"/>
                <a:gd name="T56" fmla="*/ 51 w 106"/>
                <a:gd name="T57" fmla="*/ 44 h 72"/>
                <a:gd name="T58" fmla="*/ 40 w 106"/>
                <a:gd name="T59" fmla="*/ 44 h 72"/>
                <a:gd name="T60" fmla="*/ 38 w 106"/>
                <a:gd name="T61" fmla="*/ 47 h 72"/>
                <a:gd name="T62" fmla="*/ 38 w 106"/>
                <a:gd name="T63" fmla="*/ 70 h 72"/>
                <a:gd name="T64" fmla="*/ 40 w 106"/>
                <a:gd name="T65" fmla="*/ 72 h 72"/>
                <a:gd name="T66" fmla="*/ 66 w 106"/>
                <a:gd name="T67" fmla="*/ 72 h 72"/>
                <a:gd name="T68" fmla="*/ 68 w 106"/>
                <a:gd name="T69" fmla="*/ 70 h 72"/>
                <a:gd name="T70" fmla="*/ 68 w 106"/>
                <a:gd name="T71" fmla="*/ 47 h 72"/>
                <a:gd name="T72" fmla="*/ 66 w 106"/>
                <a:gd name="T73" fmla="*/ 44 h 72"/>
                <a:gd name="T74" fmla="*/ 55 w 106"/>
                <a:gd name="T75" fmla="*/ 44 h 72"/>
                <a:gd name="T76" fmla="*/ 55 w 106"/>
                <a:gd name="T77" fmla="*/ 27 h 72"/>
                <a:gd name="T78" fmla="*/ 66 w 106"/>
                <a:gd name="T79" fmla="*/ 27 h 72"/>
                <a:gd name="T80" fmla="*/ 68 w 106"/>
                <a:gd name="T81" fmla="*/ 25 h 72"/>
                <a:gd name="T82" fmla="*/ 68 w 106"/>
                <a:gd name="T83" fmla="*/ 15 h 72"/>
                <a:gd name="T84" fmla="*/ 86 w 106"/>
                <a:gd name="T85" fmla="*/ 15 h 72"/>
                <a:gd name="T86" fmla="*/ 89 w 106"/>
                <a:gd name="T87" fmla="*/ 18 h 72"/>
                <a:gd name="T88" fmla="*/ 89 w 106"/>
                <a:gd name="T89" fmla="*/ 44 h 72"/>
                <a:gd name="T90" fmla="*/ 78 w 106"/>
                <a:gd name="T91" fmla="*/ 44 h 72"/>
                <a:gd name="T92" fmla="*/ 76 w 106"/>
                <a:gd name="T93" fmla="*/ 47 h 72"/>
                <a:gd name="T94" fmla="*/ 76 w 106"/>
                <a:gd name="T95" fmla="*/ 70 h 72"/>
                <a:gd name="T96" fmla="*/ 78 w 106"/>
                <a:gd name="T97" fmla="*/ 72 h 72"/>
                <a:gd name="T98" fmla="*/ 103 w 106"/>
                <a:gd name="T99" fmla="*/ 72 h 72"/>
                <a:gd name="T100" fmla="*/ 106 w 106"/>
                <a:gd name="T101" fmla="*/ 70 h 72"/>
                <a:gd name="T102" fmla="*/ 106 w 106"/>
                <a:gd name="T103" fmla="*/ 47 h 72"/>
                <a:gd name="T104" fmla="*/ 103 w 106"/>
                <a:gd name="T105" fmla="*/ 4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6" h="72">
                  <a:moveTo>
                    <a:pt x="103" y="44"/>
                  </a:moveTo>
                  <a:cubicBezTo>
                    <a:pt x="92" y="44"/>
                    <a:pt x="92" y="44"/>
                    <a:pt x="92" y="44"/>
                  </a:cubicBezTo>
                  <a:cubicBezTo>
                    <a:pt x="92" y="18"/>
                    <a:pt x="92" y="18"/>
                    <a:pt x="92" y="18"/>
                  </a:cubicBezTo>
                  <a:cubicBezTo>
                    <a:pt x="92" y="15"/>
                    <a:pt x="90" y="12"/>
                    <a:pt x="86" y="12"/>
                  </a:cubicBezTo>
                  <a:cubicBezTo>
                    <a:pt x="68" y="12"/>
                    <a:pt x="68" y="12"/>
                    <a:pt x="68" y="12"/>
                  </a:cubicBezTo>
                  <a:cubicBezTo>
                    <a:pt x="68" y="2"/>
                    <a:pt x="68" y="2"/>
                    <a:pt x="68" y="2"/>
                  </a:cubicBezTo>
                  <a:cubicBezTo>
                    <a:pt x="68" y="1"/>
                    <a:pt x="67" y="0"/>
                    <a:pt x="66" y="0"/>
                  </a:cubicBezTo>
                  <a:cubicBezTo>
                    <a:pt x="40" y="0"/>
                    <a:pt x="40" y="0"/>
                    <a:pt x="40" y="0"/>
                  </a:cubicBezTo>
                  <a:cubicBezTo>
                    <a:pt x="39" y="0"/>
                    <a:pt x="38" y="1"/>
                    <a:pt x="38" y="2"/>
                  </a:cubicBezTo>
                  <a:cubicBezTo>
                    <a:pt x="38" y="12"/>
                    <a:pt x="38" y="12"/>
                    <a:pt x="38" y="12"/>
                  </a:cubicBezTo>
                  <a:cubicBezTo>
                    <a:pt x="20" y="12"/>
                    <a:pt x="20" y="12"/>
                    <a:pt x="20" y="12"/>
                  </a:cubicBezTo>
                  <a:cubicBezTo>
                    <a:pt x="16" y="12"/>
                    <a:pt x="14" y="15"/>
                    <a:pt x="14" y="18"/>
                  </a:cubicBezTo>
                  <a:cubicBezTo>
                    <a:pt x="14" y="44"/>
                    <a:pt x="14" y="44"/>
                    <a:pt x="14" y="44"/>
                  </a:cubicBezTo>
                  <a:cubicBezTo>
                    <a:pt x="3" y="44"/>
                    <a:pt x="3" y="44"/>
                    <a:pt x="3" y="44"/>
                  </a:cubicBezTo>
                  <a:cubicBezTo>
                    <a:pt x="1" y="44"/>
                    <a:pt x="0" y="45"/>
                    <a:pt x="0" y="47"/>
                  </a:cubicBezTo>
                  <a:cubicBezTo>
                    <a:pt x="0" y="70"/>
                    <a:pt x="0" y="70"/>
                    <a:pt x="0" y="70"/>
                  </a:cubicBezTo>
                  <a:cubicBezTo>
                    <a:pt x="0" y="71"/>
                    <a:pt x="1" y="72"/>
                    <a:pt x="3" y="72"/>
                  </a:cubicBezTo>
                  <a:cubicBezTo>
                    <a:pt x="28" y="72"/>
                    <a:pt x="28" y="72"/>
                    <a:pt x="28" y="72"/>
                  </a:cubicBezTo>
                  <a:cubicBezTo>
                    <a:pt x="29" y="72"/>
                    <a:pt x="30" y="71"/>
                    <a:pt x="30" y="70"/>
                  </a:cubicBezTo>
                  <a:cubicBezTo>
                    <a:pt x="30" y="47"/>
                    <a:pt x="30" y="47"/>
                    <a:pt x="30" y="47"/>
                  </a:cubicBezTo>
                  <a:cubicBezTo>
                    <a:pt x="30" y="45"/>
                    <a:pt x="29" y="44"/>
                    <a:pt x="28" y="44"/>
                  </a:cubicBezTo>
                  <a:cubicBezTo>
                    <a:pt x="17" y="44"/>
                    <a:pt x="17" y="44"/>
                    <a:pt x="17" y="44"/>
                  </a:cubicBezTo>
                  <a:cubicBezTo>
                    <a:pt x="17" y="18"/>
                    <a:pt x="17" y="18"/>
                    <a:pt x="17" y="18"/>
                  </a:cubicBezTo>
                  <a:cubicBezTo>
                    <a:pt x="17" y="16"/>
                    <a:pt x="18" y="15"/>
                    <a:pt x="20" y="15"/>
                  </a:cubicBezTo>
                  <a:cubicBezTo>
                    <a:pt x="38" y="15"/>
                    <a:pt x="38" y="15"/>
                    <a:pt x="38" y="15"/>
                  </a:cubicBezTo>
                  <a:cubicBezTo>
                    <a:pt x="38" y="25"/>
                    <a:pt x="38" y="25"/>
                    <a:pt x="38" y="25"/>
                  </a:cubicBezTo>
                  <a:cubicBezTo>
                    <a:pt x="38" y="26"/>
                    <a:pt x="39" y="27"/>
                    <a:pt x="40" y="27"/>
                  </a:cubicBezTo>
                  <a:cubicBezTo>
                    <a:pt x="51" y="27"/>
                    <a:pt x="51" y="27"/>
                    <a:pt x="51" y="27"/>
                  </a:cubicBezTo>
                  <a:cubicBezTo>
                    <a:pt x="51" y="44"/>
                    <a:pt x="51" y="44"/>
                    <a:pt x="51" y="44"/>
                  </a:cubicBezTo>
                  <a:cubicBezTo>
                    <a:pt x="40" y="44"/>
                    <a:pt x="40" y="44"/>
                    <a:pt x="40" y="44"/>
                  </a:cubicBezTo>
                  <a:cubicBezTo>
                    <a:pt x="39" y="44"/>
                    <a:pt x="38" y="45"/>
                    <a:pt x="38" y="47"/>
                  </a:cubicBezTo>
                  <a:cubicBezTo>
                    <a:pt x="38" y="70"/>
                    <a:pt x="38" y="70"/>
                    <a:pt x="38" y="70"/>
                  </a:cubicBezTo>
                  <a:cubicBezTo>
                    <a:pt x="38" y="71"/>
                    <a:pt x="39" y="72"/>
                    <a:pt x="40" y="72"/>
                  </a:cubicBezTo>
                  <a:cubicBezTo>
                    <a:pt x="66" y="72"/>
                    <a:pt x="66" y="72"/>
                    <a:pt x="66" y="72"/>
                  </a:cubicBezTo>
                  <a:cubicBezTo>
                    <a:pt x="67" y="72"/>
                    <a:pt x="68" y="71"/>
                    <a:pt x="68" y="70"/>
                  </a:cubicBezTo>
                  <a:cubicBezTo>
                    <a:pt x="68" y="47"/>
                    <a:pt x="68" y="47"/>
                    <a:pt x="68" y="47"/>
                  </a:cubicBezTo>
                  <a:cubicBezTo>
                    <a:pt x="68" y="45"/>
                    <a:pt x="67" y="44"/>
                    <a:pt x="66" y="44"/>
                  </a:cubicBezTo>
                  <a:cubicBezTo>
                    <a:pt x="55" y="44"/>
                    <a:pt x="55" y="44"/>
                    <a:pt x="55" y="44"/>
                  </a:cubicBezTo>
                  <a:cubicBezTo>
                    <a:pt x="55" y="27"/>
                    <a:pt x="55" y="27"/>
                    <a:pt x="55" y="27"/>
                  </a:cubicBezTo>
                  <a:cubicBezTo>
                    <a:pt x="66" y="27"/>
                    <a:pt x="66" y="27"/>
                    <a:pt x="66" y="27"/>
                  </a:cubicBezTo>
                  <a:cubicBezTo>
                    <a:pt x="67" y="27"/>
                    <a:pt x="68" y="26"/>
                    <a:pt x="68" y="25"/>
                  </a:cubicBezTo>
                  <a:cubicBezTo>
                    <a:pt x="68" y="15"/>
                    <a:pt x="68" y="15"/>
                    <a:pt x="68" y="15"/>
                  </a:cubicBezTo>
                  <a:cubicBezTo>
                    <a:pt x="86" y="15"/>
                    <a:pt x="86" y="15"/>
                    <a:pt x="86" y="15"/>
                  </a:cubicBezTo>
                  <a:cubicBezTo>
                    <a:pt x="88" y="15"/>
                    <a:pt x="89" y="16"/>
                    <a:pt x="89" y="18"/>
                  </a:cubicBezTo>
                  <a:cubicBezTo>
                    <a:pt x="89" y="44"/>
                    <a:pt x="89" y="44"/>
                    <a:pt x="89" y="44"/>
                  </a:cubicBezTo>
                  <a:cubicBezTo>
                    <a:pt x="78" y="44"/>
                    <a:pt x="78" y="44"/>
                    <a:pt x="78" y="44"/>
                  </a:cubicBezTo>
                  <a:cubicBezTo>
                    <a:pt x="77" y="44"/>
                    <a:pt x="76" y="45"/>
                    <a:pt x="76" y="47"/>
                  </a:cubicBezTo>
                  <a:cubicBezTo>
                    <a:pt x="76" y="70"/>
                    <a:pt x="76" y="70"/>
                    <a:pt x="76" y="70"/>
                  </a:cubicBezTo>
                  <a:cubicBezTo>
                    <a:pt x="76" y="71"/>
                    <a:pt x="77" y="72"/>
                    <a:pt x="78" y="72"/>
                  </a:cubicBezTo>
                  <a:cubicBezTo>
                    <a:pt x="103" y="72"/>
                    <a:pt x="103" y="72"/>
                    <a:pt x="103" y="72"/>
                  </a:cubicBezTo>
                  <a:cubicBezTo>
                    <a:pt x="105" y="72"/>
                    <a:pt x="106" y="71"/>
                    <a:pt x="106" y="70"/>
                  </a:cubicBezTo>
                  <a:cubicBezTo>
                    <a:pt x="106" y="47"/>
                    <a:pt x="106" y="47"/>
                    <a:pt x="106" y="47"/>
                  </a:cubicBezTo>
                  <a:cubicBezTo>
                    <a:pt x="106" y="45"/>
                    <a:pt x="105" y="44"/>
                    <a:pt x="103" y="44"/>
                  </a:cubicBezTo>
                  <a:close/>
                </a:path>
              </a:pathLst>
            </a:custGeom>
            <a:solidFill>
              <a:schemeClr val="bg1">
                <a:lumMod val="95000"/>
              </a:schemeClr>
            </a:solidFill>
            <a:ln>
              <a:noFill/>
            </a:ln>
          </p:spPr>
          <p:txBody>
            <a:bodyPr vert="horz" wrap="square" lIns="171388" tIns="85694" rIns="171388" bIns="85694" numCol="1" anchor="t" anchorCtr="0" compatLnSpc="1"/>
            <a:lstStyle/>
            <a:p>
              <a:endParaRPr lang="zh-CN" altLang="en-US" sz="1265"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0" name="文本框 39"/>
            <p:cNvSpPr txBox="1"/>
            <p:nvPr/>
          </p:nvSpPr>
          <p:spPr>
            <a:xfrm>
              <a:off x="2302337" y="3065010"/>
              <a:ext cx="1522166" cy="530529"/>
            </a:xfrm>
            <a:prstGeom prst="rect">
              <a:avLst/>
            </a:prstGeom>
            <a:noFill/>
          </p:spPr>
          <p:txBody>
            <a:bodyPr wrap="square" rtlCol="0">
              <a:spAutoFit/>
            </a:bodyPr>
            <a:lstStyle/>
            <a:p>
              <a:pPr algn="ctr">
                <a:lnSpc>
                  <a:spcPct val="120000"/>
                </a:lnSpc>
              </a:pPr>
              <a:r>
                <a:rPr lang="zh-CN" altLang="en-US" sz="1265" dirty="0">
                  <a:solidFill>
                    <a:schemeClr val="bg1"/>
                  </a:solidFill>
                  <a:latin typeface="Arial" panose="020B0604020202020204" pitchFamily="34" charset="0"/>
                  <a:ea typeface="微软雅黑" panose="020B0503020204020204" pitchFamily="34" charset="-122"/>
                  <a:sym typeface="Arial" panose="020B0604020202020204" pitchFamily="34" charset="0"/>
                </a:rPr>
                <a:t>在此录入上述图表的描述说明</a:t>
              </a:r>
              <a:endParaRPr lang="zh-CN" altLang="en-US" sz="1265" baseline="-3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
        <p:nvSpPr>
          <p:cNvPr id="41" name="矩形 40"/>
          <p:cNvSpPr/>
          <p:nvPr/>
        </p:nvSpPr>
        <p:spPr>
          <a:xfrm>
            <a:off x="2610572" y="4676531"/>
            <a:ext cx="1060306" cy="356966"/>
          </a:xfrm>
          <a:prstGeom prst="rect">
            <a:avLst/>
          </a:prstGeom>
        </p:spPr>
        <p:txBody>
          <a:bodyPr wrap="none" lIns="96401" tIns="48201" rIns="96401" bIns="48201">
            <a:spAutoFit/>
          </a:bodyPr>
          <a:lstStyle/>
          <a:p>
            <a:r>
              <a:rPr lang="zh-CN" altLang="en-US" sz="168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68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矩形 47"/>
          <p:cNvSpPr>
            <a:spLocks noChangeArrowheads="1"/>
          </p:cNvSpPr>
          <p:nvPr/>
        </p:nvSpPr>
        <p:spPr bwMode="auto">
          <a:xfrm>
            <a:off x="1939477" y="5080216"/>
            <a:ext cx="2618518" cy="79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401" tIns="48201" rIns="96401" bIns="4820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65" dirty="0">
                <a:solidFill>
                  <a:schemeClr val="tx1">
                    <a:lumMod val="50000"/>
                    <a:lumOff val="50000"/>
                  </a:schemeClr>
                </a:solidFill>
                <a:latin typeface="Arial" panose="020B0604020202020204" pitchFamily="34" charset="0"/>
                <a:sym typeface="Arial" panose="020B0604020202020204" pitchFamily="34" charset="0"/>
              </a:rPr>
              <a:t>在此录入上述图表的描述说明，在此录入上述图表的描述说明，在此录入上述图表的描述说明。</a:t>
            </a:r>
          </a:p>
        </p:txBody>
      </p:sp>
      <p:sp>
        <p:nvSpPr>
          <p:cNvPr id="43" name="矩形 42"/>
          <p:cNvSpPr/>
          <p:nvPr/>
        </p:nvSpPr>
        <p:spPr>
          <a:xfrm>
            <a:off x="5760609" y="4676531"/>
            <a:ext cx="1060306" cy="356966"/>
          </a:xfrm>
          <a:prstGeom prst="rect">
            <a:avLst/>
          </a:prstGeom>
        </p:spPr>
        <p:txBody>
          <a:bodyPr wrap="none" lIns="96401" tIns="48201" rIns="96401" bIns="48201">
            <a:spAutoFit/>
          </a:bodyPr>
          <a:lstStyle/>
          <a:p>
            <a:r>
              <a:rPr lang="zh-CN" altLang="en-US" sz="168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68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矩形 47"/>
          <p:cNvSpPr>
            <a:spLocks noChangeArrowheads="1"/>
          </p:cNvSpPr>
          <p:nvPr/>
        </p:nvSpPr>
        <p:spPr bwMode="auto">
          <a:xfrm>
            <a:off x="5089514" y="5080216"/>
            <a:ext cx="2618518" cy="79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401" tIns="48201" rIns="96401" bIns="4820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65" dirty="0">
                <a:solidFill>
                  <a:schemeClr val="tx1">
                    <a:lumMod val="50000"/>
                    <a:lumOff val="50000"/>
                  </a:schemeClr>
                </a:solidFill>
                <a:latin typeface="Arial" panose="020B0604020202020204" pitchFamily="34" charset="0"/>
                <a:sym typeface="Arial" panose="020B0604020202020204" pitchFamily="34" charset="0"/>
              </a:rPr>
              <a:t>在此录入上述图表的描述说明，在此录入上述图表的描述说明，在此录入上述图表的描述说明。</a:t>
            </a:r>
          </a:p>
        </p:txBody>
      </p:sp>
      <p:sp>
        <p:nvSpPr>
          <p:cNvPr id="45" name="矩形 44"/>
          <p:cNvSpPr/>
          <p:nvPr/>
        </p:nvSpPr>
        <p:spPr>
          <a:xfrm>
            <a:off x="9066899" y="4676531"/>
            <a:ext cx="1060306" cy="356966"/>
          </a:xfrm>
          <a:prstGeom prst="rect">
            <a:avLst/>
          </a:prstGeom>
        </p:spPr>
        <p:txBody>
          <a:bodyPr wrap="none" lIns="96401" tIns="48201" rIns="96401" bIns="48201">
            <a:spAutoFit/>
          </a:bodyPr>
          <a:lstStyle/>
          <a:p>
            <a:r>
              <a:rPr lang="zh-CN" altLang="en-US" sz="168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68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矩形 47"/>
          <p:cNvSpPr>
            <a:spLocks noChangeArrowheads="1"/>
          </p:cNvSpPr>
          <p:nvPr/>
        </p:nvSpPr>
        <p:spPr bwMode="auto">
          <a:xfrm>
            <a:off x="8395804" y="5080216"/>
            <a:ext cx="2618518" cy="79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401" tIns="48201" rIns="96401" bIns="4820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65" dirty="0">
                <a:solidFill>
                  <a:schemeClr val="tx1">
                    <a:lumMod val="50000"/>
                    <a:lumOff val="50000"/>
                  </a:schemeClr>
                </a:solidFill>
                <a:latin typeface="Arial" panose="020B0604020202020204" pitchFamily="34" charset="0"/>
                <a:sym typeface="Arial" panose="020B0604020202020204" pitchFamily="34" charset="0"/>
              </a:rPr>
              <a:t>在此录入上述图表的描述说明，在此录入上述图表的描述说明，在此录入上述图表的描述说明。</a:t>
            </a:r>
          </a:p>
        </p:txBody>
      </p:sp>
      <p:sp>
        <p:nvSpPr>
          <p:cNvPr id="22" name="文本框 21"/>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p>
        </p:txBody>
      </p:sp>
      <p:grpSp>
        <p:nvGrpSpPr>
          <p:cNvPr id="23" name="组合 22"/>
          <p:cNvGrpSpPr/>
          <p:nvPr/>
        </p:nvGrpSpPr>
        <p:grpSpPr>
          <a:xfrm>
            <a:off x="721798" y="880021"/>
            <a:ext cx="1893346" cy="0"/>
            <a:chOff x="2536531" y="1217999"/>
            <a:chExt cx="1893346" cy="0"/>
          </a:xfrm>
        </p:grpSpPr>
        <p:cxnSp>
          <p:nvCxnSpPr>
            <p:cNvPr id="24" name="直接连接符 23"/>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50" fill="hold"/>
                                        <p:tgtEl>
                                          <p:spTgt spid="5"/>
                                        </p:tgtEl>
                                        <p:attrNameLst>
                                          <p:attrName>ppt_w</p:attrName>
                                        </p:attrNameLst>
                                      </p:cBhvr>
                                      <p:tavLst>
                                        <p:tav tm="0">
                                          <p:val>
                                            <p:fltVal val="0"/>
                                          </p:val>
                                        </p:tav>
                                        <p:tav tm="100000">
                                          <p:val>
                                            <p:strVal val="#ppt_w"/>
                                          </p:val>
                                        </p:tav>
                                      </p:tavLst>
                                    </p:anim>
                                    <p:anim calcmode="lin" valueType="num">
                                      <p:cBhvr>
                                        <p:cTn id="8" dur="350" fill="hold"/>
                                        <p:tgtEl>
                                          <p:spTgt spid="5"/>
                                        </p:tgtEl>
                                        <p:attrNameLst>
                                          <p:attrName>ppt_h</p:attrName>
                                        </p:attrNameLst>
                                      </p:cBhvr>
                                      <p:tavLst>
                                        <p:tav tm="0">
                                          <p:val>
                                            <p:fltVal val="0"/>
                                          </p:val>
                                        </p:tav>
                                        <p:tav tm="100000">
                                          <p:val>
                                            <p:strVal val="#ppt_h"/>
                                          </p:val>
                                        </p:tav>
                                      </p:tavLst>
                                    </p:anim>
                                    <p:animEffect transition="in" filter="fade">
                                      <p:cBhvr>
                                        <p:cTn id="9" dur="350"/>
                                        <p:tgtEl>
                                          <p:spTgt spid="5"/>
                                        </p:tgtEl>
                                      </p:cBhvr>
                                    </p:animEffect>
                                  </p:childTnLst>
                                </p:cTn>
                              </p:par>
                              <p:par>
                                <p:cTn id="10" presetID="22" presetClass="entr" presetSubtype="8" fill="hold" nodeType="withEffect">
                                  <p:stCondLst>
                                    <p:cond delay="50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350"/>
                                        <p:tgtEl>
                                          <p:spTgt spid="27"/>
                                        </p:tgtEl>
                                      </p:cBhvr>
                                    </p:animEffect>
                                  </p:childTnLst>
                                </p:cTn>
                              </p:par>
                              <p:par>
                                <p:cTn id="13" presetID="53" presetClass="entr" presetSubtype="16" fill="hold" nodeType="withEffect">
                                  <p:stCondLst>
                                    <p:cond delay="1000"/>
                                  </p:stCondLst>
                                  <p:childTnLst>
                                    <p:set>
                                      <p:cBhvr>
                                        <p:cTn id="14" dur="1" fill="hold">
                                          <p:stCondLst>
                                            <p:cond delay="0"/>
                                          </p:stCondLst>
                                        </p:cTn>
                                        <p:tgtEl>
                                          <p:spTgt spid="3"/>
                                        </p:tgtEl>
                                        <p:attrNameLst>
                                          <p:attrName>style.visibility</p:attrName>
                                        </p:attrNameLst>
                                      </p:cBhvr>
                                      <p:to>
                                        <p:strVal val="visible"/>
                                      </p:to>
                                    </p:set>
                                    <p:anim calcmode="lin" valueType="num">
                                      <p:cBhvr>
                                        <p:cTn id="15" dur="350" fill="hold"/>
                                        <p:tgtEl>
                                          <p:spTgt spid="3"/>
                                        </p:tgtEl>
                                        <p:attrNameLst>
                                          <p:attrName>ppt_w</p:attrName>
                                        </p:attrNameLst>
                                      </p:cBhvr>
                                      <p:tavLst>
                                        <p:tav tm="0">
                                          <p:val>
                                            <p:fltVal val="0"/>
                                          </p:val>
                                        </p:tav>
                                        <p:tav tm="100000">
                                          <p:val>
                                            <p:strVal val="#ppt_w"/>
                                          </p:val>
                                        </p:tav>
                                      </p:tavLst>
                                    </p:anim>
                                    <p:anim calcmode="lin" valueType="num">
                                      <p:cBhvr>
                                        <p:cTn id="16" dur="350" fill="hold"/>
                                        <p:tgtEl>
                                          <p:spTgt spid="3"/>
                                        </p:tgtEl>
                                        <p:attrNameLst>
                                          <p:attrName>ppt_h</p:attrName>
                                        </p:attrNameLst>
                                      </p:cBhvr>
                                      <p:tavLst>
                                        <p:tav tm="0">
                                          <p:val>
                                            <p:fltVal val="0"/>
                                          </p:val>
                                        </p:tav>
                                        <p:tav tm="100000">
                                          <p:val>
                                            <p:strVal val="#ppt_h"/>
                                          </p:val>
                                        </p:tav>
                                      </p:tavLst>
                                    </p:anim>
                                    <p:animEffect transition="in" filter="fade">
                                      <p:cBhvr>
                                        <p:cTn id="17" dur="350"/>
                                        <p:tgtEl>
                                          <p:spTgt spid="3"/>
                                        </p:tgtEl>
                                      </p:cBhvr>
                                    </p:animEffect>
                                  </p:childTnLst>
                                </p:cTn>
                              </p:par>
                              <p:par>
                                <p:cTn id="18" presetID="22" presetClass="entr" presetSubtype="8" fill="hold" nodeType="withEffect">
                                  <p:stCondLst>
                                    <p:cond delay="150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350"/>
                                        <p:tgtEl>
                                          <p:spTgt spid="28"/>
                                        </p:tgtEl>
                                      </p:cBhvr>
                                    </p:animEffect>
                                  </p:childTnLst>
                                </p:cTn>
                              </p:par>
                              <p:par>
                                <p:cTn id="21" presetID="53" presetClass="entr" presetSubtype="16" fill="hold" nodeType="withEffect">
                                  <p:stCondLst>
                                    <p:cond delay="2000"/>
                                  </p:stCondLst>
                                  <p:childTnLst>
                                    <p:set>
                                      <p:cBhvr>
                                        <p:cTn id="22" dur="1" fill="hold">
                                          <p:stCondLst>
                                            <p:cond delay="0"/>
                                          </p:stCondLst>
                                        </p:cTn>
                                        <p:tgtEl>
                                          <p:spTgt spid="4"/>
                                        </p:tgtEl>
                                        <p:attrNameLst>
                                          <p:attrName>style.visibility</p:attrName>
                                        </p:attrNameLst>
                                      </p:cBhvr>
                                      <p:to>
                                        <p:strVal val="visible"/>
                                      </p:to>
                                    </p:set>
                                    <p:anim calcmode="lin" valueType="num">
                                      <p:cBhvr>
                                        <p:cTn id="23" dur="350" fill="hold"/>
                                        <p:tgtEl>
                                          <p:spTgt spid="4"/>
                                        </p:tgtEl>
                                        <p:attrNameLst>
                                          <p:attrName>ppt_w</p:attrName>
                                        </p:attrNameLst>
                                      </p:cBhvr>
                                      <p:tavLst>
                                        <p:tav tm="0">
                                          <p:val>
                                            <p:fltVal val="0"/>
                                          </p:val>
                                        </p:tav>
                                        <p:tav tm="100000">
                                          <p:val>
                                            <p:strVal val="#ppt_w"/>
                                          </p:val>
                                        </p:tav>
                                      </p:tavLst>
                                    </p:anim>
                                    <p:anim calcmode="lin" valueType="num">
                                      <p:cBhvr>
                                        <p:cTn id="24" dur="350" fill="hold"/>
                                        <p:tgtEl>
                                          <p:spTgt spid="4"/>
                                        </p:tgtEl>
                                        <p:attrNameLst>
                                          <p:attrName>ppt_h</p:attrName>
                                        </p:attrNameLst>
                                      </p:cBhvr>
                                      <p:tavLst>
                                        <p:tav tm="0">
                                          <p:val>
                                            <p:fltVal val="0"/>
                                          </p:val>
                                        </p:tav>
                                        <p:tav tm="100000">
                                          <p:val>
                                            <p:strVal val="#ppt_h"/>
                                          </p:val>
                                        </p:tav>
                                      </p:tavLst>
                                    </p:anim>
                                    <p:animEffect transition="in" filter="fade">
                                      <p:cBhvr>
                                        <p:cTn id="25" dur="350"/>
                                        <p:tgtEl>
                                          <p:spTgt spid="4"/>
                                        </p:tgtEl>
                                      </p:cBhvr>
                                    </p:animEffect>
                                  </p:childTnLst>
                                </p:cTn>
                              </p:par>
                            </p:childTnLst>
                          </p:cTn>
                        </p:par>
                        <p:par>
                          <p:cTn id="26" fill="hold">
                            <p:stCondLst>
                              <p:cond delay="500"/>
                            </p:stCondLst>
                            <p:childTnLst>
                              <p:par>
                                <p:cTn id="27" presetID="42" presetClass="entr" presetSubtype="0" fill="hold" grpId="0" nodeType="after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fade">
                                      <p:cBhvr>
                                        <p:cTn id="29" dur="750"/>
                                        <p:tgtEl>
                                          <p:spTgt spid="41"/>
                                        </p:tgtEl>
                                      </p:cBhvr>
                                    </p:animEffect>
                                    <p:anim calcmode="lin" valueType="num">
                                      <p:cBhvr>
                                        <p:cTn id="30" dur="750" fill="hold"/>
                                        <p:tgtEl>
                                          <p:spTgt spid="41"/>
                                        </p:tgtEl>
                                        <p:attrNameLst>
                                          <p:attrName>ppt_x</p:attrName>
                                        </p:attrNameLst>
                                      </p:cBhvr>
                                      <p:tavLst>
                                        <p:tav tm="0">
                                          <p:val>
                                            <p:strVal val="#ppt_x"/>
                                          </p:val>
                                        </p:tav>
                                        <p:tav tm="100000">
                                          <p:val>
                                            <p:strVal val="#ppt_x"/>
                                          </p:val>
                                        </p:tav>
                                      </p:tavLst>
                                    </p:anim>
                                    <p:anim calcmode="lin" valueType="num">
                                      <p:cBhvr>
                                        <p:cTn id="31" dur="750" fill="hold"/>
                                        <p:tgtEl>
                                          <p:spTgt spid="41"/>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fade">
                                      <p:cBhvr>
                                        <p:cTn id="34" dur="750"/>
                                        <p:tgtEl>
                                          <p:spTgt spid="42"/>
                                        </p:tgtEl>
                                      </p:cBhvr>
                                    </p:animEffect>
                                    <p:anim calcmode="lin" valueType="num">
                                      <p:cBhvr>
                                        <p:cTn id="35" dur="750" fill="hold"/>
                                        <p:tgtEl>
                                          <p:spTgt spid="42"/>
                                        </p:tgtEl>
                                        <p:attrNameLst>
                                          <p:attrName>ppt_x</p:attrName>
                                        </p:attrNameLst>
                                      </p:cBhvr>
                                      <p:tavLst>
                                        <p:tav tm="0">
                                          <p:val>
                                            <p:strVal val="#ppt_x"/>
                                          </p:val>
                                        </p:tav>
                                        <p:tav tm="100000">
                                          <p:val>
                                            <p:strVal val="#ppt_x"/>
                                          </p:val>
                                        </p:tav>
                                      </p:tavLst>
                                    </p:anim>
                                    <p:anim calcmode="lin" valueType="num">
                                      <p:cBhvr>
                                        <p:cTn id="36" dur="750" fill="hold"/>
                                        <p:tgtEl>
                                          <p:spTgt spid="42"/>
                                        </p:tgtEl>
                                        <p:attrNameLst>
                                          <p:attrName>ppt_y</p:attrName>
                                        </p:attrNameLst>
                                      </p:cBhvr>
                                      <p:tavLst>
                                        <p:tav tm="0">
                                          <p:val>
                                            <p:strVal val="#ppt_y+.1"/>
                                          </p:val>
                                        </p:tav>
                                        <p:tav tm="100000">
                                          <p:val>
                                            <p:strVal val="#ppt_y"/>
                                          </p:val>
                                        </p:tav>
                                      </p:tavLst>
                                    </p:anim>
                                  </p:childTnLst>
                                </p:cTn>
                              </p:par>
                            </p:childTnLst>
                          </p:cTn>
                        </p:par>
                        <p:par>
                          <p:cTn id="37" fill="hold">
                            <p:stCondLst>
                              <p:cond delay="1500"/>
                            </p:stCondLst>
                            <p:childTnLst>
                              <p:par>
                                <p:cTn id="38" presetID="42" presetClass="entr" presetSubtype="0" fill="hold" grpId="0" nodeType="after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fade">
                                      <p:cBhvr>
                                        <p:cTn id="40" dur="750"/>
                                        <p:tgtEl>
                                          <p:spTgt spid="43"/>
                                        </p:tgtEl>
                                      </p:cBhvr>
                                    </p:animEffect>
                                    <p:anim calcmode="lin" valueType="num">
                                      <p:cBhvr>
                                        <p:cTn id="41" dur="750" fill="hold"/>
                                        <p:tgtEl>
                                          <p:spTgt spid="43"/>
                                        </p:tgtEl>
                                        <p:attrNameLst>
                                          <p:attrName>ppt_x</p:attrName>
                                        </p:attrNameLst>
                                      </p:cBhvr>
                                      <p:tavLst>
                                        <p:tav tm="0">
                                          <p:val>
                                            <p:strVal val="#ppt_x"/>
                                          </p:val>
                                        </p:tav>
                                        <p:tav tm="100000">
                                          <p:val>
                                            <p:strVal val="#ppt_x"/>
                                          </p:val>
                                        </p:tav>
                                      </p:tavLst>
                                    </p:anim>
                                    <p:anim calcmode="lin" valueType="num">
                                      <p:cBhvr>
                                        <p:cTn id="42" dur="750" fill="hold"/>
                                        <p:tgtEl>
                                          <p:spTgt spid="43"/>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fade">
                                      <p:cBhvr>
                                        <p:cTn id="45" dur="750"/>
                                        <p:tgtEl>
                                          <p:spTgt spid="44"/>
                                        </p:tgtEl>
                                      </p:cBhvr>
                                    </p:animEffect>
                                    <p:anim calcmode="lin" valueType="num">
                                      <p:cBhvr>
                                        <p:cTn id="46" dur="750" fill="hold"/>
                                        <p:tgtEl>
                                          <p:spTgt spid="44"/>
                                        </p:tgtEl>
                                        <p:attrNameLst>
                                          <p:attrName>ppt_x</p:attrName>
                                        </p:attrNameLst>
                                      </p:cBhvr>
                                      <p:tavLst>
                                        <p:tav tm="0">
                                          <p:val>
                                            <p:strVal val="#ppt_x"/>
                                          </p:val>
                                        </p:tav>
                                        <p:tav tm="100000">
                                          <p:val>
                                            <p:strVal val="#ppt_x"/>
                                          </p:val>
                                        </p:tav>
                                      </p:tavLst>
                                    </p:anim>
                                    <p:anim calcmode="lin" valueType="num">
                                      <p:cBhvr>
                                        <p:cTn id="47" dur="750" fill="hold"/>
                                        <p:tgtEl>
                                          <p:spTgt spid="44"/>
                                        </p:tgtEl>
                                        <p:attrNameLst>
                                          <p:attrName>ppt_y</p:attrName>
                                        </p:attrNameLst>
                                      </p:cBhvr>
                                      <p:tavLst>
                                        <p:tav tm="0">
                                          <p:val>
                                            <p:strVal val="#ppt_y+.1"/>
                                          </p:val>
                                        </p:tav>
                                        <p:tav tm="100000">
                                          <p:val>
                                            <p:strVal val="#ppt_y"/>
                                          </p:val>
                                        </p:tav>
                                      </p:tavLst>
                                    </p:anim>
                                  </p:childTnLst>
                                </p:cTn>
                              </p:par>
                            </p:childTnLst>
                          </p:cTn>
                        </p:par>
                        <p:par>
                          <p:cTn id="48" fill="hold">
                            <p:stCondLst>
                              <p:cond delay="2500"/>
                            </p:stCondLst>
                            <p:childTnLst>
                              <p:par>
                                <p:cTn id="49" presetID="42" presetClass="entr" presetSubtype="0" fill="hold" grpId="0" nodeType="after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fade">
                                      <p:cBhvr>
                                        <p:cTn id="51" dur="750"/>
                                        <p:tgtEl>
                                          <p:spTgt spid="45"/>
                                        </p:tgtEl>
                                      </p:cBhvr>
                                    </p:animEffect>
                                    <p:anim calcmode="lin" valueType="num">
                                      <p:cBhvr>
                                        <p:cTn id="52" dur="750" fill="hold"/>
                                        <p:tgtEl>
                                          <p:spTgt spid="45"/>
                                        </p:tgtEl>
                                        <p:attrNameLst>
                                          <p:attrName>ppt_x</p:attrName>
                                        </p:attrNameLst>
                                      </p:cBhvr>
                                      <p:tavLst>
                                        <p:tav tm="0">
                                          <p:val>
                                            <p:strVal val="#ppt_x"/>
                                          </p:val>
                                        </p:tav>
                                        <p:tav tm="100000">
                                          <p:val>
                                            <p:strVal val="#ppt_x"/>
                                          </p:val>
                                        </p:tav>
                                      </p:tavLst>
                                    </p:anim>
                                    <p:anim calcmode="lin" valueType="num">
                                      <p:cBhvr>
                                        <p:cTn id="53" dur="750" fill="hold"/>
                                        <p:tgtEl>
                                          <p:spTgt spid="45"/>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750"/>
                                        <p:tgtEl>
                                          <p:spTgt spid="46"/>
                                        </p:tgtEl>
                                      </p:cBhvr>
                                    </p:animEffect>
                                    <p:anim calcmode="lin" valueType="num">
                                      <p:cBhvr>
                                        <p:cTn id="57" dur="750" fill="hold"/>
                                        <p:tgtEl>
                                          <p:spTgt spid="46"/>
                                        </p:tgtEl>
                                        <p:attrNameLst>
                                          <p:attrName>ppt_x</p:attrName>
                                        </p:attrNameLst>
                                      </p:cBhvr>
                                      <p:tavLst>
                                        <p:tav tm="0">
                                          <p:val>
                                            <p:strVal val="#ppt_x"/>
                                          </p:val>
                                        </p:tav>
                                        <p:tav tm="100000">
                                          <p:val>
                                            <p:strVal val="#ppt_x"/>
                                          </p:val>
                                        </p:tav>
                                      </p:tavLst>
                                    </p:anim>
                                    <p:anim calcmode="lin" valueType="num">
                                      <p:cBhvr>
                                        <p:cTn id="58" dur="75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p:bldP spid="4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千图PPT彼岸天：ID 8661124库_等腰三角形 1"/>
          <p:cNvSpPr/>
          <p:nvPr>
            <p:custDataLst>
              <p:tags r:id="rId1"/>
            </p:custDataLst>
          </p:nvPr>
        </p:nvSpPr>
        <p:spPr>
          <a:xfrm>
            <a:off x="3306708" y="5916231"/>
            <a:ext cx="6245336" cy="1316419"/>
          </a:xfrm>
          <a:prstGeom prst="triangle">
            <a:avLst/>
          </a:prstGeom>
          <a:solidFill>
            <a:schemeClr val="tx2">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6" name="千图PPT彼岸天：ID 8661124库_Arrow: Pentagon 2"/>
          <p:cNvSpPr/>
          <p:nvPr>
            <p:custDataLst>
              <p:tags r:id="rId2"/>
            </p:custDataLst>
          </p:nvPr>
        </p:nvSpPr>
        <p:spPr>
          <a:xfrm rot="16200000">
            <a:off x="3954199" y="3758077"/>
            <a:ext cx="4955945" cy="429476"/>
          </a:xfrm>
          <a:prstGeom prst="homePlate">
            <a:avLst/>
          </a:prstGeom>
          <a:solidFill>
            <a:schemeClr val="tx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2" name="千图PPT彼岸天：ID 8661124库_组合 1"/>
          <p:cNvGrpSpPr/>
          <p:nvPr>
            <p:custDataLst>
              <p:tags r:id="rId3"/>
            </p:custDataLst>
          </p:nvPr>
        </p:nvGrpSpPr>
        <p:grpSpPr>
          <a:xfrm>
            <a:off x="3811148" y="5277977"/>
            <a:ext cx="4400158" cy="598546"/>
            <a:chOff x="3613396" y="5004578"/>
            <a:chExt cx="4172231" cy="567541"/>
          </a:xfrm>
        </p:grpSpPr>
        <p:grpSp>
          <p:nvGrpSpPr>
            <p:cNvPr id="10" name="Group 21"/>
            <p:cNvGrpSpPr/>
            <p:nvPr/>
          </p:nvGrpSpPr>
          <p:grpSpPr>
            <a:xfrm>
              <a:off x="5821387" y="5063085"/>
              <a:ext cx="1964240" cy="509034"/>
              <a:chOff x="5779770" y="4818415"/>
              <a:chExt cx="2240280" cy="580570"/>
            </a:xfrm>
          </p:grpSpPr>
          <p:sp>
            <p:nvSpPr>
              <p:cNvPr id="23" name="Arrow: Chevron 18"/>
              <p:cNvSpPr/>
              <p:nvPr/>
            </p:nvSpPr>
            <p:spPr>
              <a:xfrm flipH="1">
                <a:off x="6004741" y="4818415"/>
                <a:ext cx="2015309" cy="580570"/>
              </a:xfrm>
              <a:prstGeom prst="chevron">
                <a:avLst>
                  <a:gd name="adj" fmla="val 31308"/>
                </a:avLst>
              </a:pr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Rounded Corners 19"/>
              <p:cNvSpPr/>
              <p:nvPr/>
            </p:nvSpPr>
            <p:spPr>
              <a:xfrm flipH="1">
                <a:off x="5779770" y="4818415"/>
                <a:ext cx="1231900" cy="580570"/>
              </a:xfrm>
              <a:prstGeom prst="roundRect">
                <a:avLst>
                  <a:gd name="adj" fmla="val 50000"/>
                </a:avLst>
              </a:pr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5" name="Oval 20"/>
              <p:cNvSpPr/>
              <p:nvPr/>
            </p:nvSpPr>
            <p:spPr>
              <a:xfrm flipH="1">
                <a:off x="5825579" y="4861050"/>
                <a:ext cx="495300" cy="495300"/>
              </a:xfrm>
              <a:prstGeom prst="ellipse">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Rectangle 31"/>
            <p:cNvSpPr/>
            <p:nvPr/>
          </p:nvSpPr>
          <p:spPr>
            <a:xfrm>
              <a:off x="6306799" y="5209660"/>
              <a:ext cx="1229162" cy="215882"/>
            </a:xfrm>
            <a:prstGeom prst="rect">
              <a:avLst/>
            </a:prstGeom>
          </p:spPr>
          <p:txBody>
            <a:bodyPr wrap="none" lIns="75933" tIns="0" rIns="75933" bIns="0">
              <a:normAutofit fontScale="92500" lnSpcReduction="10000"/>
            </a:bodyPr>
            <a:lstStyle/>
            <a:p>
              <a:pPr algn="r" defTabSz="964565">
                <a:defRPr/>
              </a:pPr>
              <a:r>
                <a:rPr lang="zh-CN" altLang="en-US" sz="1685" b="1" dirty="0">
                  <a:solidFill>
                    <a:schemeClr val="bg1"/>
                  </a:solidFill>
                  <a:latin typeface="Arial" panose="020B0604020202020204" pitchFamily="34" charset="0"/>
                  <a:ea typeface="微软雅黑" panose="020B0503020204020204" pitchFamily="34" charset="-122"/>
                  <a:sym typeface="Arial" panose="020B0604020202020204" pitchFamily="34" charset="0"/>
                </a:rPr>
                <a:t>输入标题文本</a:t>
              </a:r>
            </a:p>
          </p:txBody>
        </p:sp>
        <p:sp>
          <p:nvSpPr>
            <p:cNvPr id="17" name="TextBox 32"/>
            <p:cNvSpPr txBox="1"/>
            <p:nvPr/>
          </p:nvSpPr>
          <p:spPr>
            <a:xfrm>
              <a:off x="3613396" y="5004578"/>
              <a:ext cx="2110957" cy="516912"/>
            </a:xfrm>
            <a:prstGeom prst="rect">
              <a:avLst/>
            </a:prstGeom>
            <a:noFill/>
          </p:spPr>
          <p:txBody>
            <a:bodyPr wrap="square" lIns="75933" tIns="0" rIns="75933" bIns="0" anchor="ctr" anchorCtr="0">
              <a:normAutofit/>
            </a:bodyPr>
            <a:lstStyle/>
            <a:p>
              <a:pPr algn="ctr"/>
              <a:r>
                <a:rPr lang="zh-CN" altLang="en-US" sz="11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19" name="Freeform: Shape 34"/>
            <p:cNvSpPr/>
            <p:nvPr/>
          </p:nvSpPr>
          <p:spPr bwMode="auto">
            <a:xfrm>
              <a:off x="5982573" y="5164101"/>
              <a:ext cx="158040" cy="284472"/>
            </a:xfrm>
            <a:custGeom>
              <a:avLst/>
              <a:gdLst>
                <a:gd name="T0" fmla="*/ 159 w 159"/>
                <a:gd name="T1" fmla="*/ 50 h 286"/>
                <a:gd name="T2" fmla="*/ 114 w 159"/>
                <a:gd name="T3" fmla="*/ 50 h 286"/>
                <a:gd name="T4" fmla="*/ 114 w 159"/>
                <a:gd name="T5" fmla="*/ 50 h 286"/>
                <a:gd name="T6" fmla="*/ 111 w 159"/>
                <a:gd name="T7" fmla="*/ 51 h 286"/>
                <a:gd name="T8" fmla="*/ 107 w 159"/>
                <a:gd name="T9" fmla="*/ 54 h 286"/>
                <a:gd name="T10" fmla="*/ 103 w 159"/>
                <a:gd name="T11" fmla="*/ 60 h 286"/>
                <a:gd name="T12" fmla="*/ 102 w 159"/>
                <a:gd name="T13" fmla="*/ 66 h 286"/>
                <a:gd name="T14" fmla="*/ 102 w 159"/>
                <a:gd name="T15" fmla="*/ 99 h 286"/>
                <a:gd name="T16" fmla="*/ 159 w 159"/>
                <a:gd name="T17" fmla="*/ 99 h 286"/>
                <a:gd name="T18" fmla="*/ 159 w 159"/>
                <a:gd name="T19" fmla="*/ 146 h 286"/>
                <a:gd name="T20" fmla="*/ 102 w 159"/>
                <a:gd name="T21" fmla="*/ 146 h 286"/>
                <a:gd name="T22" fmla="*/ 102 w 159"/>
                <a:gd name="T23" fmla="*/ 286 h 286"/>
                <a:gd name="T24" fmla="*/ 50 w 159"/>
                <a:gd name="T25" fmla="*/ 286 h 286"/>
                <a:gd name="T26" fmla="*/ 50 w 159"/>
                <a:gd name="T27" fmla="*/ 146 h 286"/>
                <a:gd name="T28" fmla="*/ 0 w 159"/>
                <a:gd name="T29" fmla="*/ 146 h 286"/>
                <a:gd name="T30" fmla="*/ 0 w 159"/>
                <a:gd name="T31" fmla="*/ 99 h 286"/>
                <a:gd name="T32" fmla="*/ 50 w 159"/>
                <a:gd name="T33" fmla="*/ 99 h 286"/>
                <a:gd name="T34" fmla="*/ 50 w 159"/>
                <a:gd name="T35" fmla="*/ 71 h 286"/>
                <a:gd name="T36" fmla="*/ 50 w 159"/>
                <a:gd name="T37" fmla="*/ 71 h 286"/>
                <a:gd name="T38" fmla="*/ 50 w 159"/>
                <a:gd name="T39" fmla="*/ 64 h 286"/>
                <a:gd name="T40" fmla="*/ 51 w 159"/>
                <a:gd name="T41" fmla="*/ 57 h 286"/>
                <a:gd name="T42" fmla="*/ 52 w 159"/>
                <a:gd name="T43" fmla="*/ 50 h 286"/>
                <a:gd name="T44" fmla="*/ 54 w 159"/>
                <a:gd name="T45" fmla="*/ 43 h 286"/>
                <a:gd name="T46" fmla="*/ 57 w 159"/>
                <a:gd name="T47" fmla="*/ 37 h 286"/>
                <a:gd name="T48" fmla="*/ 60 w 159"/>
                <a:gd name="T49" fmla="*/ 31 h 286"/>
                <a:gd name="T50" fmla="*/ 63 w 159"/>
                <a:gd name="T51" fmla="*/ 26 h 286"/>
                <a:gd name="T52" fmla="*/ 67 w 159"/>
                <a:gd name="T53" fmla="*/ 21 h 286"/>
                <a:gd name="T54" fmla="*/ 72 w 159"/>
                <a:gd name="T55" fmla="*/ 16 h 286"/>
                <a:gd name="T56" fmla="*/ 78 w 159"/>
                <a:gd name="T57" fmla="*/ 12 h 286"/>
                <a:gd name="T58" fmla="*/ 83 w 159"/>
                <a:gd name="T59" fmla="*/ 8 h 286"/>
                <a:gd name="T60" fmla="*/ 88 w 159"/>
                <a:gd name="T61" fmla="*/ 5 h 286"/>
                <a:gd name="T62" fmla="*/ 94 w 159"/>
                <a:gd name="T63" fmla="*/ 3 h 286"/>
                <a:gd name="T64" fmla="*/ 100 w 159"/>
                <a:gd name="T65" fmla="*/ 1 h 286"/>
                <a:gd name="T66" fmla="*/ 108 w 159"/>
                <a:gd name="T67" fmla="*/ 0 h 286"/>
                <a:gd name="T68" fmla="*/ 114 w 159"/>
                <a:gd name="T69" fmla="*/ 0 h 286"/>
                <a:gd name="T70" fmla="*/ 159 w 159"/>
                <a:gd name="T71" fmla="*/ 0 h 286"/>
                <a:gd name="T72" fmla="*/ 159 w 159"/>
                <a:gd name="T73" fmla="*/ 5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9" h="286">
                  <a:moveTo>
                    <a:pt x="159" y="50"/>
                  </a:moveTo>
                  <a:lnTo>
                    <a:pt x="114" y="50"/>
                  </a:lnTo>
                  <a:lnTo>
                    <a:pt x="114" y="50"/>
                  </a:lnTo>
                  <a:lnTo>
                    <a:pt x="111" y="51"/>
                  </a:lnTo>
                  <a:lnTo>
                    <a:pt x="107" y="54"/>
                  </a:lnTo>
                  <a:lnTo>
                    <a:pt x="103" y="60"/>
                  </a:lnTo>
                  <a:lnTo>
                    <a:pt x="102" y="66"/>
                  </a:lnTo>
                  <a:lnTo>
                    <a:pt x="102" y="99"/>
                  </a:lnTo>
                  <a:lnTo>
                    <a:pt x="159" y="99"/>
                  </a:lnTo>
                  <a:lnTo>
                    <a:pt x="159" y="146"/>
                  </a:lnTo>
                  <a:lnTo>
                    <a:pt x="102" y="146"/>
                  </a:lnTo>
                  <a:lnTo>
                    <a:pt x="102" y="286"/>
                  </a:lnTo>
                  <a:lnTo>
                    <a:pt x="50" y="286"/>
                  </a:lnTo>
                  <a:lnTo>
                    <a:pt x="50" y="146"/>
                  </a:lnTo>
                  <a:lnTo>
                    <a:pt x="0" y="146"/>
                  </a:lnTo>
                  <a:lnTo>
                    <a:pt x="0" y="99"/>
                  </a:lnTo>
                  <a:lnTo>
                    <a:pt x="50" y="99"/>
                  </a:lnTo>
                  <a:lnTo>
                    <a:pt x="50" y="71"/>
                  </a:lnTo>
                  <a:lnTo>
                    <a:pt x="50" y="71"/>
                  </a:lnTo>
                  <a:lnTo>
                    <a:pt x="50" y="64"/>
                  </a:lnTo>
                  <a:lnTo>
                    <a:pt x="51" y="57"/>
                  </a:lnTo>
                  <a:lnTo>
                    <a:pt x="52" y="50"/>
                  </a:lnTo>
                  <a:lnTo>
                    <a:pt x="54" y="43"/>
                  </a:lnTo>
                  <a:lnTo>
                    <a:pt x="57" y="37"/>
                  </a:lnTo>
                  <a:lnTo>
                    <a:pt x="60" y="31"/>
                  </a:lnTo>
                  <a:lnTo>
                    <a:pt x="63" y="26"/>
                  </a:lnTo>
                  <a:lnTo>
                    <a:pt x="67" y="21"/>
                  </a:lnTo>
                  <a:lnTo>
                    <a:pt x="72" y="16"/>
                  </a:lnTo>
                  <a:lnTo>
                    <a:pt x="78" y="12"/>
                  </a:lnTo>
                  <a:lnTo>
                    <a:pt x="83" y="8"/>
                  </a:lnTo>
                  <a:lnTo>
                    <a:pt x="88" y="5"/>
                  </a:lnTo>
                  <a:lnTo>
                    <a:pt x="94" y="3"/>
                  </a:lnTo>
                  <a:lnTo>
                    <a:pt x="100" y="1"/>
                  </a:lnTo>
                  <a:lnTo>
                    <a:pt x="108" y="0"/>
                  </a:lnTo>
                  <a:lnTo>
                    <a:pt x="114" y="0"/>
                  </a:lnTo>
                  <a:lnTo>
                    <a:pt x="159" y="0"/>
                  </a:lnTo>
                  <a:lnTo>
                    <a:pt x="159" y="50"/>
                  </a:lnTo>
                  <a:close/>
                </a:path>
              </a:pathLst>
            </a:custGeom>
            <a:solidFill>
              <a:schemeClr val="accent6"/>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千图PPT彼岸天：ID 8661124库_组合 36"/>
          <p:cNvGrpSpPr/>
          <p:nvPr>
            <p:custDataLst>
              <p:tags r:id="rId4"/>
            </p:custDataLst>
          </p:nvPr>
        </p:nvGrpSpPr>
        <p:grpSpPr>
          <a:xfrm>
            <a:off x="4677699" y="1905947"/>
            <a:ext cx="4415260" cy="545151"/>
            <a:chOff x="4435061" y="1807219"/>
            <a:chExt cx="4186550" cy="516912"/>
          </a:xfrm>
        </p:grpSpPr>
        <p:grpSp>
          <p:nvGrpSpPr>
            <p:cNvPr id="7" name="Group 8"/>
            <p:cNvGrpSpPr/>
            <p:nvPr/>
          </p:nvGrpSpPr>
          <p:grpSpPr>
            <a:xfrm>
              <a:off x="4435061" y="1809238"/>
              <a:ext cx="1964240" cy="509034"/>
              <a:chOff x="4198620" y="1810329"/>
              <a:chExt cx="2240280" cy="580570"/>
            </a:xfrm>
          </p:grpSpPr>
          <p:sp>
            <p:nvSpPr>
              <p:cNvPr id="32" name="Arrow: Chevron 3"/>
              <p:cNvSpPr/>
              <p:nvPr/>
            </p:nvSpPr>
            <p:spPr>
              <a:xfrm>
                <a:off x="4198620" y="1810329"/>
                <a:ext cx="2015309" cy="580570"/>
              </a:xfrm>
              <a:prstGeom prst="chevron">
                <a:avLst>
                  <a:gd name="adj" fmla="val 31308"/>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3" name="Rectangle: Rounded Corners 6"/>
              <p:cNvSpPr/>
              <p:nvPr/>
            </p:nvSpPr>
            <p:spPr>
              <a:xfrm>
                <a:off x="5207000" y="1810329"/>
                <a:ext cx="1231900" cy="580570"/>
              </a:xfrm>
              <a:prstGeom prst="roundRect">
                <a:avLst>
                  <a:gd name="adj" fmla="val 50000"/>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4" name="Oval 7"/>
              <p:cNvSpPr/>
              <p:nvPr/>
            </p:nvSpPr>
            <p:spPr>
              <a:xfrm>
                <a:off x="5897791" y="1852964"/>
                <a:ext cx="495300" cy="495300"/>
              </a:xfrm>
              <a:prstGeom prst="ellipse">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TextBox 28"/>
            <p:cNvSpPr txBox="1"/>
            <p:nvPr/>
          </p:nvSpPr>
          <p:spPr>
            <a:xfrm>
              <a:off x="6467066" y="1807219"/>
              <a:ext cx="2154545" cy="516912"/>
            </a:xfrm>
            <a:prstGeom prst="rect">
              <a:avLst/>
            </a:prstGeom>
            <a:noFill/>
          </p:spPr>
          <p:txBody>
            <a:bodyPr wrap="square" lIns="75933" tIns="0" rIns="75933" bIns="0" anchor="ctr" anchorCtr="0">
              <a:normAutofit/>
            </a:bodyPr>
            <a:lstStyle/>
            <a:p>
              <a:pPr algn="ctr"/>
              <a:r>
                <a:rPr lang="zh-CN" altLang="en-US" sz="11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14" name="Rectangle 29"/>
            <p:cNvSpPr/>
            <p:nvPr/>
          </p:nvSpPr>
          <p:spPr>
            <a:xfrm>
              <a:off x="4670329" y="1941374"/>
              <a:ext cx="1220891" cy="215882"/>
            </a:xfrm>
            <a:prstGeom prst="rect">
              <a:avLst/>
            </a:prstGeom>
          </p:spPr>
          <p:txBody>
            <a:bodyPr wrap="none" lIns="75933" tIns="0" rIns="75933" bIns="0">
              <a:normAutofit fontScale="92500" lnSpcReduction="10000"/>
            </a:bodyPr>
            <a:lstStyle/>
            <a:p>
              <a:pPr defTabSz="964565">
                <a:defRPr/>
              </a:pPr>
              <a:r>
                <a:rPr lang="zh-CN" altLang="en-US" sz="1685" b="1" dirty="0">
                  <a:solidFill>
                    <a:schemeClr val="bg1"/>
                  </a:solidFill>
                  <a:latin typeface="Arial" panose="020B0604020202020204" pitchFamily="34" charset="0"/>
                  <a:ea typeface="微软雅黑" panose="020B0503020204020204" pitchFamily="34" charset="-122"/>
                  <a:sym typeface="Arial" panose="020B0604020202020204" pitchFamily="34" charset="0"/>
                </a:rPr>
                <a:t>输入标题文本</a:t>
              </a:r>
            </a:p>
          </p:txBody>
        </p:sp>
        <p:sp>
          <p:nvSpPr>
            <p:cNvPr id="20" name="Freeform: Shape 35"/>
            <p:cNvSpPr/>
            <p:nvPr/>
          </p:nvSpPr>
          <p:spPr bwMode="auto">
            <a:xfrm>
              <a:off x="6007993" y="1956015"/>
              <a:ext cx="267708" cy="220033"/>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accent1"/>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5" name="千图PPT彼岸天：ID 8661124库_组合 34"/>
          <p:cNvGrpSpPr/>
          <p:nvPr>
            <p:custDataLst>
              <p:tags r:id="rId5"/>
            </p:custDataLst>
          </p:nvPr>
        </p:nvGrpSpPr>
        <p:grpSpPr>
          <a:xfrm>
            <a:off x="4677699" y="4156387"/>
            <a:ext cx="4415260" cy="576268"/>
            <a:chOff x="4435061" y="3941087"/>
            <a:chExt cx="4186550" cy="546417"/>
          </a:xfrm>
        </p:grpSpPr>
        <p:grpSp>
          <p:nvGrpSpPr>
            <p:cNvPr id="8" name="Group 22"/>
            <p:cNvGrpSpPr/>
            <p:nvPr/>
          </p:nvGrpSpPr>
          <p:grpSpPr>
            <a:xfrm>
              <a:off x="4435061" y="3978470"/>
              <a:ext cx="1964240" cy="509034"/>
              <a:chOff x="4198620" y="3581375"/>
              <a:chExt cx="2240280" cy="580570"/>
            </a:xfrm>
          </p:grpSpPr>
          <p:sp>
            <p:nvSpPr>
              <p:cNvPr id="29" name="Arrow: Chevron 10"/>
              <p:cNvSpPr/>
              <p:nvPr/>
            </p:nvSpPr>
            <p:spPr>
              <a:xfrm>
                <a:off x="4198620" y="3581375"/>
                <a:ext cx="2015309" cy="580570"/>
              </a:xfrm>
              <a:prstGeom prst="chevron">
                <a:avLst>
                  <a:gd name="adj" fmla="val 31308"/>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Rounded Corners 11"/>
              <p:cNvSpPr/>
              <p:nvPr/>
            </p:nvSpPr>
            <p:spPr>
              <a:xfrm>
                <a:off x="5207000" y="3581375"/>
                <a:ext cx="1231900" cy="580570"/>
              </a:xfrm>
              <a:prstGeom prst="roundRect">
                <a:avLst>
                  <a:gd name="adj" fmla="val 50000"/>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1" name="Oval 12"/>
              <p:cNvSpPr/>
              <p:nvPr/>
            </p:nvSpPr>
            <p:spPr>
              <a:xfrm>
                <a:off x="5897791" y="3624010"/>
                <a:ext cx="495300" cy="495300"/>
              </a:xfrm>
              <a:prstGeom prst="ellipse">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Rectangle 30"/>
            <p:cNvSpPr/>
            <p:nvPr/>
          </p:nvSpPr>
          <p:spPr>
            <a:xfrm>
              <a:off x="4670329" y="4121800"/>
              <a:ext cx="1220891" cy="215882"/>
            </a:xfrm>
            <a:prstGeom prst="rect">
              <a:avLst/>
            </a:prstGeom>
          </p:spPr>
          <p:txBody>
            <a:bodyPr wrap="none" lIns="75933" tIns="0" rIns="75933" bIns="0">
              <a:normAutofit fontScale="92500" lnSpcReduction="10000"/>
            </a:bodyPr>
            <a:lstStyle/>
            <a:p>
              <a:pPr defTabSz="964565">
                <a:defRPr/>
              </a:pPr>
              <a:r>
                <a:rPr lang="zh-CN" altLang="en-US" sz="1685" b="1" dirty="0">
                  <a:solidFill>
                    <a:schemeClr val="bg1"/>
                  </a:solidFill>
                  <a:latin typeface="Arial" panose="020B0604020202020204" pitchFamily="34" charset="0"/>
                  <a:ea typeface="微软雅黑" panose="020B0503020204020204" pitchFamily="34" charset="-122"/>
                  <a:sym typeface="Arial" panose="020B0604020202020204" pitchFamily="34" charset="0"/>
                </a:rPr>
                <a:t>输入标题文本</a:t>
              </a:r>
            </a:p>
          </p:txBody>
        </p:sp>
        <p:sp>
          <p:nvSpPr>
            <p:cNvPr id="18" name="TextBox 33"/>
            <p:cNvSpPr txBox="1"/>
            <p:nvPr/>
          </p:nvSpPr>
          <p:spPr>
            <a:xfrm>
              <a:off x="6467066" y="3941087"/>
              <a:ext cx="2154545" cy="516912"/>
            </a:xfrm>
            <a:prstGeom prst="rect">
              <a:avLst/>
            </a:prstGeom>
            <a:noFill/>
          </p:spPr>
          <p:txBody>
            <a:bodyPr wrap="square" lIns="75933" tIns="0" rIns="75933" bIns="0" anchor="ctr" anchorCtr="0">
              <a:normAutofit/>
            </a:bodyPr>
            <a:lstStyle/>
            <a:p>
              <a:pPr algn="ctr"/>
              <a:r>
                <a:rPr lang="zh-CN" altLang="en-US" sz="11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21" name="Freeform: Shape 36"/>
            <p:cNvSpPr/>
            <p:nvPr/>
          </p:nvSpPr>
          <p:spPr bwMode="auto">
            <a:xfrm>
              <a:off x="6017134" y="4113732"/>
              <a:ext cx="246958" cy="246499"/>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accent4"/>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 name="千图PPT彼岸天：ID 8661124库_组合 35"/>
          <p:cNvGrpSpPr/>
          <p:nvPr>
            <p:custDataLst>
              <p:tags r:id="rId6"/>
            </p:custDataLst>
          </p:nvPr>
        </p:nvGrpSpPr>
        <p:grpSpPr>
          <a:xfrm>
            <a:off x="3811148" y="3027535"/>
            <a:ext cx="4400158" cy="561252"/>
            <a:chOff x="3613396" y="2870709"/>
            <a:chExt cx="4172231" cy="532179"/>
          </a:xfrm>
        </p:grpSpPr>
        <p:grpSp>
          <p:nvGrpSpPr>
            <p:cNvPr id="9" name="Group 23"/>
            <p:cNvGrpSpPr/>
            <p:nvPr/>
          </p:nvGrpSpPr>
          <p:grpSpPr>
            <a:xfrm>
              <a:off x="5821387" y="2893854"/>
              <a:ext cx="1964240" cy="509034"/>
              <a:chOff x="5779770" y="2344334"/>
              <a:chExt cx="2240280" cy="580570"/>
            </a:xfrm>
          </p:grpSpPr>
          <p:sp>
            <p:nvSpPr>
              <p:cNvPr id="26" name="Arrow: Chevron 14"/>
              <p:cNvSpPr/>
              <p:nvPr/>
            </p:nvSpPr>
            <p:spPr>
              <a:xfrm flipH="1">
                <a:off x="6004741" y="2344334"/>
                <a:ext cx="2015309" cy="580570"/>
              </a:xfrm>
              <a:prstGeom prst="chevron">
                <a:avLst>
                  <a:gd name="adj" fmla="val 31308"/>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Rounded Corners 15"/>
              <p:cNvSpPr/>
              <p:nvPr/>
            </p:nvSpPr>
            <p:spPr>
              <a:xfrm flipH="1">
                <a:off x="5779770" y="2344334"/>
                <a:ext cx="1231900" cy="580570"/>
              </a:xfrm>
              <a:prstGeom prst="roundRect">
                <a:avLst>
                  <a:gd name="adj" fmla="val 50000"/>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8" name="Oval 16"/>
              <p:cNvSpPr/>
              <p:nvPr/>
            </p:nvSpPr>
            <p:spPr>
              <a:xfrm flipH="1">
                <a:off x="5825579" y="2386969"/>
                <a:ext cx="495300" cy="495300"/>
              </a:xfrm>
              <a:prstGeom prst="ellipse">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TextBox 25"/>
            <p:cNvSpPr txBox="1"/>
            <p:nvPr/>
          </p:nvSpPr>
          <p:spPr>
            <a:xfrm>
              <a:off x="3613396" y="2870709"/>
              <a:ext cx="2110957" cy="516912"/>
            </a:xfrm>
            <a:prstGeom prst="rect">
              <a:avLst/>
            </a:prstGeom>
            <a:noFill/>
          </p:spPr>
          <p:txBody>
            <a:bodyPr wrap="square" lIns="75933" tIns="0" rIns="75933" bIns="0" anchor="ctr" anchorCtr="0">
              <a:normAutofit/>
            </a:bodyPr>
            <a:lstStyle/>
            <a:p>
              <a:pPr algn="ctr"/>
              <a:r>
                <a:rPr lang="zh-CN" altLang="en-US" sz="1100"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12" name="Rectangle 26"/>
            <p:cNvSpPr/>
            <p:nvPr/>
          </p:nvSpPr>
          <p:spPr>
            <a:xfrm>
              <a:off x="6306799" y="3040429"/>
              <a:ext cx="1229162" cy="215882"/>
            </a:xfrm>
            <a:prstGeom prst="rect">
              <a:avLst/>
            </a:prstGeom>
          </p:spPr>
          <p:txBody>
            <a:bodyPr wrap="none" lIns="75933" tIns="0" rIns="75933" bIns="0">
              <a:normAutofit fontScale="92500" lnSpcReduction="10000"/>
            </a:bodyPr>
            <a:lstStyle/>
            <a:p>
              <a:pPr algn="r" defTabSz="964565">
                <a:defRPr/>
              </a:pPr>
              <a:r>
                <a:rPr lang="zh-CN" altLang="en-US" sz="1685" b="1" dirty="0">
                  <a:solidFill>
                    <a:schemeClr val="bg1"/>
                  </a:solidFill>
                  <a:latin typeface="Arial" panose="020B0604020202020204" pitchFamily="34" charset="0"/>
                  <a:ea typeface="微软雅黑" panose="020B0503020204020204" pitchFamily="34" charset="-122"/>
                  <a:sym typeface="Arial" panose="020B0604020202020204" pitchFamily="34" charset="0"/>
                </a:rPr>
                <a:t>输入标题文本</a:t>
              </a:r>
            </a:p>
          </p:txBody>
        </p:sp>
        <p:sp>
          <p:nvSpPr>
            <p:cNvPr id="22" name="Freeform: Shape 37"/>
            <p:cNvSpPr>
              <a:spLocks noChangeAspect="1"/>
            </p:cNvSpPr>
            <p:nvPr/>
          </p:nvSpPr>
          <p:spPr bwMode="auto">
            <a:xfrm>
              <a:off x="5945637" y="3015608"/>
              <a:ext cx="265802" cy="265523"/>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accent2"/>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38" name="文本框 37"/>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p>
        </p:txBody>
      </p:sp>
      <p:grpSp>
        <p:nvGrpSpPr>
          <p:cNvPr id="39" name="组合 38"/>
          <p:cNvGrpSpPr/>
          <p:nvPr/>
        </p:nvGrpSpPr>
        <p:grpSpPr>
          <a:xfrm>
            <a:off x="721798" y="880021"/>
            <a:ext cx="1893346" cy="0"/>
            <a:chOff x="2536531" y="1217999"/>
            <a:chExt cx="1893346" cy="0"/>
          </a:xfrm>
        </p:grpSpPr>
        <p:cxnSp>
          <p:nvCxnSpPr>
            <p:cNvPr id="40" name="直接连接符 39"/>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50" advTm="5000">
        <p14:flip dir="r"/>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16" presetClass="entr" presetSubtype="37"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outVertical)">
                                      <p:cBhvr>
                                        <p:cTn id="15" dur="500"/>
                                        <p:tgtEl>
                                          <p:spTgt spid="2"/>
                                        </p:tgtEl>
                                      </p:cBhvr>
                                    </p:animEffect>
                                  </p:childTnLst>
                                </p:cTn>
                              </p:par>
                            </p:childTnLst>
                          </p:cTn>
                        </p:par>
                        <p:par>
                          <p:cTn id="16" fill="hold">
                            <p:stCondLst>
                              <p:cond delay="1500"/>
                            </p:stCondLst>
                            <p:childTnLst>
                              <p:par>
                                <p:cTn id="17" presetID="16" presetClass="entr" presetSubtype="37"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barn(outVertical)">
                                      <p:cBhvr>
                                        <p:cTn id="19" dur="500"/>
                                        <p:tgtEl>
                                          <p:spTgt spid="35"/>
                                        </p:tgtEl>
                                      </p:cBhvr>
                                    </p:animEffect>
                                  </p:childTnLst>
                                </p:cTn>
                              </p:par>
                            </p:childTnLst>
                          </p:cTn>
                        </p:par>
                        <p:par>
                          <p:cTn id="20" fill="hold">
                            <p:stCondLst>
                              <p:cond delay="2000"/>
                            </p:stCondLst>
                            <p:childTnLst>
                              <p:par>
                                <p:cTn id="21" presetID="16" presetClass="entr" presetSubtype="37"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barn(outVertical)">
                                      <p:cBhvr>
                                        <p:cTn id="23" dur="500"/>
                                        <p:tgtEl>
                                          <p:spTgt spid="36"/>
                                        </p:tgtEl>
                                      </p:cBhvr>
                                    </p:animEffect>
                                  </p:childTnLst>
                                </p:cTn>
                              </p:par>
                            </p:childTnLst>
                          </p:cTn>
                        </p:par>
                        <p:par>
                          <p:cTn id="24" fill="hold">
                            <p:stCondLst>
                              <p:cond delay="2500"/>
                            </p:stCondLst>
                            <p:childTnLst>
                              <p:par>
                                <p:cTn id="25" presetID="16" presetClass="entr" presetSubtype="37"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barn(outVertical)">
                                      <p:cBhvr>
                                        <p:cTn id="2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7"/>
          <a:stretch>
            <a:fillRect/>
          </a:stretch>
        </a:blipFill>
        <a:effectLst/>
      </p:bgPr>
    </p:bg>
    <p:spTree>
      <p:nvGrpSpPr>
        <p:cNvPr id="1" name=""/>
        <p:cNvGrpSpPr/>
        <p:nvPr/>
      </p:nvGrpSpPr>
      <p:grpSpPr>
        <a:xfrm>
          <a:off x="0" y="0"/>
          <a:ext cx="0" cy="0"/>
          <a:chOff x="0" y="0"/>
          <a:chExt cx="0" cy="0"/>
        </a:xfrm>
      </p:grpSpPr>
      <p:sp>
        <p:nvSpPr>
          <p:cNvPr id="9" name="PA_矩形 11"/>
          <p:cNvSpPr/>
          <p:nvPr>
            <p:custDataLst>
              <p:tags r:id="rId1"/>
            </p:custDataLst>
          </p:nvPr>
        </p:nvSpPr>
        <p:spPr>
          <a:xfrm>
            <a:off x="848779" y="415207"/>
            <a:ext cx="11161191" cy="6402235"/>
          </a:xfrm>
          <a:prstGeom prst="rect">
            <a:avLst/>
          </a:prstGeom>
          <a:solidFill>
            <a:schemeClr val="bg1"/>
          </a:solidFill>
          <a:ln>
            <a:noFill/>
          </a:ln>
          <a:effectLst>
            <a:outerShdw blurRad="381000" dist="1270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MH_Title"/>
          <p:cNvSpPr txBox="1"/>
          <p:nvPr>
            <p:custDataLst>
              <p:tags r:id="rId2"/>
            </p:custDataLst>
          </p:nvPr>
        </p:nvSpPr>
        <p:spPr>
          <a:xfrm>
            <a:off x="4377129" y="3738649"/>
            <a:ext cx="4514112" cy="2673714"/>
          </a:xfrm>
          <a:prstGeom prst="rect">
            <a:avLst/>
          </a:prstGeom>
          <a:noFill/>
        </p:spPr>
        <p:txBody>
          <a:bodyPr wrap="square" rtlCol="0">
            <a:normAutofit/>
          </a:bodyPr>
          <a:lstStyle/>
          <a:p>
            <a:pPr algn="ctr">
              <a:lnSpc>
                <a:spcPct val="110000"/>
              </a:lnSpc>
            </a:pPr>
            <a:r>
              <a:rPr lang="zh-CN" altLang="en-US" sz="4000" dirty="0">
                <a:solidFill>
                  <a:schemeClr val="accent1"/>
                </a:solidFill>
                <a:latin typeface="方正尚酷简体" panose="03000509000000000000" pitchFamily="65" charset="-122"/>
                <a:ea typeface="方正尚酷简体" panose="03000509000000000000" pitchFamily="65" charset="-122"/>
                <a:cs typeface="+mn-ea"/>
                <a:sym typeface="+mn-lt"/>
              </a:rPr>
              <a:t>添加标题文字</a:t>
            </a:r>
            <a:endParaRPr lang="en-US" altLang="zh-CN" sz="4000" dirty="0">
              <a:solidFill>
                <a:schemeClr val="accent1"/>
              </a:solidFill>
              <a:latin typeface="方正尚酷简体" panose="03000509000000000000" pitchFamily="65" charset="-122"/>
              <a:ea typeface="方正尚酷简体" panose="03000509000000000000" pitchFamily="65" charset="-122"/>
              <a:cs typeface="+mn-ea"/>
              <a:sym typeface="+mn-lt"/>
            </a:endParaRPr>
          </a:p>
          <a:p>
            <a:pPr algn="ctr">
              <a:lnSpc>
                <a:spcPct val="150000"/>
              </a:lnSpc>
            </a:pPr>
            <a:endParaRPr lang="en-US" altLang="zh-CN" dirty="0">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50000"/>
              </a:lnSpc>
            </a:pPr>
            <a:r>
              <a:rPr lang="zh-CN" altLang="en-US" sz="14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140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MH_Others_1" descr="#wm#_48_07_*Z"/>
          <p:cNvSpPr>
            <a:spLocks noChangeArrowheads="1"/>
          </p:cNvSpPr>
          <p:nvPr>
            <p:custDataLst>
              <p:tags r:id="rId3"/>
            </p:custDataLst>
          </p:nvPr>
        </p:nvSpPr>
        <p:spPr bwMode="auto">
          <a:xfrm>
            <a:off x="4989215" y="1035842"/>
            <a:ext cx="2489894" cy="2495203"/>
          </a:xfrm>
          <a:prstGeom prst="ellipse">
            <a:avLst/>
          </a:prstGeom>
          <a:solidFill>
            <a:schemeClr val="accent1">
              <a:alpha val="86000"/>
            </a:schemeClr>
          </a:solidFill>
          <a:ln>
            <a:noFill/>
          </a:ln>
          <a:effectLst/>
        </p:spPr>
        <p:txBody>
          <a:bodyPr wrap="square" lIns="0" tIns="0" rIns="0" bIns="0" anchor="ctr">
            <a:noAutofit/>
          </a:bodyP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base">
              <a:spcBef>
                <a:spcPct val="0"/>
              </a:spcBef>
              <a:spcAft>
                <a:spcPct val="0"/>
              </a:spcAft>
              <a:buNone/>
              <a:defRPr/>
            </a:pPr>
            <a:r>
              <a:rPr lang="zh-CN" altLang="en-US" sz="6600" kern="0" spc="600" dirty="0">
                <a:solidFill>
                  <a:srgbClr val="FFFFFF"/>
                </a:solidFill>
                <a:latin typeface="方正尚酷简体" panose="03000509000000000000" pitchFamily="65" charset="-122"/>
                <a:ea typeface="方正尚酷简体" panose="03000509000000000000" pitchFamily="65" charset="-122"/>
                <a:cs typeface="+mn-ea"/>
                <a:sym typeface="+mn-lt"/>
              </a:rPr>
              <a:t>章节</a:t>
            </a:r>
            <a:endParaRPr lang="zh-CN" altLang="zh-CN" sz="6600" kern="0" spc="600" dirty="0">
              <a:solidFill>
                <a:srgbClr val="FFFFFF"/>
              </a:solidFill>
              <a:latin typeface="方正尚酷简体" panose="03000509000000000000" pitchFamily="65" charset="-122"/>
              <a:ea typeface="方正尚酷简体" panose="03000509000000000000" pitchFamily="65" charset="-122"/>
              <a:cs typeface="+mn-ea"/>
              <a:sym typeface="+mn-lt"/>
            </a:endParaRPr>
          </a:p>
        </p:txBody>
      </p:sp>
      <p:sp>
        <p:nvSpPr>
          <p:cNvPr id="38" name="MH_Number" descr="#wm#_48_07_*Z"/>
          <p:cNvSpPr>
            <a:spLocks noChangeArrowheads="1"/>
          </p:cNvSpPr>
          <p:nvPr>
            <p:custDataLst>
              <p:tags r:id="rId4"/>
            </p:custDataLst>
          </p:nvPr>
        </p:nvSpPr>
        <p:spPr bwMode="auto">
          <a:xfrm>
            <a:off x="6990891" y="2656332"/>
            <a:ext cx="976435" cy="978515"/>
          </a:xfrm>
          <a:prstGeom prst="ellipse">
            <a:avLst/>
          </a:prstGeom>
          <a:solidFill>
            <a:schemeClr val="accent2">
              <a:alpha val="30000"/>
            </a:schemeClr>
          </a:solidFill>
          <a:ln>
            <a:noFill/>
          </a:ln>
          <a:effectLst/>
        </p:spPr>
        <p:txBody>
          <a:bodyPr wrap="square" lIns="0" tIns="0" rIns="0" bIns="0" anchor="ctr">
            <a:noAutofit/>
          </a:bodyPr>
          <a:lstStyle>
            <a:lvl1pPr>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1pPr>
            <a:lvl2pPr marL="742950" indent="-28575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2pPr>
            <a:lvl3pPr marL="11430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Arial" panose="020B0604020202020204" pitchFamily="34" charset="0"/>
                <a:ea typeface="黑体" panose="02010609060101010101" pitchFamily="49" charset="-122"/>
                <a:sym typeface="Arial" panose="020B0604020202020204" pitchFamily="34" charset="0"/>
              </a:defRPr>
            </a:lvl9pPr>
          </a:lstStyle>
          <a:p>
            <a:pPr algn="ctr" fontAlgn="base">
              <a:spcBef>
                <a:spcPct val="0"/>
              </a:spcBef>
              <a:spcAft>
                <a:spcPct val="0"/>
              </a:spcAft>
              <a:buNone/>
              <a:defRPr/>
            </a:pPr>
            <a:r>
              <a:rPr lang="en-US" altLang="zh-CN" sz="4640" kern="0" dirty="0">
                <a:solidFill>
                  <a:schemeClr val="accent2"/>
                </a:solidFill>
                <a:latin typeface="+mn-lt"/>
                <a:ea typeface="+mn-ea"/>
                <a:cs typeface="+mn-ea"/>
                <a:sym typeface="+mn-lt"/>
              </a:rPr>
              <a:t>4</a:t>
            </a:r>
            <a:endParaRPr lang="zh-CN" altLang="zh-CN" sz="4640" kern="0" dirty="0">
              <a:solidFill>
                <a:schemeClr val="accent2"/>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40000">
                                      <p:stCondLst>
                                        <p:cond delay="25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14:bounceEnd="40000">
                                          <p:cBhvr additive="base">
                                            <p:cTn id="7" dur="25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8" dur="25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1000"/>
                                            <p:tgtEl>
                                              <p:spTgt spid="36"/>
                                            </p:tgtEl>
                                          </p:cBhvr>
                                        </p:animEffect>
                                        <p:anim calcmode="lin" valueType="num">
                                          <p:cBhvr>
                                            <p:cTn id="22" dur="1000" fill="hold"/>
                                            <p:tgtEl>
                                              <p:spTgt spid="36"/>
                                            </p:tgtEl>
                                            <p:attrNameLst>
                                              <p:attrName>ppt_x</p:attrName>
                                            </p:attrNameLst>
                                          </p:cBhvr>
                                          <p:tavLst>
                                            <p:tav tm="0">
                                              <p:val>
                                                <p:strVal val="#ppt_x"/>
                                              </p:val>
                                            </p:tav>
                                            <p:tav tm="100000">
                                              <p:val>
                                                <p:strVal val="#ppt_x"/>
                                              </p:val>
                                            </p:tav>
                                          </p:tavLst>
                                        </p:anim>
                                        <p:anim calcmode="lin" valueType="num">
                                          <p:cBhvr>
                                            <p:cTn id="23"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6" grpId="0"/>
          <p:bldP spid="37" grpId="0" animBg="1"/>
          <p:bldP spid="3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25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additive="base">
                                            <p:cTn id="7" dur="250" fill="hold"/>
                                            <p:tgtEl>
                                              <p:spTgt spid="9"/>
                                            </p:tgtEl>
                                            <p:attrNameLst>
                                              <p:attrName>ppt_x</p:attrName>
                                            </p:attrNameLst>
                                          </p:cBhvr>
                                          <p:tavLst>
                                            <p:tav tm="0">
                                              <p:val>
                                                <p:strVal val="1+#ppt_w/2"/>
                                              </p:val>
                                            </p:tav>
                                            <p:tav tm="100000">
                                              <p:val>
                                                <p:strVal val="#ppt_x"/>
                                              </p:val>
                                            </p:tav>
                                          </p:tavLst>
                                        </p:anim>
                                        <p:anim calcmode="lin" valueType="num">
                                          <p:cBhvr additive="base">
                                            <p:cTn id="8" dur="25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1000"/>
                                            <p:tgtEl>
                                              <p:spTgt spid="36"/>
                                            </p:tgtEl>
                                          </p:cBhvr>
                                        </p:animEffect>
                                        <p:anim calcmode="lin" valueType="num">
                                          <p:cBhvr>
                                            <p:cTn id="22" dur="1000" fill="hold"/>
                                            <p:tgtEl>
                                              <p:spTgt spid="36"/>
                                            </p:tgtEl>
                                            <p:attrNameLst>
                                              <p:attrName>ppt_x</p:attrName>
                                            </p:attrNameLst>
                                          </p:cBhvr>
                                          <p:tavLst>
                                            <p:tav tm="0">
                                              <p:val>
                                                <p:strVal val="#ppt_x"/>
                                              </p:val>
                                            </p:tav>
                                            <p:tav tm="100000">
                                              <p:val>
                                                <p:strVal val="#ppt_x"/>
                                              </p:val>
                                            </p:tav>
                                          </p:tavLst>
                                        </p:anim>
                                        <p:anim calcmode="lin" valueType="num">
                                          <p:cBhvr>
                                            <p:cTn id="23"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6" grpId="0"/>
          <p:bldP spid="37" grpId="0" animBg="1"/>
          <p:bldP spid="38"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组合 67"/>
          <p:cNvGrpSpPr/>
          <p:nvPr/>
        </p:nvGrpSpPr>
        <p:grpSpPr>
          <a:xfrm>
            <a:off x="1687970" y="2291495"/>
            <a:ext cx="9482812" cy="3333900"/>
            <a:chOff x="1687970" y="2291495"/>
            <a:chExt cx="9482812" cy="3333900"/>
          </a:xfrm>
        </p:grpSpPr>
        <p:grpSp>
          <p:nvGrpSpPr>
            <p:cNvPr id="55" name="组合 54"/>
            <p:cNvGrpSpPr/>
            <p:nvPr/>
          </p:nvGrpSpPr>
          <p:grpSpPr>
            <a:xfrm>
              <a:off x="5885007" y="3702312"/>
              <a:ext cx="1088737" cy="1076444"/>
              <a:chOff x="5945170" y="3402095"/>
              <a:chExt cx="1032341" cy="1020684"/>
            </a:xfrm>
          </p:grpSpPr>
          <p:sp>
            <p:nvSpPr>
              <p:cNvPr id="56" name="Oval 23"/>
              <p:cNvSpPr>
                <a:spLocks noChangeArrowheads="1"/>
              </p:cNvSpPr>
              <p:nvPr/>
            </p:nvSpPr>
            <p:spPr bwMode="auto">
              <a:xfrm>
                <a:off x="5945170" y="3402095"/>
                <a:ext cx="1019641" cy="1020684"/>
              </a:xfrm>
              <a:prstGeom prst="ellipse">
                <a:avLst/>
              </a:prstGeom>
              <a:solidFill>
                <a:schemeClr val="accent1"/>
              </a:solidFill>
              <a:ln w="50800">
                <a:solidFill>
                  <a:schemeClr val="bg1"/>
                </a:solidFill>
                <a:round/>
              </a:ln>
              <a:effectLst/>
            </p:spPr>
            <p:txBody>
              <a:bodyPr anchor="ctr"/>
              <a:lstStyle/>
              <a:p>
                <a:pPr>
                  <a:lnSpc>
                    <a:spcPct val="130000"/>
                  </a:lnSpc>
                </a:pPr>
                <a:endParaRPr lang="zh-CN" altLang="en-US" sz="1055">
                  <a:latin typeface="Arial" panose="020B0604020202020204" pitchFamily="34" charset="0"/>
                  <a:ea typeface="微软雅黑" panose="020B0503020204020204" pitchFamily="34" charset="-122"/>
                  <a:sym typeface="Arial" panose="020B0604020202020204" pitchFamily="34" charset="0"/>
                </a:endParaRPr>
              </a:p>
            </p:txBody>
          </p:sp>
          <p:sp>
            <p:nvSpPr>
              <p:cNvPr id="57" name="文本框 56"/>
              <p:cNvSpPr txBox="1"/>
              <p:nvPr/>
            </p:nvSpPr>
            <p:spPr>
              <a:xfrm>
                <a:off x="6161090" y="3507694"/>
                <a:ext cx="816421" cy="703015"/>
              </a:xfrm>
              <a:prstGeom prst="rect">
                <a:avLst/>
              </a:prstGeom>
              <a:noFill/>
            </p:spPr>
            <p:txBody>
              <a:bodyPr wrap="square" rtlCol="0">
                <a:spAutoFit/>
              </a:bodyPr>
              <a:lstStyle/>
              <a:p>
                <a:r>
                  <a:rPr lang="en-US" altLang="zh-CN" sz="4220" dirty="0" err="1">
                    <a:solidFill>
                      <a:schemeClr val="bg1"/>
                    </a:solidFill>
                    <a:latin typeface="Arial" panose="020B0604020202020204" pitchFamily="34" charset="0"/>
                    <a:ea typeface="微软雅黑" panose="020B0503020204020204" pitchFamily="34" charset="-122"/>
                    <a:sym typeface="Arial" panose="020B0604020202020204" pitchFamily="34" charset="0"/>
                  </a:rPr>
                  <a:t>vs</a:t>
                </a:r>
                <a:endParaRPr lang="zh-CN" altLang="en-US" sz="422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8" name="Freeform 105"/>
            <p:cNvSpPr>
              <a:spLocks noEditPoints="1"/>
            </p:cNvSpPr>
            <p:nvPr/>
          </p:nvSpPr>
          <p:spPr bwMode="auto">
            <a:xfrm>
              <a:off x="3004802" y="2291495"/>
              <a:ext cx="1216144" cy="1192299"/>
            </a:xfrm>
            <a:custGeom>
              <a:avLst/>
              <a:gdLst>
                <a:gd name="T0" fmla="*/ 6350 w 51"/>
                <a:gd name="T1" fmla="*/ 158750 h 50"/>
                <a:gd name="T2" fmla="*/ 12700 w 51"/>
                <a:gd name="T3" fmla="*/ 127000 h 50"/>
                <a:gd name="T4" fmla="*/ 44450 w 51"/>
                <a:gd name="T5" fmla="*/ 114300 h 50"/>
                <a:gd name="T6" fmla="*/ 44450 w 51"/>
                <a:gd name="T7" fmla="*/ 114300 h 50"/>
                <a:gd name="T8" fmla="*/ 34925 w 51"/>
                <a:gd name="T9" fmla="*/ 95250 h 50"/>
                <a:gd name="T10" fmla="*/ 31750 w 51"/>
                <a:gd name="T11" fmla="*/ 88900 h 50"/>
                <a:gd name="T12" fmla="*/ 25400 w 51"/>
                <a:gd name="T13" fmla="*/ 76200 h 50"/>
                <a:gd name="T14" fmla="*/ 22225 w 51"/>
                <a:gd name="T15" fmla="*/ 47625 h 50"/>
                <a:gd name="T16" fmla="*/ 63500 w 51"/>
                <a:gd name="T17" fmla="*/ 0 h 50"/>
                <a:gd name="T18" fmla="*/ 92075 w 51"/>
                <a:gd name="T19" fmla="*/ 9525 h 50"/>
                <a:gd name="T20" fmla="*/ 117475 w 51"/>
                <a:gd name="T21" fmla="*/ 38100 h 50"/>
                <a:gd name="T22" fmla="*/ 117475 w 51"/>
                <a:gd name="T23" fmla="*/ 60325 h 50"/>
                <a:gd name="T24" fmla="*/ 117475 w 51"/>
                <a:gd name="T25" fmla="*/ 73025 h 50"/>
                <a:gd name="T26" fmla="*/ 117475 w 51"/>
                <a:gd name="T27" fmla="*/ 158750 h 50"/>
                <a:gd name="T28" fmla="*/ 104775 w 51"/>
                <a:gd name="T29" fmla="*/ 76200 h 50"/>
                <a:gd name="T30" fmla="*/ 104775 w 51"/>
                <a:gd name="T31" fmla="*/ 60325 h 50"/>
                <a:gd name="T32" fmla="*/ 104775 w 51"/>
                <a:gd name="T33" fmla="*/ 38100 h 50"/>
                <a:gd name="T34" fmla="*/ 92075 w 51"/>
                <a:gd name="T35" fmla="*/ 19050 h 50"/>
                <a:gd name="T36" fmla="*/ 85725 w 51"/>
                <a:gd name="T37" fmla="*/ 19050 h 50"/>
                <a:gd name="T38" fmla="*/ 76200 w 51"/>
                <a:gd name="T39" fmla="*/ 12700 h 50"/>
                <a:gd name="T40" fmla="*/ 47625 w 51"/>
                <a:gd name="T41" fmla="*/ 15875 h 50"/>
                <a:gd name="T42" fmla="*/ 38100 w 51"/>
                <a:gd name="T43" fmla="*/ 31750 h 50"/>
                <a:gd name="T44" fmla="*/ 38100 w 51"/>
                <a:gd name="T45" fmla="*/ 60325 h 50"/>
                <a:gd name="T46" fmla="*/ 38100 w 51"/>
                <a:gd name="T47" fmla="*/ 63500 h 50"/>
                <a:gd name="T48" fmla="*/ 34925 w 51"/>
                <a:gd name="T49" fmla="*/ 73025 h 50"/>
                <a:gd name="T50" fmla="*/ 34925 w 51"/>
                <a:gd name="T51" fmla="*/ 73025 h 50"/>
                <a:gd name="T52" fmla="*/ 41275 w 51"/>
                <a:gd name="T53" fmla="*/ 79375 h 50"/>
                <a:gd name="T54" fmla="*/ 41275 w 51"/>
                <a:gd name="T55" fmla="*/ 79375 h 50"/>
                <a:gd name="T56" fmla="*/ 53975 w 51"/>
                <a:gd name="T57" fmla="*/ 101600 h 50"/>
                <a:gd name="T58" fmla="*/ 57150 w 51"/>
                <a:gd name="T59" fmla="*/ 111125 h 50"/>
                <a:gd name="T60" fmla="*/ 53975 w 51"/>
                <a:gd name="T61" fmla="*/ 120650 h 50"/>
                <a:gd name="T62" fmla="*/ 22225 w 51"/>
                <a:gd name="T63" fmla="*/ 136525 h 50"/>
                <a:gd name="T64" fmla="*/ 133350 w 51"/>
                <a:gd name="T65" fmla="*/ 111125 h 50"/>
                <a:gd name="T66" fmla="*/ 136525 w 51"/>
                <a:gd name="T67" fmla="*/ 117475 h 50"/>
                <a:gd name="T68" fmla="*/ 120650 w 51"/>
                <a:gd name="T69" fmla="*/ 120650 h 50"/>
                <a:gd name="T70" fmla="*/ 117475 w 51"/>
                <a:gd name="T71" fmla="*/ 136525 h 50"/>
                <a:gd name="T72" fmla="*/ 114300 w 51"/>
                <a:gd name="T73" fmla="*/ 120650 h 50"/>
                <a:gd name="T74" fmla="*/ 98425 w 51"/>
                <a:gd name="T75" fmla="*/ 117475 h 50"/>
                <a:gd name="T76" fmla="*/ 114300 w 51"/>
                <a:gd name="T77" fmla="*/ 111125 h 50"/>
                <a:gd name="T78" fmla="*/ 117475 w 51"/>
                <a:gd name="T79" fmla="*/ 95250 h 50"/>
                <a:gd name="T80" fmla="*/ 120650 w 51"/>
                <a:gd name="T81" fmla="*/ 111125 h 50"/>
                <a:gd name="T82" fmla="*/ 117475 w 51"/>
                <a:gd name="T83" fmla="*/ 85725 h 50"/>
                <a:gd name="T84" fmla="*/ 85725 w 51"/>
                <a:gd name="T85" fmla="*/ 117475 h 50"/>
                <a:gd name="T86" fmla="*/ 149225 w 51"/>
                <a:gd name="T87" fmla="*/ 117475 h 5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1" h="50">
                  <a:moveTo>
                    <a:pt x="4" y="48"/>
                  </a:moveTo>
                  <a:cubicBezTo>
                    <a:pt x="4" y="49"/>
                    <a:pt x="3" y="50"/>
                    <a:pt x="2" y="50"/>
                  </a:cubicBezTo>
                  <a:cubicBezTo>
                    <a:pt x="1" y="50"/>
                    <a:pt x="0" y="49"/>
                    <a:pt x="0" y="48"/>
                  </a:cubicBezTo>
                  <a:cubicBezTo>
                    <a:pt x="0" y="45"/>
                    <a:pt x="2" y="42"/>
                    <a:pt x="4" y="40"/>
                  </a:cubicBezTo>
                  <a:cubicBezTo>
                    <a:pt x="7" y="37"/>
                    <a:pt x="11" y="36"/>
                    <a:pt x="13" y="36"/>
                  </a:cubicBezTo>
                  <a:cubicBezTo>
                    <a:pt x="13" y="36"/>
                    <a:pt x="14" y="36"/>
                    <a:pt x="14" y="36"/>
                  </a:cubicBezTo>
                  <a:cubicBezTo>
                    <a:pt x="14" y="36"/>
                    <a:pt x="14" y="36"/>
                    <a:pt x="14" y="36"/>
                  </a:cubicBezTo>
                  <a:cubicBezTo>
                    <a:pt x="14" y="36"/>
                    <a:pt x="14" y="36"/>
                    <a:pt x="14" y="36"/>
                  </a:cubicBezTo>
                  <a:cubicBezTo>
                    <a:pt x="14" y="35"/>
                    <a:pt x="14" y="35"/>
                    <a:pt x="14" y="35"/>
                  </a:cubicBezTo>
                  <a:cubicBezTo>
                    <a:pt x="13" y="34"/>
                    <a:pt x="12" y="31"/>
                    <a:pt x="11" y="30"/>
                  </a:cubicBezTo>
                  <a:cubicBezTo>
                    <a:pt x="11" y="29"/>
                    <a:pt x="10" y="28"/>
                    <a:pt x="10" y="28"/>
                  </a:cubicBezTo>
                  <a:cubicBezTo>
                    <a:pt x="10" y="28"/>
                    <a:pt x="10" y="28"/>
                    <a:pt x="10" y="28"/>
                  </a:cubicBezTo>
                  <a:cubicBezTo>
                    <a:pt x="10" y="28"/>
                    <a:pt x="10" y="28"/>
                    <a:pt x="10" y="28"/>
                  </a:cubicBezTo>
                  <a:cubicBezTo>
                    <a:pt x="9" y="27"/>
                    <a:pt x="8" y="26"/>
                    <a:pt x="8" y="24"/>
                  </a:cubicBezTo>
                  <a:cubicBezTo>
                    <a:pt x="7" y="23"/>
                    <a:pt x="7" y="21"/>
                    <a:pt x="8" y="19"/>
                  </a:cubicBezTo>
                  <a:cubicBezTo>
                    <a:pt x="7" y="18"/>
                    <a:pt x="7" y="16"/>
                    <a:pt x="7" y="15"/>
                  </a:cubicBezTo>
                  <a:cubicBezTo>
                    <a:pt x="7" y="10"/>
                    <a:pt x="9" y="5"/>
                    <a:pt x="13" y="2"/>
                  </a:cubicBezTo>
                  <a:cubicBezTo>
                    <a:pt x="15" y="1"/>
                    <a:pt x="17" y="0"/>
                    <a:pt x="20" y="0"/>
                  </a:cubicBezTo>
                  <a:cubicBezTo>
                    <a:pt x="22" y="0"/>
                    <a:pt x="23" y="0"/>
                    <a:pt x="25" y="0"/>
                  </a:cubicBezTo>
                  <a:cubicBezTo>
                    <a:pt x="26" y="1"/>
                    <a:pt x="28" y="1"/>
                    <a:pt x="29" y="3"/>
                  </a:cubicBezTo>
                  <a:cubicBezTo>
                    <a:pt x="31" y="2"/>
                    <a:pt x="33" y="4"/>
                    <a:pt x="34" y="5"/>
                  </a:cubicBezTo>
                  <a:cubicBezTo>
                    <a:pt x="36" y="7"/>
                    <a:pt x="37" y="10"/>
                    <a:pt x="37" y="12"/>
                  </a:cubicBezTo>
                  <a:cubicBezTo>
                    <a:pt x="37" y="13"/>
                    <a:pt x="37" y="14"/>
                    <a:pt x="37" y="16"/>
                  </a:cubicBezTo>
                  <a:cubicBezTo>
                    <a:pt x="37" y="17"/>
                    <a:pt x="37" y="18"/>
                    <a:pt x="37" y="19"/>
                  </a:cubicBezTo>
                  <a:cubicBezTo>
                    <a:pt x="37" y="20"/>
                    <a:pt x="37" y="21"/>
                    <a:pt x="37" y="22"/>
                  </a:cubicBezTo>
                  <a:cubicBezTo>
                    <a:pt x="37" y="22"/>
                    <a:pt x="37" y="23"/>
                    <a:pt x="37" y="23"/>
                  </a:cubicBezTo>
                  <a:cubicBezTo>
                    <a:pt x="45" y="23"/>
                    <a:pt x="51" y="29"/>
                    <a:pt x="51" y="37"/>
                  </a:cubicBezTo>
                  <a:cubicBezTo>
                    <a:pt x="51" y="44"/>
                    <a:pt x="45" y="50"/>
                    <a:pt x="37" y="50"/>
                  </a:cubicBezTo>
                  <a:cubicBezTo>
                    <a:pt x="30" y="50"/>
                    <a:pt x="24" y="44"/>
                    <a:pt x="24" y="37"/>
                  </a:cubicBezTo>
                  <a:cubicBezTo>
                    <a:pt x="24" y="31"/>
                    <a:pt x="27" y="26"/>
                    <a:pt x="33" y="24"/>
                  </a:cubicBezTo>
                  <a:cubicBezTo>
                    <a:pt x="34" y="23"/>
                    <a:pt x="34" y="22"/>
                    <a:pt x="33" y="20"/>
                  </a:cubicBezTo>
                  <a:cubicBezTo>
                    <a:pt x="33" y="20"/>
                    <a:pt x="32" y="19"/>
                    <a:pt x="33" y="19"/>
                  </a:cubicBezTo>
                  <a:cubicBezTo>
                    <a:pt x="33" y="17"/>
                    <a:pt x="33" y="16"/>
                    <a:pt x="33" y="15"/>
                  </a:cubicBezTo>
                  <a:cubicBezTo>
                    <a:pt x="34" y="14"/>
                    <a:pt x="34" y="13"/>
                    <a:pt x="33" y="12"/>
                  </a:cubicBezTo>
                  <a:cubicBezTo>
                    <a:pt x="33" y="11"/>
                    <a:pt x="32" y="9"/>
                    <a:pt x="31" y="8"/>
                  </a:cubicBezTo>
                  <a:cubicBezTo>
                    <a:pt x="31" y="7"/>
                    <a:pt x="30" y="6"/>
                    <a:pt x="29" y="6"/>
                  </a:cubicBezTo>
                  <a:cubicBezTo>
                    <a:pt x="29" y="6"/>
                    <a:pt x="29" y="6"/>
                    <a:pt x="29" y="6"/>
                  </a:cubicBezTo>
                  <a:cubicBezTo>
                    <a:pt x="29" y="6"/>
                    <a:pt x="28" y="6"/>
                    <a:pt x="27" y="6"/>
                  </a:cubicBezTo>
                  <a:cubicBezTo>
                    <a:pt x="27" y="6"/>
                    <a:pt x="26" y="5"/>
                    <a:pt x="26" y="5"/>
                  </a:cubicBezTo>
                  <a:cubicBezTo>
                    <a:pt x="25" y="4"/>
                    <a:pt x="25" y="4"/>
                    <a:pt x="24" y="4"/>
                  </a:cubicBezTo>
                  <a:cubicBezTo>
                    <a:pt x="23" y="4"/>
                    <a:pt x="21" y="4"/>
                    <a:pt x="21" y="4"/>
                  </a:cubicBezTo>
                  <a:cubicBezTo>
                    <a:pt x="18" y="4"/>
                    <a:pt x="16" y="4"/>
                    <a:pt x="15" y="5"/>
                  </a:cubicBezTo>
                  <a:cubicBezTo>
                    <a:pt x="13" y="6"/>
                    <a:pt x="12" y="8"/>
                    <a:pt x="12" y="10"/>
                  </a:cubicBezTo>
                  <a:cubicBezTo>
                    <a:pt x="12" y="10"/>
                    <a:pt x="12" y="10"/>
                    <a:pt x="12" y="10"/>
                  </a:cubicBezTo>
                  <a:cubicBezTo>
                    <a:pt x="11" y="11"/>
                    <a:pt x="11" y="13"/>
                    <a:pt x="11" y="15"/>
                  </a:cubicBezTo>
                  <a:cubicBezTo>
                    <a:pt x="11" y="16"/>
                    <a:pt x="11" y="17"/>
                    <a:pt x="12" y="19"/>
                  </a:cubicBezTo>
                  <a:cubicBezTo>
                    <a:pt x="12" y="19"/>
                    <a:pt x="12" y="19"/>
                    <a:pt x="12" y="20"/>
                  </a:cubicBezTo>
                  <a:cubicBezTo>
                    <a:pt x="12" y="20"/>
                    <a:pt x="12" y="20"/>
                    <a:pt x="12" y="20"/>
                  </a:cubicBezTo>
                  <a:cubicBezTo>
                    <a:pt x="12" y="20"/>
                    <a:pt x="12" y="20"/>
                    <a:pt x="12" y="20"/>
                  </a:cubicBezTo>
                  <a:cubicBezTo>
                    <a:pt x="12" y="21"/>
                    <a:pt x="10" y="21"/>
                    <a:pt x="11" y="23"/>
                  </a:cubicBezTo>
                  <a:cubicBezTo>
                    <a:pt x="11" y="23"/>
                    <a:pt x="11" y="23"/>
                    <a:pt x="11" y="23"/>
                  </a:cubicBezTo>
                  <a:cubicBezTo>
                    <a:pt x="11" y="23"/>
                    <a:pt x="11" y="23"/>
                    <a:pt x="11" y="23"/>
                  </a:cubicBezTo>
                  <a:cubicBezTo>
                    <a:pt x="12" y="24"/>
                    <a:pt x="12" y="25"/>
                    <a:pt x="13" y="25"/>
                  </a:cubicBezTo>
                  <a:cubicBezTo>
                    <a:pt x="13" y="25"/>
                    <a:pt x="13" y="25"/>
                    <a:pt x="13" y="25"/>
                  </a:cubicBezTo>
                  <a:cubicBezTo>
                    <a:pt x="13" y="25"/>
                    <a:pt x="13" y="25"/>
                    <a:pt x="13" y="25"/>
                  </a:cubicBezTo>
                  <a:cubicBezTo>
                    <a:pt x="13" y="25"/>
                    <a:pt x="13" y="25"/>
                    <a:pt x="13" y="25"/>
                  </a:cubicBezTo>
                  <a:cubicBezTo>
                    <a:pt x="14" y="26"/>
                    <a:pt x="14" y="27"/>
                    <a:pt x="15" y="28"/>
                  </a:cubicBezTo>
                  <a:cubicBezTo>
                    <a:pt x="15" y="30"/>
                    <a:pt x="16" y="31"/>
                    <a:pt x="17" y="32"/>
                  </a:cubicBezTo>
                  <a:cubicBezTo>
                    <a:pt x="18" y="33"/>
                    <a:pt x="18" y="33"/>
                    <a:pt x="18" y="34"/>
                  </a:cubicBezTo>
                  <a:cubicBezTo>
                    <a:pt x="18" y="35"/>
                    <a:pt x="18" y="35"/>
                    <a:pt x="18" y="35"/>
                  </a:cubicBezTo>
                  <a:cubicBezTo>
                    <a:pt x="18" y="36"/>
                    <a:pt x="18" y="37"/>
                    <a:pt x="17" y="38"/>
                  </a:cubicBezTo>
                  <a:cubicBezTo>
                    <a:pt x="17" y="38"/>
                    <a:pt x="17" y="38"/>
                    <a:pt x="17" y="38"/>
                  </a:cubicBezTo>
                  <a:cubicBezTo>
                    <a:pt x="16" y="39"/>
                    <a:pt x="15" y="40"/>
                    <a:pt x="13" y="40"/>
                  </a:cubicBezTo>
                  <a:cubicBezTo>
                    <a:pt x="11" y="40"/>
                    <a:pt x="9" y="41"/>
                    <a:pt x="7" y="43"/>
                  </a:cubicBezTo>
                  <a:cubicBezTo>
                    <a:pt x="5" y="44"/>
                    <a:pt x="4" y="46"/>
                    <a:pt x="4" y="48"/>
                  </a:cubicBezTo>
                  <a:close/>
                  <a:moveTo>
                    <a:pt x="42" y="35"/>
                  </a:moveTo>
                  <a:cubicBezTo>
                    <a:pt x="42" y="35"/>
                    <a:pt x="42" y="35"/>
                    <a:pt x="42" y="35"/>
                  </a:cubicBezTo>
                  <a:cubicBezTo>
                    <a:pt x="43" y="35"/>
                    <a:pt x="43" y="36"/>
                    <a:pt x="43" y="37"/>
                  </a:cubicBezTo>
                  <a:cubicBezTo>
                    <a:pt x="43" y="37"/>
                    <a:pt x="43" y="38"/>
                    <a:pt x="42" y="38"/>
                  </a:cubicBezTo>
                  <a:cubicBezTo>
                    <a:pt x="38" y="38"/>
                    <a:pt x="38" y="38"/>
                    <a:pt x="38" y="38"/>
                  </a:cubicBezTo>
                  <a:cubicBezTo>
                    <a:pt x="38" y="42"/>
                    <a:pt x="38" y="42"/>
                    <a:pt x="38" y="42"/>
                  </a:cubicBezTo>
                  <a:cubicBezTo>
                    <a:pt x="38" y="42"/>
                    <a:pt x="38" y="43"/>
                    <a:pt x="37" y="43"/>
                  </a:cubicBezTo>
                  <a:cubicBezTo>
                    <a:pt x="37" y="43"/>
                    <a:pt x="36" y="42"/>
                    <a:pt x="36" y="42"/>
                  </a:cubicBezTo>
                  <a:cubicBezTo>
                    <a:pt x="36" y="38"/>
                    <a:pt x="36" y="38"/>
                    <a:pt x="36" y="38"/>
                  </a:cubicBezTo>
                  <a:cubicBezTo>
                    <a:pt x="32" y="38"/>
                    <a:pt x="32" y="38"/>
                    <a:pt x="32" y="38"/>
                  </a:cubicBezTo>
                  <a:cubicBezTo>
                    <a:pt x="31" y="38"/>
                    <a:pt x="31" y="37"/>
                    <a:pt x="31" y="37"/>
                  </a:cubicBezTo>
                  <a:cubicBezTo>
                    <a:pt x="31" y="36"/>
                    <a:pt x="31" y="35"/>
                    <a:pt x="32" y="35"/>
                  </a:cubicBezTo>
                  <a:cubicBezTo>
                    <a:pt x="36" y="35"/>
                    <a:pt x="36" y="35"/>
                    <a:pt x="36" y="35"/>
                  </a:cubicBezTo>
                  <a:cubicBezTo>
                    <a:pt x="36" y="31"/>
                    <a:pt x="36" y="31"/>
                    <a:pt x="36" y="31"/>
                  </a:cubicBezTo>
                  <a:cubicBezTo>
                    <a:pt x="36" y="31"/>
                    <a:pt x="37" y="30"/>
                    <a:pt x="37" y="30"/>
                  </a:cubicBezTo>
                  <a:cubicBezTo>
                    <a:pt x="38" y="30"/>
                    <a:pt x="38" y="31"/>
                    <a:pt x="38" y="31"/>
                  </a:cubicBezTo>
                  <a:cubicBezTo>
                    <a:pt x="38" y="35"/>
                    <a:pt x="38" y="35"/>
                    <a:pt x="38" y="35"/>
                  </a:cubicBezTo>
                  <a:cubicBezTo>
                    <a:pt x="42" y="35"/>
                    <a:pt x="42" y="35"/>
                    <a:pt x="42" y="35"/>
                  </a:cubicBezTo>
                  <a:close/>
                  <a:moveTo>
                    <a:pt x="37" y="27"/>
                  </a:moveTo>
                  <a:cubicBezTo>
                    <a:pt x="37" y="27"/>
                    <a:pt x="37" y="27"/>
                    <a:pt x="37" y="27"/>
                  </a:cubicBezTo>
                  <a:cubicBezTo>
                    <a:pt x="32" y="27"/>
                    <a:pt x="27" y="31"/>
                    <a:pt x="27" y="37"/>
                  </a:cubicBezTo>
                  <a:cubicBezTo>
                    <a:pt x="27" y="42"/>
                    <a:pt x="32" y="46"/>
                    <a:pt x="37" y="46"/>
                  </a:cubicBezTo>
                  <a:cubicBezTo>
                    <a:pt x="42" y="46"/>
                    <a:pt x="47" y="42"/>
                    <a:pt x="47" y="37"/>
                  </a:cubicBezTo>
                  <a:cubicBezTo>
                    <a:pt x="47" y="31"/>
                    <a:pt x="42" y="27"/>
                    <a:pt x="37" y="27"/>
                  </a:cubicBezTo>
                  <a:close/>
                </a:path>
              </a:pathLst>
            </a:custGeom>
            <a:solidFill>
              <a:schemeClr val="accent1"/>
            </a:solidFill>
            <a:ln>
              <a:noFill/>
            </a:ln>
          </p:spPr>
          <p:txBody>
            <a:bodyPr/>
            <a:lstStyle/>
            <a:p>
              <a:endParaRPr lang="zh-CN" altLang="en-US" sz="2580">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106"/>
            <p:cNvSpPr>
              <a:spLocks noEditPoints="1"/>
            </p:cNvSpPr>
            <p:nvPr/>
          </p:nvSpPr>
          <p:spPr bwMode="auto">
            <a:xfrm>
              <a:off x="8682628" y="2291495"/>
              <a:ext cx="1228072" cy="1192299"/>
            </a:xfrm>
            <a:custGeom>
              <a:avLst/>
              <a:gdLst>
                <a:gd name="T0" fmla="*/ 6412 w 51"/>
                <a:gd name="T1" fmla="*/ 158750 h 50"/>
                <a:gd name="T2" fmla="*/ 12825 w 51"/>
                <a:gd name="T3" fmla="*/ 127000 h 50"/>
                <a:gd name="T4" fmla="*/ 44886 w 51"/>
                <a:gd name="T5" fmla="*/ 114300 h 50"/>
                <a:gd name="T6" fmla="*/ 44886 w 51"/>
                <a:gd name="T7" fmla="*/ 114300 h 50"/>
                <a:gd name="T8" fmla="*/ 35268 w 51"/>
                <a:gd name="T9" fmla="*/ 95250 h 50"/>
                <a:gd name="T10" fmla="*/ 32061 w 51"/>
                <a:gd name="T11" fmla="*/ 88900 h 50"/>
                <a:gd name="T12" fmla="*/ 22443 w 51"/>
                <a:gd name="T13" fmla="*/ 76200 h 50"/>
                <a:gd name="T14" fmla="*/ 22443 w 51"/>
                <a:gd name="T15" fmla="*/ 60325 h 50"/>
                <a:gd name="T16" fmla="*/ 38474 w 51"/>
                <a:gd name="T17" fmla="*/ 6350 h 50"/>
                <a:gd name="T18" fmla="*/ 76947 w 51"/>
                <a:gd name="T19" fmla="*/ 0 h 50"/>
                <a:gd name="T20" fmla="*/ 109009 w 51"/>
                <a:gd name="T21" fmla="*/ 15875 h 50"/>
                <a:gd name="T22" fmla="*/ 118627 w 51"/>
                <a:gd name="T23" fmla="*/ 50800 h 50"/>
                <a:gd name="T24" fmla="*/ 118627 w 51"/>
                <a:gd name="T25" fmla="*/ 66675 h 50"/>
                <a:gd name="T26" fmla="*/ 118627 w 51"/>
                <a:gd name="T27" fmla="*/ 73025 h 50"/>
                <a:gd name="T28" fmla="*/ 153895 w 51"/>
                <a:gd name="T29" fmla="*/ 142875 h 50"/>
                <a:gd name="T30" fmla="*/ 160307 w 51"/>
                <a:gd name="T31" fmla="*/ 149225 h 50"/>
                <a:gd name="T32" fmla="*/ 150688 w 51"/>
                <a:gd name="T33" fmla="*/ 158750 h 50"/>
                <a:gd name="T34" fmla="*/ 144276 w 51"/>
                <a:gd name="T35" fmla="*/ 149225 h 50"/>
                <a:gd name="T36" fmla="*/ 73741 w 51"/>
                <a:gd name="T37" fmla="*/ 117475 h 50"/>
                <a:gd name="T38" fmla="*/ 105803 w 51"/>
                <a:gd name="T39" fmla="*/ 63500 h 50"/>
                <a:gd name="T40" fmla="*/ 105803 w 51"/>
                <a:gd name="T41" fmla="*/ 47625 h 50"/>
                <a:gd name="T42" fmla="*/ 99390 w 51"/>
                <a:gd name="T43" fmla="*/ 25400 h 50"/>
                <a:gd name="T44" fmla="*/ 92978 w 51"/>
                <a:gd name="T45" fmla="*/ 19050 h 50"/>
                <a:gd name="T46" fmla="*/ 80153 w 51"/>
                <a:gd name="T47" fmla="*/ 15875 h 50"/>
                <a:gd name="T48" fmla="*/ 64123 w 51"/>
                <a:gd name="T49" fmla="*/ 12700 h 50"/>
                <a:gd name="T50" fmla="*/ 35268 w 51"/>
                <a:gd name="T51" fmla="*/ 31750 h 50"/>
                <a:gd name="T52" fmla="*/ 35268 w 51"/>
                <a:gd name="T53" fmla="*/ 44450 h 50"/>
                <a:gd name="T54" fmla="*/ 35268 w 51"/>
                <a:gd name="T55" fmla="*/ 63500 h 50"/>
                <a:gd name="T56" fmla="*/ 35268 w 51"/>
                <a:gd name="T57" fmla="*/ 63500 h 50"/>
                <a:gd name="T58" fmla="*/ 38474 w 51"/>
                <a:gd name="T59" fmla="*/ 79375 h 50"/>
                <a:gd name="T60" fmla="*/ 38474 w 51"/>
                <a:gd name="T61" fmla="*/ 79375 h 50"/>
                <a:gd name="T62" fmla="*/ 38474 w 51"/>
                <a:gd name="T63" fmla="*/ 79375 h 50"/>
                <a:gd name="T64" fmla="*/ 54504 w 51"/>
                <a:gd name="T65" fmla="*/ 101600 h 50"/>
                <a:gd name="T66" fmla="*/ 57710 w 51"/>
                <a:gd name="T67" fmla="*/ 111125 h 50"/>
                <a:gd name="T68" fmla="*/ 51298 w 51"/>
                <a:gd name="T69" fmla="*/ 120650 h 50"/>
                <a:gd name="T70" fmla="*/ 19237 w 51"/>
                <a:gd name="T71" fmla="*/ 136525 h 50"/>
                <a:gd name="T72" fmla="*/ 102596 w 51"/>
                <a:gd name="T73" fmla="*/ 107950 h 50"/>
                <a:gd name="T74" fmla="*/ 96184 w 51"/>
                <a:gd name="T75" fmla="*/ 111125 h 50"/>
                <a:gd name="T76" fmla="*/ 109009 w 51"/>
                <a:gd name="T77" fmla="*/ 92075 h 50"/>
                <a:gd name="T78" fmla="*/ 112215 w 51"/>
                <a:gd name="T79" fmla="*/ 98425 h 50"/>
                <a:gd name="T80" fmla="*/ 134658 w 51"/>
                <a:gd name="T81" fmla="*/ 107950 h 50"/>
                <a:gd name="T82" fmla="*/ 137864 w 51"/>
                <a:gd name="T83" fmla="*/ 104775 h 50"/>
                <a:gd name="T84" fmla="*/ 144276 w 51"/>
                <a:gd name="T85" fmla="*/ 117475 h 50"/>
                <a:gd name="T86" fmla="*/ 128245 w 51"/>
                <a:gd name="T87" fmla="*/ 139700 h 50"/>
                <a:gd name="T88" fmla="*/ 115421 w 51"/>
                <a:gd name="T89" fmla="*/ 136525 h 50"/>
                <a:gd name="T90" fmla="*/ 125039 w 51"/>
                <a:gd name="T91" fmla="*/ 133350 h 50"/>
                <a:gd name="T92" fmla="*/ 134658 w 51"/>
                <a:gd name="T93" fmla="*/ 117475 h 50"/>
                <a:gd name="T94" fmla="*/ 118627 w 51"/>
                <a:gd name="T95" fmla="*/ 85725 h 50"/>
                <a:gd name="T96" fmla="*/ 86566 w 51"/>
                <a:gd name="T97" fmla="*/ 117475 h 50"/>
                <a:gd name="T98" fmla="*/ 147482 w 51"/>
                <a:gd name="T99" fmla="*/ 117475 h 5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1" h="50">
                  <a:moveTo>
                    <a:pt x="4" y="48"/>
                  </a:moveTo>
                  <a:cubicBezTo>
                    <a:pt x="4" y="49"/>
                    <a:pt x="3" y="50"/>
                    <a:pt x="2" y="50"/>
                  </a:cubicBezTo>
                  <a:cubicBezTo>
                    <a:pt x="1" y="50"/>
                    <a:pt x="0" y="49"/>
                    <a:pt x="0" y="48"/>
                  </a:cubicBezTo>
                  <a:cubicBezTo>
                    <a:pt x="0" y="45"/>
                    <a:pt x="2" y="42"/>
                    <a:pt x="4" y="40"/>
                  </a:cubicBezTo>
                  <a:cubicBezTo>
                    <a:pt x="6" y="37"/>
                    <a:pt x="10" y="36"/>
                    <a:pt x="12" y="36"/>
                  </a:cubicBezTo>
                  <a:cubicBezTo>
                    <a:pt x="13" y="36"/>
                    <a:pt x="13" y="36"/>
                    <a:pt x="14" y="36"/>
                  </a:cubicBezTo>
                  <a:cubicBezTo>
                    <a:pt x="14" y="36"/>
                    <a:pt x="14" y="36"/>
                    <a:pt x="14" y="36"/>
                  </a:cubicBezTo>
                  <a:cubicBezTo>
                    <a:pt x="14" y="36"/>
                    <a:pt x="14" y="36"/>
                    <a:pt x="14" y="36"/>
                  </a:cubicBezTo>
                  <a:cubicBezTo>
                    <a:pt x="14" y="35"/>
                    <a:pt x="14" y="35"/>
                    <a:pt x="14" y="35"/>
                  </a:cubicBezTo>
                  <a:cubicBezTo>
                    <a:pt x="12" y="33"/>
                    <a:pt x="11" y="31"/>
                    <a:pt x="11" y="30"/>
                  </a:cubicBezTo>
                  <a:cubicBezTo>
                    <a:pt x="10" y="29"/>
                    <a:pt x="10" y="28"/>
                    <a:pt x="10" y="28"/>
                  </a:cubicBezTo>
                  <a:cubicBezTo>
                    <a:pt x="10" y="28"/>
                    <a:pt x="10" y="28"/>
                    <a:pt x="10" y="28"/>
                  </a:cubicBezTo>
                  <a:cubicBezTo>
                    <a:pt x="10" y="28"/>
                    <a:pt x="10" y="28"/>
                    <a:pt x="10" y="28"/>
                  </a:cubicBezTo>
                  <a:cubicBezTo>
                    <a:pt x="9" y="27"/>
                    <a:pt x="8" y="26"/>
                    <a:pt x="7" y="24"/>
                  </a:cubicBezTo>
                  <a:cubicBezTo>
                    <a:pt x="7" y="24"/>
                    <a:pt x="7" y="24"/>
                    <a:pt x="7" y="24"/>
                  </a:cubicBezTo>
                  <a:cubicBezTo>
                    <a:pt x="7" y="23"/>
                    <a:pt x="6" y="21"/>
                    <a:pt x="7" y="19"/>
                  </a:cubicBezTo>
                  <a:cubicBezTo>
                    <a:pt x="7" y="18"/>
                    <a:pt x="7" y="16"/>
                    <a:pt x="7" y="14"/>
                  </a:cubicBezTo>
                  <a:cubicBezTo>
                    <a:pt x="7" y="10"/>
                    <a:pt x="8" y="5"/>
                    <a:pt x="12" y="2"/>
                  </a:cubicBezTo>
                  <a:cubicBezTo>
                    <a:pt x="14" y="1"/>
                    <a:pt x="17" y="0"/>
                    <a:pt x="20" y="0"/>
                  </a:cubicBezTo>
                  <a:cubicBezTo>
                    <a:pt x="21" y="0"/>
                    <a:pt x="23" y="0"/>
                    <a:pt x="24" y="0"/>
                  </a:cubicBezTo>
                  <a:cubicBezTo>
                    <a:pt x="26" y="0"/>
                    <a:pt x="28" y="1"/>
                    <a:pt x="29" y="2"/>
                  </a:cubicBezTo>
                  <a:cubicBezTo>
                    <a:pt x="31" y="2"/>
                    <a:pt x="32" y="3"/>
                    <a:pt x="34" y="5"/>
                  </a:cubicBezTo>
                  <a:cubicBezTo>
                    <a:pt x="35" y="7"/>
                    <a:pt x="37" y="10"/>
                    <a:pt x="37" y="12"/>
                  </a:cubicBezTo>
                  <a:cubicBezTo>
                    <a:pt x="37" y="13"/>
                    <a:pt x="37" y="14"/>
                    <a:pt x="37" y="16"/>
                  </a:cubicBezTo>
                  <a:cubicBezTo>
                    <a:pt x="37" y="17"/>
                    <a:pt x="37" y="18"/>
                    <a:pt x="36" y="19"/>
                  </a:cubicBezTo>
                  <a:cubicBezTo>
                    <a:pt x="37" y="20"/>
                    <a:pt x="37" y="20"/>
                    <a:pt x="37" y="21"/>
                  </a:cubicBezTo>
                  <a:cubicBezTo>
                    <a:pt x="37" y="21"/>
                    <a:pt x="37" y="21"/>
                    <a:pt x="37" y="21"/>
                  </a:cubicBezTo>
                  <a:cubicBezTo>
                    <a:pt x="37" y="22"/>
                    <a:pt x="37" y="22"/>
                    <a:pt x="37" y="23"/>
                  </a:cubicBezTo>
                  <a:cubicBezTo>
                    <a:pt x="44" y="23"/>
                    <a:pt x="50" y="29"/>
                    <a:pt x="50" y="37"/>
                  </a:cubicBezTo>
                  <a:cubicBezTo>
                    <a:pt x="50" y="40"/>
                    <a:pt x="49" y="42"/>
                    <a:pt x="48" y="45"/>
                  </a:cubicBezTo>
                  <a:cubicBezTo>
                    <a:pt x="48" y="45"/>
                    <a:pt x="48" y="45"/>
                    <a:pt x="48" y="45"/>
                  </a:cubicBezTo>
                  <a:cubicBezTo>
                    <a:pt x="50" y="47"/>
                    <a:pt x="50" y="47"/>
                    <a:pt x="50" y="47"/>
                  </a:cubicBezTo>
                  <a:cubicBezTo>
                    <a:pt x="51" y="48"/>
                    <a:pt x="51" y="49"/>
                    <a:pt x="50" y="50"/>
                  </a:cubicBezTo>
                  <a:cubicBezTo>
                    <a:pt x="49" y="50"/>
                    <a:pt x="48" y="50"/>
                    <a:pt x="47" y="50"/>
                  </a:cubicBezTo>
                  <a:cubicBezTo>
                    <a:pt x="45" y="47"/>
                    <a:pt x="45" y="47"/>
                    <a:pt x="45" y="47"/>
                  </a:cubicBezTo>
                  <a:cubicBezTo>
                    <a:pt x="45" y="47"/>
                    <a:pt x="45" y="47"/>
                    <a:pt x="45" y="47"/>
                  </a:cubicBezTo>
                  <a:cubicBezTo>
                    <a:pt x="43" y="49"/>
                    <a:pt x="40" y="50"/>
                    <a:pt x="37" y="50"/>
                  </a:cubicBezTo>
                  <a:cubicBezTo>
                    <a:pt x="29" y="50"/>
                    <a:pt x="23" y="44"/>
                    <a:pt x="23" y="37"/>
                  </a:cubicBezTo>
                  <a:cubicBezTo>
                    <a:pt x="23" y="31"/>
                    <a:pt x="27" y="26"/>
                    <a:pt x="32" y="24"/>
                  </a:cubicBezTo>
                  <a:cubicBezTo>
                    <a:pt x="33" y="22"/>
                    <a:pt x="34" y="22"/>
                    <a:pt x="33" y="20"/>
                  </a:cubicBezTo>
                  <a:cubicBezTo>
                    <a:pt x="32" y="20"/>
                    <a:pt x="32" y="19"/>
                    <a:pt x="32" y="19"/>
                  </a:cubicBezTo>
                  <a:cubicBezTo>
                    <a:pt x="33" y="17"/>
                    <a:pt x="33" y="16"/>
                    <a:pt x="33" y="15"/>
                  </a:cubicBezTo>
                  <a:cubicBezTo>
                    <a:pt x="33" y="14"/>
                    <a:pt x="33" y="13"/>
                    <a:pt x="33" y="12"/>
                  </a:cubicBezTo>
                  <a:cubicBezTo>
                    <a:pt x="33" y="11"/>
                    <a:pt x="32" y="9"/>
                    <a:pt x="31" y="8"/>
                  </a:cubicBezTo>
                  <a:cubicBezTo>
                    <a:pt x="30" y="7"/>
                    <a:pt x="29" y="6"/>
                    <a:pt x="29" y="6"/>
                  </a:cubicBezTo>
                  <a:cubicBezTo>
                    <a:pt x="29" y="6"/>
                    <a:pt x="29" y="6"/>
                    <a:pt x="29" y="6"/>
                  </a:cubicBezTo>
                  <a:cubicBezTo>
                    <a:pt x="28" y="6"/>
                    <a:pt x="28" y="6"/>
                    <a:pt x="27" y="6"/>
                  </a:cubicBezTo>
                  <a:cubicBezTo>
                    <a:pt x="26" y="6"/>
                    <a:pt x="26" y="5"/>
                    <a:pt x="25" y="5"/>
                  </a:cubicBezTo>
                  <a:cubicBezTo>
                    <a:pt x="25" y="4"/>
                    <a:pt x="24" y="4"/>
                    <a:pt x="24" y="4"/>
                  </a:cubicBezTo>
                  <a:cubicBezTo>
                    <a:pt x="22" y="4"/>
                    <a:pt x="21" y="4"/>
                    <a:pt x="20" y="4"/>
                  </a:cubicBezTo>
                  <a:cubicBezTo>
                    <a:pt x="18" y="4"/>
                    <a:pt x="16" y="4"/>
                    <a:pt x="14" y="5"/>
                  </a:cubicBezTo>
                  <a:cubicBezTo>
                    <a:pt x="13" y="6"/>
                    <a:pt x="12" y="8"/>
                    <a:pt x="11" y="10"/>
                  </a:cubicBezTo>
                  <a:cubicBezTo>
                    <a:pt x="11" y="10"/>
                    <a:pt x="11" y="10"/>
                    <a:pt x="11" y="10"/>
                  </a:cubicBezTo>
                  <a:cubicBezTo>
                    <a:pt x="11" y="11"/>
                    <a:pt x="10" y="13"/>
                    <a:pt x="11" y="14"/>
                  </a:cubicBezTo>
                  <a:cubicBezTo>
                    <a:pt x="11" y="16"/>
                    <a:pt x="11" y="17"/>
                    <a:pt x="11" y="19"/>
                  </a:cubicBezTo>
                  <a:cubicBezTo>
                    <a:pt x="11" y="19"/>
                    <a:pt x="12" y="19"/>
                    <a:pt x="11" y="20"/>
                  </a:cubicBezTo>
                  <a:cubicBezTo>
                    <a:pt x="11" y="20"/>
                    <a:pt x="11" y="20"/>
                    <a:pt x="11" y="20"/>
                  </a:cubicBezTo>
                  <a:cubicBezTo>
                    <a:pt x="11" y="20"/>
                    <a:pt x="11" y="20"/>
                    <a:pt x="11" y="20"/>
                  </a:cubicBezTo>
                  <a:cubicBezTo>
                    <a:pt x="11" y="21"/>
                    <a:pt x="10" y="21"/>
                    <a:pt x="11" y="23"/>
                  </a:cubicBezTo>
                  <a:cubicBezTo>
                    <a:pt x="11" y="24"/>
                    <a:pt x="12" y="24"/>
                    <a:pt x="12" y="25"/>
                  </a:cubicBezTo>
                  <a:cubicBezTo>
                    <a:pt x="12" y="25"/>
                    <a:pt x="12" y="25"/>
                    <a:pt x="12" y="25"/>
                  </a:cubicBezTo>
                  <a:cubicBezTo>
                    <a:pt x="12" y="25"/>
                    <a:pt x="12" y="25"/>
                    <a:pt x="12" y="25"/>
                  </a:cubicBezTo>
                  <a:cubicBezTo>
                    <a:pt x="12" y="25"/>
                    <a:pt x="12" y="25"/>
                    <a:pt x="12" y="25"/>
                  </a:cubicBezTo>
                  <a:cubicBezTo>
                    <a:pt x="12" y="25"/>
                    <a:pt x="12" y="25"/>
                    <a:pt x="12" y="25"/>
                  </a:cubicBezTo>
                  <a:cubicBezTo>
                    <a:pt x="13" y="26"/>
                    <a:pt x="14" y="27"/>
                    <a:pt x="14" y="28"/>
                  </a:cubicBezTo>
                  <a:cubicBezTo>
                    <a:pt x="15" y="30"/>
                    <a:pt x="16" y="31"/>
                    <a:pt x="17" y="32"/>
                  </a:cubicBezTo>
                  <a:cubicBezTo>
                    <a:pt x="17" y="33"/>
                    <a:pt x="18" y="33"/>
                    <a:pt x="18" y="34"/>
                  </a:cubicBezTo>
                  <a:cubicBezTo>
                    <a:pt x="18" y="35"/>
                    <a:pt x="18" y="35"/>
                    <a:pt x="18" y="35"/>
                  </a:cubicBezTo>
                  <a:cubicBezTo>
                    <a:pt x="18" y="36"/>
                    <a:pt x="17" y="37"/>
                    <a:pt x="16" y="38"/>
                  </a:cubicBezTo>
                  <a:cubicBezTo>
                    <a:pt x="16" y="38"/>
                    <a:pt x="16" y="38"/>
                    <a:pt x="16" y="38"/>
                  </a:cubicBezTo>
                  <a:cubicBezTo>
                    <a:pt x="15" y="39"/>
                    <a:pt x="14" y="40"/>
                    <a:pt x="13" y="40"/>
                  </a:cubicBezTo>
                  <a:cubicBezTo>
                    <a:pt x="11" y="40"/>
                    <a:pt x="8" y="41"/>
                    <a:pt x="6" y="43"/>
                  </a:cubicBezTo>
                  <a:cubicBezTo>
                    <a:pt x="5" y="44"/>
                    <a:pt x="4" y="46"/>
                    <a:pt x="4" y="48"/>
                  </a:cubicBezTo>
                  <a:close/>
                  <a:moveTo>
                    <a:pt x="32" y="34"/>
                  </a:moveTo>
                  <a:cubicBezTo>
                    <a:pt x="32" y="34"/>
                    <a:pt x="32" y="34"/>
                    <a:pt x="32" y="34"/>
                  </a:cubicBezTo>
                  <a:cubicBezTo>
                    <a:pt x="31" y="35"/>
                    <a:pt x="31" y="35"/>
                    <a:pt x="30" y="35"/>
                  </a:cubicBezTo>
                  <a:cubicBezTo>
                    <a:pt x="30" y="35"/>
                    <a:pt x="29" y="34"/>
                    <a:pt x="30" y="33"/>
                  </a:cubicBezTo>
                  <a:cubicBezTo>
                    <a:pt x="30" y="32"/>
                    <a:pt x="32" y="30"/>
                    <a:pt x="34" y="29"/>
                  </a:cubicBezTo>
                  <a:cubicBezTo>
                    <a:pt x="34" y="29"/>
                    <a:pt x="35" y="29"/>
                    <a:pt x="35" y="30"/>
                  </a:cubicBezTo>
                  <a:cubicBezTo>
                    <a:pt x="35" y="30"/>
                    <a:pt x="35" y="31"/>
                    <a:pt x="35" y="31"/>
                  </a:cubicBezTo>
                  <a:cubicBezTo>
                    <a:pt x="33" y="32"/>
                    <a:pt x="32" y="33"/>
                    <a:pt x="32" y="34"/>
                  </a:cubicBezTo>
                  <a:close/>
                  <a:moveTo>
                    <a:pt x="42" y="34"/>
                  </a:moveTo>
                  <a:cubicBezTo>
                    <a:pt x="42" y="34"/>
                    <a:pt x="42" y="34"/>
                    <a:pt x="42" y="34"/>
                  </a:cubicBezTo>
                  <a:cubicBezTo>
                    <a:pt x="42" y="34"/>
                    <a:pt x="42" y="33"/>
                    <a:pt x="43" y="33"/>
                  </a:cubicBezTo>
                  <a:cubicBezTo>
                    <a:pt x="43" y="33"/>
                    <a:pt x="44" y="33"/>
                    <a:pt x="44" y="33"/>
                  </a:cubicBezTo>
                  <a:cubicBezTo>
                    <a:pt x="45" y="34"/>
                    <a:pt x="45" y="36"/>
                    <a:pt x="45" y="37"/>
                  </a:cubicBezTo>
                  <a:cubicBezTo>
                    <a:pt x="45" y="38"/>
                    <a:pt x="44" y="40"/>
                    <a:pt x="43" y="41"/>
                  </a:cubicBezTo>
                  <a:cubicBezTo>
                    <a:pt x="43" y="42"/>
                    <a:pt x="41" y="43"/>
                    <a:pt x="40" y="44"/>
                  </a:cubicBezTo>
                  <a:cubicBezTo>
                    <a:pt x="39" y="44"/>
                    <a:pt x="38" y="44"/>
                    <a:pt x="37" y="44"/>
                  </a:cubicBezTo>
                  <a:cubicBezTo>
                    <a:pt x="36" y="44"/>
                    <a:pt x="36" y="44"/>
                    <a:pt x="36" y="43"/>
                  </a:cubicBezTo>
                  <a:cubicBezTo>
                    <a:pt x="36" y="43"/>
                    <a:pt x="36" y="42"/>
                    <a:pt x="37" y="42"/>
                  </a:cubicBezTo>
                  <a:cubicBezTo>
                    <a:pt x="38" y="42"/>
                    <a:pt x="38" y="42"/>
                    <a:pt x="39" y="42"/>
                  </a:cubicBezTo>
                  <a:cubicBezTo>
                    <a:pt x="40" y="41"/>
                    <a:pt x="41" y="41"/>
                    <a:pt x="42" y="40"/>
                  </a:cubicBezTo>
                  <a:cubicBezTo>
                    <a:pt x="42" y="39"/>
                    <a:pt x="42" y="38"/>
                    <a:pt x="42" y="37"/>
                  </a:cubicBezTo>
                  <a:cubicBezTo>
                    <a:pt x="42" y="36"/>
                    <a:pt x="42" y="35"/>
                    <a:pt x="42" y="34"/>
                  </a:cubicBezTo>
                  <a:close/>
                  <a:moveTo>
                    <a:pt x="37" y="27"/>
                  </a:moveTo>
                  <a:cubicBezTo>
                    <a:pt x="37" y="27"/>
                    <a:pt x="37" y="27"/>
                    <a:pt x="37" y="27"/>
                  </a:cubicBezTo>
                  <a:cubicBezTo>
                    <a:pt x="32" y="27"/>
                    <a:pt x="27" y="31"/>
                    <a:pt x="27" y="37"/>
                  </a:cubicBezTo>
                  <a:cubicBezTo>
                    <a:pt x="27" y="42"/>
                    <a:pt x="32" y="46"/>
                    <a:pt x="37" y="46"/>
                  </a:cubicBezTo>
                  <a:cubicBezTo>
                    <a:pt x="42" y="46"/>
                    <a:pt x="46" y="42"/>
                    <a:pt x="46" y="37"/>
                  </a:cubicBezTo>
                  <a:cubicBezTo>
                    <a:pt x="46" y="31"/>
                    <a:pt x="42" y="27"/>
                    <a:pt x="37" y="27"/>
                  </a:cubicBezTo>
                  <a:close/>
                </a:path>
              </a:pathLst>
            </a:custGeom>
            <a:solidFill>
              <a:schemeClr val="accent1"/>
            </a:solidFill>
            <a:ln>
              <a:noFill/>
            </a:ln>
          </p:spPr>
          <p:txBody>
            <a:bodyPr/>
            <a:lstStyle/>
            <a:p>
              <a:endParaRPr lang="zh-CN" altLang="en-US" sz="2580">
                <a:latin typeface="Arial" panose="020B0604020202020204" pitchFamily="34" charset="0"/>
                <a:ea typeface="微软雅黑" panose="020B0503020204020204" pitchFamily="34" charset="-122"/>
                <a:sym typeface="Arial" panose="020B0604020202020204" pitchFamily="34" charset="0"/>
              </a:endParaRPr>
            </a:p>
          </p:txBody>
        </p:sp>
        <p:sp>
          <p:nvSpPr>
            <p:cNvPr id="60" name="圆角矩形 59"/>
            <p:cNvSpPr/>
            <p:nvPr/>
          </p:nvSpPr>
          <p:spPr>
            <a:xfrm>
              <a:off x="1687970" y="3652662"/>
              <a:ext cx="3777052" cy="1972733"/>
            </a:xfrm>
            <a:prstGeom prst="roundRect">
              <a:avLst>
                <a:gd name="adj" fmla="val 0"/>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1" name="圆角矩形 60"/>
            <p:cNvSpPr/>
            <p:nvPr/>
          </p:nvSpPr>
          <p:spPr>
            <a:xfrm>
              <a:off x="7393730" y="3631499"/>
              <a:ext cx="3777052" cy="1972733"/>
            </a:xfrm>
            <a:prstGeom prst="roundRect">
              <a:avLst>
                <a:gd name="adj" fmla="val 0"/>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62" name="组合 61"/>
            <p:cNvGrpSpPr/>
            <p:nvPr/>
          </p:nvGrpSpPr>
          <p:grpSpPr>
            <a:xfrm>
              <a:off x="1864061" y="4058491"/>
              <a:ext cx="3497625" cy="999084"/>
              <a:chOff x="1767168" y="3848265"/>
              <a:chExt cx="3316449" cy="947332"/>
            </a:xfrm>
          </p:grpSpPr>
          <p:sp>
            <p:nvSpPr>
              <p:cNvPr id="63" name="TextBox 54"/>
              <p:cNvSpPr txBox="1"/>
              <p:nvPr/>
            </p:nvSpPr>
            <p:spPr>
              <a:xfrm>
                <a:off x="1767168" y="4186819"/>
                <a:ext cx="3316449" cy="608778"/>
              </a:xfrm>
              <a:prstGeom prst="rect">
                <a:avLst/>
              </a:prstGeom>
              <a:noFill/>
            </p:spPr>
            <p:txBody>
              <a:bodyPr wrap="square" rtlCol="0">
                <a:spAutoFit/>
              </a:bodyPr>
              <a:lstStyle/>
              <a:p>
                <a:pPr algn="ctr">
                  <a:lnSpc>
                    <a:spcPct val="150000"/>
                  </a:lnSpc>
                </a:pPr>
                <a:r>
                  <a:rPr lang="zh-CN" altLang="en-US" sz="1265"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64" name="文本框 63"/>
              <p:cNvSpPr txBox="1"/>
              <p:nvPr/>
            </p:nvSpPr>
            <p:spPr>
              <a:xfrm>
                <a:off x="2905011" y="3848265"/>
                <a:ext cx="995883" cy="333725"/>
              </a:xfrm>
              <a:prstGeom prst="rect">
                <a:avLst/>
              </a:prstGeom>
              <a:noFill/>
            </p:spPr>
            <p:txBody>
              <a:bodyPr wrap="none" rtlCol="0">
                <a:spAutoFit/>
              </a:bodyPr>
              <a:lstStyle/>
              <a:p>
                <a:pPr algn="ctr"/>
                <a:r>
                  <a:rPr lang="zh-CN" altLang="en-US" sz="1685" b="1"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相关标题</a:t>
                </a:r>
              </a:p>
            </p:txBody>
          </p:sp>
        </p:grpSp>
        <p:grpSp>
          <p:nvGrpSpPr>
            <p:cNvPr id="65" name="组合 64"/>
            <p:cNvGrpSpPr/>
            <p:nvPr/>
          </p:nvGrpSpPr>
          <p:grpSpPr>
            <a:xfrm>
              <a:off x="7547852" y="4058493"/>
              <a:ext cx="3497625" cy="999084"/>
              <a:chOff x="1767168" y="3848265"/>
              <a:chExt cx="3316449" cy="947332"/>
            </a:xfrm>
          </p:grpSpPr>
          <p:sp>
            <p:nvSpPr>
              <p:cNvPr id="66" name="TextBox 54"/>
              <p:cNvSpPr txBox="1"/>
              <p:nvPr/>
            </p:nvSpPr>
            <p:spPr>
              <a:xfrm>
                <a:off x="1767168" y="4186819"/>
                <a:ext cx="3316449" cy="608778"/>
              </a:xfrm>
              <a:prstGeom prst="rect">
                <a:avLst/>
              </a:prstGeom>
              <a:noFill/>
            </p:spPr>
            <p:txBody>
              <a:bodyPr wrap="square" rtlCol="0">
                <a:spAutoFit/>
              </a:bodyPr>
              <a:lstStyle/>
              <a:p>
                <a:pPr algn="ctr">
                  <a:lnSpc>
                    <a:spcPct val="150000"/>
                  </a:lnSpc>
                </a:pPr>
                <a:r>
                  <a:rPr lang="zh-CN" altLang="en-US" sz="1265" dirty="0">
                    <a:solidFill>
                      <a:schemeClr val="tx1">
                        <a:lumMod val="75000"/>
                        <a:lumOff val="25000"/>
                      </a:schemeClr>
                    </a:solidFill>
                    <a:latin typeface="Arial" panose="020B0604020202020204" pitchFamily="34" charset="0"/>
                    <a:ea typeface="微软雅黑" panose="020B0503020204020204" pitchFamily="34" charset="-122"/>
                    <a:cs typeface="方正兰亭细黑_GBK_M" pitchFamily="2" charset="2"/>
                    <a:sym typeface="Arial" panose="020B0604020202020204" pitchFamily="34" charset="0"/>
                  </a:rPr>
                  <a:t>您的内容打在这里，或者通过复制您的文本后，在此框中选择粘贴，并选择只保留文字。</a:t>
                </a:r>
              </a:p>
            </p:txBody>
          </p:sp>
          <p:sp>
            <p:nvSpPr>
              <p:cNvPr id="67" name="文本框 66"/>
              <p:cNvSpPr txBox="1"/>
              <p:nvPr/>
            </p:nvSpPr>
            <p:spPr>
              <a:xfrm>
                <a:off x="2905011" y="3848265"/>
                <a:ext cx="995883" cy="333725"/>
              </a:xfrm>
              <a:prstGeom prst="rect">
                <a:avLst/>
              </a:prstGeom>
              <a:noFill/>
            </p:spPr>
            <p:txBody>
              <a:bodyPr wrap="none" rtlCol="0">
                <a:spAutoFit/>
              </a:bodyPr>
              <a:lstStyle/>
              <a:p>
                <a:pPr algn="ctr"/>
                <a:r>
                  <a:rPr lang="zh-CN" altLang="en-US" sz="1685" b="1"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相关标题</a:t>
                </a:r>
              </a:p>
            </p:txBody>
          </p:sp>
        </p:grpSp>
      </p:grpSp>
      <p:sp>
        <p:nvSpPr>
          <p:cNvPr id="16" name="文本框 15"/>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p>
        </p:txBody>
      </p:sp>
      <p:grpSp>
        <p:nvGrpSpPr>
          <p:cNvPr id="17" name="组合 16"/>
          <p:cNvGrpSpPr/>
          <p:nvPr/>
        </p:nvGrpSpPr>
        <p:grpSpPr>
          <a:xfrm>
            <a:off x="721798" y="880021"/>
            <a:ext cx="1893346" cy="0"/>
            <a:chOff x="2536531" y="1217999"/>
            <a:chExt cx="1893346" cy="0"/>
          </a:xfrm>
        </p:grpSpPr>
        <p:cxnSp>
          <p:nvCxnSpPr>
            <p:cNvPr id="18" name="直接连接符 17"/>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50" advTm="5000">
        <p14:flip dir="r"/>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ppt_x"/>
                                          </p:val>
                                        </p:tav>
                                        <p:tav tm="100000">
                                          <p:val>
                                            <p:strVal val="#ppt_x"/>
                                          </p:val>
                                        </p:tav>
                                      </p:tavLst>
                                    </p:anim>
                                    <p:anim calcmode="lin" valueType="num">
                                      <p:cBhvr additive="base">
                                        <p:cTn id="8"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1301"/>
          <p:cNvSpPr>
            <a:spLocks noChangeArrowheads="1"/>
          </p:cNvSpPr>
          <p:nvPr/>
        </p:nvSpPr>
        <p:spPr bwMode="auto">
          <a:xfrm>
            <a:off x="5332908" y="2870627"/>
            <a:ext cx="2209678" cy="2209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nchor="ctr"/>
          <a:lstStyle/>
          <a:p>
            <a:pPr algn="ctr"/>
            <a:r>
              <a:rPr lang="zh-CN" altLang="en-US" sz="1685"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单击编辑标题</a:t>
            </a:r>
          </a:p>
        </p:txBody>
      </p:sp>
      <p:sp>
        <p:nvSpPr>
          <p:cNvPr id="21" name="Shape 1302"/>
          <p:cNvSpPr/>
          <p:nvPr/>
        </p:nvSpPr>
        <p:spPr bwMode="auto">
          <a:xfrm>
            <a:off x="6939948" y="1711058"/>
            <a:ext cx="1004399" cy="1004536"/>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a:noFill/>
          </a:ln>
        </p:spPr>
        <p:txBody>
          <a:bodyPr lIns="0" tIns="0" rIns="0" bIns="0" anchor="ctr"/>
          <a:lstStyle/>
          <a:p>
            <a:pPr algn="ctr" defTabSz="615950"/>
            <a:r>
              <a:rPr lang="en-US" altLang="zh-CN" sz="2530" b="1"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rPr>
              <a:t>0</a:t>
            </a:r>
            <a:r>
              <a:rPr lang="zh-CN" altLang="zh-CN" sz="2530" b="1"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rPr>
              <a:t>2</a:t>
            </a:r>
          </a:p>
        </p:txBody>
      </p:sp>
      <p:sp>
        <p:nvSpPr>
          <p:cNvPr id="22" name="Shape 1305"/>
          <p:cNvSpPr/>
          <p:nvPr/>
        </p:nvSpPr>
        <p:spPr bwMode="auto">
          <a:xfrm>
            <a:off x="6087882" y="1923684"/>
            <a:ext cx="708100" cy="31811"/>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307975">
              <a:lnSpc>
                <a:spcPct val="110000"/>
              </a:lnSpc>
              <a:spcBef>
                <a:spcPts val="1580"/>
              </a:spcBef>
              <a:defRPr sz="2000">
                <a:solidFill>
                  <a:srgbClr val="4C4C4C"/>
                </a:solidFill>
                <a:latin typeface="Helvetica Neue Light"/>
                <a:ea typeface="Helvetica Neue Light"/>
                <a:cs typeface="Helvetica Neue Light"/>
                <a:sym typeface="Helvetica Neue Light"/>
              </a:defRPr>
            </a:pPr>
            <a:endParaRPr sz="2810" dirty="0">
              <a:solidFill>
                <a:schemeClr val="tx2"/>
              </a:solidFill>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3" name="Shape 1306"/>
          <p:cNvSpPr/>
          <p:nvPr/>
        </p:nvSpPr>
        <p:spPr bwMode="auto">
          <a:xfrm rot="7172730">
            <a:off x="7838838" y="4943988"/>
            <a:ext cx="708195" cy="31807"/>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307975">
              <a:lnSpc>
                <a:spcPct val="110000"/>
              </a:lnSpc>
              <a:spcBef>
                <a:spcPts val="1580"/>
              </a:spcBef>
            </a:pPr>
            <a:endParaRPr sz="2530" dirty="0">
              <a:solidFill>
                <a:schemeClr val="tx2"/>
              </a:solidFill>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4" name="Shape 1307"/>
          <p:cNvSpPr/>
          <p:nvPr/>
        </p:nvSpPr>
        <p:spPr bwMode="auto">
          <a:xfrm rot="3600000">
            <a:off x="7835491" y="2938267"/>
            <a:ext cx="708195" cy="31807"/>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307975">
              <a:lnSpc>
                <a:spcPct val="110000"/>
              </a:lnSpc>
              <a:spcBef>
                <a:spcPts val="1580"/>
              </a:spcBef>
            </a:pPr>
            <a:endParaRPr sz="2530" dirty="0">
              <a:solidFill>
                <a:schemeClr val="tx2"/>
              </a:solidFill>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5" name="Shape 1308"/>
          <p:cNvSpPr/>
          <p:nvPr/>
        </p:nvSpPr>
        <p:spPr bwMode="auto">
          <a:xfrm rot="10800000">
            <a:off x="6077839" y="5963589"/>
            <a:ext cx="709776" cy="31811"/>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307975">
              <a:lnSpc>
                <a:spcPct val="110000"/>
              </a:lnSpc>
              <a:spcBef>
                <a:spcPts val="1580"/>
              </a:spcBef>
            </a:pPr>
            <a:endParaRPr sz="2530" dirty="0">
              <a:solidFill>
                <a:schemeClr val="tx2"/>
              </a:solidFill>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6" name="Shape 1309"/>
          <p:cNvSpPr/>
          <p:nvPr/>
        </p:nvSpPr>
        <p:spPr bwMode="auto">
          <a:xfrm rot="18000000">
            <a:off x="4335159" y="2929897"/>
            <a:ext cx="709871" cy="30132"/>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307975">
              <a:lnSpc>
                <a:spcPct val="110000"/>
              </a:lnSpc>
              <a:spcBef>
                <a:spcPts val="1580"/>
              </a:spcBef>
            </a:pPr>
            <a:endParaRPr sz="2530"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7" name="Shape 1310"/>
          <p:cNvSpPr/>
          <p:nvPr/>
        </p:nvSpPr>
        <p:spPr bwMode="auto">
          <a:xfrm rot="14400000">
            <a:off x="4331810" y="4949010"/>
            <a:ext cx="708198" cy="31807"/>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307975">
              <a:lnSpc>
                <a:spcPct val="110000"/>
              </a:lnSpc>
              <a:spcBef>
                <a:spcPts val="1580"/>
              </a:spcBef>
            </a:pPr>
            <a:endParaRPr sz="2530"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8" name="Shape 1312"/>
          <p:cNvSpPr/>
          <p:nvPr/>
        </p:nvSpPr>
        <p:spPr bwMode="auto">
          <a:xfrm>
            <a:off x="7947694" y="3445557"/>
            <a:ext cx="1004399" cy="1002861"/>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3"/>
          </a:solidFill>
          <a:ln>
            <a:noFill/>
          </a:ln>
        </p:spPr>
        <p:txBody>
          <a:bodyPr lIns="0" tIns="0" rIns="0" bIns="0" anchor="ctr"/>
          <a:lstStyle/>
          <a:p>
            <a:pPr algn="ctr" defTabSz="615950"/>
            <a:r>
              <a:rPr lang="en-US" altLang="zh-CN" sz="2530" b="1"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rPr>
              <a:t>0</a:t>
            </a:r>
            <a:r>
              <a:rPr lang="zh-CN" altLang="zh-CN" sz="2530" b="1"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rPr>
              <a:t>3</a:t>
            </a:r>
          </a:p>
        </p:txBody>
      </p:sp>
      <p:sp>
        <p:nvSpPr>
          <p:cNvPr id="29" name="Shape 1315"/>
          <p:cNvSpPr/>
          <p:nvPr/>
        </p:nvSpPr>
        <p:spPr bwMode="auto">
          <a:xfrm>
            <a:off x="3925075" y="3445557"/>
            <a:ext cx="1002725" cy="1002861"/>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6"/>
          </a:solidFill>
          <a:ln>
            <a:noFill/>
          </a:ln>
        </p:spPr>
        <p:txBody>
          <a:bodyPr lIns="0" tIns="0" rIns="0" bIns="0" anchor="ctr"/>
          <a:lstStyle/>
          <a:p>
            <a:pPr algn="ctr" defTabSz="615950"/>
            <a:r>
              <a:rPr lang="en-US" altLang="zh-CN" sz="2530" b="1"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rPr>
              <a:t>0</a:t>
            </a:r>
            <a:r>
              <a:rPr lang="zh-CN" altLang="zh-CN" sz="2530" b="1"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rPr>
              <a:t>6</a:t>
            </a:r>
          </a:p>
        </p:txBody>
      </p:sp>
      <p:sp>
        <p:nvSpPr>
          <p:cNvPr id="30" name="Shape 1318"/>
          <p:cNvSpPr/>
          <p:nvPr/>
        </p:nvSpPr>
        <p:spPr bwMode="auto">
          <a:xfrm>
            <a:off x="4929475" y="1711058"/>
            <a:ext cx="1004399" cy="1004536"/>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a:noFill/>
          </a:ln>
        </p:spPr>
        <p:txBody>
          <a:bodyPr lIns="0" tIns="0" rIns="0" bIns="0" anchor="ctr"/>
          <a:lstStyle>
            <a:lvl1pPr defTabSz="584200">
              <a:defRPr>
                <a:solidFill>
                  <a:schemeClr val="tx1"/>
                </a:solidFill>
                <a:latin typeface="Lato Light"/>
                <a:ea typeface="MS PGothic" panose="020B0600070205080204" pitchFamily="34" charset="-128"/>
              </a:defRPr>
            </a:lvl1pPr>
            <a:lvl2pPr defTabSz="584200">
              <a:defRPr>
                <a:solidFill>
                  <a:schemeClr val="tx1"/>
                </a:solidFill>
                <a:latin typeface="Lato Light"/>
                <a:ea typeface="MS PGothic" panose="020B0600070205080204" pitchFamily="34" charset="-128"/>
              </a:defRPr>
            </a:lvl2pPr>
            <a:lvl3pPr defTabSz="584200">
              <a:defRPr>
                <a:solidFill>
                  <a:schemeClr val="tx1"/>
                </a:solidFill>
                <a:latin typeface="Lato Light"/>
                <a:ea typeface="MS PGothic" panose="020B0600070205080204" pitchFamily="34" charset="-128"/>
              </a:defRPr>
            </a:lvl3pPr>
            <a:lvl4pPr defTabSz="584200">
              <a:defRPr>
                <a:solidFill>
                  <a:schemeClr val="tx1"/>
                </a:solidFill>
                <a:latin typeface="Lato Light"/>
                <a:ea typeface="MS PGothic" panose="020B0600070205080204" pitchFamily="34" charset="-128"/>
              </a:defRPr>
            </a:lvl4pPr>
            <a:lvl5pPr defTabSz="584200">
              <a:defRPr>
                <a:solidFill>
                  <a:schemeClr val="tx1"/>
                </a:solidFill>
                <a:latin typeface="Lato Light"/>
                <a:ea typeface="MS PGothic" panose="020B0600070205080204" pitchFamily="34" charset="-128"/>
              </a:defRPr>
            </a:lvl5pPr>
            <a:lvl6pPr marL="22847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6pPr>
            <a:lvl7pPr marL="27419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7pPr>
            <a:lvl8pPr marL="31991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8pPr>
            <a:lvl9pPr marL="3656330" indent="-913130" defTabSz="58420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ctr" eaLnBrk="1" hangingPunct="1"/>
            <a:r>
              <a:rPr lang="en-US" altLang="zh-CN" sz="2530" b="1"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rPr>
              <a:t>01</a:t>
            </a:r>
            <a:endParaRPr lang="zh-CN" altLang="zh-CN" sz="2530" b="1"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1" name="Shape 1321"/>
          <p:cNvSpPr/>
          <p:nvPr/>
        </p:nvSpPr>
        <p:spPr bwMode="auto">
          <a:xfrm>
            <a:off x="4929475" y="5188422"/>
            <a:ext cx="1004399" cy="1004536"/>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5"/>
          </a:solidFill>
          <a:ln>
            <a:noFill/>
          </a:ln>
        </p:spPr>
        <p:txBody>
          <a:bodyPr lIns="0" tIns="0" rIns="0" bIns="0" anchor="ctr"/>
          <a:lstStyle/>
          <a:p>
            <a:pPr algn="ctr" defTabSz="615950"/>
            <a:r>
              <a:rPr lang="en-US" altLang="zh-CN" sz="2530" b="1"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rPr>
              <a:t>0</a:t>
            </a:r>
            <a:r>
              <a:rPr lang="zh-CN" altLang="zh-CN" sz="2530" b="1"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rPr>
              <a:t>5</a:t>
            </a:r>
          </a:p>
        </p:txBody>
      </p:sp>
      <p:sp>
        <p:nvSpPr>
          <p:cNvPr id="32" name="Shape 1324"/>
          <p:cNvSpPr/>
          <p:nvPr/>
        </p:nvSpPr>
        <p:spPr bwMode="auto">
          <a:xfrm>
            <a:off x="6941622" y="5188422"/>
            <a:ext cx="1004399" cy="1004536"/>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4"/>
          </a:solidFill>
          <a:ln>
            <a:noFill/>
          </a:ln>
        </p:spPr>
        <p:txBody>
          <a:bodyPr lIns="0" tIns="0" rIns="0" bIns="0" anchor="ctr"/>
          <a:lstStyle/>
          <a:p>
            <a:pPr algn="ctr" defTabSz="615950"/>
            <a:r>
              <a:rPr lang="en-US" altLang="zh-CN" sz="2530" b="1"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rPr>
              <a:t>0</a:t>
            </a:r>
            <a:r>
              <a:rPr lang="zh-CN" altLang="zh-CN" sz="2530" b="1"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rPr>
              <a:t>4</a:t>
            </a:r>
          </a:p>
        </p:txBody>
      </p:sp>
      <p:sp>
        <p:nvSpPr>
          <p:cNvPr id="33" name="Subtitle 2"/>
          <p:cNvSpPr txBox="1"/>
          <p:nvPr/>
        </p:nvSpPr>
        <p:spPr bwMode="auto">
          <a:xfrm>
            <a:off x="8130162" y="2071019"/>
            <a:ext cx="3297776" cy="530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07" tIns="48203" rIns="96407" bIns="4820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83335">
              <a:spcBef>
                <a:spcPct val="20000"/>
              </a:spcBef>
              <a:defRPr/>
            </a:pPr>
            <a:r>
              <a:rPr lang="zh-CN" altLang="en-US" sz="1405"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405"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46"/>
          <p:cNvSpPr txBox="1">
            <a:spLocks noChangeArrowheads="1"/>
          </p:cNvSpPr>
          <p:nvPr/>
        </p:nvSpPr>
        <p:spPr bwMode="auto">
          <a:xfrm>
            <a:off x="8135179" y="1716081"/>
            <a:ext cx="2457432" cy="403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566" tIns="64283" rIns="128566" bIns="6428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685"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单击编辑标题</a:t>
            </a:r>
          </a:p>
        </p:txBody>
      </p:sp>
      <p:sp>
        <p:nvSpPr>
          <p:cNvPr id="35" name="Subtitle 2"/>
          <p:cNvSpPr txBox="1"/>
          <p:nvPr/>
        </p:nvSpPr>
        <p:spPr bwMode="auto">
          <a:xfrm>
            <a:off x="9069274" y="3832302"/>
            <a:ext cx="3297776" cy="530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07" tIns="48203" rIns="96407" bIns="4820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83335">
              <a:spcBef>
                <a:spcPct val="20000"/>
              </a:spcBef>
              <a:defRPr/>
            </a:pPr>
            <a:r>
              <a:rPr lang="zh-CN" altLang="en-US" sz="1405"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405"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46"/>
          <p:cNvSpPr txBox="1">
            <a:spLocks noChangeArrowheads="1"/>
          </p:cNvSpPr>
          <p:nvPr/>
        </p:nvSpPr>
        <p:spPr bwMode="auto">
          <a:xfrm>
            <a:off x="9074293" y="3477367"/>
            <a:ext cx="2457432" cy="403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566" tIns="64283" rIns="128566" bIns="6428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685"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单击编辑标题</a:t>
            </a:r>
          </a:p>
        </p:txBody>
      </p:sp>
      <p:sp>
        <p:nvSpPr>
          <p:cNvPr id="37" name="Subtitle 2"/>
          <p:cNvSpPr txBox="1"/>
          <p:nvPr/>
        </p:nvSpPr>
        <p:spPr bwMode="auto">
          <a:xfrm>
            <a:off x="8100030" y="5683994"/>
            <a:ext cx="3297776" cy="530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07" tIns="48203" rIns="96407" bIns="4820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83335">
              <a:spcBef>
                <a:spcPct val="20000"/>
              </a:spcBef>
              <a:defRPr/>
            </a:pPr>
            <a:r>
              <a:rPr lang="zh-CN" altLang="en-US" sz="1405"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405"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46"/>
          <p:cNvSpPr txBox="1">
            <a:spLocks noChangeArrowheads="1"/>
          </p:cNvSpPr>
          <p:nvPr/>
        </p:nvSpPr>
        <p:spPr bwMode="auto">
          <a:xfrm>
            <a:off x="8105049" y="5329058"/>
            <a:ext cx="2457432" cy="403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566" tIns="64283" rIns="128566" bIns="6428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685"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单击编辑标题</a:t>
            </a:r>
          </a:p>
        </p:txBody>
      </p:sp>
      <p:sp>
        <p:nvSpPr>
          <p:cNvPr id="39" name="Subtitle 2"/>
          <p:cNvSpPr txBox="1"/>
          <p:nvPr/>
        </p:nvSpPr>
        <p:spPr bwMode="auto">
          <a:xfrm>
            <a:off x="1165704" y="1955494"/>
            <a:ext cx="3297776" cy="530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07" tIns="48203" rIns="96407" bIns="4820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defTabSz="1283335">
              <a:spcBef>
                <a:spcPct val="20000"/>
              </a:spcBef>
              <a:defRPr/>
            </a:pPr>
            <a:r>
              <a:rPr lang="zh-CN" altLang="en-US" sz="1405"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405"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46"/>
          <p:cNvSpPr txBox="1">
            <a:spLocks noChangeArrowheads="1"/>
          </p:cNvSpPr>
          <p:nvPr/>
        </p:nvSpPr>
        <p:spPr bwMode="auto">
          <a:xfrm>
            <a:off x="2959700" y="1600560"/>
            <a:ext cx="2457432" cy="403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566" tIns="64283" rIns="128566" bIns="6428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685"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单击编辑标题</a:t>
            </a:r>
          </a:p>
        </p:txBody>
      </p:sp>
      <p:sp>
        <p:nvSpPr>
          <p:cNvPr id="41" name="Subtitle 2"/>
          <p:cNvSpPr txBox="1"/>
          <p:nvPr/>
        </p:nvSpPr>
        <p:spPr bwMode="auto">
          <a:xfrm>
            <a:off x="490032" y="3895923"/>
            <a:ext cx="3297776" cy="530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07" tIns="48203" rIns="96407" bIns="4820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defTabSz="1283335">
              <a:spcBef>
                <a:spcPct val="20000"/>
              </a:spcBef>
              <a:defRPr/>
            </a:pPr>
            <a:r>
              <a:rPr lang="zh-CN" altLang="en-US" sz="1405"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405"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6"/>
          <p:cNvSpPr txBox="1">
            <a:spLocks noChangeArrowheads="1"/>
          </p:cNvSpPr>
          <p:nvPr/>
        </p:nvSpPr>
        <p:spPr bwMode="auto">
          <a:xfrm>
            <a:off x="2251128" y="3540987"/>
            <a:ext cx="2457432" cy="403423"/>
          </a:xfrm>
          <a:prstGeom prst="rect">
            <a:avLst/>
          </a:prstGeom>
        </p:spPr>
        <p:txBody>
          <a:bodyPr lIns="128566" tIns="64283" rIns="128566" bIns="6428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685"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单击编辑标题</a:t>
            </a:r>
          </a:p>
        </p:txBody>
      </p:sp>
      <p:sp>
        <p:nvSpPr>
          <p:cNvPr id="43" name="Subtitle 2"/>
          <p:cNvSpPr txBox="1"/>
          <p:nvPr/>
        </p:nvSpPr>
        <p:spPr bwMode="auto">
          <a:xfrm>
            <a:off x="1165704" y="5683994"/>
            <a:ext cx="3297776" cy="530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07" tIns="48203" rIns="96407" bIns="4820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defTabSz="1283335">
              <a:spcBef>
                <a:spcPct val="20000"/>
              </a:spcBef>
              <a:defRPr/>
            </a:pPr>
            <a:r>
              <a:rPr lang="zh-CN" altLang="en-US" sz="1405"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405"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6"/>
          <p:cNvSpPr txBox="1">
            <a:spLocks noChangeArrowheads="1"/>
          </p:cNvSpPr>
          <p:nvPr/>
        </p:nvSpPr>
        <p:spPr bwMode="auto">
          <a:xfrm>
            <a:off x="2959700" y="5329058"/>
            <a:ext cx="2457432" cy="403423"/>
          </a:xfrm>
          <a:prstGeom prst="rect">
            <a:avLst/>
          </a:prstGeom>
        </p:spPr>
        <p:txBody>
          <a:bodyPr lIns="128566" tIns="64283" rIns="128566" bIns="6428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3130"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685"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单击编辑标题</a:t>
            </a:r>
          </a:p>
        </p:txBody>
      </p:sp>
      <p:sp>
        <p:nvSpPr>
          <p:cNvPr id="45" name="文本框 44"/>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p>
        </p:txBody>
      </p:sp>
      <p:grpSp>
        <p:nvGrpSpPr>
          <p:cNvPr id="46" name="组合 45"/>
          <p:cNvGrpSpPr/>
          <p:nvPr/>
        </p:nvGrpSpPr>
        <p:grpSpPr>
          <a:xfrm>
            <a:off x="721798" y="880021"/>
            <a:ext cx="1893346" cy="0"/>
            <a:chOff x="2536531" y="1217999"/>
            <a:chExt cx="1893346" cy="0"/>
          </a:xfrm>
        </p:grpSpPr>
        <p:cxnSp>
          <p:nvCxnSpPr>
            <p:cNvPr id="47" name="直接连接符 46"/>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50" advTm="5000">
        <p14:flip dir="r"/>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fltVal val="0"/>
                                          </p:val>
                                        </p:tav>
                                        <p:tav tm="100000">
                                          <p:val>
                                            <p:strVal val="#ppt_h"/>
                                          </p:val>
                                        </p:tav>
                                      </p:tavLst>
                                    </p:anim>
                                    <p:animEffect transition="in" filter="fade">
                                      <p:cBhvr>
                                        <p:cTn id="39" dur="500"/>
                                        <p:tgtEl>
                                          <p:spTgt spid="2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ppt_w</p:attrName>
                                        </p:attrNameLst>
                                      </p:cBhvr>
                                      <p:tavLst>
                                        <p:tav tm="0">
                                          <p:val>
                                            <p:fltVal val="0"/>
                                          </p:val>
                                        </p:tav>
                                        <p:tav tm="100000">
                                          <p:val>
                                            <p:strVal val="#ppt_w"/>
                                          </p:val>
                                        </p:tav>
                                      </p:tavLst>
                                    </p:anim>
                                    <p:anim calcmode="lin" valueType="num">
                                      <p:cBhvr>
                                        <p:cTn id="43" dur="500" fill="hold"/>
                                        <p:tgtEl>
                                          <p:spTgt spid="27"/>
                                        </p:tgtEl>
                                        <p:attrNameLst>
                                          <p:attrName>ppt_h</p:attrName>
                                        </p:attrNameLst>
                                      </p:cBhvr>
                                      <p:tavLst>
                                        <p:tav tm="0">
                                          <p:val>
                                            <p:fltVal val="0"/>
                                          </p:val>
                                        </p:tav>
                                        <p:tav tm="100000">
                                          <p:val>
                                            <p:strVal val="#ppt_h"/>
                                          </p:val>
                                        </p:tav>
                                      </p:tavLst>
                                    </p:anim>
                                    <p:animEffect transition="in" filter="fade">
                                      <p:cBhvr>
                                        <p:cTn id="44" dur="500"/>
                                        <p:tgtEl>
                                          <p:spTgt spid="27"/>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p:cTn id="47" dur="500" fill="hold"/>
                                        <p:tgtEl>
                                          <p:spTgt spid="28"/>
                                        </p:tgtEl>
                                        <p:attrNameLst>
                                          <p:attrName>ppt_w</p:attrName>
                                        </p:attrNameLst>
                                      </p:cBhvr>
                                      <p:tavLst>
                                        <p:tav tm="0">
                                          <p:val>
                                            <p:fltVal val="0"/>
                                          </p:val>
                                        </p:tav>
                                        <p:tav tm="100000">
                                          <p:val>
                                            <p:strVal val="#ppt_w"/>
                                          </p:val>
                                        </p:tav>
                                      </p:tavLst>
                                    </p:anim>
                                    <p:anim calcmode="lin" valueType="num">
                                      <p:cBhvr>
                                        <p:cTn id="48" dur="500" fill="hold"/>
                                        <p:tgtEl>
                                          <p:spTgt spid="28"/>
                                        </p:tgtEl>
                                        <p:attrNameLst>
                                          <p:attrName>ppt_h</p:attrName>
                                        </p:attrNameLst>
                                      </p:cBhvr>
                                      <p:tavLst>
                                        <p:tav tm="0">
                                          <p:val>
                                            <p:fltVal val="0"/>
                                          </p:val>
                                        </p:tav>
                                        <p:tav tm="100000">
                                          <p:val>
                                            <p:strVal val="#ppt_h"/>
                                          </p:val>
                                        </p:tav>
                                      </p:tavLst>
                                    </p:anim>
                                    <p:animEffect transition="in" filter="fade">
                                      <p:cBhvr>
                                        <p:cTn id="49" dur="500"/>
                                        <p:tgtEl>
                                          <p:spTgt spid="2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p:cTn id="52" dur="500" fill="hold"/>
                                        <p:tgtEl>
                                          <p:spTgt spid="29"/>
                                        </p:tgtEl>
                                        <p:attrNameLst>
                                          <p:attrName>ppt_w</p:attrName>
                                        </p:attrNameLst>
                                      </p:cBhvr>
                                      <p:tavLst>
                                        <p:tav tm="0">
                                          <p:val>
                                            <p:fltVal val="0"/>
                                          </p:val>
                                        </p:tav>
                                        <p:tav tm="100000">
                                          <p:val>
                                            <p:strVal val="#ppt_w"/>
                                          </p:val>
                                        </p:tav>
                                      </p:tavLst>
                                    </p:anim>
                                    <p:anim calcmode="lin" valueType="num">
                                      <p:cBhvr>
                                        <p:cTn id="53" dur="500" fill="hold"/>
                                        <p:tgtEl>
                                          <p:spTgt spid="29"/>
                                        </p:tgtEl>
                                        <p:attrNameLst>
                                          <p:attrName>ppt_h</p:attrName>
                                        </p:attrNameLst>
                                      </p:cBhvr>
                                      <p:tavLst>
                                        <p:tav tm="0">
                                          <p:val>
                                            <p:fltVal val="0"/>
                                          </p:val>
                                        </p:tav>
                                        <p:tav tm="100000">
                                          <p:val>
                                            <p:strVal val="#ppt_h"/>
                                          </p:val>
                                        </p:tav>
                                      </p:tavLst>
                                    </p:anim>
                                    <p:animEffect transition="in" filter="fade">
                                      <p:cBhvr>
                                        <p:cTn id="54" dur="500"/>
                                        <p:tgtEl>
                                          <p:spTgt spid="29"/>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p:cTn id="57" dur="500" fill="hold"/>
                                        <p:tgtEl>
                                          <p:spTgt spid="30"/>
                                        </p:tgtEl>
                                        <p:attrNameLst>
                                          <p:attrName>ppt_w</p:attrName>
                                        </p:attrNameLst>
                                      </p:cBhvr>
                                      <p:tavLst>
                                        <p:tav tm="0">
                                          <p:val>
                                            <p:fltVal val="0"/>
                                          </p:val>
                                        </p:tav>
                                        <p:tav tm="100000">
                                          <p:val>
                                            <p:strVal val="#ppt_w"/>
                                          </p:val>
                                        </p:tav>
                                      </p:tavLst>
                                    </p:anim>
                                    <p:anim calcmode="lin" valueType="num">
                                      <p:cBhvr>
                                        <p:cTn id="58" dur="500" fill="hold"/>
                                        <p:tgtEl>
                                          <p:spTgt spid="30"/>
                                        </p:tgtEl>
                                        <p:attrNameLst>
                                          <p:attrName>ppt_h</p:attrName>
                                        </p:attrNameLst>
                                      </p:cBhvr>
                                      <p:tavLst>
                                        <p:tav tm="0">
                                          <p:val>
                                            <p:fltVal val="0"/>
                                          </p:val>
                                        </p:tav>
                                        <p:tav tm="100000">
                                          <p:val>
                                            <p:strVal val="#ppt_h"/>
                                          </p:val>
                                        </p:tav>
                                      </p:tavLst>
                                    </p:anim>
                                    <p:animEffect transition="in" filter="fade">
                                      <p:cBhvr>
                                        <p:cTn id="59" dur="500"/>
                                        <p:tgtEl>
                                          <p:spTgt spid="30"/>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500" fill="hold"/>
                                        <p:tgtEl>
                                          <p:spTgt spid="31"/>
                                        </p:tgtEl>
                                        <p:attrNameLst>
                                          <p:attrName>ppt_w</p:attrName>
                                        </p:attrNameLst>
                                      </p:cBhvr>
                                      <p:tavLst>
                                        <p:tav tm="0">
                                          <p:val>
                                            <p:fltVal val="0"/>
                                          </p:val>
                                        </p:tav>
                                        <p:tav tm="100000">
                                          <p:val>
                                            <p:strVal val="#ppt_w"/>
                                          </p:val>
                                        </p:tav>
                                      </p:tavLst>
                                    </p:anim>
                                    <p:anim calcmode="lin" valueType="num">
                                      <p:cBhvr>
                                        <p:cTn id="63" dur="500" fill="hold"/>
                                        <p:tgtEl>
                                          <p:spTgt spid="31"/>
                                        </p:tgtEl>
                                        <p:attrNameLst>
                                          <p:attrName>ppt_h</p:attrName>
                                        </p:attrNameLst>
                                      </p:cBhvr>
                                      <p:tavLst>
                                        <p:tav tm="0">
                                          <p:val>
                                            <p:fltVal val="0"/>
                                          </p:val>
                                        </p:tav>
                                        <p:tav tm="100000">
                                          <p:val>
                                            <p:strVal val="#ppt_h"/>
                                          </p:val>
                                        </p:tav>
                                      </p:tavLst>
                                    </p:anim>
                                    <p:animEffect transition="in" filter="fade">
                                      <p:cBhvr>
                                        <p:cTn id="64" dur="500"/>
                                        <p:tgtEl>
                                          <p:spTgt spid="31"/>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p:cTn id="67" dur="500" fill="hold"/>
                                        <p:tgtEl>
                                          <p:spTgt spid="32"/>
                                        </p:tgtEl>
                                        <p:attrNameLst>
                                          <p:attrName>ppt_w</p:attrName>
                                        </p:attrNameLst>
                                      </p:cBhvr>
                                      <p:tavLst>
                                        <p:tav tm="0">
                                          <p:val>
                                            <p:fltVal val="0"/>
                                          </p:val>
                                        </p:tav>
                                        <p:tav tm="100000">
                                          <p:val>
                                            <p:strVal val="#ppt_w"/>
                                          </p:val>
                                        </p:tav>
                                      </p:tavLst>
                                    </p:anim>
                                    <p:anim calcmode="lin" valueType="num">
                                      <p:cBhvr>
                                        <p:cTn id="68" dur="500" fill="hold"/>
                                        <p:tgtEl>
                                          <p:spTgt spid="32"/>
                                        </p:tgtEl>
                                        <p:attrNameLst>
                                          <p:attrName>ppt_h</p:attrName>
                                        </p:attrNameLst>
                                      </p:cBhvr>
                                      <p:tavLst>
                                        <p:tav tm="0">
                                          <p:val>
                                            <p:fltVal val="0"/>
                                          </p:val>
                                        </p:tav>
                                        <p:tav tm="100000">
                                          <p:val>
                                            <p:strVal val="#ppt_h"/>
                                          </p:val>
                                        </p:tav>
                                      </p:tavLst>
                                    </p:anim>
                                    <p:animEffect transition="in" filter="fade">
                                      <p:cBhvr>
                                        <p:cTn id="69" dur="500"/>
                                        <p:tgtEl>
                                          <p:spTgt spid="32"/>
                                        </p:tgtEl>
                                      </p:cBhvr>
                                    </p:animEffect>
                                  </p:childTnLst>
                                </p:cTn>
                              </p:par>
                            </p:childTnLst>
                          </p:cTn>
                        </p:par>
                        <p:par>
                          <p:cTn id="70" fill="hold">
                            <p:stCondLst>
                              <p:cond delay="500"/>
                            </p:stCondLst>
                            <p:childTnLst>
                              <p:par>
                                <p:cTn id="71" presetID="42" presetClass="entr" presetSubtype="0" fill="hold" grpId="0" nodeType="afterEffect">
                                  <p:stCondLst>
                                    <p:cond delay="0"/>
                                  </p:stCondLst>
                                  <p:childTnLst>
                                    <p:set>
                                      <p:cBhvr>
                                        <p:cTn id="72" dur="1" fill="hold">
                                          <p:stCondLst>
                                            <p:cond delay="0"/>
                                          </p:stCondLst>
                                        </p:cTn>
                                        <p:tgtEl>
                                          <p:spTgt spid="40"/>
                                        </p:tgtEl>
                                        <p:attrNameLst>
                                          <p:attrName>style.visibility</p:attrName>
                                        </p:attrNameLst>
                                      </p:cBhvr>
                                      <p:to>
                                        <p:strVal val="visible"/>
                                      </p:to>
                                    </p:set>
                                    <p:animEffect transition="in" filter="fade">
                                      <p:cBhvr>
                                        <p:cTn id="73" dur="1000"/>
                                        <p:tgtEl>
                                          <p:spTgt spid="40"/>
                                        </p:tgtEl>
                                      </p:cBhvr>
                                    </p:animEffect>
                                    <p:anim calcmode="lin" valueType="num">
                                      <p:cBhvr>
                                        <p:cTn id="74" dur="1000" fill="hold"/>
                                        <p:tgtEl>
                                          <p:spTgt spid="40"/>
                                        </p:tgtEl>
                                        <p:attrNameLst>
                                          <p:attrName>ppt_x</p:attrName>
                                        </p:attrNameLst>
                                      </p:cBhvr>
                                      <p:tavLst>
                                        <p:tav tm="0">
                                          <p:val>
                                            <p:strVal val="#ppt_x"/>
                                          </p:val>
                                        </p:tav>
                                        <p:tav tm="100000">
                                          <p:val>
                                            <p:strVal val="#ppt_x"/>
                                          </p:val>
                                        </p:tav>
                                      </p:tavLst>
                                    </p:anim>
                                    <p:anim calcmode="lin" valueType="num">
                                      <p:cBhvr>
                                        <p:cTn id="75" dur="1000" fill="hold"/>
                                        <p:tgtEl>
                                          <p:spTgt spid="40"/>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fade">
                                      <p:cBhvr>
                                        <p:cTn id="78" dur="1000"/>
                                        <p:tgtEl>
                                          <p:spTgt spid="39"/>
                                        </p:tgtEl>
                                      </p:cBhvr>
                                    </p:animEffect>
                                    <p:anim calcmode="lin" valueType="num">
                                      <p:cBhvr>
                                        <p:cTn id="79" dur="1000" fill="hold"/>
                                        <p:tgtEl>
                                          <p:spTgt spid="39"/>
                                        </p:tgtEl>
                                        <p:attrNameLst>
                                          <p:attrName>ppt_x</p:attrName>
                                        </p:attrNameLst>
                                      </p:cBhvr>
                                      <p:tavLst>
                                        <p:tav tm="0">
                                          <p:val>
                                            <p:strVal val="#ppt_x"/>
                                          </p:val>
                                        </p:tav>
                                        <p:tav tm="100000">
                                          <p:val>
                                            <p:strVal val="#ppt_x"/>
                                          </p:val>
                                        </p:tav>
                                      </p:tavLst>
                                    </p:anim>
                                    <p:anim calcmode="lin" valueType="num">
                                      <p:cBhvr>
                                        <p:cTn id="80" dur="1000" fill="hold"/>
                                        <p:tgtEl>
                                          <p:spTgt spid="39"/>
                                        </p:tgtEl>
                                        <p:attrNameLst>
                                          <p:attrName>ppt_y</p:attrName>
                                        </p:attrNameLst>
                                      </p:cBhvr>
                                      <p:tavLst>
                                        <p:tav tm="0">
                                          <p:val>
                                            <p:strVal val="#ppt_y+.1"/>
                                          </p:val>
                                        </p:tav>
                                        <p:tav tm="100000">
                                          <p:val>
                                            <p:strVal val="#ppt_y"/>
                                          </p:val>
                                        </p:tav>
                                      </p:tavLst>
                                    </p:anim>
                                  </p:childTnLst>
                                </p:cTn>
                              </p:par>
                            </p:childTnLst>
                          </p:cTn>
                        </p:par>
                        <p:par>
                          <p:cTn id="81" fill="hold">
                            <p:stCondLst>
                              <p:cond delay="1500"/>
                            </p:stCondLst>
                            <p:childTnLst>
                              <p:par>
                                <p:cTn id="82" presetID="42" presetClass="entr" presetSubtype="0" fill="hold" grpId="0" nodeType="afterEffect">
                                  <p:stCondLst>
                                    <p:cond delay="0"/>
                                  </p:stCondLst>
                                  <p:childTnLst>
                                    <p:set>
                                      <p:cBhvr>
                                        <p:cTn id="83" dur="1" fill="hold">
                                          <p:stCondLst>
                                            <p:cond delay="0"/>
                                          </p:stCondLst>
                                        </p:cTn>
                                        <p:tgtEl>
                                          <p:spTgt spid="42"/>
                                        </p:tgtEl>
                                        <p:attrNameLst>
                                          <p:attrName>style.visibility</p:attrName>
                                        </p:attrNameLst>
                                      </p:cBhvr>
                                      <p:to>
                                        <p:strVal val="visible"/>
                                      </p:to>
                                    </p:set>
                                    <p:animEffect transition="in" filter="fade">
                                      <p:cBhvr>
                                        <p:cTn id="84" dur="1000"/>
                                        <p:tgtEl>
                                          <p:spTgt spid="42"/>
                                        </p:tgtEl>
                                      </p:cBhvr>
                                    </p:animEffect>
                                    <p:anim calcmode="lin" valueType="num">
                                      <p:cBhvr>
                                        <p:cTn id="85" dur="1000" fill="hold"/>
                                        <p:tgtEl>
                                          <p:spTgt spid="42"/>
                                        </p:tgtEl>
                                        <p:attrNameLst>
                                          <p:attrName>ppt_x</p:attrName>
                                        </p:attrNameLst>
                                      </p:cBhvr>
                                      <p:tavLst>
                                        <p:tav tm="0">
                                          <p:val>
                                            <p:strVal val="#ppt_x"/>
                                          </p:val>
                                        </p:tav>
                                        <p:tav tm="100000">
                                          <p:val>
                                            <p:strVal val="#ppt_x"/>
                                          </p:val>
                                        </p:tav>
                                      </p:tavLst>
                                    </p:anim>
                                    <p:anim calcmode="lin" valueType="num">
                                      <p:cBhvr>
                                        <p:cTn id="86" dur="1000" fill="hold"/>
                                        <p:tgtEl>
                                          <p:spTgt spid="42"/>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41"/>
                                        </p:tgtEl>
                                        <p:attrNameLst>
                                          <p:attrName>style.visibility</p:attrName>
                                        </p:attrNameLst>
                                      </p:cBhvr>
                                      <p:to>
                                        <p:strVal val="visible"/>
                                      </p:to>
                                    </p:set>
                                    <p:animEffect transition="in" filter="fade">
                                      <p:cBhvr>
                                        <p:cTn id="89" dur="1000"/>
                                        <p:tgtEl>
                                          <p:spTgt spid="41"/>
                                        </p:tgtEl>
                                      </p:cBhvr>
                                    </p:animEffect>
                                    <p:anim calcmode="lin" valueType="num">
                                      <p:cBhvr>
                                        <p:cTn id="90" dur="1000" fill="hold"/>
                                        <p:tgtEl>
                                          <p:spTgt spid="41"/>
                                        </p:tgtEl>
                                        <p:attrNameLst>
                                          <p:attrName>ppt_x</p:attrName>
                                        </p:attrNameLst>
                                      </p:cBhvr>
                                      <p:tavLst>
                                        <p:tav tm="0">
                                          <p:val>
                                            <p:strVal val="#ppt_x"/>
                                          </p:val>
                                        </p:tav>
                                        <p:tav tm="100000">
                                          <p:val>
                                            <p:strVal val="#ppt_x"/>
                                          </p:val>
                                        </p:tav>
                                      </p:tavLst>
                                    </p:anim>
                                    <p:anim calcmode="lin" valueType="num">
                                      <p:cBhvr>
                                        <p:cTn id="91" dur="1000" fill="hold"/>
                                        <p:tgtEl>
                                          <p:spTgt spid="41"/>
                                        </p:tgtEl>
                                        <p:attrNameLst>
                                          <p:attrName>ppt_y</p:attrName>
                                        </p:attrNameLst>
                                      </p:cBhvr>
                                      <p:tavLst>
                                        <p:tav tm="0">
                                          <p:val>
                                            <p:strVal val="#ppt_y+.1"/>
                                          </p:val>
                                        </p:tav>
                                        <p:tav tm="100000">
                                          <p:val>
                                            <p:strVal val="#ppt_y"/>
                                          </p:val>
                                        </p:tav>
                                      </p:tavLst>
                                    </p:anim>
                                  </p:childTnLst>
                                </p:cTn>
                              </p:par>
                            </p:childTnLst>
                          </p:cTn>
                        </p:par>
                        <p:par>
                          <p:cTn id="92" fill="hold">
                            <p:stCondLst>
                              <p:cond delay="2500"/>
                            </p:stCondLst>
                            <p:childTnLst>
                              <p:par>
                                <p:cTn id="93" presetID="42" presetClass="entr" presetSubtype="0" fill="hold" grpId="0" nodeType="after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fade">
                                      <p:cBhvr>
                                        <p:cTn id="95" dur="1000"/>
                                        <p:tgtEl>
                                          <p:spTgt spid="44"/>
                                        </p:tgtEl>
                                      </p:cBhvr>
                                    </p:animEffect>
                                    <p:anim calcmode="lin" valueType="num">
                                      <p:cBhvr>
                                        <p:cTn id="96" dur="1000" fill="hold"/>
                                        <p:tgtEl>
                                          <p:spTgt spid="44"/>
                                        </p:tgtEl>
                                        <p:attrNameLst>
                                          <p:attrName>ppt_x</p:attrName>
                                        </p:attrNameLst>
                                      </p:cBhvr>
                                      <p:tavLst>
                                        <p:tav tm="0">
                                          <p:val>
                                            <p:strVal val="#ppt_x"/>
                                          </p:val>
                                        </p:tav>
                                        <p:tav tm="100000">
                                          <p:val>
                                            <p:strVal val="#ppt_x"/>
                                          </p:val>
                                        </p:tav>
                                      </p:tavLst>
                                    </p:anim>
                                    <p:anim calcmode="lin" valueType="num">
                                      <p:cBhvr>
                                        <p:cTn id="97" dur="1000" fill="hold"/>
                                        <p:tgtEl>
                                          <p:spTgt spid="44"/>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43"/>
                                        </p:tgtEl>
                                        <p:attrNameLst>
                                          <p:attrName>style.visibility</p:attrName>
                                        </p:attrNameLst>
                                      </p:cBhvr>
                                      <p:to>
                                        <p:strVal val="visible"/>
                                      </p:to>
                                    </p:set>
                                    <p:animEffect transition="in" filter="fade">
                                      <p:cBhvr>
                                        <p:cTn id="100" dur="1000"/>
                                        <p:tgtEl>
                                          <p:spTgt spid="43"/>
                                        </p:tgtEl>
                                      </p:cBhvr>
                                    </p:animEffect>
                                    <p:anim calcmode="lin" valueType="num">
                                      <p:cBhvr>
                                        <p:cTn id="101" dur="1000" fill="hold"/>
                                        <p:tgtEl>
                                          <p:spTgt spid="43"/>
                                        </p:tgtEl>
                                        <p:attrNameLst>
                                          <p:attrName>ppt_x</p:attrName>
                                        </p:attrNameLst>
                                      </p:cBhvr>
                                      <p:tavLst>
                                        <p:tav tm="0">
                                          <p:val>
                                            <p:strVal val="#ppt_x"/>
                                          </p:val>
                                        </p:tav>
                                        <p:tav tm="100000">
                                          <p:val>
                                            <p:strVal val="#ppt_x"/>
                                          </p:val>
                                        </p:tav>
                                      </p:tavLst>
                                    </p:anim>
                                    <p:anim calcmode="lin" valueType="num">
                                      <p:cBhvr>
                                        <p:cTn id="102" dur="1000" fill="hold"/>
                                        <p:tgtEl>
                                          <p:spTgt spid="43"/>
                                        </p:tgtEl>
                                        <p:attrNameLst>
                                          <p:attrName>ppt_y</p:attrName>
                                        </p:attrNameLst>
                                      </p:cBhvr>
                                      <p:tavLst>
                                        <p:tav tm="0">
                                          <p:val>
                                            <p:strVal val="#ppt_y+.1"/>
                                          </p:val>
                                        </p:tav>
                                        <p:tav tm="100000">
                                          <p:val>
                                            <p:strVal val="#ppt_y"/>
                                          </p:val>
                                        </p:tav>
                                      </p:tavLst>
                                    </p:anim>
                                  </p:childTnLst>
                                </p:cTn>
                              </p:par>
                            </p:childTnLst>
                          </p:cTn>
                        </p:par>
                        <p:par>
                          <p:cTn id="103" fill="hold">
                            <p:stCondLst>
                              <p:cond delay="3500"/>
                            </p:stCondLst>
                            <p:childTnLst>
                              <p:par>
                                <p:cTn id="104" presetID="42" presetClass="entr" presetSubtype="0" fill="hold" grpId="0" nodeType="afterEffect">
                                  <p:stCondLst>
                                    <p:cond delay="0"/>
                                  </p:stCondLst>
                                  <p:childTnLst>
                                    <p:set>
                                      <p:cBhvr>
                                        <p:cTn id="105" dur="1" fill="hold">
                                          <p:stCondLst>
                                            <p:cond delay="0"/>
                                          </p:stCondLst>
                                        </p:cTn>
                                        <p:tgtEl>
                                          <p:spTgt spid="34"/>
                                        </p:tgtEl>
                                        <p:attrNameLst>
                                          <p:attrName>style.visibility</p:attrName>
                                        </p:attrNameLst>
                                      </p:cBhvr>
                                      <p:to>
                                        <p:strVal val="visible"/>
                                      </p:to>
                                    </p:set>
                                    <p:animEffect transition="in" filter="fade">
                                      <p:cBhvr>
                                        <p:cTn id="106" dur="1000"/>
                                        <p:tgtEl>
                                          <p:spTgt spid="34"/>
                                        </p:tgtEl>
                                      </p:cBhvr>
                                    </p:animEffect>
                                    <p:anim calcmode="lin" valueType="num">
                                      <p:cBhvr>
                                        <p:cTn id="107" dur="1000" fill="hold"/>
                                        <p:tgtEl>
                                          <p:spTgt spid="34"/>
                                        </p:tgtEl>
                                        <p:attrNameLst>
                                          <p:attrName>ppt_x</p:attrName>
                                        </p:attrNameLst>
                                      </p:cBhvr>
                                      <p:tavLst>
                                        <p:tav tm="0">
                                          <p:val>
                                            <p:strVal val="#ppt_x"/>
                                          </p:val>
                                        </p:tav>
                                        <p:tav tm="100000">
                                          <p:val>
                                            <p:strVal val="#ppt_x"/>
                                          </p:val>
                                        </p:tav>
                                      </p:tavLst>
                                    </p:anim>
                                    <p:anim calcmode="lin" valueType="num">
                                      <p:cBhvr>
                                        <p:cTn id="108" dur="1000" fill="hold"/>
                                        <p:tgtEl>
                                          <p:spTgt spid="34"/>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33"/>
                                        </p:tgtEl>
                                        <p:attrNameLst>
                                          <p:attrName>style.visibility</p:attrName>
                                        </p:attrNameLst>
                                      </p:cBhvr>
                                      <p:to>
                                        <p:strVal val="visible"/>
                                      </p:to>
                                    </p:set>
                                    <p:animEffect transition="in" filter="fade">
                                      <p:cBhvr>
                                        <p:cTn id="111" dur="1000"/>
                                        <p:tgtEl>
                                          <p:spTgt spid="33"/>
                                        </p:tgtEl>
                                      </p:cBhvr>
                                    </p:animEffect>
                                    <p:anim calcmode="lin" valueType="num">
                                      <p:cBhvr>
                                        <p:cTn id="112" dur="1000" fill="hold"/>
                                        <p:tgtEl>
                                          <p:spTgt spid="33"/>
                                        </p:tgtEl>
                                        <p:attrNameLst>
                                          <p:attrName>ppt_x</p:attrName>
                                        </p:attrNameLst>
                                      </p:cBhvr>
                                      <p:tavLst>
                                        <p:tav tm="0">
                                          <p:val>
                                            <p:strVal val="#ppt_x"/>
                                          </p:val>
                                        </p:tav>
                                        <p:tav tm="100000">
                                          <p:val>
                                            <p:strVal val="#ppt_x"/>
                                          </p:val>
                                        </p:tav>
                                      </p:tavLst>
                                    </p:anim>
                                    <p:anim calcmode="lin" valueType="num">
                                      <p:cBhvr>
                                        <p:cTn id="113" dur="1000" fill="hold"/>
                                        <p:tgtEl>
                                          <p:spTgt spid="33"/>
                                        </p:tgtEl>
                                        <p:attrNameLst>
                                          <p:attrName>ppt_y</p:attrName>
                                        </p:attrNameLst>
                                      </p:cBhvr>
                                      <p:tavLst>
                                        <p:tav tm="0">
                                          <p:val>
                                            <p:strVal val="#ppt_y+.1"/>
                                          </p:val>
                                        </p:tav>
                                        <p:tav tm="100000">
                                          <p:val>
                                            <p:strVal val="#ppt_y"/>
                                          </p:val>
                                        </p:tav>
                                      </p:tavLst>
                                    </p:anim>
                                  </p:childTnLst>
                                </p:cTn>
                              </p:par>
                            </p:childTnLst>
                          </p:cTn>
                        </p:par>
                        <p:par>
                          <p:cTn id="114" fill="hold">
                            <p:stCondLst>
                              <p:cond delay="4500"/>
                            </p:stCondLst>
                            <p:childTnLst>
                              <p:par>
                                <p:cTn id="115" presetID="42" presetClass="entr" presetSubtype="0" fill="hold" grpId="0" nodeType="afterEffect">
                                  <p:stCondLst>
                                    <p:cond delay="0"/>
                                  </p:stCondLst>
                                  <p:childTnLst>
                                    <p:set>
                                      <p:cBhvr>
                                        <p:cTn id="116" dur="1" fill="hold">
                                          <p:stCondLst>
                                            <p:cond delay="0"/>
                                          </p:stCondLst>
                                        </p:cTn>
                                        <p:tgtEl>
                                          <p:spTgt spid="36"/>
                                        </p:tgtEl>
                                        <p:attrNameLst>
                                          <p:attrName>style.visibility</p:attrName>
                                        </p:attrNameLst>
                                      </p:cBhvr>
                                      <p:to>
                                        <p:strVal val="visible"/>
                                      </p:to>
                                    </p:set>
                                    <p:animEffect transition="in" filter="fade">
                                      <p:cBhvr>
                                        <p:cTn id="117" dur="1000"/>
                                        <p:tgtEl>
                                          <p:spTgt spid="36"/>
                                        </p:tgtEl>
                                      </p:cBhvr>
                                    </p:animEffect>
                                    <p:anim calcmode="lin" valueType="num">
                                      <p:cBhvr>
                                        <p:cTn id="118" dur="1000" fill="hold"/>
                                        <p:tgtEl>
                                          <p:spTgt spid="36"/>
                                        </p:tgtEl>
                                        <p:attrNameLst>
                                          <p:attrName>ppt_x</p:attrName>
                                        </p:attrNameLst>
                                      </p:cBhvr>
                                      <p:tavLst>
                                        <p:tav tm="0">
                                          <p:val>
                                            <p:strVal val="#ppt_x"/>
                                          </p:val>
                                        </p:tav>
                                        <p:tav tm="100000">
                                          <p:val>
                                            <p:strVal val="#ppt_x"/>
                                          </p:val>
                                        </p:tav>
                                      </p:tavLst>
                                    </p:anim>
                                    <p:anim calcmode="lin" valueType="num">
                                      <p:cBhvr>
                                        <p:cTn id="119" dur="1000" fill="hold"/>
                                        <p:tgtEl>
                                          <p:spTgt spid="36"/>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35"/>
                                        </p:tgtEl>
                                        <p:attrNameLst>
                                          <p:attrName>style.visibility</p:attrName>
                                        </p:attrNameLst>
                                      </p:cBhvr>
                                      <p:to>
                                        <p:strVal val="visible"/>
                                      </p:to>
                                    </p:set>
                                    <p:animEffect transition="in" filter="fade">
                                      <p:cBhvr>
                                        <p:cTn id="122" dur="1000"/>
                                        <p:tgtEl>
                                          <p:spTgt spid="35"/>
                                        </p:tgtEl>
                                      </p:cBhvr>
                                    </p:animEffect>
                                    <p:anim calcmode="lin" valueType="num">
                                      <p:cBhvr>
                                        <p:cTn id="123" dur="1000" fill="hold"/>
                                        <p:tgtEl>
                                          <p:spTgt spid="35"/>
                                        </p:tgtEl>
                                        <p:attrNameLst>
                                          <p:attrName>ppt_x</p:attrName>
                                        </p:attrNameLst>
                                      </p:cBhvr>
                                      <p:tavLst>
                                        <p:tav tm="0">
                                          <p:val>
                                            <p:strVal val="#ppt_x"/>
                                          </p:val>
                                        </p:tav>
                                        <p:tav tm="100000">
                                          <p:val>
                                            <p:strVal val="#ppt_x"/>
                                          </p:val>
                                        </p:tav>
                                      </p:tavLst>
                                    </p:anim>
                                    <p:anim calcmode="lin" valueType="num">
                                      <p:cBhvr>
                                        <p:cTn id="124" dur="1000" fill="hold"/>
                                        <p:tgtEl>
                                          <p:spTgt spid="35"/>
                                        </p:tgtEl>
                                        <p:attrNameLst>
                                          <p:attrName>ppt_y</p:attrName>
                                        </p:attrNameLst>
                                      </p:cBhvr>
                                      <p:tavLst>
                                        <p:tav tm="0">
                                          <p:val>
                                            <p:strVal val="#ppt_y+.1"/>
                                          </p:val>
                                        </p:tav>
                                        <p:tav tm="100000">
                                          <p:val>
                                            <p:strVal val="#ppt_y"/>
                                          </p:val>
                                        </p:tav>
                                      </p:tavLst>
                                    </p:anim>
                                  </p:childTnLst>
                                </p:cTn>
                              </p:par>
                            </p:childTnLst>
                          </p:cTn>
                        </p:par>
                        <p:par>
                          <p:cTn id="125" fill="hold">
                            <p:stCondLst>
                              <p:cond delay="5500"/>
                            </p:stCondLst>
                            <p:childTnLst>
                              <p:par>
                                <p:cTn id="126" presetID="42" presetClass="entr" presetSubtype="0" fill="hold" grpId="0" nodeType="afterEffect">
                                  <p:stCondLst>
                                    <p:cond delay="0"/>
                                  </p:stCondLst>
                                  <p:childTnLst>
                                    <p:set>
                                      <p:cBhvr>
                                        <p:cTn id="127" dur="1" fill="hold">
                                          <p:stCondLst>
                                            <p:cond delay="0"/>
                                          </p:stCondLst>
                                        </p:cTn>
                                        <p:tgtEl>
                                          <p:spTgt spid="38"/>
                                        </p:tgtEl>
                                        <p:attrNameLst>
                                          <p:attrName>style.visibility</p:attrName>
                                        </p:attrNameLst>
                                      </p:cBhvr>
                                      <p:to>
                                        <p:strVal val="visible"/>
                                      </p:to>
                                    </p:set>
                                    <p:animEffect transition="in" filter="fade">
                                      <p:cBhvr>
                                        <p:cTn id="128" dur="1000"/>
                                        <p:tgtEl>
                                          <p:spTgt spid="38"/>
                                        </p:tgtEl>
                                      </p:cBhvr>
                                    </p:animEffect>
                                    <p:anim calcmode="lin" valueType="num">
                                      <p:cBhvr>
                                        <p:cTn id="129" dur="1000" fill="hold"/>
                                        <p:tgtEl>
                                          <p:spTgt spid="38"/>
                                        </p:tgtEl>
                                        <p:attrNameLst>
                                          <p:attrName>ppt_x</p:attrName>
                                        </p:attrNameLst>
                                      </p:cBhvr>
                                      <p:tavLst>
                                        <p:tav tm="0">
                                          <p:val>
                                            <p:strVal val="#ppt_x"/>
                                          </p:val>
                                        </p:tav>
                                        <p:tav tm="100000">
                                          <p:val>
                                            <p:strVal val="#ppt_x"/>
                                          </p:val>
                                        </p:tav>
                                      </p:tavLst>
                                    </p:anim>
                                    <p:anim calcmode="lin" valueType="num">
                                      <p:cBhvr>
                                        <p:cTn id="130" dur="1000" fill="hold"/>
                                        <p:tgtEl>
                                          <p:spTgt spid="38"/>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37"/>
                                        </p:tgtEl>
                                        <p:attrNameLst>
                                          <p:attrName>style.visibility</p:attrName>
                                        </p:attrNameLst>
                                      </p:cBhvr>
                                      <p:to>
                                        <p:strVal val="visible"/>
                                      </p:to>
                                    </p:set>
                                    <p:animEffect transition="in" filter="fade">
                                      <p:cBhvr>
                                        <p:cTn id="133" dur="1000"/>
                                        <p:tgtEl>
                                          <p:spTgt spid="37"/>
                                        </p:tgtEl>
                                      </p:cBhvr>
                                    </p:animEffect>
                                    <p:anim calcmode="lin" valueType="num">
                                      <p:cBhvr>
                                        <p:cTn id="134" dur="1000" fill="hold"/>
                                        <p:tgtEl>
                                          <p:spTgt spid="37"/>
                                        </p:tgtEl>
                                        <p:attrNameLst>
                                          <p:attrName>ppt_x</p:attrName>
                                        </p:attrNameLst>
                                      </p:cBhvr>
                                      <p:tavLst>
                                        <p:tav tm="0">
                                          <p:val>
                                            <p:strVal val="#ppt_x"/>
                                          </p:val>
                                        </p:tav>
                                        <p:tav tm="100000">
                                          <p:val>
                                            <p:strVal val="#ppt_x"/>
                                          </p:val>
                                        </p:tav>
                                      </p:tavLst>
                                    </p:anim>
                                    <p:anim calcmode="lin" valueType="num">
                                      <p:cBhvr>
                                        <p:cTn id="135"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p:bldP spid="34" grpId="0"/>
      <p:bldP spid="35" grpId="0"/>
      <p:bldP spid="36" grpId="0"/>
      <p:bldP spid="37" grpId="0"/>
      <p:bldP spid="38" grpId="0"/>
      <p:bldP spid="39" grpId="0"/>
      <p:bldP spid="40" grpId="0"/>
      <p:bldP spid="41" grpId="0"/>
      <p:bldP spid="42" grpId="0"/>
      <p:bldP spid="43" grpId="0"/>
      <p:bldP spid="4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1132635" y="1871060"/>
            <a:ext cx="4202122" cy="4442276"/>
            <a:chOff x="819935" y="1087683"/>
            <a:chExt cx="2989262" cy="3159125"/>
          </a:xfrm>
        </p:grpSpPr>
        <p:sp>
          <p:nvSpPr>
            <p:cNvPr id="5" name="矩形 4"/>
            <p:cNvSpPr/>
            <p:nvPr/>
          </p:nvSpPr>
          <p:spPr bwMode="auto">
            <a:xfrm rot="19138825">
              <a:off x="1005672" y="2568821"/>
              <a:ext cx="2803525" cy="38100"/>
            </a:xfrm>
            <a:prstGeom prst="rect">
              <a:avLst/>
            </a:prstGeom>
            <a:gradFill>
              <a:gsLst>
                <a:gs pos="0">
                  <a:srgbClr val="7D7D7D"/>
                </a:gs>
                <a:gs pos="50000">
                  <a:srgbClr val="A9A9A9"/>
                </a:gs>
                <a:gs pos="100000">
                  <a:srgbClr val="7D7D7D"/>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95">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16"/>
            <p:cNvSpPr/>
            <p:nvPr/>
          </p:nvSpPr>
          <p:spPr bwMode="auto">
            <a:xfrm>
              <a:off x="823110" y="1087683"/>
              <a:ext cx="2295525" cy="874713"/>
            </a:xfrm>
            <a:custGeom>
              <a:avLst/>
              <a:gdLst>
                <a:gd name="T0" fmla="*/ 4706 w 4706"/>
                <a:gd name="T1" fmla="*/ 1936 h 1936"/>
                <a:gd name="T2" fmla="*/ 3264 w 4706"/>
                <a:gd name="T3" fmla="*/ 756 h 1936"/>
                <a:gd name="T4" fmla="*/ 3264 w 4706"/>
                <a:gd name="T5" fmla="*/ 756 h 1936"/>
                <a:gd name="T6" fmla="*/ 3262 w 4706"/>
                <a:gd name="T7" fmla="*/ 755 h 1936"/>
                <a:gd name="T8" fmla="*/ 3255 w 4706"/>
                <a:gd name="T9" fmla="*/ 751 h 1936"/>
                <a:gd name="T10" fmla="*/ 3252 w 4706"/>
                <a:gd name="T11" fmla="*/ 748 h 1936"/>
                <a:gd name="T12" fmla="*/ 287 w 4706"/>
                <a:gd name="T13" fmla="*/ 199 h 1936"/>
                <a:gd name="T14" fmla="*/ 0 w 4706"/>
                <a:gd name="T15" fmla="*/ 1508 h 1936"/>
                <a:gd name="T16" fmla="*/ 4706 w 4706"/>
                <a:gd name="T17" fmla="*/ 1936 h 1936"/>
                <a:gd name="connsiteX0" fmla="*/ 10000 w 10000"/>
                <a:gd name="connsiteY0" fmla="*/ 9312 h 9312"/>
                <a:gd name="connsiteX1" fmla="*/ 6936 w 10000"/>
                <a:gd name="connsiteY1" fmla="*/ 3217 h 9312"/>
                <a:gd name="connsiteX2" fmla="*/ 6936 w 10000"/>
                <a:gd name="connsiteY2" fmla="*/ 3217 h 9312"/>
                <a:gd name="connsiteX3" fmla="*/ 6932 w 10000"/>
                <a:gd name="connsiteY3" fmla="*/ 3212 h 9312"/>
                <a:gd name="connsiteX4" fmla="*/ 6917 w 10000"/>
                <a:gd name="connsiteY4" fmla="*/ 3191 h 9312"/>
                <a:gd name="connsiteX5" fmla="*/ 6989 w 10000"/>
                <a:gd name="connsiteY5" fmla="*/ 3010 h 9312"/>
                <a:gd name="connsiteX6" fmla="*/ 610 w 10000"/>
                <a:gd name="connsiteY6" fmla="*/ 340 h 9312"/>
                <a:gd name="connsiteX7" fmla="*/ 0 w 10000"/>
                <a:gd name="connsiteY7" fmla="*/ 7101 h 9312"/>
                <a:gd name="connsiteX8" fmla="*/ 10000 w 10000"/>
                <a:gd name="connsiteY8" fmla="*/ 9312 h 9312"/>
                <a:gd name="connsiteX0-1" fmla="*/ 10000 w 10000"/>
                <a:gd name="connsiteY0-2" fmla="*/ 9853 h 9853"/>
                <a:gd name="connsiteX1-3" fmla="*/ 6936 w 10000"/>
                <a:gd name="connsiteY1-4" fmla="*/ 3308 h 9853"/>
                <a:gd name="connsiteX2-5" fmla="*/ 6936 w 10000"/>
                <a:gd name="connsiteY2-6" fmla="*/ 3308 h 9853"/>
                <a:gd name="connsiteX3-7" fmla="*/ 6932 w 10000"/>
                <a:gd name="connsiteY3-8" fmla="*/ 3302 h 9853"/>
                <a:gd name="connsiteX4-9" fmla="*/ 7200 w 10000"/>
                <a:gd name="connsiteY4-10" fmla="*/ 3517 h 9853"/>
                <a:gd name="connsiteX5-11" fmla="*/ 6989 w 10000"/>
                <a:gd name="connsiteY5-12" fmla="*/ 3085 h 9853"/>
                <a:gd name="connsiteX6-13" fmla="*/ 610 w 10000"/>
                <a:gd name="connsiteY6-14" fmla="*/ 218 h 9853"/>
                <a:gd name="connsiteX7-15" fmla="*/ 0 w 10000"/>
                <a:gd name="connsiteY7-16" fmla="*/ 7479 h 9853"/>
                <a:gd name="connsiteX8-17" fmla="*/ 10000 w 10000"/>
                <a:gd name="connsiteY8-18" fmla="*/ 9853 h 9853"/>
                <a:gd name="connsiteX0-19" fmla="*/ 10000 w 10000"/>
                <a:gd name="connsiteY0-20" fmla="*/ 9999 h 9999"/>
                <a:gd name="connsiteX1-21" fmla="*/ 6936 w 10000"/>
                <a:gd name="connsiteY1-22" fmla="*/ 3356 h 9999"/>
                <a:gd name="connsiteX2-23" fmla="*/ 6936 w 10000"/>
                <a:gd name="connsiteY2-24" fmla="*/ 3356 h 9999"/>
                <a:gd name="connsiteX3-25" fmla="*/ 6932 w 10000"/>
                <a:gd name="connsiteY3-26" fmla="*/ 3350 h 9999"/>
                <a:gd name="connsiteX4-27" fmla="*/ 6989 w 10000"/>
                <a:gd name="connsiteY4-28" fmla="*/ 3130 h 9999"/>
                <a:gd name="connsiteX5-29" fmla="*/ 610 w 10000"/>
                <a:gd name="connsiteY5-30" fmla="*/ 220 h 9999"/>
                <a:gd name="connsiteX6-31" fmla="*/ 0 w 10000"/>
                <a:gd name="connsiteY6-32" fmla="*/ 7590 h 9999"/>
                <a:gd name="connsiteX7-33" fmla="*/ 10000 w 10000"/>
                <a:gd name="connsiteY7-34" fmla="*/ 9999 h 9999"/>
                <a:gd name="connsiteX0-35" fmla="*/ 10000 w 10000"/>
                <a:gd name="connsiteY0-36" fmla="*/ 10000 h 10000"/>
                <a:gd name="connsiteX1-37" fmla="*/ 6936 w 10000"/>
                <a:gd name="connsiteY1-38" fmla="*/ 3356 h 10000"/>
                <a:gd name="connsiteX2-39" fmla="*/ 6936 w 10000"/>
                <a:gd name="connsiteY2-40" fmla="*/ 3356 h 10000"/>
                <a:gd name="connsiteX3-41" fmla="*/ 6989 w 10000"/>
                <a:gd name="connsiteY3-42" fmla="*/ 3130 h 10000"/>
                <a:gd name="connsiteX4-43" fmla="*/ 610 w 10000"/>
                <a:gd name="connsiteY4-44" fmla="*/ 220 h 10000"/>
                <a:gd name="connsiteX5-45" fmla="*/ 0 w 10000"/>
                <a:gd name="connsiteY5-46" fmla="*/ 7591 h 10000"/>
                <a:gd name="connsiteX6-47" fmla="*/ 10000 w 10000"/>
                <a:gd name="connsiteY6-48" fmla="*/ 10000 h 10000"/>
                <a:gd name="connsiteX0-49" fmla="*/ 10000 w 10000"/>
                <a:gd name="connsiteY0-50" fmla="*/ 10000 h 10000"/>
                <a:gd name="connsiteX1-51" fmla="*/ 6936 w 10000"/>
                <a:gd name="connsiteY1-52" fmla="*/ 3356 h 10000"/>
                <a:gd name="connsiteX2-53" fmla="*/ 6989 w 10000"/>
                <a:gd name="connsiteY2-54" fmla="*/ 3130 h 10000"/>
                <a:gd name="connsiteX3-55" fmla="*/ 610 w 10000"/>
                <a:gd name="connsiteY3-56" fmla="*/ 220 h 10000"/>
                <a:gd name="connsiteX4-57" fmla="*/ 0 w 10000"/>
                <a:gd name="connsiteY4-58" fmla="*/ 7591 h 10000"/>
                <a:gd name="connsiteX5-59" fmla="*/ 10000 w 10000"/>
                <a:gd name="connsiteY5-60" fmla="*/ 10000 h 10000"/>
                <a:gd name="connsiteX0-61" fmla="*/ 10000 w 10290"/>
                <a:gd name="connsiteY0-62" fmla="*/ 10067 h 10067"/>
                <a:gd name="connsiteX1-63" fmla="*/ 6989 w 10290"/>
                <a:gd name="connsiteY1-64" fmla="*/ 3197 h 10067"/>
                <a:gd name="connsiteX2-65" fmla="*/ 610 w 10290"/>
                <a:gd name="connsiteY2-66" fmla="*/ 287 h 10067"/>
                <a:gd name="connsiteX3-67" fmla="*/ 0 w 10290"/>
                <a:gd name="connsiteY3-68" fmla="*/ 7658 h 10067"/>
                <a:gd name="connsiteX4-69" fmla="*/ 10000 w 10290"/>
                <a:gd name="connsiteY4-70" fmla="*/ 10067 h 10067"/>
                <a:gd name="connsiteX0-71" fmla="*/ 10000 w 10000"/>
                <a:gd name="connsiteY0-72" fmla="*/ 10067 h 10067"/>
                <a:gd name="connsiteX1-73" fmla="*/ 6989 w 10000"/>
                <a:gd name="connsiteY1-74" fmla="*/ 3197 h 10067"/>
                <a:gd name="connsiteX2-75" fmla="*/ 610 w 10000"/>
                <a:gd name="connsiteY2-76" fmla="*/ 287 h 10067"/>
                <a:gd name="connsiteX3-77" fmla="*/ 0 w 10000"/>
                <a:gd name="connsiteY3-78" fmla="*/ 7658 h 10067"/>
                <a:gd name="connsiteX4-79" fmla="*/ 10000 w 10000"/>
                <a:gd name="connsiteY4-80" fmla="*/ 10067 h 10067"/>
                <a:gd name="connsiteX0-81" fmla="*/ 10000 w 10000"/>
                <a:gd name="connsiteY0-82" fmla="*/ 10067 h 10067"/>
                <a:gd name="connsiteX1-83" fmla="*/ 6989 w 10000"/>
                <a:gd name="connsiteY1-84" fmla="*/ 3197 h 10067"/>
                <a:gd name="connsiteX2-85" fmla="*/ 610 w 10000"/>
                <a:gd name="connsiteY2-86" fmla="*/ 287 h 10067"/>
                <a:gd name="connsiteX3-87" fmla="*/ 0 w 10000"/>
                <a:gd name="connsiteY3-88" fmla="*/ 7658 h 10067"/>
                <a:gd name="connsiteX4-89" fmla="*/ 10000 w 10000"/>
                <a:gd name="connsiteY4-90" fmla="*/ 10067 h 10067"/>
                <a:gd name="connsiteX0-91" fmla="*/ 10000 w 10000"/>
                <a:gd name="connsiteY0-92" fmla="*/ 10081 h 10081"/>
                <a:gd name="connsiteX1-93" fmla="*/ 6989 w 10000"/>
                <a:gd name="connsiteY1-94" fmla="*/ 3211 h 10081"/>
                <a:gd name="connsiteX2-95" fmla="*/ 610 w 10000"/>
                <a:gd name="connsiteY2-96" fmla="*/ 301 h 10081"/>
                <a:gd name="connsiteX3-97" fmla="*/ 0 w 10000"/>
                <a:gd name="connsiteY3-98" fmla="*/ 7672 h 10081"/>
                <a:gd name="connsiteX4-99" fmla="*/ 10000 w 10000"/>
                <a:gd name="connsiteY4-100" fmla="*/ 10081 h 10081"/>
                <a:gd name="connsiteX0-101" fmla="*/ 10000 w 10000"/>
                <a:gd name="connsiteY0-102" fmla="*/ 10118 h 10118"/>
                <a:gd name="connsiteX1-103" fmla="*/ 6796 w 10000"/>
                <a:gd name="connsiteY1-104" fmla="*/ 2887 h 10118"/>
                <a:gd name="connsiteX2-105" fmla="*/ 610 w 10000"/>
                <a:gd name="connsiteY2-106" fmla="*/ 338 h 10118"/>
                <a:gd name="connsiteX3-107" fmla="*/ 0 w 10000"/>
                <a:gd name="connsiteY3-108" fmla="*/ 7709 h 10118"/>
                <a:gd name="connsiteX4-109" fmla="*/ 10000 w 10000"/>
                <a:gd name="connsiteY4-110" fmla="*/ 10118 h 10118"/>
                <a:gd name="connsiteX0-111" fmla="*/ 10000 w 10000"/>
                <a:gd name="connsiteY0-112" fmla="*/ 10124 h 10124"/>
                <a:gd name="connsiteX1-113" fmla="*/ 6796 w 10000"/>
                <a:gd name="connsiteY1-114" fmla="*/ 2893 h 10124"/>
                <a:gd name="connsiteX2-115" fmla="*/ 610 w 10000"/>
                <a:gd name="connsiteY2-116" fmla="*/ 344 h 10124"/>
                <a:gd name="connsiteX3-117" fmla="*/ 0 w 10000"/>
                <a:gd name="connsiteY3-118" fmla="*/ 7715 h 10124"/>
                <a:gd name="connsiteX4-119" fmla="*/ 10000 w 10000"/>
                <a:gd name="connsiteY4-120" fmla="*/ 10124 h 101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124">
                  <a:moveTo>
                    <a:pt x="10000" y="10124"/>
                  </a:moveTo>
                  <a:cubicBezTo>
                    <a:pt x="9159" y="7545"/>
                    <a:pt x="8270" y="5034"/>
                    <a:pt x="6796" y="2893"/>
                  </a:cubicBezTo>
                  <a:cubicBezTo>
                    <a:pt x="5515" y="1032"/>
                    <a:pt x="3782" y="-776"/>
                    <a:pt x="610" y="344"/>
                  </a:cubicBezTo>
                  <a:cubicBezTo>
                    <a:pt x="759" y="3181"/>
                    <a:pt x="663" y="4876"/>
                    <a:pt x="0" y="7715"/>
                  </a:cubicBezTo>
                  <a:cubicBezTo>
                    <a:pt x="3334" y="5272"/>
                    <a:pt x="6887" y="6127"/>
                    <a:pt x="10000" y="10124"/>
                  </a:cubicBezTo>
                  <a:close/>
                </a:path>
              </a:pathLst>
            </a:custGeom>
            <a:solidFill>
              <a:schemeClr val="accent1"/>
            </a:solidFill>
            <a:ln w="9525" cap="rnd">
              <a:solidFill>
                <a:srgbClr val="C5C5C5"/>
              </a:solidFill>
              <a:prstDash val="solid"/>
              <a:round/>
            </a:ln>
          </p:spPr>
          <p:txBody>
            <a:bodyPr/>
            <a:lstStyle/>
            <a:p>
              <a:pPr>
                <a:defRPr/>
              </a:pPr>
              <a:endParaRPr lang="zh-CN" altLang="en-US" sz="1895">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18"/>
            <p:cNvSpPr/>
            <p:nvPr/>
          </p:nvSpPr>
          <p:spPr bwMode="auto">
            <a:xfrm>
              <a:off x="819935" y="1541708"/>
              <a:ext cx="2298700" cy="1595438"/>
            </a:xfrm>
            <a:custGeom>
              <a:avLst/>
              <a:gdLst>
                <a:gd name="T0" fmla="*/ 4714 w 4714"/>
                <a:gd name="T1" fmla="*/ 862 h 3272"/>
                <a:gd name="T2" fmla="*/ 8 w 4714"/>
                <a:gd name="T3" fmla="*/ 434 h 3272"/>
                <a:gd name="T4" fmla="*/ 8 w 4714"/>
                <a:gd name="T5" fmla="*/ 434 h 3272"/>
                <a:gd name="T6" fmla="*/ 0 w 4714"/>
                <a:gd name="T7" fmla="*/ 448 h 3272"/>
                <a:gd name="T8" fmla="*/ 1672 w 4714"/>
                <a:gd name="T9" fmla="*/ 3272 h 3272"/>
                <a:gd name="T10" fmla="*/ 4714 w 4714"/>
                <a:gd name="T11" fmla="*/ 862 h 3272"/>
              </a:gdLst>
              <a:ahLst/>
              <a:cxnLst>
                <a:cxn ang="0">
                  <a:pos x="T0" y="T1"/>
                </a:cxn>
                <a:cxn ang="0">
                  <a:pos x="T2" y="T3"/>
                </a:cxn>
                <a:cxn ang="0">
                  <a:pos x="T4" y="T5"/>
                </a:cxn>
                <a:cxn ang="0">
                  <a:pos x="T6" y="T7"/>
                </a:cxn>
                <a:cxn ang="0">
                  <a:pos x="T8" y="T9"/>
                </a:cxn>
                <a:cxn ang="0">
                  <a:pos x="T10" y="T11"/>
                </a:cxn>
              </a:cxnLst>
              <a:rect l="0" t="0" r="r" b="b"/>
              <a:pathLst>
                <a:path w="4714" h="3272">
                  <a:moveTo>
                    <a:pt x="4714" y="862"/>
                  </a:moveTo>
                  <a:cubicBezTo>
                    <a:pt x="3249" y="152"/>
                    <a:pt x="1577" y="0"/>
                    <a:pt x="8" y="434"/>
                  </a:cubicBezTo>
                  <a:lnTo>
                    <a:pt x="8" y="434"/>
                  </a:lnTo>
                  <a:cubicBezTo>
                    <a:pt x="6" y="439"/>
                    <a:pt x="3" y="443"/>
                    <a:pt x="0" y="448"/>
                  </a:cubicBezTo>
                  <a:cubicBezTo>
                    <a:pt x="792" y="1227"/>
                    <a:pt x="1313" y="2222"/>
                    <a:pt x="1672" y="3272"/>
                  </a:cubicBezTo>
                  <a:lnTo>
                    <a:pt x="4714" y="862"/>
                  </a:lnTo>
                  <a:close/>
                </a:path>
              </a:pathLst>
            </a:custGeom>
            <a:solidFill>
              <a:schemeClr val="accent2"/>
            </a:solidFill>
            <a:ln w="9525" cap="rnd">
              <a:solidFill>
                <a:srgbClr val="EAEAEA"/>
              </a:solidFill>
              <a:prstDash val="solid"/>
              <a:round/>
            </a:ln>
          </p:spPr>
          <p:txBody>
            <a:bodyPr/>
            <a:lstStyle/>
            <a:p>
              <a:pPr>
                <a:defRPr/>
              </a:pPr>
              <a:endParaRPr lang="zh-CN" altLang="en-US" sz="1895">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19"/>
            <p:cNvSpPr/>
            <p:nvPr/>
          </p:nvSpPr>
          <p:spPr bwMode="auto">
            <a:xfrm>
              <a:off x="2347110" y="1319458"/>
              <a:ext cx="773112" cy="642938"/>
            </a:xfrm>
            <a:custGeom>
              <a:avLst/>
              <a:gdLst>
                <a:gd name="T0" fmla="*/ 1445 w 1445"/>
                <a:gd name="T1" fmla="*/ 1177 h 1180"/>
                <a:gd name="T2" fmla="*/ 0 w 1445"/>
                <a:gd name="T3" fmla="*/ 0 h 1180"/>
                <a:gd name="T4" fmla="*/ 1442 w 1445"/>
                <a:gd name="T5" fmla="*/ 1180 h 1180"/>
                <a:gd name="T6" fmla="*/ 1442 w 1445"/>
                <a:gd name="T7" fmla="*/ 1180 h 1180"/>
                <a:gd name="T8" fmla="*/ 1445 w 1445"/>
                <a:gd name="T9" fmla="*/ 1177 h 1180"/>
                <a:gd name="connsiteX0" fmla="*/ 10996 w 10996"/>
                <a:gd name="connsiteY0" fmla="*/ 10789 h 10814"/>
                <a:gd name="connsiteX1" fmla="*/ 0 w 10996"/>
                <a:gd name="connsiteY1" fmla="*/ 0 h 10814"/>
                <a:gd name="connsiteX2" fmla="*/ 10975 w 10996"/>
                <a:gd name="connsiteY2" fmla="*/ 10814 h 10814"/>
                <a:gd name="connsiteX3" fmla="*/ 10975 w 10996"/>
                <a:gd name="connsiteY3" fmla="*/ 10814 h 10814"/>
                <a:gd name="connsiteX4" fmla="*/ 10996 w 10996"/>
                <a:gd name="connsiteY4" fmla="*/ 10789 h 10814"/>
                <a:gd name="connsiteX0-1" fmla="*/ 11970 w 11970"/>
                <a:gd name="connsiteY0-2" fmla="*/ 10809 h 10834"/>
                <a:gd name="connsiteX1-3" fmla="*/ 974 w 11970"/>
                <a:gd name="connsiteY1-4" fmla="*/ 20 h 10834"/>
                <a:gd name="connsiteX2-5" fmla="*/ 11949 w 11970"/>
                <a:gd name="connsiteY2-6" fmla="*/ 10834 h 10834"/>
                <a:gd name="connsiteX3-7" fmla="*/ 11949 w 11970"/>
                <a:gd name="connsiteY3-8" fmla="*/ 10834 h 10834"/>
                <a:gd name="connsiteX4-9" fmla="*/ 11970 w 11970"/>
                <a:gd name="connsiteY4-10" fmla="*/ 10809 h 10834"/>
                <a:gd name="connsiteX0-11" fmla="*/ 11970 w 11970"/>
                <a:gd name="connsiteY0-12" fmla="*/ 10809 h 10834"/>
                <a:gd name="connsiteX1-13" fmla="*/ 974 w 11970"/>
                <a:gd name="connsiteY1-14" fmla="*/ 20 h 10834"/>
                <a:gd name="connsiteX2-15" fmla="*/ 11949 w 11970"/>
                <a:gd name="connsiteY2-16" fmla="*/ 10834 h 10834"/>
                <a:gd name="connsiteX3-17" fmla="*/ 11949 w 11970"/>
                <a:gd name="connsiteY3-18" fmla="*/ 10834 h 10834"/>
                <a:gd name="connsiteX4-19" fmla="*/ 11970 w 11970"/>
                <a:gd name="connsiteY4-20" fmla="*/ 10809 h 10834"/>
                <a:gd name="connsiteX0-21" fmla="*/ 10996 w 10996"/>
                <a:gd name="connsiteY0-22" fmla="*/ 10789 h 10814"/>
                <a:gd name="connsiteX1-23" fmla="*/ 0 w 10996"/>
                <a:gd name="connsiteY1-24" fmla="*/ 0 h 10814"/>
                <a:gd name="connsiteX2-25" fmla="*/ 10975 w 10996"/>
                <a:gd name="connsiteY2-26" fmla="*/ 10814 h 10814"/>
                <a:gd name="connsiteX3-27" fmla="*/ 10975 w 10996"/>
                <a:gd name="connsiteY3-28" fmla="*/ 10814 h 10814"/>
                <a:gd name="connsiteX4-29" fmla="*/ 10996 w 10996"/>
                <a:gd name="connsiteY4-30" fmla="*/ 10789 h 10814"/>
                <a:gd name="connsiteX0-31" fmla="*/ 10996 w 10996"/>
                <a:gd name="connsiteY0-32" fmla="*/ 10789 h 10814"/>
                <a:gd name="connsiteX1-33" fmla="*/ 0 w 10996"/>
                <a:gd name="connsiteY1-34" fmla="*/ 0 h 10814"/>
                <a:gd name="connsiteX2-35" fmla="*/ 10975 w 10996"/>
                <a:gd name="connsiteY2-36" fmla="*/ 10814 h 10814"/>
                <a:gd name="connsiteX3-37" fmla="*/ 10975 w 10996"/>
                <a:gd name="connsiteY3-38" fmla="*/ 10814 h 10814"/>
                <a:gd name="connsiteX4-39" fmla="*/ 10996 w 10996"/>
                <a:gd name="connsiteY4-40" fmla="*/ 10789 h 10814"/>
                <a:gd name="connsiteX0-41" fmla="*/ 10885 w 10885"/>
                <a:gd name="connsiteY0-42" fmla="*/ 11332 h 11357"/>
                <a:gd name="connsiteX1-43" fmla="*/ 0 w 10885"/>
                <a:gd name="connsiteY1-44" fmla="*/ 0 h 11357"/>
                <a:gd name="connsiteX2-45" fmla="*/ 10864 w 10885"/>
                <a:gd name="connsiteY2-46" fmla="*/ 11357 h 11357"/>
                <a:gd name="connsiteX3-47" fmla="*/ 10864 w 10885"/>
                <a:gd name="connsiteY3-48" fmla="*/ 11357 h 11357"/>
                <a:gd name="connsiteX4-49" fmla="*/ 10885 w 10885"/>
                <a:gd name="connsiteY4-50" fmla="*/ 11332 h 11357"/>
                <a:gd name="connsiteX0-51" fmla="*/ 10959 w 10959"/>
                <a:gd name="connsiteY0-52" fmla="*/ 11151 h 11176"/>
                <a:gd name="connsiteX1-53" fmla="*/ 0 w 10959"/>
                <a:gd name="connsiteY1-54" fmla="*/ 0 h 11176"/>
                <a:gd name="connsiteX2-55" fmla="*/ 10938 w 10959"/>
                <a:gd name="connsiteY2-56" fmla="*/ 11176 h 11176"/>
                <a:gd name="connsiteX3-57" fmla="*/ 10938 w 10959"/>
                <a:gd name="connsiteY3-58" fmla="*/ 11176 h 11176"/>
                <a:gd name="connsiteX4-59" fmla="*/ 10959 w 10959"/>
                <a:gd name="connsiteY4-60" fmla="*/ 11151 h 11176"/>
                <a:gd name="connsiteX0-61" fmla="*/ 10959 w 10959"/>
                <a:gd name="connsiteY0-62" fmla="*/ 11151 h 11176"/>
                <a:gd name="connsiteX1-63" fmla="*/ 0 w 10959"/>
                <a:gd name="connsiteY1-64" fmla="*/ 0 h 11176"/>
                <a:gd name="connsiteX2-65" fmla="*/ 10938 w 10959"/>
                <a:gd name="connsiteY2-66" fmla="*/ 11176 h 11176"/>
                <a:gd name="connsiteX3-67" fmla="*/ 10938 w 10959"/>
                <a:gd name="connsiteY3-68" fmla="*/ 11176 h 11176"/>
                <a:gd name="connsiteX4-69" fmla="*/ 10959 w 10959"/>
                <a:gd name="connsiteY4-70" fmla="*/ 11151 h 11176"/>
                <a:gd name="connsiteX0-71" fmla="*/ 10959 w 10959"/>
                <a:gd name="connsiteY0-72" fmla="*/ 11151 h 11176"/>
                <a:gd name="connsiteX1-73" fmla="*/ 0 w 10959"/>
                <a:gd name="connsiteY1-74" fmla="*/ 0 h 11176"/>
                <a:gd name="connsiteX2-75" fmla="*/ 10938 w 10959"/>
                <a:gd name="connsiteY2-76" fmla="*/ 11176 h 11176"/>
                <a:gd name="connsiteX3-77" fmla="*/ 10938 w 10959"/>
                <a:gd name="connsiteY3-78" fmla="*/ 11176 h 11176"/>
                <a:gd name="connsiteX4-79" fmla="*/ 10959 w 10959"/>
                <a:gd name="connsiteY4-80" fmla="*/ 11151 h 111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959" h="11176">
                  <a:moveTo>
                    <a:pt x="10959" y="11151"/>
                  </a:moveTo>
                  <a:cubicBezTo>
                    <a:pt x="8129" y="6074"/>
                    <a:pt x="7132" y="2023"/>
                    <a:pt x="0" y="0"/>
                  </a:cubicBezTo>
                  <a:cubicBezTo>
                    <a:pt x="4889" y="3072"/>
                    <a:pt x="8142" y="7117"/>
                    <a:pt x="10938" y="11176"/>
                  </a:cubicBezTo>
                  <a:lnTo>
                    <a:pt x="10938" y="11176"/>
                  </a:lnTo>
                  <a:cubicBezTo>
                    <a:pt x="10945" y="11168"/>
                    <a:pt x="10952" y="11159"/>
                    <a:pt x="10959" y="11151"/>
                  </a:cubicBezTo>
                  <a:close/>
                </a:path>
              </a:pathLst>
            </a:custGeom>
            <a:solidFill>
              <a:schemeClr val="accent2"/>
            </a:solidFill>
            <a:ln w="0">
              <a:solidFill>
                <a:srgbClr val="D9D9D9"/>
              </a:solidFill>
              <a:prstDash val="solid"/>
              <a:round/>
            </a:ln>
          </p:spPr>
          <p:txBody>
            <a:bodyPr/>
            <a:lstStyle/>
            <a:p>
              <a:pPr>
                <a:defRPr/>
              </a:pPr>
              <a:endParaRPr lang="zh-CN" altLang="en-US" sz="1895">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22"/>
            <p:cNvSpPr/>
            <p:nvPr/>
          </p:nvSpPr>
          <p:spPr bwMode="auto">
            <a:xfrm>
              <a:off x="1634322" y="1962396"/>
              <a:ext cx="1762125" cy="2284412"/>
            </a:xfrm>
            <a:custGeom>
              <a:avLst/>
              <a:gdLst>
                <a:gd name="T0" fmla="*/ 2641 w 3612"/>
                <a:gd name="T1" fmla="*/ 4682 h 4686"/>
                <a:gd name="T2" fmla="*/ 3042 w 3612"/>
                <a:gd name="T3" fmla="*/ 0 h 4686"/>
                <a:gd name="T4" fmla="*/ 3042 w 3612"/>
                <a:gd name="T5" fmla="*/ 0 h 4686"/>
                <a:gd name="T6" fmla="*/ 0 w 3612"/>
                <a:gd name="T7" fmla="*/ 2410 h 4686"/>
                <a:gd name="T8" fmla="*/ 2 w 3612"/>
                <a:gd name="T9" fmla="*/ 2415 h 4686"/>
                <a:gd name="T10" fmla="*/ 2635 w 3612"/>
                <a:gd name="T11" fmla="*/ 4686 h 4686"/>
                <a:gd name="T12" fmla="*/ 2641 w 3612"/>
                <a:gd name="T13" fmla="*/ 4682 h 4686"/>
              </a:gdLst>
              <a:ahLst/>
              <a:cxnLst>
                <a:cxn ang="0">
                  <a:pos x="T0" y="T1"/>
                </a:cxn>
                <a:cxn ang="0">
                  <a:pos x="T2" y="T3"/>
                </a:cxn>
                <a:cxn ang="0">
                  <a:pos x="T4" y="T5"/>
                </a:cxn>
                <a:cxn ang="0">
                  <a:pos x="T6" y="T7"/>
                </a:cxn>
                <a:cxn ang="0">
                  <a:pos x="T8" y="T9"/>
                </a:cxn>
                <a:cxn ang="0">
                  <a:pos x="T10" y="T11"/>
                </a:cxn>
                <a:cxn ang="0">
                  <a:pos x="T12" y="T13"/>
                </a:cxn>
              </a:cxnLst>
              <a:rect l="0" t="0" r="r" b="b"/>
              <a:pathLst>
                <a:path w="3612" h="4686">
                  <a:moveTo>
                    <a:pt x="2641" y="4682"/>
                  </a:moveTo>
                  <a:cubicBezTo>
                    <a:pt x="3465" y="3259"/>
                    <a:pt x="3612" y="1542"/>
                    <a:pt x="3042" y="0"/>
                  </a:cubicBezTo>
                  <a:lnTo>
                    <a:pt x="3042" y="0"/>
                  </a:lnTo>
                  <a:lnTo>
                    <a:pt x="0" y="2410"/>
                  </a:lnTo>
                  <a:cubicBezTo>
                    <a:pt x="1" y="2412"/>
                    <a:pt x="1" y="2413"/>
                    <a:pt x="2" y="2415"/>
                  </a:cubicBezTo>
                  <a:cubicBezTo>
                    <a:pt x="959" y="3147"/>
                    <a:pt x="1640" y="3583"/>
                    <a:pt x="2635" y="4686"/>
                  </a:cubicBezTo>
                  <a:cubicBezTo>
                    <a:pt x="2637" y="4684"/>
                    <a:pt x="2639" y="4683"/>
                    <a:pt x="2641" y="4682"/>
                  </a:cubicBezTo>
                  <a:close/>
                </a:path>
              </a:pathLst>
            </a:custGeom>
            <a:solidFill>
              <a:schemeClr val="accent3"/>
            </a:solidFill>
            <a:ln w="9525" cap="rnd">
              <a:solidFill>
                <a:schemeClr val="bg1"/>
              </a:solidFill>
              <a:prstDash val="solid"/>
              <a:round/>
            </a:ln>
          </p:spPr>
          <p:txBody>
            <a:bodyPr/>
            <a:lstStyle/>
            <a:p>
              <a:pPr>
                <a:defRPr/>
              </a:pPr>
              <a:endParaRPr lang="zh-CN" altLang="en-US" sz="1895">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24"/>
            <p:cNvSpPr/>
            <p:nvPr/>
          </p:nvSpPr>
          <p:spPr bwMode="auto">
            <a:xfrm>
              <a:off x="2923372" y="1962396"/>
              <a:ext cx="869950" cy="2282825"/>
            </a:xfrm>
            <a:custGeom>
              <a:avLst/>
              <a:gdLst>
                <a:gd name="T0" fmla="*/ 1513 w 1784"/>
                <a:gd name="T1" fmla="*/ 2131 h 4682"/>
                <a:gd name="T2" fmla="*/ 1493 w 1784"/>
                <a:gd name="T3" fmla="*/ 2084 h 4682"/>
                <a:gd name="T4" fmla="*/ 401 w 1784"/>
                <a:gd name="T5" fmla="*/ 0 h 4682"/>
                <a:gd name="T6" fmla="*/ 0 w 1784"/>
                <a:gd name="T7" fmla="*/ 4682 h 4682"/>
                <a:gd name="T8" fmla="*/ 0 w 1784"/>
                <a:gd name="T9" fmla="*/ 4682 h 4682"/>
                <a:gd name="T10" fmla="*/ 1431 w 1784"/>
                <a:gd name="T11" fmla="*/ 4681 h 4682"/>
                <a:gd name="T12" fmla="*/ 1513 w 1784"/>
                <a:gd name="T13" fmla="*/ 2131 h 4682"/>
              </a:gdLst>
              <a:ahLst/>
              <a:cxnLst>
                <a:cxn ang="0">
                  <a:pos x="T0" y="T1"/>
                </a:cxn>
                <a:cxn ang="0">
                  <a:pos x="T2" y="T3"/>
                </a:cxn>
                <a:cxn ang="0">
                  <a:pos x="T4" y="T5"/>
                </a:cxn>
                <a:cxn ang="0">
                  <a:pos x="T6" y="T7"/>
                </a:cxn>
                <a:cxn ang="0">
                  <a:pos x="T8" y="T9"/>
                </a:cxn>
                <a:cxn ang="0">
                  <a:pos x="T10" y="T11"/>
                </a:cxn>
                <a:cxn ang="0">
                  <a:pos x="T12" y="T13"/>
                </a:cxn>
              </a:cxnLst>
              <a:rect l="0" t="0" r="r" b="b"/>
              <a:pathLst>
                <a:path w="1784" h="4682">
                  <a:moveTo>
                    <a:pt x="1513" y="2131"/>
                  </a:moveTo>
                  <a:lnTo>
                    <a:pt x="1493" y="2084"/>
                  </a:lnTo>
                  <a:cubicBezTo>
                    <a:pt x="1236" y="1338"/>
                    <a:pt x="868" y="635"/>
                    <a:pt x="401" y="0"/>
                  </a:cubicBezTo>
                  <a:cubicBezTo>
                    <a:pt x="971" y="1542"/>
                    <a:pt x="824" y="3259"/>
                    <a:pt x="0" y="4682"/>
                  </a:cubicBezTo>
                  <a:lnTo>
                    <a:pt x="0" y="4682"/>
                  </a:lnTo>
                  <a:cubicBezTo>
                    <a:pt x="534" y="4328"/>
                    <a:pt x="1017" y="4377"/>
                    <a:pt x="1431" y="4681"/>
                  </a:cubicBezTo>
                  <a:cubicBezTo>
                    <a:pt x="1653" y="3813"/>
                    <a:pt x="1784" y="3028"/>
                    <a:pt x="1513" y="2131"/>
                  </a:cubicBezTo>
                  <a:close/>
                </a:path>
              </a:pathLst>
            </a:custGeom>
            <a:solidFill>
              <a:schemeClr val="accent4"/>
            </a:solidFill>
            <a:ln w="9525" cap="rnd">
              <a:solidFill>
                <a:schemeClr val="bg1"/>
              </a:solidFill>
              <a:prstDash val="solid"/>
              <a:round/>
            </a:ln>
          </p:spPr>
          <p:txBody>
            <a:bodyPr/>
            <a:lstStyle/>
            <a:p>
              <a:pPr>
                <a:defRPr/>
              </a:pPr>
              <a:endParaRPr lang="zh-CN" altLang="en-US" sz="1895">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25"/>
            <p:cNvSpPr/>
            <p:nvPr/>
          </p:nvSpPr>
          <p:spPr bwMode="auto">
            <a:xfrm>
              <a:off x="3118635" y="1960808"/>
              <a:ext cx="585787" cy="1039813"/>
            </a:xfrm>
            <a:custGeom>
              <a:avLst/>
              <a:gdLst>
                <a:gd name="T0" fmla="*/ 1087 w 1199"/>
                <a:gd name="T1" fmla="*/ 2057 h 2134"/>
                <a:gd name="T2" fmla="*/ 18 w 1199"/>
                <a:gd name="T3" fmla="*/ 21 h 2134"/>
                <a:gd name="T4" fmla="*/ 3 w 1199"/>
                <a:gd name="T5" fmla="*/ 0 h 2134"/>
                <a:gd name="T6" fmla="*/ 0 w 1199"/>
                <a:gd name="T7" fmla="*/ 3 h 2134"/>
                <a:gd name="T8" fmla="*/ 0 w 1199"/>
                <a:gd name="T9" fmla="*/ 3 h 2134"/>
                <a:gd name="T10" fmla="*/ 1092 w 1199"/>
                <a:gd name="T11" fmla="*/ 2087 h 2134"/>
                <a:gd name="T12" fmla="*/ 1092 w 1199"/>
                <a:gd name="T13" fmla="*/ 2087 h 2134"/>
                <a:gd name="T14" fmla="*/ 1112 w 1199"/>
                <a:gd name="T15" fmla="*/ 2134 h 2134"/>
                <a:gd name="T16" fmla="*/ 1087 w 1199"/>
                <a:gd name="T17" fmla="*/ 2057 h 2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9" h="2134">
                  <a:moveTo>
                    <a:pt x="1087" y="2057"/>
                  </a:moveTo>
                  <a:cubicBezTo>
                    <a:pt x="1199" y="1504"/>
                    <a:pt x="664" y="542"/>
                    <a:pt x="18" y="21"/>
                  </a:cubicBezTo>
                  <a:cubicBezTo>
                    <a:pt x="13" y="14"/>
                    <a:pt x="8" y="7"/>
                    <a:pt x="3" y="0"/>
                  </a:cubicBezTo>
                  <a:lnTo>
                    <a:pt x="0" y="3"/>
                  </a:lnTo>
                  <a:lnTo>
                    <a:pt x="0" y="3"/>
                  </a:lnTo>
                  <a:cubicBezTo>
                    <a:pt x="467" y="638"/>
                    <a:pt x="835" y="1341"/>
                    <a:pt x="1092" y="2087"/>
                  </a:cubicBezTo>
                  <a:lnTo>
                    <a:pt x="1092" y="2087"/>
                  </a:lnTo>
                  <a:lnTo>
                    <a:pt x="1112" y="2134"/>
                  </a:lnTo>
                  <a:cubicBezTo>
                    <a:pt x="1104" y="2108"/>
                    <a:pt x="1096" y="2083"/>
                    <a:pt x="1087" y="2057"/>
                  </a:cubicBezTo>
                  <a:close/>
                </a:path>
              </a:pathLst>
            </a:custGeom>
            <a:solidFill>
              <a:schemeClr val="accent1"/>
            </a:solidFill>
            <a:ln w="0">
              <a:solidFill>
                <a:schemeClr val="bg1"/>
              </a:solidFill>
              <a:prstDash val="solid"/>
              <a:round/>
            </a:ln>
          </p:spPr>
          <p:txBody>
            <a:bodyPr/>
            <a:lstStyle/>
            <a:p>
              <a:pPr>
                <a:defRPr/>
              </a:pPr>
              <a:endParaRPr lang="zh-CN" altLang="en-US" sz="1895">
                <a:latin typeface="Arial" panose="020B0604020202020204" pitchFamily="34" charset="0"/>
                <a:ea typeface="微软雅黑" panose="020B0503020204020204" pitchFamily="34" charset="-122"/>
                <a:sym typeface="Arial" panose="020B0604020202020204" pitchFamily="34" charset="0"/>
              </a:endParaRPr>
            </a:p>
          </p:txBody>
        </p:sp>
        <p:sp>
          <p:nvSpPr>
            <p:cNvPr id="12" name="圆角矩形 11"/>
            <p:cNvSpPr/>
            <p:nvPr/>
          </p:nvSpPr>
          <p:spPr bwMode="auto">
            <a:xfrm rot="19138825">
              <a:off x="913597" y="3618158"/>
              <a:ext cx="514350" cy="106363"/>
            </a:xfrm>
            <a:prstGeom prst="roundRect">
              <a:avLst>
                <a:gd name="adj" fmla="val 50000"/>
              </a:avLst>
            </a:prstGeom>
            <a:gradFill>
              <a:gsLst>
                <a:gs pos="0">
                  <a:srgbClr val="7D7D7D"/>
                </a:gs>
                <a:gs pos="50000">
                  <a:srgbClr val="A9A9A9"/>
                </a:gs>
                <a:gs pos="100000">
                  <a:srgbClr val="7D7D7D"/>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95">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任意多边形 12"/>
          <p:cNvSpPr/>
          <p:nvPr/>
        </p:nvSpPr>
        <p:spPr>
          <a:xfrm>
            <a:off x="4147541" y="1607648"/>
            <a:ext cx="1213996" cy="959889"/>
          </a:xfrm>
          <a:custGeom>
            <a:avLst/>
            <a:gdLst>
              <a:gd name="connsiteX0" fmla="*/ 766119 w 766119"/>
              <a:gd name="connsiteY0" fmla="*/ 0 h 605482"/>
              <a:gd name="connsiteX1" fmla="*/ 74140 w 766119"/>
              <a:gd name="connsiteY1" fmla="*/ 605482 h 605482"/>
              <a:gd name="connsiteX2" fmla="*/ 0 w 766119"/>
              <a:gd name="connsiteY2" fmla="*/ 197709 h 605482"/>
              <a:gd name="connsiteX3" fmla="*/ 0 w 766119"/>
              <a:gd name="connsiteY3" fmla="*/ 197709 h 605482"/>
            </a:gdLst>
            <a:ahLst/>
            <a:cxnLst>
              <a:cxn ang="0">
                <a:pos x="connsiteX0" y="connsiteY0"/>
              </a:cxn>
              <a:cxn ang="0">
                <a:pos x="connsiteX1" y="connsiteY1"/>
              </a:cxn>
              <a:cxn ang="0">
                <a:pos x="connsiteX2" y="connsiteY2"/>
              </a:cxn>
              <a:cxn ang="0">
                <a:pos x="connsiteX3" y="connsiteY3"/>
              </a:cxn>
            </a:cxnLst>
            <a:rect l="l" t="t" r="r" b="b"/>
            <a:pathLst>
              <a:path w="766119" h="605482">
                <a:moveTo>
                  <a:pt x="766119" y="0"/>
                </a:moveTo>
                <a:lnTo>
                  <a:pt x="74140" y="605482"/>
                </a:lnTo>
                <a:lnTo>
                  <a:pt x="0" y="197709"/>
                </a:lnTo>
                <a:lnTo>
                  <a:pt x="0" y="197709"/>
                </a:lnTo>
              </a:path>
            </a:pathLst>
          </a:custGeom>
          <a:ln w="1905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895">
              <a:solidFill>
                <a:srgbClr val="074AA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a:spLocks noChangeArrowheads="1"/>
          </p:cNvSpPr>
          <p:nvPr/>
        </p:nvSpPr>
        <p:spPr bwMode="auto">
          <a:xfrm rot="-2529214">
            <a:off x="4314198" y="1560126"/>
            <a:ext cx="1050288" cy="35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eaLnBrk="1" hangingPunct="1"/>
            <a:r>
              <a:rPr lang="zh-CN" altLang="en-US" sz="168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输入标题</a:t>
            </a:r>
          </a:p>
        </p:txBody>
      </p:sp>
      <p:sp>
        <p:nvSpPr>
          <p:cNvPr id="15" name="任意多边形 14"/>
          <p:cNvSpPr/>
          <p:nvPr/>
        </p:nvSpPr>
        <p:spPr>
          <a:xfrm>
            <a:off x="4904057" y="2297431"/>
            <a:ext cx="1080100" cy="1176420"/>
          </a:xfrm>
          <a:custGeom>
            <a:avLst/>
            <a:gdLst>
              <a:gd name="connsiteX0" fmla="*/ 679621 w 679621"/>
              <a:gd name="connsiteY0" fmla="*/ 0 h 741405"/>
              <a:gd name="connsiteX1" fmla="*/ 0 w 679621"/>
              <a:gd name="connsiteY1" fmla="*/ 617838 h 741405"/>
              <a:gd name="connsiteX2" fmla="*/ 370702 w 679621"/>
              <a:gd name="connsiteY2" fmla="*/ 741405 h 741405"/>
            </a:gdLst>
            <a:ahLst/>
            <a:cxnLst>
              <a:cxn ang="0">
                <a:pos x="connsiteX0" y="connsiteY0"/>
              </a:cxn>
              <a:cxn ang="0">
                <a:pos x="connsiteX1" y="connsiteY1"/>
              </a:cxn>
              <a:cxn ang="0">
                <a:pos x="connsiteX2" y="connsiteY2"/>
              </a:cxn>
            </a:cxnLst>
            <a:rect l="l" t="t" r="r" b="b"/>
            <a:pathLst>
              <a:path w="679621" h="741405">
                <a:moveTo>
                  <a:pt x="679621" y="0"/>
                </a:moveTo>
                <a:lnTo>
                  <a:pt x="0" y="617838"/>
                </a:lnTo>
                <a:lnTo>
                  <a:pt x="370702" y="741405"/>
                </a:lnTo>
              </a:path>
            </a:pathLst>
          </a:custGeom>
          <a:ln w="1905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895">
              <a:solidFill>
                <a:srgbClr val="074AA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25"/>
          <p:cNvSpPr txBox="1">
            <a:spLocks noChangeArrowheads="1"/>
          </p:cNvSpPr>
          <p:nvPr/>
        </p:nvSpPr>
        <p:spPr bwMode="auto">
          <a:xfrm rot="-2529214">
            <a:off x="5131682" y="2536284"/>
            <a:ext cx="1544274" cy="520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eaLnBrk="1" hangingPunct="1"/>
            <a:r>
              <a:rPr lang="zh-CN" altLang="en-US" sz="168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输入标题</a:t>
            </a:r>
          </a:p>
        </p:txBody>
      </p:sp>
      <p:grpSp>
        <p:nvGrpSpPr>
          <p:cNvPr id="3" name="组合 16"/>
          <p:cNvGrpSpPr/>
          <p:nvPr/>
        </p:nvGrpSpPr>
        <p:grpSpPr>
          <a:xfrm>
            <a:off x="6823429" y="2135312"/>
            <a:ext cx="4927985" cy="522551"/>
            <a:chOff x="4868191" y="1275606"/>
            <a:chExt cx="3505619" cy="371612"/>
          </a:xfrm>
          <a:solidFill>
            <a:srgbClr val="E74C2E"/>
          </a:solidFill>
        </p:grpSpPr>
        <p:sp>
          <p:nvSpPr>
            <p:cNvPr id="18" name="Freeform 60"/>
            <p:cNvSpPr/>
            <p:nvPr/>
          </p:nvSpPr>
          <p:spPr bwMode="auto">
            <a:xfrm>
              <a:off x="4868191" y="1275606"/>
              <a:ext cx="345953" cy="371612"/>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solidFill>
              <a:schemeClr val="accent1"/>
            </a:solidFill>
            <a:ln>
              <a:noFill/>
            </a:ln>
          </p:spPr>
          <p:txBody>
            <a:bodyPr vert="horz" wrap="square" lIns="96406" tIns="48203" rIns="96406" bIns="48203" numCol="1" anchor="t" anchorCtr="0" compatLnSpc="1"/>
            <a:lstStyle/>
            <a:p>
              <a:endParaRPr lang="zh-CN" altLang="en-US" sz="2530">
                <a:latin typeface="Arial" panose="020B0604020202020204" pitchFamily="34" charset="0"/>
                <a:ea typeface="微软雅黑" panose="020B0503020204020204" pitchFamily="34" charset="-122"/>
                <a:sym typeface="Arial" panose="020B0604020202020204" pitchFamily="34" charset="0"/>
              </a:endParaRPr>
            </a:p>
          </p:txBody>
        </p:sp>
        <p:sp>
          <p:nvSpPr>
            <p:cNvPr id="19" name="圆角矩形 18"/>
            <p:cNvSpPr/>
            <p:nvPr/>
          </p:nvSpPr>
          <p:spPr>
            <a:xfrm>
              <a:off x="5284431" y="1374905"/>
              <a:ext cx="3089379" cy="272313"/>
            </a:xfrm>
            <a:prstGeom prst="roundRect">
              <a:avLst>
                <a:gd name="adj" fmla="val 993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685" dirty="0">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单击此处输入文本内容</a:t>
              </a:r>
            </a:p>
          </p:txBody>
        </p:sp>
        <p:sp>
          <p:nvSpPr>
            <p:cNvPr id="20" name="等腰三角形 19"/>
            <p:cNvSpPr/>
            <p:nvPr/>
          </p:nvSpPr>
          <p:spPr>
            <a:xfrm rot="16200000">
              <a:off x="5237907" y="1417012"/>
              <a:ext cx="46525" cy="9404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530">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grpSp>
      <p:sp>
        <p:nvSpPr>
          <p:cNvPr id="21" name="矩形 20"/>
          <p:cNvSpPr/>
          <p:nvPr/>
        </p:nvSpPr>
        <p:spPr>
          <a:xfrm>
            <a:off x="7396125" y="2800232"/>
            <a:ext cx="4246310" cy="2071765"/>
          </a:xfrm>
          <a:prstGeom prst="rect">
            <a:avLst/>
          </a:prstGeom>
        </p:spPr>
        <p:txBody>
          <a:bodyPr wrap="square" lIns="91740" tIns="45869" rIns="91740" bIns="45869">
            <a:spAutoFit/>
          </a:bodyPr>
          <a:lstStyle/>
          <a:p>
            <a:pPr algn="just">
              <a:spcBef>
                <a:spcPts val="845"/>
              </a:spcBef>
              <a:spcAft>
                <a:spcPts val="845"/>
              </a:spcAft>
              <a:buClr>
                <a:srgbClr val="074AA1"/>
              </a:buClr>
              <a:defRPr/>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请在此处输入您的文本，或者复制您的文本粘贴到此处请在此处输入您的文本，或者复制您的文本粘贴到此处</a:t>
            </a:r>
            <a:endParaRPr lang="en-US" altLang="zh-CN"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gn="just">
              <a:spcBef>
                <a:spcPts val="845"/>
              </a:spcBef>
              <a:spcAft>
                <a:spcPts val="845"/>
              </a:spcAft>
              <a:buClr>
                <a:srgbClr val="074AA1"/>
              </a:buClr>
              <a:defRPr/>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请在此处输入您的文本，或者复制您的文本粘贴到此处请在此处输入您的文本，或者复制您的文本粘贴到此处</a:t>
            </a:r>
            <a:endParaRPr lang="en-US" altLang="zh-CN"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gn="just">
              <a:spcBef>
                <a:spcPts val="845"/>
              </a:spcBef>
              <a:spcAft>
                <a:spcPts val="845"/>
              </a:spcAft>
              <a:buClr>
                <a:srgbClr val="074AA1"/>
              </a:buClr>
              <a:defRPr/>
            </a:pPr>
            <a:r>
              <a:rPr lang="zh-CN" altLang="en-US"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请在此处输入您的文本，或者复制您的文本粘贴到此处请在此处输入您的文本，或者复制您的文本粘贴到此处</a:t>
            </a:r>
            <a:endParaRPr lang="en-US" altLang="zh-CN"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gn="just">
              <a:spcBef>
                <a:spcPts val="845"/>
              </a:spcBef>
              <a:spcAft>
                <a:spcPts val="845"/>
              </a:spcAft>
              <a:buClr>
                <a:srgbClr val="074AA1"/>
              </a:buClr>
              <a:defRPr/>
            </a:pPr>
            <a:endParaRPr lang="en-US" altLang="zh-CN" sz="126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21"/>
          <p:cNvGrpSpPr>
            <a:grpSpLocks noChangeAspect="1"/>
          </p:cNvGrpSpPr>
          <p:nvPr/>
        </p:nvGrpSpPr>
        <p:grpSpPr>
          <a:xfrm>
            <a:off x="6978793" y="4570253"/>
            <a:ext cx="1214559" cy="1214933"/>
            <a:chOff x="-5821363" y="2478088"/>
            <a:chExt cx="1368425" cy="1368425"/>
          </a:xfrm>
        </p:grpSpPr>
        <p:sp>
          <p:nvSpPr>
            <p:cNvPr id="23" name="Freeform 29"/>
            <p:cNvSpPr/>
            <p:nvPr/>
          </p:nvSpPr>
          <p:spPr bwMode="auto">
            <a:xfrm flipH="1">
              <a:off x="-5821363" y="2478088"/>
              <a:ext cx="1368425" cy="1368425"/>
            </a:xfrm>
            <a:custGeom>
              <a:avLst/>
              <a:gdLst>
                <a:gd name="T0" fmla="*/ 528 w 528"/>
                <a:gd name="T1" fmla="*/ 488 h 528"/>
                <a:gd name="T2" fmla="*/ 488 w 528"/>
                <a:gd name="T3" fmla="*/ 528 h 528"/>
                <a:gd name="T4" fmla="*/ 40 w 528"/>
                <a:gd name="T5" fmla="*/ 528 h 528"/>
                <a:gd name="T6" fmla="*/ 0 w 528"/>
                <a:gd name="T7" fmla="*/ 488 h 528"/>
                <a:gd name="T8" fmla="*/ 0 w 528"/>
                <a:gd name="T9" fmla="*/ 40 h 528"/>
                <a:gd name="T10" fmla="*/ 40 w 528"/>
                <a:gd name="T11" fmla="*/ 0 h 528"/>
                <a:gd name="T12" fmla="*/ 488 w 528"/>
                <a:gd name="T13" fmla="*/ 0 h 528"/>
                <a:gd name="T14" fmla="*/ 528 w 528"/>
                <a:gd name="T15" fmla="*/ 40 h 528"/>
                <a:gd name="T16" fmla="*/ 528 w 528"/>
                <a:gd name="T17" fmla="*/ 488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8" h="528">
                  <a:moveTo>
                    <a:pt x="528" y="488"/>
                  </a:moveTo>
                  <a:cubicBezTo>
                    <a:pt x="528" y="510"/>
                    <a:pt x="510" y="528"/>
                    <a:pt x="488" y="528"/>
                  </a:cubicBezTo>
                  <a:cubicBezTo>
                    <a:pt x="40" y="528"/>
                    <a:pt x="40" y="528"/>
                    <a:pt x="40" y="528"/>
                  </a:cubicBezTo>
                  <a:cubicBezTo>
                    <a:pt x="18" y="528"/>
                    <a:pt x="0" y="510"/>
                    <a:pt x="0" y="488"/>
                  </a:cubicBezTo>
                  <a:cubicBezTo>
                    <a:pt x="0" y="40"/>
                    <a:pt x="0" y="40"/>
                    <a:pt x="0" y="40"/>
                  </a:cubicBezTo>
                  <a:cubicBezTo>
                    <a:pt x="0" y="18"/>
                    <a:pt x="18" y="0"/>
                    <a:pt x="40" y="0"/>
                  </a:cubicBezTo>
                  <a:cubicBezTo>
                    <a:pt x="488" y="0"/>
                    <a:pt x="488" y="0"/>
                    <a:pt x="488" y="0"/>
                  </a:cubicBezTo>
                  <a:cubicBezTo>
                    <a:pt x="510" y="0"/>
                    <a:pt x="528" y="18"/>
                    <a:pt x="528" y="40"/>
                  </a:cubicBezTo>
                  <a:cubicBezTo>
                    <a:pt x="528" y="488"/>
                    <a:pt x="528" y="488"/>
                    <a:pt x="528" y="488"/>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0" rIns="128540" bIns="6427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85240">
                <a:defRPr/>
              </a:pPr>
              <a:endParaRPr lang="zh-CN" altLang="en-US" sz="253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30"/>
            <p:cNvSpPr/>
            <p:nvPr/>
          </p:nvSpPr>
          <p:spPr bwMode="auto">
            <a:xfrm flipH="1">
              <a:off x="-5386388" y="2841625"/>
              <a:ext cx="933450" cy="1004888"/>
            </a:xfrm>
            <a:custGeom>
              <a:avLst/>
              <a:gdLst>
                <a:gd name="T0" fmla="*/ 272 w 360"/>
                <a:gd name="T1" fmla="*/ 0 h 388"/>
                <a:gd name="T2" fmla="*/ 233 w 360"/>
                <a:gd name="T3" fmla="*/ 39 h 388"/>
                <a:gd name="T4" fmla="*/ 153 w 360"/>
                <a:gd name="T5" fmla="*/ 13 h 388"/>
                <a:gd name="T6" fmla="*/ 0 w 360"/>
                <a:gd name="T7" fmla="*/ 166 h 388"/>
                <a:gd name="T8" fmla="*/ 0 w 360"/>
                <a:gd name="T9" fmla="*/ 348 h 388"/>
                <a:gd name="T10" fmla="*/ 40 w 360"/>
                <a:gd name="T11" fmla="*/ 388 h 388"/>
                <a:gd name="T12" fmla="*/ 147 w 360"/>
                <a:gd name="T13" fmla="*/ 388 h 388"/>
                <a:gd name="T14" fmla="*/ 296 w 360"/>
                <a:gd name="T15" fmla="*/ 239 h 388"/>
                <a:gd name="T16" fmla="*/ 282 w 360"/>
                <a:gd name="T17" fmla="*/ 181 h 388"/>
                <a:gd name="T18" fmla="*/ 344 w 360"/>
                <a:gd name="T19" fmla="*/ 119 h 388"/>
                <a:gd name="T20" fmla="*/ 307 w 360"/>
                <a:gd name="T21" fmla="*/ 92 h 388"/>
                <a:gd name="T22" fmla="*/ 360 w 360"/>
                <a:gd name="T23" fmla="*/ 39 h 388"/>
                <a:gd name="T24" fmla="*/ 287 w 360"/>
                <a:gd name="T25" fmla="*/ 34 h 388"/>
                <a:gd name="T26" fmla="*/ 262 w 360"/>
                <a:gd name="T27" fmla="*/ 53 h 388"/>
                <a:gd name="T28" fmla="*/ 272 w 360"/>
                <a:gd name="T29"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0" h="388">
                  <a:moveTo>
                    <a:pt x="272" y="0"/>
                  </a:moveTo>
                  <a:cubicBezTo>
                    <a:pt x="233" y="39"/>
                    <a:pt x="233" y="39"/>
                    <a:pt x="233" y="39"/>
                  </a:cubicBezTo>
                  <a:cubicBezTo>
                    <a:pt x="153" y="13"/>
                    <a:pt x="153" y="13"/>
                    <a:pt x="153" y="13"/>
                  </a:cubicBezTo>
                  <a:cubicBezTo>
                    <a:pt x="0" y="166"/>
                    <a:pt x="0" y="166"/>
                    <a:pt x="0" y="166"/>
                  </a:cubicBezTo>
                  <a:cubicBezTo>
                    <a:pt x="0" y="348"/>
                    <a:pt x="0" y="348"/>
                    <a:pt x="0" y="348"/>
                  </a:cubicBezTo>
                  <a:cubicBezTo>
                    <a:pt x="0" y="370"/>
                    <a:pt x="18" y="388"/>
                    <a:pt x="40" y="388"/>
                  </a:cubicBezTo>
                  <a:cubicBezTo>
                    <a:pt x="147" y="388"/>
                    <a:pt x="147" y="388"/>
                    <a:pt x="147" y="388"/>
                  </a:cubicBezTo>
                  <a:cubicBezTo>
                    <a:pt x="296" y="239"/>
                    <a:pt x="296" y="239"/>
                    <a:pt x="296" y="239"/>
                  </a:cubicBezTo>
                  <a:cubicBezTo>
                    <a:pt x="282" y="181"/>
                    <a:pt x="282" y="181"/>
                    <a:pt x="282" y="181"/>
                  </a:cubicBezTo>
                  <a:cubicBezTo>
                    <a:pt x="344" y="119"/>
                    <a:pt x="344" y="119"/>
                    <a:pt x="344" y="119"/>
                  </a:cubicBezTo>
                  <a:cubicBezTo>
                    <a:pt x="307" y="92"/>
                    <a:pt x="307" y="92"/>
                    <a:pt x="307" y="92"/>
                  </a:cubicBezTo>
                  <a:cubicBezTo>
                    <a:pt x="360" y="39"/>
                    <a:pt x="360" y="39"/>
                    <a:pt x="360" y="39"/>
                  </a:cubicBezTo>
                  <a:cubicBezTo>
                    <a:pt x="287" y="34"/>
                    <a:pt x="287" y="34"/>
                    <a:pt x="287" y="34"/>
                  </a:cubicBezTo>
                  <a:cubicBezTo>
                    <a:pt x="262" y="53"/>
                    <a:pt x="262" y="53"/>
                    <a:pt x="262" y="53"/>
                  </a:cubicBezTo>
                  <a:cubicBezTo>
                    <a:pt x="272" y="0"/>
                    <a:pt x="272" y="0"/>
                    <a:pt x="272" y="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0" rIns="128540" bIns="6427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85240">
                <a:defRPr/>
              </a:pPr>
              <a:endParaRPr lang="zh-CN" altLang="en-US" sz="253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31"/>
            <p:cNvSpPr/>
            <p:nvPr/>
          </p:nvSpPr>
          <p:spPr bwMode="auto">
            <a:xfrm flipH="1">
              <a:off x="-5222876" y="3089275"/>
              <a:ext cx="103188" cy="371475"/>
            </a:xfrm>
            <a:custGeom>
              <a:avLst/>
              <a:gdLst>
                <a:gd name="T0" fmla="*/ 15 w 40"/>
                <a:gd name="T1" fmla="*/ 0 h 143"/>
                <a:gd name="T2" fmla="*/ 10 w 40"/>
                <a:gd name="T3" fmla="*/ 12 h 143"/>
                <a:gd name="T4" fmla="*/ 0 w 40"/>
                <a:gd name="T5" fmla="*/ 143 h 143"/>
                <a:gd name="T6" fmla="*/ 39 w 40"/>
                <a:gd name="T7" fmla="*/ 143 h 143"/>
                <a:gd name="T8" fmla="*/ 34 w 40"/>
                <a:gd name="T9" fmla="*/ 13 h 143"/>
                <a:gd name="T10" fmla="*/ 15 w 40"/>
                <a:gd name="T11" fmla="*/ 0 h 143"/>
              </a:gdLst>
              <a:ahLst/>
              <a:cxnLst>
                <a:cxn ang="0">
                  <a:pos x="T0" y="T1"/>
                </a:cxn>
                <a:cxn ang="0">
                  <a:pos x="T2" y="T3"/>
                </a:cxn>
                <a:cxn ang="0">
                  <a:pos x="T4" y="T5"/>
                </a:cxn>
                <a:cxn ang="0">
                  <a:pos x="T6" y="T7"/>
                </a:cxn>
                <a:cxn ang="0">
                  <a:pos x="T8" y="T9"/>
                </a:cxn>
                <a:cxn ang="0">
                  <a:pos x="T10" y="T11"/>
                </a:cxn>
              </a:cxnLst>
              <a:rect l="0" t="0" r="r" b="b"/>
              <a:pathLst>
                <a:path w="40" h="143">
                  <a:moveTo>
                    <a:pt x="15" y="0"/>
                  </a:moveTo>
                  <a:cubicBezTo>
                    <a:pt x="10" y="12"/>
                    <a:pt x="10" y="12"/>
                    <a:pt x="10" y="12"/>
                  </a:cubicBezTo>
                  <a:cubicBezTo>
                    <a:pt x="14" y="41"/>
                    <a:pt x="14" y="85"/>
                    <a:pt x="0" y="143"/>
                  </a:cubicBezTo>
                  <a:cubicBezTo>
                    <a:pt x="39" y="143"/>
                    <a:pt x="39" y="143"/>
                    <a:pt x="39" y="143"/>
                  </a:cubicBezTo>
                  <a:cubicBezTo>
                    <a:pt x="39" y="143"/>
                    <a:pt x="40" y="57"/>
                    <a:pt x="34" y="13"/>
                  </a:cubicBezTo>
                  <a:lnTo>
                    <a:pt x="1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0" rIns="128540" bIns="6427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85240">
                <a:defRPr/>
              </a:pPr>
              <a:endParaRPr lang="zh-CN" altLang="en-US" sz="253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32"/>
            <p:cNvSpPr/>
            <p:nvPr/>
          </p:nvSpPr>
          <p:spPr bwMode="auto">
            <a:xfrm flipH="1">
              <a:off x="-5386388" y="2800350"/>
              <a:ext cx="536575" cy="411163"/>
            </a:xfrm>
            <a:custGeom>
              <a:avLst/>
              <a:gdLst>
                <a:gd name="T0" fmla="*/ 126 w 207"/>
                <a:gd name="T1" fmla="*/ 67 h 159"/>
                <a:gd name="T2" fmla="*/ 207 w 207"/>
                <a:gd name="T3" fmla="*/ 55 h 159"/>
                <a:gd name="T4" fmla="*/ 168 w 207"/>
                <a:gd name="T5" fmla="*/ 41 h 159"/>
                <a:gd name="T6" fmla="*/ 117 w 207"/>
                <a:gd name="T7" fmla="*/ 56 h 159"/>
                <a:gd name="T8" fmla="*/ 159 w 207"/>
                <a:gd name="T9" fmla="*/ 0 h 159"/>
                <a:gd name="T10" fmla="*/ 99 w 207"/>
                <a:gd name="T11" fmla="*/ 55 h 159"/>
                <a:gd name="T12" fmla="*/ 25 w 207"/>
                <a:gd name="T13" fmla="*/ 24 h 159"/>
                <a:gd name="T14" fmla="*/ 0 w 207"/>
                <a:gd name="T15" fmla="*/ 29 h 159"/>
                <a:gd name="T16" fmla="*/ 78 w 207"/>
                <a:gd name="T17" fmla="*/ 62 h 159"/>
                <a:gd name="T18" fmla="*/ 9 w 207"/>
                <a:gd name="T19" fmla="*/ 135 h 159"/>
                <a:gd name="T20" fmla="*/ 84 w 207"/>
                <a:gd name="T21" fmla="*/ 79 h 159"/>
                <a:gd name="T22" fmla="*/ 77 w 207"/>
                <a:gd name="T23" fmla="*/ 159 h 159"/>
                <a:gd name="T24" fmla="*/ 112 w 207"/>
                <a:gd name="T25" fmla="*/ 83 h 159"/>
                <a:gd name="T26" fmla="*/ 191 w 207"/>
                <a:gd name="T27" fmla="*/ 135 h 159"/>
                <a:gd name="T28" fmla="*/ 126 w 207"/>
                <a:gd name="T29" fmla="*/ 6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7" h="159">
                  <a:moveTo>
                    <a:pt x="126" y="67"/>
                  </a:moveTo>
                  <a:cubicBezTo>
                    <a:pt x="207" y="55"/>
                    <a:pt x="207" y="55"/>
                    <a:pt x="207" y="55"/>
                  </a:cubicBezTo>
                  <a:cubicBezTo>
                    <a:pt x="194" y="47"/>
                    <a:pt x="180" y="41"/>
                    <a:pt x="168" y="41"/>
                  </a:cubicBezTo>
                  <a:cubicBezTo>
                    <a:pt x="140" y="41"/>
                    <a:pt x="117" y="56"/>
                    <a:pt x="117" y="56"/>
                  </a:cubicBezTo>
                  <a:cubicBezTo>
                    <a:pt x="159" y="0"/>
                    <a:pt x="159" y="0"/>
                    <a:pt x="159" y="0"/>
                  </a:cubicBezTo>
                  <a:cubicBezTo>
                    <a:pt x="106" y="1"/>
                    <a:pt x="99" y="55"/>
                    <a:pt x="99" y="55"/>
                  </a:cubicBezTo>
                  <a:cubicBezTo>
                    <a:pt x="69" y="27"/>
                    <a:pt x="43" y="24"/>
                    <a:pt x="25" y="24"/>
                  </a:cubicBezTo>
                  <a:cubicBezTo>
                    <a:pt x="10" y="24"/>
                    <a:pt x="0" y="29"/>
                    <a:pt x="0" y="29"/>
                  </a:cubicBezTo>
                  <a:cubicBezTo>
                    <a:pt x="78" y="62"/>
                    <a:pt x="78" y="62"/>
                    <a:pt x="78" y="62"/>
                  </a:cubicBezTo>
                  <a:cubicBezTo>
                    <a:pt x="9" y="76"/>
                    <a:pt x="9" y="135"/>
                    <a:pt x="9" y="135"/>
                  </a:cubicBezTo>
                  <a:cubicBezTo>
                    <a:pt x="84" y="79"/>
                    <a:pt x="84" y="79"/>
                    <a:pt x="84" y="79"/>
                  </a:cubicBezTo>
                  <a:cubicBezTo>
                    <a:pt x="71" y="114"/>
                    <a:pt x="77" y="159"/>
                    <a:pt x="77" y="159"/>
                  </a:cubicBezTo>
                  <a:cubicBezTo>
                    <a:pt x="112" y="83"/>
                    <a:pt x="112" y="83"/>
                    <a:pt x="112" y="83"/>
                  </a:cubicBezTo>
                  <a:cubicBezTo>
                    <a:pt x="191" y="135"/>
                    <a:pt x="191" y="135"/>
                    <a:pt x="191" y="135"/>
                  </a:cubicBezTo>
                  <a:cubicBezTo>
                    <a:pt x="188" y="88"/>
                    <a:pt x="126" y="67"/>
                    <a:pt x="126"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0" rIns="128540" bIns="6427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85240">
                <a:defRPr/>
              </a:pPr>
              <a:endParaRPr lang="zh-CN" altLang="en-US" sz="253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组合 26"/>
          <p:cNvGrpSpPr>
            <a:grpSpLocks noChangeAspect="1"/>
          </p:cNvGrpSpPr>
          <p:nvPr/>
        </p:nvGrpSpPr>
        <p:grpSpPr>
          <a:xfrm flipH="1">
            <a:off x="8725581" y="4570253"/>
            <a:ext cx="1213584" cy="1214933"/>
            <a:chOff x="-3592512" y="-1284288"/>
            <a:chExt cx="1979613" cy="1981201"/>
          </a:xfrm>
        </p:grpSpPr>
        <p:sp>
          <p:nvSpPr>
            <p:cNvPr id="28" name="Freeform 113"/>
            <p:cNvSpPr/>
            <p:nvPr/>
          </p:nvSpPr>
          <p:spPr bwMode="auto">
            <a:xfrm>
              <a:off x="-3592512" y="-1284288"/>
              <a:ext cx="1979613" cy="1981201"/>
            </a:xfrm>
            <a:custGeom>
              <a:avLst/>
              <a:gdLst>
                <a:gd name="T0" fmla="*/ 528 w 528"/>
                <a:gd name="T1" fmla="*/ 488 h 528"/>
                <a:gd name="T2" fmla="*/ 488 w 528"/>
                <a:gd name="T3" fmla="*/ 528 h 528"/>
                <a:gd name="T4" fmla="*/ 40 w 528"/>
                <a:gd name="T5" fmla="*/ 528 h 528"/>
                <a:gd name="T6" fmla="*/ 0 w 528"/>
                <a:gd name="T7" fmla="*/ 488 h 528"/>
                <a:gd name="T8" fmla="*/ 0 w 528"/>
                <a:gd name="T9" fmla="*/ 40 h 528"/>
                <a:gd name="T10" fmla="*/ 40 w 528"/>
                <a:gd name="T11" fmla="*/ 0 h 528"/>
                <a:gd name="T12" fmla="*/ 488 w 528"/>
                <a:gd name="T13" fmla="*/ 0 h 528"/>
                <a:gd name="T14" fmla="*/ 528 w 528"/>
                <a:gd name="T15" fmla="*/ 40 h 528"/>
                <a:gd name="T16" fmla="*/ 528 w 528"/>
                <a:gd name="T17" fmla="*/ 488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8" h="528">
                  <a:moveTo>
                    <a:pt x="528" y="488"/>
                  </a:moveTo>
                  <a:cubicBezTo>
                    <a:pt x="528" y="510"/>
                    <a:pt x="510" y="528"/>
                    <a:pt x="488" y="528"/>
                  </a:cubicBezTo>
                  <a:cubicBezTo>
                    <a:pt x="40" y="528"/>
                    <a:pt x="40" y="528"/>
                    <a:pt x="40" y="528"/>
                  </a:cubicBezTo>
                  <a:cubicBezTo>
                    <a:pt x="18" y="528"/>
                    <a:pt x="0" y="510"/>
                    <a:pt x="0" y="488"/>
                  </a:cubicBezTo>
                  <a:cubicBezTo>
                    <a:pt x="0" y="40"/>
                    <a:pt x="0" y="40"/>
                    <a:pt x="0" y="40"/>
                  </a:cubicBezTo>
                  <a:cubicBezTo>
                    <a:pt x="0" y="18"/>
                    <a:pt x="18" y="0"/>
                    <a:pt x="40" y="0"/>
                  </a:cubicBezTo>
                  <a:cubicBezTo>
                    <a:pt x="488" y="0"/>
                    <a:pt x="488" y="0"/>
                    <a:pt x="488" y="0"/>
                  </a:cubicBezTo>
                  <a:cubicBezTo>
                    <a:pt x="510" y="0"/>
                    <a:pt x="528" y="18"/>
                    <a:pt x="528" y="40"/>
                  </a:cubicBezTo>
                  <a:cubicBezTo>
                    <a:pt x="528" y="488"/>
                    <a:pt x="528" y="488"/>
                    <a:pt x="528" y="488"/>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0" rIns="128540" bIns="6427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85240">
                <a:defRPr/>
              </a:pPr>
              <a:endParaRPr lang="zh-CN" altLang="en-US" sz="253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114"/>
            <p:cNvSpPr/>
            <p:nvPr/>
          </p:nvSpPr>
          <p:spPr bwMode="auto">
            <a:xfrm>
              <a:off x="-3592512" y="-833438"/>
              <a:ext cx="1508125" cy="1530351"/>
            </a:xfrm>
            <a:custGeom>
              <a:avLst/>
              <a:gdLst>
                <a:gd name="T0" fmla="*/ 275 w 402"/>
                <a:gd name="T1" fmla="*/ 0 h 408"/>
                <a:gd name="T2" fmla="*/ 164 w 402"/>
                <a:gd name="T3" fmla="*/ 33 h 408"/>
                <a:gd name="T4" fmla="*/ 0 w 402"/>
                <a:gd name="T5" fmla="*/ 197 h 408"/>
                <a:gd name="T6" fmla="*/ 0 w 402"/>
                <a:gd name="T7" fmla="*/ 368 h 408"/>
                <a:gd name="T8" fmla="*/ 40 w 402"/>
                <a:gd name="T9" fmla="*/ 408 h 408"/>
                <a:gd name="T10" fmla="*/ 195 w 402"/>
                <a:gd name="T11" fmla="*/ 408 h 408"/>
                <a:gd name="T12" fmla="*/ 368 w 402"/>
                <a:gd name="T13" fmla="*/ 235 h 408"/>
                <a:gd name="T14" fmla="*/ 402 w 402"/>
                <a:gd name="T15" fmla="*/ 135 h 408"/>
                <a:gd name="T16" fmla="*/ 368 w 402"/>
                <a:gd name="T17" fmla="*/ 37 h 408"/>
                <a:gd name="T18" fmla="*/ 275 w 402"/>
                <a:gd name="T19" fmla="*/ 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2" h="408">
                  <a:moveTo>
                    <a:pt x="275" y="0"/>
                  </a:moveTo>
                  <a:cubicBezTo>
                    <a:pt x="164" y="33"/>
                    <a:pt x="164" y="33"/>
                    <a:pt x="164" y="33"/>
                  </a:cubicBezTo>
                  <a:cubicBezTo>
                    <a:pt x="0" y="197"/>
                    <a:pt x="0" y="197"/>
                    <a:pt x="0" y="197"/>
                  </a:cubicBezTo>
                  <a:cubicBezTo>
                    <a:pt x="0" y="368"/>
                    <a:pt x="0" y="368"/>
                    <a:pt x="0" y="368"/>
                  </a:cubicBezTo>
                  <a:cubicBezTo>
                    <a:pt x="0" y="390"/>
                    <a:pt x="18" y="408"/>
                    <a:pt x="40" y="408"/>
                  </a:cubicBezTo>
                  <a:cubicBezTo>
                    <a:pt x="195" y="408"/>
                    <a:pt x="195" y="408"/>
                    <a:pt x="195" y="408"/>
                  </a:cubicBezTo>
                  <a:cubicBezTo>
                    <a:pt x="368" y="235"/>
                    <a:pt x="368" y="235"/>
                    <a:pt x="368" y="235"/>
                  </a:cubicBezTo>
                  <a:cubicBezTo>
                    <a:pt x="402" y="135"/>
                    <a:pt x="402" y="135"/>
                    <a:pt x="402" y="135"/>
                  </a:cubicBezTo>
                  <a:cubicBezTo>
                    <a:pt x="368" y="37"/>
                    <a:pt x="368" y="37"/>
                    <a:pt x="368" y="37"/>
                  </a:cubicBezTo>
                  <a:cubicBezTo>
                    <a:pt x="275" y="0"/>
                    <a:pt x="275" y="0"/>
                    <a:pt x="275" y="0"/>
                  </a:cubicBezTo>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0" rIns="128540" bIns="6427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85240">
                <a:defRPr/>
              </a:pPr>
              <a:endParaRPr lang="zh-CN" altLang="en-US" sz="253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15"/>
            <p:cNvSpPr>
              <a:spLocks noEditPoints="1"/>
            </p:cNvSpPr>
            <p:nvPr/>
          </p:nvSpPr>
          <p:spPr bwMode="auto">
            <a:xfrm>
              <a:off x="-3143250" y="-863600"/>
              <a:ext cx="1081088" cy="1081088"/>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32 w 288"/>
                <a:gd name="T11" fmla="*/ 144 h 288"/>
                <a:gd name="T12" fmla="*/ 144 w 288"/>
                <a:gd name="T13" fmla="*/ 32 h 288"/>
                <a:gd name="T14" fmla="*/ 207 w 288"/>
                <a:gd name="T15" fmla="*/ 51 h 288"/>
                <a:gd name="T16" fmla="*/ 158 w 288"/>
                <a:gd name="T17" fmla="*/ 116 h 288"/>
                <a:gd name="T18" fmla="*/ 144 w 288"/>
                <a:gd name="T19" fmla="*/ 112 h 288"/>
                <a:gd name="T20" fmla="*/ 112 w 288"/>
                <a:gd name="T21" fmla="*/ 144 h 288"/>
                <a:gd name="T22" fmla="*/ 116 w 288"/>
                <a:gd name="T23" fmla="*/ 158 h 288"/>
                <a:gd name="T24" fmla="*/ 51 w 288"/>
                <a:gd name="T25" fmla="*/ 207 h 288"/>
                <a:gd name="T26" fmla="*/ 32 w 288"/>
                <a:gd name="T27" fmla="*/ 144 h 288"/>
                <a:gd name="T28" fmla="*/ 160 w 288"/>
                <a:gd name="T29" fmla="*/ 144 h 288"/>
                <a:gd name="T30" fmla="*/ 144 w 288"/>
                <a:gd name="T31" fmla="*/ 160 h 288"/>
                <a:gd name="T32" fmla="*/ 128 w 288"/>
                <a:gd name="T33" fmla="*/ 144 h 288"/>
                <a:gd name="T34" fmla="*/ 144 w 288"/>
                <a:gd name="T35" fmla="*/ 128 h 288"/>
                <a:gd name="T36" fmla="*/ 160 w 288"/>
                <a:gd name="T37" fmla="*/ 144 h 288"/>
                <a:gd name="T38" fmla="*/ 144 w 288"/>
                <a:gd name="T39" fmla="*/ 256 h 288"/>
                <a:gd name="T40" fmla="*/ 81 w 288"/>
                <a:gd name="T41" fmla="*/ 237 h 288"/>
                <a:gd name="T42" fmla="*/ 130 w 288"/>
                <a:gd name="T43" fmla="*/ 172 h 288"/>
                <a:gd name="T44" fmla="*/ 144 w 288"/>
                <a:gd name="T45" fmla="*/ 176 h 288"/>
                <a:gd name="T46" fmla="*/ 176 w 288"/>
                <a:gd name="T47" fmla="*/ 144 h 288"/>
                <a:gd name="T48" fmla="*/ 172 w 288"/>
                <a:gd name="T49" fmla="*/ 130 h 288"/>
                <a:gd name="T50" fmla="*/ 237 w 288"/>
                <a:gd name="T51" fmla="*/ 81 h 288"/>
                <a:gd name="T52" fmla="*/ 256 w 288"/>
                <a:gd name="T53" fmla="*/ 144 h 288"/>
                <a:gd name="T54" fmla="*/ 144 w 288"/>
                <a:gd name="T55" fmla="*/ 25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8" h="288">
                  <a:moveTo>
                    <a:pt x="144" y="0"/>
                  </a:moveTo>
                  <a:cubicBezTo>
                    <a:pt x="64" y="0"/>
                    <a:pt x="0" y="64"/>
                    <a:pt x="0" y="144"/>
                  </a:cubicBezTo>
                  <a:cubicBezTo>
                    <a:pt x="0" y="224"/>
                    <a:pt x="64" y="288"/>
                    <a:pt x="144" y="288"/>
                  </a:cubicBezTo>
                  <a:cubicBezTo>
                    <a:pt x="224" y="288"/>
                    <a:pt x="288" y="224"/>
                    <a:pt x="288" y="144"/>
                  </a:cubicBezTo>
                  <a:cubicBezTo>
                    <a:pt x="288" y="64"/>
                    <a:pt x="224" y="0"/>
                    <a:pt x="144" y="0"/>
                  </a:cubicBezTo>
                  <a:close/>
                  <a:moveTo>
                    <a:pt x="32" y="144"/>
                  </a:moveTo>
                  <a:cubicBezTo>
                    <a:pt x="32" y="82"/>
                    <a:pt x="82" y="32"/>
                    <a:pt x="144" y="32"/>
                  </a:cubicBezTo>
                  <a:cubicBezTo>
                    <a:pt x="167" y="32"/>
                    <a:pt x="189" y="39"/>
                    <a:pt x="207" y="51"/>
                  </a:cubicBezTo>
                  <a:cubicBezTo>
                    <a:pt x="158" y="116"/>
                    <a:pt x="158" y="116"/>
                    <a:pt x="158" y="116"/>
                  </a:cubicBezTo>
                  <a:cubicBezTo>
                    <a:pt x="154" y="113"/>
                    <a:pt x="149" y="112"/>
                    <a:pt x="144" y="112"/>
                  </a:cubicBezTo>
                  <a:cubicBezTo>
                    <a:pt x="126" y="112"/>
                    <a:pt x="112" y="126"/>
                    <a:pt x="112" y="144"/>
                  </a:cubicBezTo>
                  <a:cubicBezTo>
                    <a:pt x="112" y="149"/>
                    <a:pt x="113" y="154"/>
                    <a:pt x="116" y="158"/>
                  </a:cubicBezTo>
                  <a:cubicBezTo>
                    <a:pt x="51" y="207"/>
                    <a:pt x="51" y="207"/>
                    <a:pt x="51" y="207"/>
                  </a:cubicBezTo>
                  <a:cubicBezTo>
                    <a:pt x="39" y="189"/>
                    <a:pt x="32" y="167"/>
                    <a:pt x="32" y="144"/>
                  </a:cubicBezTo>
                  <a:close/>
                  <a:moveTo>
                    <a:pt x="160" y="144"/>
                  </a:moveTo>
                  <a:cubicBezTo>
                    <a:pt x="160" y="153"/>
                    <a:pt x="153" y="160"/>
                    <a:pt x="144" y="160"/>
                  </a:cubicBezTo>
                  <a:cubicBezTo>
                    <a:pt x="135" y="160"/>
                    <a:pt x="128" y="153"/>
                    <a:pt x="128" y="144"/>
                  </a:cubicBezTo>
                  <a:cubicBezTo>
                    <a:pt x="128" y="135"/>
                    <a:pt x="135" y="128"/>
                    <a:pt x="144" y="128"/>
                  </a:cubicBezTo>
                  <a:cubicBezTo>
                    <a:pt x="153" y="128"/>
                    <a:pt x="160" y="135"/>
                    <a:pt x="160" y="144"/>
                  </a:cubicBezTo>
                  <a:close/>
                  <a:moveTo>
                    <a:pt x="144" y="256"/>
                  </a:moveTo>
                  <a:cubicBezTo>
                    <a:pt x="121" y="256"/>
                    <a:pt x="99" y="249"/>
                    <a:pt x="81" y="237"/>
                  </a:cubicBezTo>
                  <a:cubicBezTo>
                    <a:pt x="130" y="172"/>
                    <a:pt x="130" y="172"/>
                    <a:pt x="130" y="172"/>
                  </a:cubicBezTo>
                  <a:cubicBezTo>
                    <a:pt x="134" y="175"/>
                    <a:pt x="139" y="176"/>
                    <a:pt x="144" y="176"/>
                  </a:cubicBezTo>
                  <a:cubicBezTo>
                    <a:pt x="162" y="176"/>
                    <a:pt x="176" y="162"/>
                    <a:pt x="176" y="144"/>
                  </a:cubicBezTo>
                  <a:cubicBezTo>
                    <a:pt x="176" y="139"/>
                    <a:pt x="175" y="134"/>
                    <a:pt x="172" y="130"/>
                  </a:cubicBezTo>
                  <a:cubicBezTo>
                    <a:pt x="237" y="81"/>
                    <a:pt x="237" y="81"/>
                    <a:pt x="237" y="81"/>
                  </a:cubicBezTo>
                  <a:cubicBezTo>
                    <a:pt x="249" y="99"/>
                    <a:pt x="256" y="121"/>
                    <a:pt x="256" y="144"/>
                  </a:cubicBezTo>
                  <a:cubicBezTo>
                    <a:pt x="256" y="206"/>
                    <a:pt x="206" y="256"/>
                    <a:pt x="144" y="2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0" rIns="128540" bIns="6427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85240">
                <a:defRPr/>
              </a:pPr>
              <a:endParaRPr lang="zh-CN" altLang="en-US" sz="253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30"/>
          <p:cNvGrpSpPr>
            <a:grpSpLocks noChangeAspect="1"/>
          </p:cNvGrpSpPr>
          <p:nvPr/>
        </p:nvGrpSpPr>
        <p:grpSpPr>
          <a:xfrm flipH="1">
            <a:off x="10344063" y="4570253"/>
            <a:ext cx="1213584" cy="1214933"/>
            <a:chOff x="-1162050" y="-1284288"/>
            <a:chExt cx="1979613" cy="1981201"/>
          </a:xfrm>
        </p:grpSpPr>
        <p:sp>
          <p:nvSpPr>
            <p:cNvPr id="32" name="Freeform 117"/>
            <p:cNvSpPr/>
            <p:nvPr/>
          </p:nvSpPr>
          <p:spPr bwMode="auto">
            <a:xfrm>
              <a:off x="-1162050" y="-1284288"/>
              <a:ext cx="1979613" cy="1981201"/>
            </a:xfrm>
            <a:custGeom>
              <a:avLst/>
              <a:gdLst>
                <a:gd name="T0" fmla="*/ 528 w 528"/>
                <a:gd name="T1" fmla="*/ 488 h 528"/>
                <a:gd name="T2" fmla="*/ 488 w 528"/>
                <a:gd name="T3" fmla="*/ 528 h 528"/>
                <a:gd name="T4" fmla="*/ 40 w 528"/>
                <a:gd name="T5" fmla="*/ 528 h 528"/>
                <a:gd name="T6" fmla="*/ 0 w 528"/>
                <a:gd name="T7" fmla="*/ 488 h 528"/>
                <a:gd name="T8" fmla="*/ 0 w 528"/>
                <a:gd name="T9" fmla="*/ 40 h 528"/>
                <a:gd name="T10" fmla="*/ 40 w 528"/>
                <a:gd name="T11" fmla="*/ 0 h 528"/>
                <a:gd name="T12" fmla="*/ 488 w 528"/>
                <a:gd name="T13" fmla="*/ 0 h 528"/>
                <a:gd name="T14" fmla="*/ 528 w 528"/>
                <a:gd name="T15" fmla="*/ 40 h 528"/>
                <a:gd name="T16" fmla="*/ 528 w 528"/>
                <a:gd name="T17" fmla="*/ 488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8" h="528">
                  <a:moveTo>
                    <a:pt x="528" y="488"/>
                  </a:moveTo>
                  <a:cubicBezTo>
                    <a:pt x="528" y="510"/>
                    <a:pt x="510" y="528"/>
                    <a:pt x="488" y="528"/>
                  </a:cubicBezTo>
                  <a:cubicBezTo>
                    <a:pt x="40" y="528"/>
                    <a:pt x="40" y="528"/>
                    <a:pt x="40" y="528"/>
                  </a:cubicBezTo>
                  <a:cubicBezTo>
                    <a:pt x="18" y="528"/>
                    <a:pt x="0" y="510"/>
                    <a:pt x="0" y="488"/>
                  </a:cubicBezTo>
                  <a:cubicBezTo>
                    <a:pt x="0" y="40"/>
                    <a:pt x="0" y="40"/>
                    <a:pt x="0" y="40"/>
                  </a:cubicBezTo>
                  <a:cubicBezTo>
                    <a:pt x="0" y="18"/>
                    <a:pt x="18" y="0"/>
                    <a:pt x="40" y="0"/>
                  </a:cubicBezTo>
                  <a:cubicBezTo>
                    <a:pt x="488" y="0"/>
                    <a:pt x="488" y="0"/>
                    <a:pt x="488" y="0"/>
                  </a:cubicBezTo>
                  <a:cubicBezTo>
                    <a:pt x="510" y="0"/>
                    <a:pt x="528" y="18"/>
                    <a:pt x="528" y="40"/>
                  </a:cubicBezTo>
                  <a:cubicBezTo>
                    <a:pt x="528" y="488"/>
                    <a:pt x="528" y="488"/>
                    <a:pt x="528" y="488"/>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0" rIns="128540" bIns="6427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85240">
                <a:defRPr/>
              </a:pPr>
              <a:endParaRPr lang="zh-CN" altLang="en-US" sz="253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118"/>
            <p:cNvSpPr/>
            <p:nvPr/>
          </p:nvSpPr>
          <p:spPr bwMode="auto">
            <a:xfrm>
              <a:off x="-1162050" y="-781050"/>
              <a:ext cx="1435100" cy="1477963"/>
            </a:xfrm>
            <a:custGeom>
              <a:avLst/>
              <a:gdLst>
                <a:gd name="T0" fmla="*/ 307 w 383"/>
                <a:gd name="T1" fmla="*/ 0 h 394"/>
                <a:gd name="T2" fmla="*/ 199 w 383"/>
                <a:gd name="T3" fmla="*/ 86 h 394"/>
                <a:gd name="T4" fmla="*/ 0 w 383"/>
                <a:gd name="T5" fmla="*/ 285 h 394"/>
                <a:gd name="T6" fmla="*/ 0 w 383"/>
                <a:gd name="T7" fmla="*/ 354 h 394"/>
                <a:gd name="T8" fmla="*/ 40 w 383"/>
                <a:gd name="T9" fmla="*/ 394 h 394"/>
                <a:gd name="T10" fmla="*/ 94 w 383"/>
                <a:gd name="T11" fmla="*/ 394 h 394"/>
                <a:gd name="T12" fmla="*/ 313 w 383"/>
                <a:gd name="T13" fmla="*/ 175 h 394"/>
                <a:gd name="T14" fmla="*/ 383 w 383"/>
                <a:gd name="T15" fmla="*/ 78 h 394"/>
                <a:gd name="T16" fmla="*/ 368 w 383"/>
                <a:gd name="T17" fmla="*/ 23 h 394"/>
                <a:gd name="T18" fmla="*/ 307 w 383"/>
                <a:gd name="T19"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3" h="394">
                  <a:moveTo>
                    <a:pt x="307" y="0"/>
                  </a:moveTo>
                  <a:cubicBezTo>
                    <a:pt x="199" y="86"/>
                    <a:pt x="199" y="86"/>
                    <a:pt x="199" y="86"/>
                  </a:cubicBezTo>
                  <a:cubicBezTo>
                    <a:pt x="0" y="285"/>
                    <a:pt x="0" y="285"/>
                    <a:pt x="0" y="285"/>
                  </a:cubicBezTo>
                  <a:cubicBezTo>
                    <a:pt x="0" y="354"/>
                    <a:pt x="0" y="354"/>
                    <a:pt x="0" y="354"/>
                  </a:cubicBezTo>
                  <a:cubicBezTo>
                    <a:pt x="0" y="376"/>
                    <a:pt x="18" y="394"/>
                    <a:pt x="40" y="394"/>
                  </a:cubicBezTo>
                  <a:cubicBezTo>
                    <a:pt x="94" y="394"/>
                    <a:pt x="94" y="394"/>
                    <a:pt x="94" y="394"/>
                  </a:cubicBezTo>
                  <a:cubicBezTo>
                    <a:pt x="313" y="175"/>
                    <a:pt x="313" y="175"/>
                    <a:pt x="313" y="175"/>
                  </a:cubicBezTo>
                  <a:cubicBezTo>
                    <a:pt x="383" y="78"/>
                    <a:pt x="383" y="78"/>
                    <a:pt x="383" y="78"/>
                  </a:cubicBezTo>
                  <a:cubicBezTo>
                    <a:pt x="368" y="23"/>
                    <a:pt x="368" y="23"/>
                    <a:pt x="368" y="23"/>
                  </a:cubicBezTo>
                  <a:cubicBezTo>
                    <a:pt x="307" y="0"/>
                    <a:pt x="307" y="0"/>
                    <a:pt x="307" y="0"/>
                  </a:cubicBezTo>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0" rIns="128540" bIns="6427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85240">
                <a:defRPr/>
              </a:pPr>
              <a:endParaRPr lang="zh-CN" altLang="en-US" sz="253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119"/>
            <p:cNvSpPr/>
            <p:nvPr/>
          </p:nvSpPr>
          <p:spPr bwMode="auto">
            <a:xfrm>
              <a:off x="-701675" y="-814388"/>
              <a:ext cx="1009650" cy="925513"/>
            </a:xfrm>
            <a:custGeom>
              <a:avLst/>
              <a:gdLst>
                <a:gd name="T0" fmla="*/ 195 w 269"/>
                <a:gd name="T1" fmla="*/ 0 h 247"/>
                <a:gd name="T2" fmla="*/ 192 w 269"/>
                <a:gd name="T3" fmla="*/ 0 h 247"/>
                <a:gd name="T4" fmla="*/ 144 w 269"/>
                <a:gd name="T5" fmla="*/ 24 h 247"/>
                <a:gd name="T6" fmla="*/ 21 w 269"/>
                <a:gd name="T7" fmla="*/ 150 h 247"/>
                <a:gd name="T8" fmla="*/ 21 w 269"/>
                <a:gd name="T9" fmla="*/ 230 h 247"/>
                <a:gd name="T10" fmla="*/ 60 w 269"/>
                <a:gd name="T11" fmla="*/ 247 h 247"/>
                <a:gd name="T12" fmla="*/ 99 w 269"/>
                <a:gd name="T13" fmla="*/ 230 h 247"/>
                <a:gd name="T14" fmla="*/ 217 w 269"/>
                <a:gd name="T15" fmla="*/ 111 h 247"/>
                <a:gd name="T16" fmla="*/ 223 w 269"/>
                <a:gd name="T17" fmla="*/ 47 h 247"/>
                <a:gd name="T18" fmla="*/ 197 w 269"/>
                <a:gd name="T19" fmla="*/ 37 h 247"/>
                <a:gd name="T20" fmla="*/ 161 w 269"/>
                <a:gd name="T21" fmla="*/ 53 h 247"/>
                <a:gd name="T22" fmla="*/ 46 w 269"/>
                <a:gd name="T23" fmla="*/ 170 h 247"/>
                <a:gd name="T24" fmla="*/ 46 w 269"/>
                <a:gd name="T25" fmla="*/ 182 h 247"/>
                <a:gd name="T26" fmla="*/ 52 w 269"/>
                <a:gd name="T27" fmla="*/ 184 h 247"/>
                <a:gd name="T28" fmla="*/ 57 w 269"/>
                <a:gd name="T29" fmla="*/ 182 h 247"/>
                <a:gd name="T30" fmla="*/ 172 w 269"/>
                <a:gd name="T31" fmla="*/ 65 h 247"/>
                <a:gd name="T32" fmla="*/ 197 w 269"/>
                <a:gd name="T33" fmla="*/ 53 h 247"/>
                <a:gd name="T34" fmla="*/ 211 w 269"/>
                <a:gd name="T35" fmla="*/ 59 h 247"/>
                <a:gd name="T36" fmla="*/ 205 w 269"/>
                <a:gd name="T37" fmla="*/ 99 h 247"/>
                <a:gd name="T38" fmla="*/ 88 w 269"/>
                <a:gd name="T39" fmla="*/ 219 h 247"/>
                <a:gd name="T40" fmla="*/ 60 w 269"/>
                <a:gd name="T41" fmla="*/ 231 h 247"/>
                <a:gd name="T42" fmla="*/ 32 w 269"/>
                <a:gd name="T43" fmla="*/ 219 h 247"/>
                <a:gd name="T44" fmla="*/ 32 w 269"/>
                <a:gd name="T45" fmla="*/ 162 h 247"/>
                <a:gd name="T46" fmla="*/ 156 w 269"/>
                <a:gd name="T47" fmla="*/ 35 h 247"/>
                <a:gd name="T48" fmla="*/ 193 w 269"/>
                <a:gd name="T49" fmla="*/ 16 h 247"/>
                <a:gd name="T50" fmla="*/ 195 w 269"/>
                <a:gd name="T51" fmla="*/ 16 h 247"/>
                <a:gd name="T52" fmla="*/ 234 w 269"/>
                <a:gd name="T53" fmla="*/ 36 h 247"/>
                <a:gd name="T54" fmla="*/ 253 w 269"/>
                <a:gd name="T55" fmla="*/ 77 h 247"/>
                <a:gd name="T56" fmla="*/ 234 w 269"/>
                <a:gd name="T57" fmla="*/ 116 h 247"/>
                <a:gd name="T58" fmla="*/ 165 w 269"/>
                <a:gd name="T59" fmla="*/ 186 h 247"/>
                <a:gd name="T60" fmla="*/ 165 w 269"/>
                <a:gd name="T61" fmla="*/ 198 h 247"/>
                <a:gd name="T62" fmla="*/ 171 w 269"/>
                <a:gd name="T63" fmla="*/ 200 h 247"/>
                <a:gd name="T64" fmla="*/ 176 w 269"/>
                <a:gd name="T65" fmla="*/ 198 h 247"/>
                <a:gd name="T66" fmla="*/ 244 w 269"/>
                <a:gd name="T67" fmla="*/ 128 h 247"/>
                <a:gd name="T68" fmla="*/ 269 w 269"/>
                <a:gd name="T69" fmla="*/ 78 h 247"/>
                <a:gd name="T70" fmla="*/ 245 w 269"/>
                <a:gd name="T71" fmla="*/ 24 h 247"/>
                <a:gd name="T72" fmla="*/ 195 w 269"/>
                <a:gd name="T7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9" h="247">
                  <a:moveTo>
                    <a:pt x="195" y="0"/>
                  </a:moveTo>
                  <a:cubicBezTo>
                    <a:pt x="194" y="0"/>
                    <a:pt x="193" y="0"/>
                    <a:pt x="192" y="0"/>
                  </a:cubicBezTo>
                  <a:cubicBezTo>
                    <a:pt x="164" y="1"/>
                    <a:pt x="145" y="24"/>
                    <a:pt x="144" y="24"/>
                  </a:cubicBezTo>
                  <a:cubicBezTo>
                    <a:pt x="21" y="150"/>
                    <a:pt x="21" y="150"/>
                    <a:pt x="21" y="150"/>
                  </a:cubicBezTo>
                  <a:cubicBezTo>
                    <a:pt x="0" y="172"/>
                    <a:pt x="0" y="208"/>
                    <a:pt x="21" y="230"/>
                  </a:cubicBezTo>
                  <a:cubicBezTo>
                    <a:pt x="32" y="241"/>
                    <a:pt x="46" y="247"/>
                    <a:pt x="60" y="247"/>
                  </a:cubicBezTo>
                  <a:cubicBezTo>
                    <a:pt x="75" y="247"/>
                    <a:pt x="89" y="241"/>
                    <a:pt x="99" y="230"/>
                  </a:cubicBezTo>
                  <a:cubicBezTo>
                    <a:pt x="217" y="111"/>
                    <a:pt x="217" y="111"/>
                    <a:pt x="217" y="111"/>
                  </a:cubicBezTo>
                  <a:cubicBezTo>
                    <a:pt x="235" y="91"/>
                    <a:pt x="238" y="63"/>
                    <a:pt x="223" y="47"/>
                  </a:cubicBezTo>
                  <a:cubicBezTo>
                    <a:pt x="216" y="40"/>
                    <a:pt x="207" y="37"/>
                    <a:pt x="197" y="37"/>
                  </a:cubicBezTo>
                  <a:cubicBezTo>
                    <a:pt x="185" y="37"/>
                    <a:pt x="171" y="42"/>
                    <a:pt x="161" y="53"/>
                  </a:cubicBezTo>
                  <a:cubicBezTo>
                    <a:pt x="46" y="170"/>
                    <a:pt x="46" y="170"/>
                    <a:pt x="46" y="170"/>
                  </a:cubicBezTo>
                  <a:cubicBezTo>
                    <a:pt x="43" y="174"/>
                    <a:pt x="43" y="179"/>
                    <a:pt x="46" y="182"/>
                  </a:cubicBezTo>
                  <a:cubicBezTo>
                    <a:pt x="48" y="183"/>
                    <a:pt x="50" y="184"/>
                    <a:pt x="52" y="184"/>
                  </a:cubicBezTo>
                  <a:cubicBezTo>
                    <a:pt x="54" y="184"/>
                    <a:pt x="56" y="183"/>
                    <a:pt x="57" y="182"/>
                  </a:cubicBezTo>
                  <a:cubicBezTo>
                    <a:pt x="172" y="65"/>
                    <a:pt x="172" y="65"/>
                    <a:pt x="172" y="65"/>
                  </a:cubicBezTo>
                  <a:cubicBezTo>
                    <a:pt x="179" y="57"/>
                    <a:pt x="189" y="53"/>
                    <a:pt x="197" y="53"/>
                  </a:cubicBezTo>
                  <a:cubicBezTo>
                    <a:pt x="203" y="53"/>
                    <a:pt x="208" y="55"/>
                    <a:pt x="211" y="59"/>
                  </a:cubicBezTo>
                  <a:cubicBezTo>
                    <a:pt x="221" y="68"/>
                    <a:pt x="218" y="86"/>
                    <a:pt x="205" y="99"/>
                  </a:cubicBezTo>
                  <a:cubicBezTo>
                    <a:pt x="88" y="219"/>
                    <a:pt x="88" y="219"/>
                    <a:pt x="88" y="219"/>
                  </a:cubicBezTo>
                  <a:cubicBezTo>
                    <a:pt x="81" y="227"/>
                    <a:pt x="70" y="231"/>
                    <a:pt x="60" y="231"/>
                  </a:cubicBezTo>
                  <a:cubicBezTo>
                    <a:pt x="50" y="231"/>
                    <a:pt x="40" y="227"/>
                    <a:pt x="32" y="219"/>
                  </a:cubicBezTo>
                  <a:cubicBezTo>
                    <a:pt x="17" y="203"/>
                    <a:pt x="17" y="177"/>
                    <a:pt x="32" y="162"/>
                  </a:cubicBezTo>
                  <a:cubicBezTo>
                    <a:pt x="156" y="35"/>
                    <a:pt x="156" y="35"/>
                    <a:pt x="156" y="35"/>
                  </a:cubicBezTo>
                  <a:cubicBezTo>
                    <a:pt x="156" y="35"/>
                    <a:pt x="171" y="17"/>
                    <a:pt x="193" y="16"/>
                  </a:cubicBezTo>
                  <a:cubicBezTo>
                    <a:pt x="194" y="16"/>
                    <a:pt x="194" y="16"/>
                    <a:pt x="195" y="16"/>
                  </a:cubicBezTo>
                  <a:cubicBezTo>
                    <a:pt x="208" y="16"/>
                    <a:pt x="221" y="23"/>
                    <a:pt x="234" y="36"/>
                  </a:cubicBezTo>
                  <a:cubicBezTo>
                    <a:pt x="247" y="49"/>
                    <a:pt x="253" y="63"/>
                    <a:pt x="253" y="77"/>
                  </a:cubicBezTo>
                  <a:cubicBezTo>
                    <a:pt x="252" y="99"/>
                    <a:pt x="234" y="115"/>
                    <a:pt x="234" y="116"/>
                  </a:cubicBezTo>
                  <a:cubicBezTo>
                    <a:pt x="165" y="186"/>
                    <a:pt x="165" y="186"/>
                    <a:pt x="165" y="186"/>
                  </a:cubicBezTo>
                  <a:cubicBezTo>
                    <a:pt x="162" y="189"/>
                    <a:pt x="162" y="194"/>
                    <a:pt x="165" y="198"/>
                  </a:cubicBezTo>
                  <a:cubicBezTo>
                    <a:pt x="167" y="199"/>
                    <a:pt x="169" y="200"/>
                    <a:pt x="171" y="200"/>
                  </a:cubicBezTo>
                  <a:cubicBezTo>
                    <a:pt x="173" y="200"/>
                    <a:pt x="175" y="199"/>
                    <a:pt x="176" y="198"/>
                  </a:cubicBezTo>
                  <a:cubicBezTo>
                    <a:pt x="244" y="128"/>
                    <a:pt x="244" y="128"/>
                    <a:pt x="244" y="128"/>
                  </a:cubicBezTo>
                  <a:cubicBezTo>
                    <a:pt x="245" y="127"/>
                    <a:pt x="267" y="107"/>
                    <a:pt x="269" y="78"/>
                  </a:cubicBezTo>
                  <a:cubicBezTo>
                    <a:pt x="269" y="59"/>
                    <a:pt x="261" y="41"/>
                    <a:pt x="245" y="24"/>
                  </a:cubicBezTo>
                  <a:cubicBezTo>
                    <a:pt x="229" y="8"/>
                    <a:pt x="212" y="0"/>
                    <a:pt x="195"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0" rIns="128540" bIns="6427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85240">
                <a:defRPr/>
              </a:pPr>
              <a:endParaRPr lang="zh-CN" altLang="en-US" sz="253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文本框 34"/>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p>
        </p:txBody>
      </p:sp>
      <p:grpSp>
        <p:nvGrpSpPr>
          <p:cNvPr id="36" name="组合 35"/>
          <p:cNvGrpSpPr/>
          <p:nvPr/>
        </p:nvGrpSpPr>
        <p:grpSpPr>
          <a:xfrm>
            <a:off x="721798" y="880021"/>
            <a:ext cx="1893346" cy="0"/>
            <a:chOff x="2536531" y="1217999"/>
            <a:chExt cx="1893346" cy="0"/>
          </a:xfrm>
        </p:grpSpPr>
        <p:cxnSp>
          <p:nvCxnSpPr>
            <p:cNvPr id="37" name="直接连接符 36"/>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 presetClass="entr" presetSubtype="3"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1+#ppt_w/2"/>
                                          </p:val>
                                        </p:tav>
                                        <p:tav tm="100000">
                                          <p:val>
                                            <p:strVal val="#ppt_x"/>
                                          </p:val>
                                        </p:tav>
                                      </p:tavLst>
                                    </p:anim>
                                    <p:anim calcmode="lin" valueType="num">
                                      <p:cBhvr additive="base">
                                        <p:cTn id="13" dur="500" fill="hold"/>
                                        <p:tgtEl>
                                          <p:spTgt spid="13"/>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 presetClass="entr" presetSubtype="3"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22" presetClass="entr" presetSubtype="4"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00"/>
                                        <p:tgtEl>
                                          <p:spTgt spid="14"/>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down)">
                                      <p:cBhvr>
                                        <p:cTn id="25" dur="500"/>
                                        <p:tgtEl>
                                          <p:spTgt spid="16"/>
                                        </p:tgtEl>
                                      </p:cBhvr>
                                    </p:animEffect>
                                  </p:childTnLst>
                                </p:cTn>
                              </p:par>
                            </p:childTnLst>
                          </p:cTn>
                        </p:par>
                        <p:par>
                          <p:cTn id="26" fill="hold">
                            <p:stCondLst>
                              <p:cond delay="1500"/>
                            </p:stCondLst>
                            <p:childTnLst>
                              <p:par>
                                <p:cTn id="27" presetID="22" presetClass="entr" presetSubtype="8"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1250"/>
                                        <p:tgtEl>
                                          <p:spTgt spid="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left)">
                                      <p:cBhvr>
                                        <p:cTn id="33" dur="500"/>
                                        <p:tgtEl>
                                          <p:spTgt spid="21"/>
                                        </p:tgtEl>
                                      </p:cBhvr>
                                    </p:animEffect>
                                  </p:childTnLst>
                                </p:cTn>
                              </p:par>
                            </p:childTnLst>
                          </p:cTn>
                        </p:par>
                        <p:par>
                          <p:cTn id="34" fill="hold">
                            <p:stCondLst>
                              <p:cond delay="3500"/>
                            </p:stCondLst>
                            <p:childTnLst>
                              <p:par>
                                <p:cTn id="35" presetID="53" presetClass="entr" presetSubtype="16"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p:cTn id="49" dur="500" fill="hold"/>
                                        <p:tgtEl>
                                          <p:spTgt spid="22"/>
                                        </p:tgtEl>
                                        <p:attrNameLst>
                                          <p:attrName>ppt_w</p:attrName>
                                        </p:attrNameLst>
                                      </p:cBhvr>
                                      <p:tavLst>
                                        <p:tav tm="0">
                                          <p:val>
                                            <p:fltVal val="0"/>
                                          </p:val>
                                        </p:tav>
                                        <p:tav tm="100000">
                                          <p:val>
                                            <p:strVal val="#ppt_w"/>
                                          </p:val>
                                        </p:tav>
                                      </p:tavLst>
                                    </p:anim>
                                    <p:anim calcmode="lin" valueType="num">
                                      <p:cBhvr>
                                        <p:cTn id="50" dur="500" fill="hold"/>
                                        <p:tgtEl>
                                          <p:spTgt spid="22"/>
                                        </p:tgtEl>
                                        <p:attrNameLst>
                                          <p:attrName>ppt_h</p:attrName>
                                        </p:attrNameLst>
                                      </p:cBhvr>
                                      <p:tavLst>
                                        <p:tav tm="0">
                                          <p:val>
                                            <p:fltVal val="0"/>
                                          </p:val>
                                        </p:tav>
                                        <p:tav tm="100000">
                                          <p:val>
                                            <p:strVal val="#ppt_h"/>
                                          </p:val>
                                        </p:tav>
                                      </p:tavLst>
                                    </p:anim>
                                    <p:animEffect transition="in" filter="fade">
                                      <p:cBhvr>
                                        <p:cTn id="5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P spid="2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Freeform 5"/>
          <p:cNvSpPr/>
          <p:nvPr/>
        </p:nvSpPr>
        <p:spPr bwMode="auto">
          <a:xfrm>
            <a:off x="5988923" y="2588749"/>
            <a:ext cx="2088717" cy="4220024"/>
          </a:xfrm>
          <a:custGeom>
            <a:avLst/>
            <a:gdLst>
              <a:gd name="T0" fmla="*/ 616 w 725"/>
              <a:gd name="T1" fmla="*/ 590 h 1468"/>
              <a:gd name="T2" fmla="*/ 459 w 725"/>
              <a:gd name="T3" fmla="*/ 759 h 1468"/>
              <a:gd name="T4" fmla="*/ 478 w 725"/>
              <a:gd name="T5" fmla="*/ 488 h 1468"/>
              <a:gd name="T6" fmla="*/ 725 w 725"/>
              <a:gd name="T7" fmla="*/ 191 h 1468"/>
              <a:gd name="T8" fmla="*/ 675 w 725"/>
              <a:gd name="T9" fmla="*/ 124 h 1468"/>
              <a:gd name="T10" fmla="*/ 440 w 725"/>
              <a:gd name="T11" fmla="*/ 376 h 1468"/>
              <a:gd name="T12" fmla="*/ 412 w 725"/>
              <a:gd name="T13" fmla="*/ 0 h 1468"/>
              <a:gd name="T14" fmla="*/ 344 w 725"/>
              <a:gd name="T15" fmla="*/ 0 h 1468"/>
              <a:gd name="T16" fmla="*/ 314 w 725"/>
              <a:gd name="T17" fmla="*/ 577 h 1468"/>
              <a:gd name="T18" fmla="*/ 46 w 725"/>
              <a:gd name="T19" fmla="*/ 271 h 1468"/>
              <a:gd name="T20" fmla="*/ 0 w 725"/>
              <a:gd name="T21" fmla="*/ 313 h 1468"/>
              <a:gd name="T22" fmla="*/ 285 w 725"/>
              <a:gd name="T23" fmla="*/ 698 h 1468"/>
              <a:gd name="T24" fmla="*/ 216 w 725"/>
              <a:gd name="T25" fmla="*/ 1468 h 1468"/>
              <a:gd name="T26" fmla="*/ 548 w 725"/>
              <a:gd name="T27" fmla="*/ 1468 h 1468"/>
              <a:gd name="T28" fmla="*/ 471 w 725"/>
              <a:gd name="T29" fmla="*/ 892 h 1468"/>
              <a:gd name="T30" fmla="*/ 667 w 725"/>
              <a:gd name="T31" fmla="*/ 657 h 1468"/>
              <a:gd name="T32" fmla="*/ 616 w 725"/>
              <a:gd name="T33" fmla="*/ 590 h 1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5" h="1468">
                <a:moveTo>
                  <a:pt x="616" y="590"/>
                </a:moveTo>
                <a:cubicBezTo>
                  <a:pt x="459" y="759"/>
                  <a:pt x="459" y="759"/>
                  <a:pt x="459" y="759"/>
                </a:cubicBezTo>
                <a:cubicBezTo>
                  <a:pt x="439" y="488"/>
                  <a:pt x="478" y="488"/>
                  <a:pt x="478" y="488"/>
                </a:cubicBezTo>
                <a:cubicBezTo>
                  <a:pt x="725" y="191"/>
                  <a:pt x="725" y="191"/>
                  <a:pt x="725" y="191"/>
                </a:cubicBezTo>
                <a:cubicBezTo>
                  <a:pt x="675" y="124"/>
                  <a:pt x="675" y="124"/>
                  <a:pt x="675" y="124"/>
                </a:cubicBezTo>
                <a:cubicBezTo>
                  <a:pt x="440" y="376"/>
                  <a:pt x="440" y="376"/>
                  <a:pt x="440" y="376"/>
                </a:cubicBezTo>
                <a:cubicBezTo>
                  <a:pt x="412" y="0"/>
                  <a:pt x="412" y="0"/>
                  <a:pt x="412" y="0"/>
                </a:cubicBezTo>
                <a:cubicBezTo>
                  <a:pt x="344" y="0"/>
                  <a:pt x="344" y="0"/>
                  <a:pt x="344" y="0"/>
                </a:cubicBezTo>
                <a:cubicBezTo>
                  <a:pt x="314" y="577"/>
                  <a:pt x="314" y="577"/>
                  <a:pt x="314" y="577"/>
                </a:cubicBezTo>
                <a:cubicBezTo>
                  <a:pt x="46" y="271"/>
                  <a:pt x="46" y="271"/>
                  <a:pt x="46" y="271"/>
                </a:cubicBezTo>
                <a:cubicBezTo>
                  <a:pt x="0" y="313"/>
                  <a:pt x="0" y="313"/>
                  <a:pt x="0" y="313"/>
                </a:cubicBezTo>
                <a:cubicBezTo>
                  <a:pt x="285" y="698"/>
                  <a:pt x="285" y="698"/>
                  <a:pt x="285" y="698"/>
                </a:cubicBezTo>
                <a:cubicBezTo>
                  <a:pt x="323" y="824"/>
                  <a:pt x="216" y="1468"/>
                  <a:pt x="216" y="1468"/>
                </a:cubicBezTo>
                <a:cubicBezTo>
                  <a:pt x="548" y="1468"/>
                  <a:pt x="548" y="1468"/>
                  <a:pt x="548" y="1468"/>
                </a:cubicBezTo>
                <a:cubicBezTo>
                  <a:pt x="548" y="1468"/>
                  <a:pt x="500" y="1168"/>
                  <a:pt x="471" y="892"/>
                </a:cubicBezTo>
                <a:cubicBezTo>
                  <a:pt x="667" y="657"/>
                  <a:pt x="667" y="657"/>
                  <a:pt x="667" y="657"/>
                </a:cubicBezTo>
                <a:lnTo>
                  <a:pt x="616" y="590"/>
                </a:lnTo>
                <a:close/>
              </a:path>
            </a:pathLst>
          </a:custGeom>
          <a:solidFill>
            <a:srgbClr val="878787"/>
          </a:solidFill>
          <a:ln>
            <a:noFill/>
          </a:ln>
        </p:spPr>
        <p:txBody>
          <a:bodyPr vert="horz" wrap="square" lIns="96411" tIns="48206" rIns="96411" bIns="48206" numCol="1" anchor="t" anchorCtr="0" compatLnSpc="1"/>
          <a:lstStyle/>
          <a:p>
            <a:pPr defTabSz="1020445">
              <a:defRPr/>
            </a:pPr>
            <a:endParaRPr lang="id-ID" sz="1970"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08" name="Oval 15"/>
          <p:cNvSpPr/>
          <p:nvPr/>
        </p:nvSpPr>
        <p:spPr>
          <a:xfrm>
            <a:off x="4417063" y="3703834"/>
            <a:ext cx="715424" cy="715646"/>
          </a:xfrm>
          <a:prstGeom prst="ellipse">
            <a:avLst/>
          </a:prstGeom>
          <a:solidFill>
            <a:schemeClr val="accent1"/>
          </a:solidFill>
          <a:ln w="12700" cap="flat" cmpd="sng" algn="ctr">
            <a:noFill/>
            <a:prstDash val="solid"/>
            <a:miter lim="800000"/>
          </a:ln>
          <a:effectLst/>
        </p:spPr>
        <p:txBody>
          <a:bodyPr lIns="96411" tIns="48206" rIns="96411" bIns="48206" rtlCol="0" anchor="ctr"/>
          <a:lstStyle/>
          <a:p>
            <a:pPr algn="ctr" defTabSz="1020445">
              <a:defRPr/>
            </a:pPr>
            <a:endParaRPr lang="id-ID" sz="197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9" name="Oval 16"/>
          <p:cNvSpPr/>
          <p:nvPr/>
        </p:nvSpPr>
        <p:spPr>
          <a:xfrm>
            <a:off x="5132487" y="4220381"/>
            <a:ext cx="590351" cy="590533"/>
          </a:xfrm>
          <a:prstGeom prst="ellipse">
            <a:avLst/>
          </a:prstGeom>
          <a:solidFill>
            <a:schemeClr val="accent3"/>
          </a:solidFill>
          <a:ln w="12700" cap="flat" cmpd="sng" algn="ctr">
            <a:noFill/>
            <a:prstDash val="solid"/>
            <a:miter lim="800000"/>
          </a:ln>
          <a:effectLst/>
        </p:spPr>
        <p:txBody>
          <a:bodyPr lIns="96411" tIns="48206" rIns="96411" bIns="48206" rtlCol="0" anchor="ctr"/>
          <a:lstStyle/>
          <a:p>
            <a:pPr algn="ctr" defTabSz="1020445">
              <a:defRPr/>
            </a:pPr>
            <a:endParaRPr lang="id-ID" sz="197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0" name="Oval 17"/>
          <p:cNvSpPr/>
          <p:nvPr/>
        </p:nvSpPr>
        <p:spPr>
          <a:xfrm>
            <a:off x="9203679" y="4137028"/>
            <a:ext cx="532121" cy="532286"/>
          </a:xfrm>
          <a:prstGeom prst="ellipse">
            <a:avLst/>
          </a:prstGeom>
          <a:solidFill>
            <a:schemeClr val="accent1"/>
          </a:solidFill>
          <a:ln w="12700" cap="flat" cmpd="sng" algn="ctr">
            <a:noFill/>
            <a:prstDash val="solid"/>
            <a:miter lim="800000"/>
          </a:ln>
          <a:effectLst/>
        </p:spPr>
        <p:txBody>
          <a:bodyPr lIns="96411" tIns="48206" rIns="96411" bIns="48206" rtlCol="0" anchor="ctr"/>
          <a:lstStyle/>
          <a:p>
            <a:pPr algn="ctr" defTabSz="1020445">
              <a:defRPr/>
            </a:pPr>
            <a:endParaRPr lang="id-ID" sz="197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1" name="Oval 18"/>
          <p:cNvSpPr/>
          <p:nvPr/>
        </p:nvSpPr>
        <p:spPr>
          <a:xfrm>
            <a:off x="9400587" y="3703836"/>
            <a:ext cx="410020" cy="410145"/>
          </a:xfrm>
          <a:prstGeom prst="ellipse">
            <a:avLst/>
          </a:prstGeom>
          <a:solidFill>
            <a:schemeClr val="accent3"/>
          </a:solidFill>
          <a:ln w="12700" cap="flat" cmpd="sng" algn="ctr">
            <a:noFill/>
            <a:prstDash val="solid"/>
            <a:miter lim="800000"/>
          </a:ln>
          <a:effectLst/>
        </p:spPr>
        <p:txBody>
          <a:bodyPr lIns="96411" tIns="48206" rIns="96411" bIns="48206" rtlCol="0" anchor="ctr"/>
          <a:lstStyle/>
          <a:p>
            <a:pPr algn="ctr" defTabSz="1020445">
              <a:defRPr/>
            </a:pPr>
            <a:endParaRPr lang="id-ID" sz="197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2" name="Oval 19"/>
          <p:cNvSpPr/>
          <p:nvPr/>
        </p:nvSpPr>
        <p:spPr>
          <a:xfrm>
            <a:off x="9682989" y="3140731"/>
            <a:ext cx="681055" cy="681266"/>
          </a:xfrm>
          <a:prstGeom prst="ellipse">
            <a:avLst/>
          </a:prstGeom>
          <a:solidFill>
            <a:schemeClr val="accent2"/>
          </a:solidFill>
          <a:ln w="12700" cap="flat" cmpd="sng" algn="ctr">
            <a:noFill/>
            <a:prstDash val="solid"/>
            <a:miter lim="800000"/>
          </a:ln>
          <a:effectLst/>
        </p:spPr>
        <p:txBody>
          <a:bodyPr lIns="96411" tIns="48206" rIns="96411" bIns="48206" rtlCol="0" anchor="ctr"/>
          <a:lstStyle/>
          <a:p>
            <a:pPr algn="ctr" defTabSz="1020445">
              <a:defRPr/>
            </a:pPr>
            <a:endParaRPr lang="id-ID" sz="197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3" name="Oval 20"/>
          <p:cNvSpPr/>
          <p:nvPr/>
        </p:nvSpPr>
        <p:spPr>
          <a:xfrm>
            <a:off x="6640055" y="3681538"/>
            <a:ext cx="217510" cy="217576"/>
          </a:xfrm>
          <a:prstGeom prst="ellipse">
            <a:avLst/>
          </a:prstGeom>
          <a:solidFill>
            <a:schemeClr val="accent4"/>
          </a:solidFill>
          <a:ln w="12700" cap="flat" cmpd="sng" algn="ctr">
            <a:noFill/>
            <a:prstDash val="solid"/>
            <a:miter lim="800000"/>
          </a:ln>
          <a:effectLst/>
        </p:spPr>
        <p:txBody>
          <a:bodyPr lIns="96411" tIns="48206" rIns="96411" bIns="48206" rtlCol="0" anchor="ctr"/>
          <a:lstStyle/>
          <a:p>
            <a:pPr algn="ctr" defTabSz="1020445">
              <a:defRPr/>
            </a:pPr>
            <a:endParaRPr lang="id-ID" sz="197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4" name="Oval 21"/>
          <p:cNvSpPr/>
          <p:nvPr/>
        </p:nvSpPr>
        <p:spPr>
          <a:xfrm>
            <a:off x="5996203" y="4203916"/>
            <a:ext cx="382617" cy="382734"/>
          </a:xfrm>
          <a:prstGeom prst="ellipse">
            <a:avLst/>
          </a:prstGeom>
          <a:solidFill>
            <a:schemeClr val="accent4"/>
          </a:solidFill>
          <a:ln w="12700" cap="flat" cmpd="sng" algn="ctr">
            <a:noFill/>
            <a:prstDash val="solid"/>
            <a:miter lim="800000"/>
          </a:ln>
          <a:effectLst/>
        </p:spPr>
        <p:txBody>
          <a:bodyPr lIns="96411" tIns="48206" rIns="96411" bIns="48206" rtlCol="0" anchor="ctr"/>
          <a:lstStyle/>
          <a:p>
            <a:pPr algn="ctr" defTabSz="1020445">
              <a:defRPr/>
            </a:pPr>
            <a:endParaRPr lang="id-ID" sz="197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 name="Oval 22"/>
          <p:cNvSpPr/>
          <p:nvPr/>
        </p:nvSpPr>
        <p:spPr>
          <a:xfrm>
            <a:off x="5305791" y="4052759"/>
            <a:ext cx="245699" cy="245775"/>
          </a:xfrm>
          <a:prstGeom prst="ellipse">
            <a:avLst/>
          </a:prstGeom>
          <a:solidFill>
            <a:schemeClr val="accent4"/>
          </a:solidFill>
          <a:ln w="12700" cap="flat" cmpd="sng" algn="ctr">
            <a:noFill/>
            <a:prstDash val="solid"/>
            <a:miter lim="800000"/>
          </a:ln>
          <a:effectLst/>
        </p:spPr>
        <p:txBody>
          <a:bodyPr lIns="96411" tIns="48206" rIns="96411" bIns="48206" rtlCol="0" anchor="ctr"/>
          <a:lstStyle/>
          <a:p>
            <a:pPr algn="ctr" defTabSz="1020445">
              <a:defRPr/>
            </a:pPr>
            <a:endParaRPr lang="id-ID" sz="197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6" name="Oval 23"/>
          <p:cNvSpPr/>
          <p:nvPr/>
        </p:nvSpPr>
        <p:spPr>
          <a:xfrm>
            <a:off x="9018983" y="3123891"/>
            <a:ext cx="592284" cy="592467"/>
          </a:xfrm>
          <a:prstGeom prst="ellipse">
            <a:avLst/>
          </a:prstGeom>
          <a:solidFill>
            <a:schemeClr val="accent1"/>
          </a:solidFill>
          <a:ln w="12700" cap="flat" cmpd="sng" algn="ctr">
            <a:noFill/>
            <a:prstDash val="solid"/>
            <a:miter lim="800000"/>
          </a:ln>
          <a:effectLst/>
        </p:spPr>
        <p:txBody>
          <a:bodyPr lIns="96411" tIns="48206" rIns="96411" bIns="48206" rtlCol="0" anchor="ctr"/>
          <a:lstStyle/>
          <a:p>
            <a:pPr algn="ctr" defTabSz="1020445">
              <a:defRPr/>
            </a:pPr>
            <a:endParaRPr lang="id-ID" sz="197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7" name="Oval 24"/>
          <p:cNvSpPr/>
          <p:nvPr/>
        </p:nvSpPr>
        <p:spPr>
          <a:xfrm>
            <a:off x="4448459" y="3198654"/>
            <a:ext cx="459798" cy="459940"/>
          </a:xfrm>
          <a:prstGeom prst="ellipse">
            <a:avLst/>
          </a:prstGeom>
          <a:solidFill>
            <a:schemeClr val="accent3"/>
          </a:solidFill>
          <a:ln w="12700" cap="flat" cmpd="sng" algn="ctr">
            <a:noFill/>
            <a:prstDash val="solid"/>
            <a:miter lim="800000"/>
          </a:ln>
          <a:effectLst/>
        </p:spPr>
        <p:txBody>
          <a:bodyPr lIns="96411" tIns="48206" rIns="96411" bIns="48206" rtlCol="0" anchor="ctr"/>
          <a:lstStyle/>
          <a:p>
            <a:pPr algn="ctr" defTabSz="1020445">
              <a:defRPr/>
            </a:pPr>
            <a:endParaRPr lang="id-ID" sz="197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8" name="Oval 25"/>
          <p:cNvSpPr/>
          <p:nvPr/>
        </p:nvSpPr>
        <p:spPr>
          <a:xfrm>
            <a:off x="5661485" y="4555083"/>
            <a:ext cx="403907" cy="404032"/>
          </a:xfrm>
          <a:prstGeom prst="ellipse">
            <a:avLst/>
          </a:prstGeom>
          <a:solidFill>
            <a:schemeClr val="accent2"/>
          </a:solidFill>
          <a:ln w="12700" cap="flat" cmpd="sng" algn="ctr">
            <a:noFill/>
            <a:prstDash val="solid"/>
            <a:miter lim="800000"/>
          </a:ln>
          <a:effectLst/>
        </p:spPr>
        <p:txBody>
          <a:bodyPr lIns="96411" tIns="48206" rIns="96411" bIns="48206" rtlCol="0" anchor="ctr"/>
          <a:lstStyle/>
          <a:p>
            <a:pPr algn="ctr" defTabSz="1020445">
              <a:defRPr/>
            </a:pPr>
            <a:endParaRPr lang="id-ID" sz="197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9" name="Oval 26"/>
          <p:cNvSpPr/>
          <p:nvPr/>
        </p:nvSpPr>
        <p:spPr>
          <a:xfrm>
            <a:off x="4769719" y="2605671"/>
            <a:ext cx="182478" cy="182534"/>
          </a:xfrm>
          <a:prstGeom prst="ellipse">
            <a:avLst/>
          </a:prstGeom>
          <a:solidFill>
            <a:schemeClr val="accent2"/>
          </a:solidFill>
          <a:ln w="12700" cap="flat" cmpd="sng" algn="ctr">
            <a:noFill/>
            <a:prstDash val="solid"/>
            <a:miter lim="800000"/>
          </a:ln>
          <a:effectLst/>
        </p:spPr>
        <p:txBody>
          <a:bodyPr lIns="96411" tIns="48206" rIns="96411" bIns="48206" rtlCol="0" anchor="ctr"/>
          <a:lstStyle/>
          <a:p>
            <a:pPr algn="ctr" defTabSz="1020445">
              <a:defRPr/>
            </a:pPr>
            <a:endParaRPr lang="id-ID" sz="197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0" name="Oval 27"/>
          <p:cNvSpPr/>
          <p:nvPr/>
        </p:nvSpPr>
        <p:spPr>
          <a:xfrm>
            <a:off x="6508735" y="3299087"/>
            <a:ext cx="300551" cy="300644"/>
          </a:xfrm>
          <a:prstGeom prst="ellipse">
            <a:avLst/>
          </a:prstGeom>
          <a:solidFill>
            <a:schemeClr val="accent4"/>
          </a:solidFill>
          <a:ln w="12700" cap="flat" cmpd="sng" algn="ctr">
            <a:noFill/>
            <a:prstDash val="solid"/>
            <a:miter lim="800000"/>
          </a:ln>
          <a:effectLst/>
        </p:spPr>
        <p:txBody>
          <a:bodyPr lIns="96411" tIns="48206" rIns="96411" bIns="48206" rtlCol="0" anchor="ctr"/>
          <a:lstStyle/>
          <a:p>
            <a:pPr algn="ctr" defTabSz="1020445">
              <a:defRPr/>
            </a:pPr>
            <a:endParaRPr lang="id-ID" sz="197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1" name="Oval 28"/>
          <p:cNvSpPr/>
          <p:nvPr/>
        </p:nvSpPr>
        <p:spPr>
          <a:xfrm>
            <a:off x="9348554" y="2577444"/>
            <a:ext cx="545050" cy="545217"/>
          </a:xfrm>
          <a:prstGeom prst="ellipse">
            <a:avLst/>
          </a:prstGeom>
          <a:solidFill>
            <a:schemeClr val="accent2"/>
          </a:solidFill>
          <a:ln w="12700" cap="flat" cmpd="sng" algn="ctr">
            <a:noFill/>
            <a:prstDash val="solid"/>
            <a:miter lim="800000"/>
          </a:ln>
          <a:effectLst/>
        </p:spPr>
        <p:txBody>
          <a:bodyPr lIns="96411" tIns="48206" rIns="96411" bIns="48206" rtlCol="0" anchor="ctr"/>
          <a:lstStyle/>
          <a:p>
            <a:pPr algn="ctr" defTabSz="1020445">
              <a:defRPr/>
            </a:pPr>
            <a:endParaRPr lang="id-ID" sz="197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2" name="Oval 29"/>
          <p:cNvSpPr/>
          <p:nvPr/>
        </p:nvSpPr>
        <p:spPr>
          <a:xfrm>
            <a:off x="5644825" y="3989243"/>
            <a:ext cx="545050" cy="545217"/>
          </a:xfrm>
          <a:prstGeom prst="ellipse">
            <a:avLst/>
          </a:prstGeom>
          <a:solidFill>
            <a:schemeClr val="accent3"/>
          </a:solidFill>
          <a:ln w="12700" cap="flat" cmpd="sng" algn="ctr">
            <a:noFill/>
            <a:prstDash val="solid"/>
            <a:miter lim="800000"/>
          </a:ln>
          <a:effectLst/>
        </p:spPr>
        <p:txBody>
          <a:bodyPr lIns="96411" tIns="48206" rIns="96411" bIns="48206" rtlCol="0" anchor="ctr"/>
          <a:lstStyle/>
          <a:p>
            <a:pPr algn="ctr" defTabSz="1020445">
              <a:defRPr/>
            </a:pPr>
            <a:endParaRPr lang="id-ID" sz="197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3" name="Oval 30"/>
          <p:cNvSpPr/>
          <p:nvPr/>
        </p:nvSpPr>
        <p:spPr>
          <a:xfrm>
            <a:off x="5370048" y="1909474"/>
            <a:ext cx="481741" cy="481890"/>
          </a:xfrm>
          <a:prstGeom prst="ellipse">
            <a:avLst/>
          </a:prstGeom>
          <a:solidFill>
            <a:schemeClr val="accent1"/>
          </a:solidFill>
          <a:ln w="12700" cap="flat" cmpd="sng" algn="ctr">
            <a:noFill/>
            <a:prstDash val="solid"/>
            <a:miter lim="800000"/>
          </a:ln>
          <a:effectLst/>
        </p:spPr>
        <p:txBody>
          <a:bodyPr lIns="96411" tIns="48206" rIns="96411" bIns="48206" rtlCol="0" anchor="ctr"/>
          <a:lstStyle/>
          <a:p>
            <a:pPr algn="ctr" defTabSz="1020445">
              <a:defRPr/>
            </a:pPr>
            <a:endParaRPr lang="id-ID" sz="197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4" name="Oval 31"/>
          <p:cNvSpPr/>
          <p:nvPr/>
        </p:nvSpPr>
        <p:spPr>
          <a:xfrm>
            <a:off x="4858757" y="2183653"/>
            <a:ext cx="477271" cy="477418"/>
          </a:xfrm>
          <a:prstGeom prst="ellipse">
            <a:avLst/>
          </a:prstGeom>
          <a:solidFill>
            <a:schemeClr val="accent3"/>
          </a:solidFill>
          <a:ln w="12700" cap="flat" cmpd="sng" algn="ctr">
            <a:noFill/>
            <a:prstDash val="solid"/>
            <a:miter lim="800000"/>
          </a:ln>
          <a:effectLst/>
        </p:spPr>
        <p:txBody>
          <a:bodyPr lIns="96411" tIns="48206" rIns="96411" bIns="48206" rtlCol="0" anchor="ctr"/>
          <a:lstStyle/>
          <a:p>
            <a:pPr algn="ctr" defTabSz="1020445">
              <a:defRPr/>
            </a:pPr>
            <a:endParaRPr lang="id-ID" sz="197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5" name="Oval 32"/>
          <p:cNvSpPr/>
          <p:nvPr/>
        </p:nvSpPr>
        <p:spPr>
          <a:xfrm>
            <a:off x="9269282" y="2002270"/>
            <a:ext cx="565963" cy="566139"/>
          </a:xfrm>
          <a:prstGeom prst="ellipse">
            <a:avLst/>
          </a:prstGeom>
          <a:solidFill>
            <a:schemeClr val="accent1"/>
          </a:solidFill>
          <a:ln w="12700" cap="flat" cmpd="sng" algn="ctr">
            <a:noFill/>
            <a:prstDash val="solid"/>
            <a:miter lim="800000"/>
          </a:ln>
          <a:effectLst/>
        </p:spPr>
        <p:txBody>
          <a:bodyPr lIns="96411" tIns="48206" rIns="96411" bIns="48206" rtlCol="0" anchor="ctr"/>
          <a:lstStyle/>
          <a:p>
            <a:pPr algn="ctr" defTabSz="1020445">
              <a:defRPr/>
            </a:pPr>
            <a:endParaRPr lang="id-ID" sz="197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6" name="Oval 33"/>
          <p:cNvSpPr/>
          <p:nvPr/>
        </p:nvSpPr>
        <p:spPr>
          <a:xfrm>
            <a:off x="5391131" y="1365748"/>
            <a:ext cx="477271" cy="477418"/>
          </a:xfrm>
          <a:prstGeom prst="ellipse">
            <a:avLst/>
          </a:prstGeom>
          <a:solidFill>
            <a:schemeClr val="accent2"/>
          </a:solidFill>
          <a:ln w="12700" cap="flat" cmpd="sng" algn="ctr">
            <a:noFill/>
            <a:prstDash val="solid"/>
            <a:miter lim="800000"/>
          </a:ln>
          <a:effectLst/>
        </p:spPr>
        <p:txBody>
          <a:bodyPr lIns="96411" tIns="48206" rIns="96411" bIns="48206" rtlCol="0" anchor="ctr"/>
          <a:lstStyle/>
          <a:p>
            <a:pPr algn="ctr" defTabSz="1020445">
              <a:defRPr/>
            </a:pPr>
            <a:endParaRPr lang="id-ID" sz="197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7" name="Oval 34"/>
          <p:cNvSpPr/>
          <p:nvPr/>
        </p:nvSpPr>
        <p:spPr>
          <a:xfrm>
            <a:off x="6179852" y="4496549"/>
            <a:ext cx="535211" cy="535377"/>
          </a:xfrm>
          <a:prstGeom prst="ellipse">
            <a:avLst/>
          </a:prstGeom>
          <a:solidFill>
            <a:schemeClr val="accent4"/>
          </a:solidFill>
          <a:ln w="12700" cap="flat" cmpd="sng" algn="ctr">
            <a:noFill/>
            <a:prstDash val="solid"/>
            <a:miter lim="800000"/>
          </a:ln>
          <a:effectLst/>
        </p:spPr>
        <p:txBody>
          <a:bodyPr lIns="96411" tIns="48206" rIns="96411" bIns="48206" rtlCol="0" anchor="ctr"/>
          <a:lstStyle/>
          <a:p>
            <a:pPr algn="ctr" defTabSz="1020445">
              <a:defRPr/>
            </a:pPr>
            <a:endParaRPr lang="id-ID" sz="197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8" name="Oval 35"/>
          <p:cNvSpPr/>
          <p:nvPr/>
        </p:nvSpPr>
        <p:spPr>
          <a:xfrm>
            <a:off x="8102263" y="1241188"/>
            <a:ext cx="471008" cy="471153"/>
          </a:xfrm>
          <a:prstGeom prst="ellipse">
            <a:avLst/>
          </a:prstGeom>
          <a:solidFill>
            <a:schemeClr val="accent2"/>
          </a:solidFill>
          <a:ln w="12700" cap="flat" cmpd="sng" algn="ctr">
            <a:noFill/>
            <a:prstDash val="solid"/>
            <a:miter lim="800000"/>
          </a:ln>
          <a:effectLst/>
        </p:spPr>
        <p:txBody>
          <a:bodyPr lIns="96411" tIns="48206" rIns="96411" bIns="48206" rtlCol="0" anchor="ctr"/>
          <a:lstStyle/>
          <a:p>
            <a:pPr algn="ctr" defTabSz="1020445">
              <a:defRPr/>
            </a:pPr>
            <a:endParaRPr lang="id-ID" sz="197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9" name="Oval 36"/>
          <p:cNvSpPr/>
          <p:nvPr/>
        </p:nvSpPr>
        <p:spPr>
          <a:xfrm>
            <a:off x="8548233" y="1614031"/>
            <a:ext cx="326366" cy="326469"/>
          </a:xfrm>
          <a:prstGeom prst="ellipse">
            <a:avLst/>
          </a:prstGeom>
          <a:solidFill>
            <a:schemeClr val="accent3"/>
          </a:solidFill>
          <a:ln w="12700" cap="flat" cmpd="sng" algn="ctr">
            <a:noFill/>
            <a:prstDash val="solid"/>
            <a:miter lim="800000"/>
          </a:ln>
          <a:effectLst/>
        </p:spPr>
        <p:txBody>
          <a:bodyPr lIns="96411" tIns="48206" rIns="96411" bIns="48206" rtlCol="0" anchor="ctr"/>
          <a:lstStyle/>
          <a:p>
            <a:pPr algn="ctr" defTabSz="1020445">
              <a:defRPr/>
            </a:pPr>
            <a:endParaRPr lang="id-ID" sz="197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30" name="Oval 37"/>
          <p:cNvSpPr/>
          <p:nvPr/>
        </p:nvSpPr>
        <p:spPr>
          <a:xfrm>
            <a:off x="8945905" y="1745616"/>
            <a:ext cx="395097" cy="395219"/>
          </a:xfrm>
          <a:prstGeom prst="ellipse">
            <a:avLst/>
          </a:prstGeom>
          <a:solidFill>
            <a:schemeClr val="accent1"/>
          </a:solidFill>
          <a:ln w="12700" cap="flat" cmpd="sng" algn="ctr">
            <a:noFill/>
            <a:prstDash val="solid"/>
            <a:miter lim="800000"/>
          </a:ln>
          <a:effectLst/>
        </p:spPr>
        <p:txBody>
          <a:bodyPr lIns="96411" tIns="48206" rIns="96411" bIns="48206" rtlCol="0" anchor="ctr"/>
          <a:lstStyle/>
          <a:p>
            <a:pPr algn="ctr" defTabSz="1020445">
              <a:defRPr/>
            </a:pPr>
            <a:endParaRPr lang="id-ID" sz="197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31" name="Oval 54"/>
          <p:cNvSpPr/>
          <p:nvPr/>
        </p:nvSpPr>
        <p:spPr>
          <a:xfrm>
            <a:off x="4564767" y="2839639"/>
            <a:ext cx="300551" cy="300644"/>
          </a:xfrm>
          <a:prstGeom prst="ellipse">
            <a:avLst/>
          </a:prstGeom>
          <a:solidFill>
            <a:schemeClr val="accent1"/>
          </a:solidFill>
          <a:ln w="12700" cap="flat" cmpd="sng" algn="ctr">
            <a:noFill/>
            <a:prstDash val="solid"/>
            <a:miter lim="800000"/>
          </a:ln>
          <a:effectLst/>
        </p:spPr>
        <p:txBody>
          <a:bodyPr lIns="96411" tIns="48206" rIns="96411" bIns="48206" rtlCol="0" anchor="ctr"/>
          <a:lstStyle/>
          <a:p>
            <a:pPr algn="ctr" defTabSz="1020445">
              <a:defRPr/>
            </a:pPr>
            <a:endParaRPr lang="id-ID" sz="197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32" name="Oval 44"/>
          <p:cNvSpPr/>
          <p:nvPr/>
        </p:nvSpPr>
        <p:spPr>
          <a:xfrm>
            <a:off x="5013020" y="2434193"/>
            <a:ext cx="1485491" cy="1485949"/>
          </a:xfrm>
          <a:prstGeom prst="ellipse">
            <a:avLst/>
          </a:prstGeom>
          <a:solidFill>
            <a:schemeClr val="accent1"/>
          </a:solidFill>
          <a:ln w="12700" cap="flat" cmpd="sng" algn="ctr">
            <a:noFill/>
            <a:prstDash val="solid"/>
            <a:miter lim="800000"/>
          </a:ln>
          <a:effectLst/>
        </p:spPr>
        <p:txBody>
          <a:bodyPr lIns="96411" tIns="569359" rIns="96411" bIns="48206" rtlCol="0" anchor="ctr"/>
          <a:lstStyle/>
          <a:p>
            <a:pPr algn="ctr" defTabSz="1020445">
              <a:defRPr/>
            </a:pPr>
            <a:r>
              <a:rPr lang="zh-CN" altLang="en-US" sz="1970" kern="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id-ID" sz="1970" kern="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3" name="Oval 49"/>
          <p:cNvSpPr/>
          <p:nvPr/>
        </p:nvSpPr>
        <p:spPr>
          <a:xfrm>
            <a:off x="7348981" y="3265346"/>
            <a:ext cx="1828720" cy="1829284"/>
          </a:xfrm>
          <a:prstGeom prst="ellipse">
            <a:avLst/>
          </a:prstGeom>
          <a:solidFill>
            <a:schemeClr val="accent4">
              <a:alpha val="95000"/>
            </a:schemeClr>
          </a:solidFill>
          <a:ln w="12700" cap="flat" cmpd="sng" algn="ctr">
            <a:noFill/>
            <a:prstDash val="solid"/>
            <a:miter lim="800000"/>
          </a:ln>
          <a:effectLst/>
        </p:spPr>
        <p:txBody>
          <a:bodyPr lIns="96411" tIns="569359" rIns="96411" bIns="48206" rtlCol="0" anchor="ctr"/>
          <a:lstStyle/>
          <a:p>
            <a:pPr algn="ctr" defTabSz="1020445">
              <a:defRPr/>
            </a:pPr>
            <a:r>
              <a:rPr lang="zh-CN" altLang="en-US" sz="1685" kern="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id-ID" sz="1685" kern="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4" name="Oval 52"/>
          <p:cNvSpPr/>
          <p:nvPr/>
        </p:nvSpPr>
        <p:spPr>
          <a:xfrm>
            <a:off x="5906929" y="961219"/>
            <a:ext cx="2314697" cy="2315412"/>
          </a:xfrm>
          <a:prstGeom prst="ellipse">
            <a:avLst/>
          </a:prstGeom>
          <a:solidFill>
            <a:schemeClr val="accent2">
              <a:alpha val="95000"/>
            </a:schemeClr>
          </a:solidFill>
          <a:ln w="12700" cap="flat" cmpd="sng" algn="ctr">
            <a:noFill/>
            <a:prstDash val="solid"/>
            <a:miter lim="800000"/>
          </a:ln>
          <a:effectLst/>
        </p:spPr>
        <p:txBody>
          <a:bodyPr lIns="96411" tIns="569359" rIns="96411" bIns="48206" rtlCol="0" anchor="ctr"/>
          <a:lstStyle/>
          <a:p>
            <a:pPr algn="ctr" defTabSz="1020445">
              <a:defRPr/>
            </a:pPr>
            <a:r>
              <a:rPr lang="zh-CN" altLang="en-US" sz="1970" kern="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id-ID" sz="1970" kern="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5" name="Oval 39"/>
          <p:cNvSpPr/>
          <p:nvPr/>
        </p:nvSpPr>
        <p:spPr>
          <a:xfrm>
            <a:off x="7719941" y="1991314"/>
            <a:ext cx="1485491" cy="1485949"/>
          </a:xfrm>
          <a:prstGeom prst="ellipse">
            <a:avLst/>
          </a:prstGeom>
          <a:solidFill>
            <a:schemeClr val="accent3"/>
          </a:solidFill>
          <a:ln w="12700" cap="flat" cmpd="sng" algn="ctr">
            <a:noFill/>
            <a:prstDash val="solid"/>
            <a:miter lim="800000"/>
          </a:ln>
          <a:effectLst/>
        </p:spPr>
        <p:txBody>
          <a:bodyPr lIns="96411" tIns="569359" rIns="96411" bIns="48206" rtlCol="0" anchor="ctr"/>
          <a:lstStyle/>
          <a:p>
            <a:pPr algn="ctr" defTabSz="1020445">
              <a:defRPr/>
            </a:pPr>
            <a:r>
              <a:rPr lang="zh-CN" altLang="en-US" sz="1970" kern="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id-ID" sz="1970" kern="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7" name="TextBox 236"/>
          <p:cNvSpPr txBox="1"/>
          <p:nvPr/>
        </p:nvSpPr>
        <p:spPr>
          <a:xfrm>
            <a:off x="1622780" y="4795671"/>
            <a:ext cx="3794350" cy="603902"/>
          </a:xfrm>
          <a:prstGeom prst="rect">
            <a:avLst/>
          </a:prstGeom>
          <a:noFill/>
        </p:spPr>
        <p:txBody>
          <a:bodyPr wrap="square" lIns="96411" tIns="48206" rIns="96411" bIns="48206" rtlCol="0">
            <a:spAutoFit/>
          </a:bodyPr>
          <a:lstStyle/>
          <a:p>
            <a:pPr>
              <a:lnSpc>
                <a:spcPts val="2110"/>
              </a:lnSpc>
            </a:pPr>
            <a:r>
              <a:rPr lang="zh-CN" altLang="en-US" sz="1265" dirty="0">
                <a:solidFill>
                  <a:schemeClr val="tx1">
                    <a:lumMod val="50000"/>
                    <a:lumOff val="50000"/>
                  </a:schemeClr>
                </a:solidFill>
                <a:latin typeface="Arial" panose="020B0604020202020204" pitchFamily="34" charset="0"/>
                <a:sym typeface="Arial" panose="020B0604020202020204" pitchFamily="34" charset="0"/>
              </a:rPr>
              <a:t>点击输入简要文字内容，文字内容需概括精炼，不用多余的文字修饰，言简意赅的说明分项内容</a:t>
            </a:r>
            <a:r>
              <a:rPr lang="en-US" altLang="zh-CN" sz="1265" dirty="0">
                <a:solidFill>
                  <a:schemeClr val="tx1">
                    <a:lumMod val="50000"/>
                    <a:lumOff val="50000"/>
                  </a:schemeClr>
                </a:solidFill>
                <a:latin typeface="Arial" panose="020B0604020202020204" pitchFamily="34" charset="0"/>
                <a:sym typeface="Arial" panose="020B0604020202020204" pitchFamily="34" charset="0"/>
              </a:rPr>
              <a:t>……</a:t>
            </a:r>
          </a:p>
        </p:txBody>
      </p:sp>
      <p:sp>
        <p:nvSpPr>
          <p:cNvPr id="239" name="Freeform 10"/>
          <p:cNvSpPr>
            <a:spLocks noEditPoints="1"/>
          </p:cNvSpPr>
          <p:nvPr/>
        </p:nvSpPr>
        <p:spPr bwMode="auto">
          <a:xfrm>
            <a:off x="8000254" y="3671711"/>
            <a:ext cx="582545" cy="562374"/>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tx1"/>
          </a:solidFill>
          <a:ln>
            <a:noFill/>
          </a:ln>
        </p:spPr>
        <p:txBody>
          <a:bodyPr vert="horz" wrap="square" lIns="96411" tIns="48206" rIns="96411" bIns="48206" numCol="1" anchor="t" anchorCtr="0" compatLnSpc="1"/>
          <a:lstStyle/>
          <a:p>
            <a:pPr defTabSz="1020445">
              <a:defRPr/>
            </a:pPr>
            <a:endParaRPr lang="id-ID" sz="1970"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 name="Group 72"/>
          <p:cNvGrpSpPr/>
          <p:nvPr/>
        </p:nvGrpSpPr>
        <p:grpSpPr>
          <a:xfrm>
            <a:off x="5542472" y="2741703"/>
            <a:ext cx="418445" cy="525008"/>
            <a:chOff x="9985375" y="3051175"/>
            <a:chExt cx="649288" cy="814388"/>
          </a:xfrm>
          <a:solidFill>
            <a:schemeClr val="tx1"/>
          </a:solidFill>
        </p:grpSpPr>
        <p:sp>
          <p:nvSpPr>
            <p:cNvPr id="241" name="Freeform 16"/>
            <p:cNvSpPr/>
            <p:nvPr/>
          </p:nvSpPr>
          <p:spPr bwMode="auto">
            <a:xfrm>
              <a:off x="10088563" y="3051175"/>
              <a:ext cx="442913" cy="198438"/>
            </a:xfrm>
            <a:custGeom>
              <a:avLst/>
              <a:gdLst>
                <a:gd name="T0" fmla="*/ 98 w 116"/>
                <a:gd name="T1" fmla="*/ 52 h 52"/>
                <a:gd name="T2" fmla="*/ 110 w 116"/>
                <a:gd name="T3" fmla="*/ 17 h 52"/>
                <a:gd name="T4" fmla="*/ 81 w 116"/>
                <a:gd name="T5" fmla="*/ 22 h 52"/>
                <a:gd name="T6" fmla="*/ 58 w 116"/>
                <a:gd name="T7" fmla="*/ 0 h 52"/>
                <a:gd name="T8" fmla="*/ 35 w 116"/>
                <a:gd name="T9" fmla="*/ 22 h 52"/>
                <a:gd name="T10" fmla="*/ 7 w 116"/>
                <a:gd name="T11" fmla="*/ 17 h 52"/>
                <a:gd name="T12" fmla="*/ 18 w 116"/>
                <a:gd name="T13" fmla="*/ 52 h 52"/>
                <a:gd name="T14" fmla="*/ 98 w 116"/>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52">
                  <a:moveTo>
                    <a:pt x="98" y="52"/>
                  </a:moveTo>
                  <a:cubicBezTo>
                    <a:pt x="111" y="40"/>
                    <a:pt x="116" y="24"/>
                    <a:pt x="110" y="17"/>
                  </a:cubicBezTo>
                  <a:cubicBezTo>
                    <a:pt x="104" y="12"/>
                    <a:pt x="93" y="14"/>
                    <a:pt x="81" y="22"/>
                  </a:cubicBezTo>
                  <a:cubicBezTo>
                    <a:pt x="78" y="9"/>
                    <a:pt x="69" y="0"/>
                    <a:pt x="58" y="0"/>
                  </a:cubicBezTo>
                  <a:cubicBezTo>
                    <a:pt x="47" y="0"/>
                    <a:pt x="38" y="9"/>
                    <a:pt x="35" y="22"/>
                  </a:cubicBezTo>
                  <a:cubicBezTo>
                    <a:pt x="24" y="14"/>
                    <a:pt x="12" y="12"/>
                    <a:pt x="7" y="17"/>
                  </a:cubicBezTo>
                  <a:cubicBezTo>
                    <a:pt x="0" y="24"/>
                    <a:pt x="5" y="40"/>
                    <a:pt x="18" y="52"/>
                  </a:cubicBezTo>
                  <a:lnTo>
                    <a:pt x="98"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1" tIns="64270" rIns="128541" bIns="64270" numCol="1" anchor="t" anchorCtr="0" compatLnSpc="1"/>
            <a:lstStyle/>
            <a:p>
              <a:pPr defTabSz="1020445">
                <a:defRPr/>
              </a:pPr>
              <a:endParaRPr lang="id-ID" sz="1685" kern="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2" name="Freeform 17"/>
            <p:cNvSpPr>
              <a:spLocks noEditPoints="1"/>
            </p:cNvSpPr>
            <p:nvPr/>
          </p:nvSpPr>
          <p:spPr bwMode="auto">
            <a:xfrm>
              <a:off x="9985375" y="3298825"/>
              <a:ext cx="649288" cy="566738"/>
            </a:xfrm>
            <a:custGeom>
              <a:avLst/>
              <a:gdLst>
                <a:gd name="T0" fmla="*/ 165 w 170"/>
                <a:gd name="T1" fmla="*/ 95 h 149"/>
                <a:gd name="T2" fmla="*/ 165 w 170"/>
                <a:gd name="T3" fmla="*/ 95 h 149"/>
                <a:gd name="T4" fmla="*/ 170 w 170"/>
                <a:gd name="T5" fmla="*/ 66 h 149"/>
                <a:gd name="T6" fmla="*/ 132 w 170"/>
                <a:gd name="T7" fmla="*/ 0 h 149"/>
                <a:gd name="T8" fmla="*/ 38 w 170"/>
                <a:gd name="T9" fmla="*/ 0 h 149"/>
                <a:gd name="T10" fmla="*/ 0 w 170"/>
                <a:gd name="T11" fmla="*/ 66 h 149"/>
                <a:gd name="T12" fmla="*/ 9 w 170"/>
                <a:gd name="T13" fmla="*/ 101 h 149"/>
                <a:gd name="T14" fmla="*/ 12 w 170"/>
                <a:gd name="T15" fmla="*/ 114 h 149"/>
                <a:gd name="T16" fmla="*/ 10 w 170"/>
                <a:gd name="T17" fmla="*/ 136 h 149"/>
                <a:gd name="T18" fmla="*/ 43 w 170"/>
                <a:gd name="T19" fmla="*/ 142 h 149"/>
                <a:gd name="T20" fmla="*/ 43 w 170"/>
                <a:gd name="T21" fmla="*/ 142 h 149"/>
                <a:gd name="T22" fmla="*/ 61 w 170"/>
                <a:gd name="T23" fmla="*/ 142 h 149"/>
                <a:gd name="T24" fmla="*/ 61 w 170"/>
                <a:gd name="T25" fmla="*/ 142 h 149"/>
                <a:gd name="T26" fmla="*/ 85 w 170"/>
                <a:gd name="T27" fmla="*/ 146 h 149"/>
                <a:gd name="T28" fmla="*/ 110 w 170"/>
                <a:gd name="T29" fmla="*/ 142 h 149"/>
                <a:gd name="T30" fmla="*/ 110 w 170"/>
                <a:gd name="T31" fmla="*/ 142 h 149"/>
                <a:gd name="T32" fmla="*/ 127 w 170"/>
                <a:gd name="T33" fmla="*/ 142 h 149"/>
                <a:gd name="T34" fmla="*/ 160 w 170"/>
                <a:gd name="T35" fmla="*/ 136 h 149"/>
                <a:gd name="T36" fmla="*/ 158 w 170"/>
                <a:gd name="T37" fmla="*/ 115 h 149"/>
                <a:gd name="T38" fmla="*/ 158 w 170"/>
                <a:gd name="T39" fmla="*/ 115 h 149"/>
                <a:gd name="T40" fmla="*/ 162 w 170"/>
                <a:gd name="T41" fmla="*/ 101 h 149"/>
                <a:gd name="T42" fmla="*/ 165 w 170"/>
                <a:gd name="T43" fmla="*/ 95 h 149"/>
                <a:gd name="T44" fmla="*/ 91 w 170"/>
                <a:gd name="T45" fmla="*/ 113 h 149"/>
                <a:gd name="T46" fmla="*/ 79 w 170"/>
                <a:gd name="T47" fmla="*/ 113 h 149"/>
                <a:gd name="T48" fmla="*/ 79 w 170"/>
                <a:gd name="T49" fmla="*/ 102 h 149"/>
                <a:gd name="T50" fmla="*/ 58 w 170"/>
                <a:gd name="T51" fmla="*/ 96 h 149"/>
                <a:gd name="T52" fmla="*/ 62 w 170"/>
                <a:gd name="T53" fmla="*/ 83 h 149"/>
                <a:gd name="T54" fmla="*/ 81 w 170"/>
                <a:gd name="T55" fmla="*/ 88 h 149"/>
                <a:gd name="T56" fmla="*/ 92 w 170"/>
                <a:gd name="T57" fmla="*/ 83 h 149"/>
                <a:gd name="T58" fmla="*/ 80 w 170"/>
                <a:gd name="T59" fmla="*/ 75 h 149"/>
                <a:gd name="T60" fmla="*/ 59 w 170"/>
                <a:gd name="T61" fmla="*/ 55 h 149"/>
                <a:gd name="T62" fmla="*/ 80 w 170"/>
                <a:gd name="T63" fmla="*/ 37 h 149"/>
                <a:gd name="T64" fmla="*/ 80 w 170"/>
                <a:gd name="T65" fmla="*/ 25 h 149"/>
                <a:gd name="T66" fmla="*/ 92 w 170"/>
                <a:gd name="T67" fmla="*/ 25 h 149"/>
                <a:gd name="T68" fmla="*/ 92 w 170"/>
                <a:gd name="T69" fmla="*/ 37 h 149"/>
                <a:gd name="T70" fmla="*/ 109 w 170"/>
                <a:gd name="T71" fmla="*/ 41 h 149"/>
                <a:gd name="T72" fmla="*/ 105 w 170"/>
                <a:gd name="T73" fmla="*/ 54 h 149"/>
                <a:gd name="T74" fmla="*/ 89 w 170"/>
                <a:gd name="T75" fmla="*/ 50 h 149"/>
                <a:gd name="T76" fmla="*/ 80 w 170"/>
                <a:gd name="T77" fmla="*/ 54 h 149"/>
                <a:gd name="T78" fmla="*/ 92 w 170"/>
                <a:gd name="T79" fmla="*/ 62 h 149"/>
                <a:gd name="T80" fmla="*/ 112 w 170"/>
                <a:gd name="T81" fmla="*/ 82 h 149"/>
                <a:gd name="T82" fmla="*/ 91 w 170"/>
                <a:gd name="T83" fmla="*/ 101 h 149"/>
                <a:gd name="T84" fmla="*/ 91 w 170"/>
                <a:gd name="T85" fmla="*/ 11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0" h="149">
                  <a:moveTo>
                    <a:pt x="165" y="95"/>
                  </a:moveTo>
                  <a:cubicBezTo>
                    <a:pt x="165" y="95"/>
                    <a:pt x="165" y="95"/>
                    <a:pt x="165" y="95"/>
                  </a:cubicBezTo>
                  <a:cubicBezTo>
                    <a:pt x="168" y="86"/>
                    <a:pt x="170" y="76"/>
                    <a:pt x="170" y="66"/>
                  </a:cubicBezTo>
                  <a:cubicBezTo>
                    <a:pt x="170" y="39"/>
                    <a:pt x="155" y="14"/>
                    <a:pt x="132" y="0"/>
                  </a:cubicBezTo>
                  <a:cubicBezTo>
                    <a:pt x="38" y="0"/>
                    <a:pt x="38" y="0"/>
                    <a:pt x="38" y="0"/>
                  </a:cubicBezTo>
                  <a:cubicBezTo>
                    <a:pt x="15" y="14"/>
                    <a:pt x="0" y="39"/>
                    <a:pt x="0" y="66"/>
                  </a:cubicBezTo>
                  <a:cubicBezTo>
                    <a:pt x="0" y="79"/>
                    <a:pt x="3" y="91"/>
                    <a:pt x="9" y="101"/>
                  </a:cubicBezTo>
                  <a:cubicBezTo>
                    <a:pt x="11" y="106"/>
                    <a:pt x="13" y="112"/>
                    <a:pt x="12" y="114"/>
                  </a:cubicBezTo>
                  <a:cubicBezTo>
                    <a:pt x="8" y="121"/>
                    <a:pt x="7" y="129"/>
                    <a:pt x="10" y="136"/>
                  </a:cubicBezTo>
                  <a:cubicBezTo>
                    <a:pt x="16" y="146"/>
                    <a:pt x="30" y="148"/>
                    <a:pt x="43" y="142"/>
                  </a:cubicBezTo>
                  <a:cubicBezTo>
                    <a:pt x="43" y="142"/>
                    <a:pt x="43" y="142"/>
                    <a:pt x="43" y="142"/>
                  </a:cubicBezTo>
                  <a:cubicBezTo>
                    <a:pt x="43" y="142"/>
                    <a:pt x="50" y="139"/>
                    <a:pt x="61" y="142"/>
                  </a:cubicBezTo>
                  <a:cubicBezTo>
                    <a:pt x="61" y="142"/>
                    <a:pt x="61" y="142"/>
                    <a:pt x="61" y="142"/>
                  </a:cubicBezTo>
                  <a:cubicBezTo>
                    <a:pt x="69" y="144"/>
                    <a:pt x="77" y="146"/>
                    <a:pt x="85" y="146"/>
                  </a:cubicBezTo>
                  <a:cubicBezTo>
                    <a:pt x="94" y="146"/>
                    <a:pt x="102" y="144"/>
                    <a:pt x="110" y="142"/>
                  </a:cubicBezTo>
                  <a:cubicBezTo>
                    <a:pt x="110" y="142"/>
                    <a:pt x="110" y="142"/>
                    <a:pt x="110" y="142"/>
                  </a:cubicBezTo>
                  <a:cubicBezTo>
                    <a:pt x="119" y="140"/>
                    <a:pt x="125" y="141"/>
                    <a:pt x="127" y="142"/>
                  </a:cubicBezTo>
                  <a:cubicBezTo>
                    <a:pt x="140" y="149"/>
                    <a:pt x="154" y="146"/>
                    <a:pt x="160" y="136"/>
                  </a:cubicBezTo>
                  <a:cubicBezTo>
                    <a:pt x="163" y="130"/>
                    <a:pt x="163" y="122"/>
                    <a:pt x="158" y="115"/>
                  </a:cubicBezTo>
                  <a:cubicBezTo>
                    <a:pt x="158" y="115"/>
                    <a:pt x="158" y="115"/>
                    <a:pt x="158" y="115"/>
                  </a:cubicBezTo>
                  <a:cubicBezTo>
                    <a:pt x="157" y="113"/>
                    <a:pt x="160" y="106"/>
                    <a:pt x="162" y="101"/>
                  </a:cubicBezTo>
                  <a:cubicBezTo>
                    <a:pt x="163" y="99"/>
                    <a:pt x="165" y="95"/>
                    <a:pt x="165" y="95"/>
                  </a:cubicBezTo>
                  <a:close/>
                  <a:moveTo>
                    <a:pt x="91" y="113"/>
                  </a:moveTo>
                  <a:cubicBezTo>
                    <a:pt x="79" y="113"/>
                    <a:pt x="79" y="113"/>
                    <a:pt x="79" y="113"/>
                  </a:cubicBezTo>
                  <a:cubicBezTo>
                    <a:pt x="79" y="102"/>
                    <a:pt x="79" y="102"/>
                    <a:pt x="79" y="102"/>
                  </a:cubicBezTo>
                  <a:cubicBezTo>
                    <a:pt x="71" y="101"/>
                    <a:pt x="63" y="99"/>
                    <a:pt x="58" y="96"/>
                  </a:cubicBezTo>
                  <a:cubicBezTo>
                    <a:pt x="62" y="83"/>
                    <a:pt x="62" y="83"/>
                    <a:pt x="62" y="83"/>
                  </a:cubicBezTo>
                  <a:cubicBezTo>
                    <a:pt x="66" y="85"/>
                    <a:pt x="75" y="88"/>
                    <a:pt x="81" y="88"/>
                  </a:cubicBezTo>
                  <a:cubicBezTo>
                    <a:pt x="87" y="88"/>
                    <a:pt x="92" y="86"/>
                    <a:pt x="92" y="83"/>
                  </a:cubicBezTo>
                  <a:cubicBezTo>
                    <a:pt x="92" y="80"/>
                    <a:pt x="90" y="78"/>
                    <a:pt x="80" y="75"/>
                  </a:cubicBezTo>
                  <a:cubicBezTo>
                    <a:pt x="65" y="70"/>
                    <a:pt x="59" y="65"/>
                    <a:pt x="59" y="55"/>
                  </a:cubicBezTo>
                  <a:cubicBezTo>
                    <a:pt x="59" y="46"/>
                    <a:pt x="67" y="39"/>
                    <a:pt x="80" y="37"/>
                  </a:cubicBezTo>
                  <a:cubicBezTo>
                    <a:pt x="80" y="25"/>
                    <a:pt x="80" y="25"/>
                    <a:pt x="80" y="25"/>
                  </a:cubicBezTo>
                  <a:cubicBezTo>
                    <a:pt x="92" y="25"/>
                    <a:pt x="92" y="25"/>
                    <a:pt x="92" y="25"/>
                  </a:cubicBezTo>
                  <a:cubicBezTo>
                    <a:pt x="92" y="37"/>
                    <a:pt x="92" y="37"/>
                    <a:pt x="92" y="37"/>
                  </a:cubicBezTo>
                  <a:cubicBezTo>
                    <a:pt x="99" y="37"/>
                    <a:pt x="106" y="39"/>
                    <a:pt x="109" y="41"/>
                  </a:cubicBezTo>
                  <a:cubicBezTo>
                    <a:pt x="105" y="54"/>
                    <a:pt x="105" y="54"/>
                    <a:pt x="105" y="54"/>
                  </a:cubicBezTo>
                  <a:cubicBezTo>
                    <a:pt x="102" y="52"/>
                    <a:pt x="96" y="50"/>
                    <a:pt x="89" y="50"/>
                  </a:cubicBezTo>
                  <a:cubicBezTo>
                    <a:pt x="84" y="50"/>
                    <a:pt x="80" y="51"/>
                    <a:pt x="80" y="54"/>
                  </a:cubicBezTo>
                  <a:cubicBezTo>
                    <a:pt x="80" y="57"/>
                    <a:pt x="81" y="59"/>
                    <a:pt x="92" y="62"/>
                  </a:cubicBezTo>
                  <a:cubicBezTo>
                    <a:pt x="107" y="67"/>
                    <a:pt x="112" y="73"/>
                    <a:pt x="112" y="82"/>
                  </a:cubicBezTo>
                  <a:cubicBezTo>
                    <a:pt x="112" y="91"/>
                    <a:pt x="105" y="99"/>
                    <a:pt x="91" y="101"/>
                  </a:cubicBezTo>
                  <a:lnTo>
                    <a:pt x="91" y="11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8541" tIns="64270" rIns="128541" bIns="64270" numCol="1" anchor="t" anchorCtr="0" compatLnSpc="1"/>
            <a:lstStyle/>
            <a:p>
              <a:pPr defTabSz="1020445">
                <a:defRPr/>
              </a:pPr>
              <a:endParaRPr lang="id-ID" sz="1685" kern="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83"/>
          <p:cNvGrpSpPr/>
          <p:nvPr/>
        </p:nvGrpSpPr>
        <p:grpSpPr>
          <a:xfrm>
            <a:off x="6624971" y="1497192"/>
            <a:ext cx="841658" cy="645385"/>
            <a:chOff x="10579101" y="1076326"/>
            <a:chExt cx="503237" cy="385763"/>
          </a:xfrm>
          <a:solidFill>
            <a:schemeClr val="bg1"/>
          </a:solidFill>
        </p:grpSpPr>
        <p:sp>
          <p:nvSpPr>
            <p:cNvPr id="244" name="Freeform 21"/>
            <p:cNvSpPr>
              <a:spLocks noEditPoints="1"/>
            </p:cNvSpPr>
            <p:nvPr/>
          </p:nvSpPr>
          <p:spPr bwMode="auto">
            <a:xfrm>
              <a:off x="10644188" y="1133476"/>
              <a:ext cx="314325" cy="250825"/>
            </a:xfrm>
            <a:custGeom>
              <a:avLst/>
              <a:gdLst>
                <a:gd name="T0" fmla="*/ 74 w 82"/>
                <a:gd name="T1" fmla="*/ 3 h 65"/>
                <a:gd name="T2" fmla="*/ 41 w 82"/>
                <a:gd name="T3" fmla="*/ 0 h 65"/>
                <a:gd name="T4" fmla="*/ 8 w 82"/>
                <a:gd name="T5" fmla="*/ 3 h 65"/>
                <a:gd name="T6" fmla="*/ 5 w 82"/>
                <a:gd name="T7" fmla="*/ 6 h 65"/>
                <a:gd name="T8" fmla="*/ 5 w 82"/>
                <a:gd name="T9" fmla="*/ 59 h 65"/>
                <a:gd name="T10" fmla="*/ 8 w 82"/>
                <a:gd name="T11" fmla="*/ 62 h 65"/>
                <a:gd name="T12" fmla="*/ 41 w 82"/>
                <a:gd name="T13" fmla="*/ 65 h 65"/>
                <a:gd name="T14" fmla="*/ 74 w 82"/>
                <a:gd name="T15" fmla="*/ 62 h 65"/>
                <a:gd name="T16" fmla="*/ 77 w 82"/>
                <a:gd name="T17" fmla="*/ 59 h 65"/>
                <a:gd name="T18" fmla="*/ 77 w 82"/>
                <a:gd name="T19" fmla="*/ 6 h 65"/>
                <a:gd name="T20" fmla="*/ 74 w 82"/>
                <a:gd name="T21" fmla="*/ 3 h 65"/>
                <a:gd name="T22" fmla="*/ 73 w 82"/>
                <a:gd name="T23" fmla="*/ 58 h 65"/>
                <a:gd name="T24" fmla="*/ 9 w 82"/>
                <a:gd name="T25" fmla="*/ 58 h 65"/>
                <a:gd name="T26" fmla="*/ 9 w 82"/>
                <a:gd name="T27" fmla="*/ 7 h 65"/>
                <a:gd name="T28" fmla="*/ 73 w 82"/>
                <a:gd name="T29" fmla="*/ 7 h 65"/>
                <a:gd name="T30" fmla="*/ 73 w 82"/>
                <a:gd name="T31" fmla="*/ 5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2" h="65">
                  <a:moveTo>
                    <a:pt x="74" y="3"/>
                  </a:moveTo>
                  <a:cubicBezTo>
                    <a:pt x="63" y="1"/>
                    <a:pt x="52" y="0"/>
                    <a:pt x="41" y="0"/>
                  </a:cubicBezTo>
                  <a:cubicBezTo>
                    <a:pt x="30" y="0"/>
                    <a:pt x="19" y="1"/>
                    <a:pt x="8" y="3"/>
                  </a:cubicBezTo>
                  <a:cubicBezTo>
                    <a:pt x="7" y="4"/>
                    <a:pt x="6" y="5"/>
                    <a:pt x="5" y="6"/>
                  </a:cubicBezTo>
                  <a:cubicBezTo>
                    <a:pt x="0" y="24"/>
                    <a:pt x="0" y="41"/>
                    <a:pt x="5" y="59"/>
                  </a:cubicBezTo>
                  <a:cubicBezTo>
                    <a:pt x="6" y="60"/>
                    <a:pt x="7" y="61"/>
                    <a:pt x="8" y="62"/>
                  </a:cubicBezTo>
                  <a:cubicBezTo>
                    <a:pt x="19" y="64"/>
                    <a:pt x="30" y="65"/>
                    <a:pt x="41" y="65"/>
                  </a:cubicBezTo>
                  <a:cubicBezTo>
                    <a:pt x="52" y="65"/>
                    <a:pt x="63" y="64"/>
                    <a:pt x="74" y="62"/>
                  </a:cubicBezTo>
                  <a:cubicBezTo>
                    <a:pt x="75" y="61"/>
                    <a:pt x="76" y="60"/>
                    <a:pt x="77" y="59"/>
                  </a:cubicBezTo>
                  <a:cubicBezTo>
                    <a:pt x="82" y="41"/>
                    <a:pt x="82" y="24"/>
                    <a:pt x="77" y="6"/>
                  </a:cubicBezTo>
                  <a:cubicBezTo>
                    <a:pt x="76" y="5"/>
                    <a:pt x="75" y="4"/>
                    <a:pt x="74" y="3"/>
                  </a:cubicBezTo>
                  <a:close/>
                  <a:moveTo>
                    <a:pt x="73" y="58"/>
                  </a:moveTo>
                  <a:cubicBezTo>
                    <a:pt x="52" y="62"/>
                    <a:pt x="30" y="62"/>
                    <a:pt x="9" y="58"/>
                  </a:cubicBezTo>
                  <a:cubicBezTo>
                    <a:pt x="4" y="41"/>
                    <a:pt x="4" y="24"/>
                    <a:pt x="9" y="7"/>
                  </a:cubicBezTo>
                  <a:cubicBezTo>
                    <a:pt x="30" y="3"/>
                    <a:pt x="52" y="3"/>
                    <a:pt x="73" y="7"/>
                  </a:cubicBezTo>
                  <a:cubicBezTo>
                    <a:pt x="78" y="24"/>
                    <a:pt x="78" y="41"/>
                    <a:pt x="73"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1" tIns="64270" rIns="128541" bIns="64270" numCol="1" anchor="t" anchorCtr="0" compatLnSpc="1"/>
            <a:lstStyle/>
            <a:p>
              <a:pPr defTabSz="1020445">
                <a:defRPr/>
              </a:pPr>
              <a:endParaRPr lang="id-ID" sz="1970"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45" name="Freeform 22"/>
            <p:cNvSpPr>
              <a:spLocks noEditPoints="1"/>
            </p:cNvSpPr>
            <p:nvPr/>
          </p:nvSpPr>
          <p:spPr bwMode="auto">
            <a:xfrm>
              <a:off x="10579101" y="1076326"/>
              <a:ext cx="503237" cy="385763"/>
            </a:xfrm>
            <a:custGeom>
              <a:avLst/>
              <a:gdLst>
                <a:gd name="T0" fmla="*/ 125 w 131"/>
                <a:gd name="T1" fmla="*/ 9 h 100"/>
                <a:gd name="T2" fmla="*/ 119 w 131"/>
                <a:gd name="T3" fmla="*/ 3 h 100"/>
                <a:gd name="T4" fmla="*/ 66 w 131"/>
                <a:gd name="T5" fmla="*/ 0 h 100"/>
                <a:gd name="T6" fmla="*/ 13 w 131"/>
                <a:gd name="T7" fmla="*/ 3 h 100"/>
                <a:gd name="T8" fmla="*/ 7 w 131"/>
                <a:gd name="T9" fmla="*/ 9 h 100"/>
                <a:gd name="T10" fmla="*/ 7 w 131"/>
                <a:gd name="T11" fmla="*/ 87 h 100"/>
                <a:gd name="T12" fmla="*/ 13 w 131"/>
                <a:gd name="T13" fmla="*/ 93 h 100"/>
                <a:gd name="T14" fmla="*/ 39 w 131"/>
                <a:gd name="T15" fmla="*/ 95 h 100"/>
                <a:gd name="T16" fmla="*/ 38 w 131"/>
                <a:gd name="T17" fmla="*/ 96 h 100"/>
                <a:gd name="T18" fmla="*/ 66 w 131"/>
                <a:gd name="T19" fmla="*/ 100 h 100"/>
                <a:gd name="T20" fmla="*/ 94 w 131"/>
                <a:gd name="T21" fmla="*/ 96 h 100"/>
                <a:gd name="T22" fmla="*/ 93 w 131"/>
                <a:gd name="T23" fmla="*/ 95 h 100"/>
                <a:gd name="T24" fmla="*/ 119 w 131"/>
                <a:gd name="T25" fmla="*/ 93 h 100"/>
                <a:gd name="T26" fmla="*/ 125 w 131"/>
                <a:gd name="T27" fmla="*/ 87 h 100"/>
                <a:gd name="T28" fmla="*/ 125 w 131"/>
                <a:gd name="T29" fmla="*/ 9 h 100"/>
                <a:gd name="T30" fmla="*/ 118 w 131"/>
                <a:gd name="T31" fmla="*/ 85 h 100"/>
                <a:gd name="T32" fmla="*/ 14 w 131"/>
                <a:gd name="T33" fmla="*/ 85 h 100"/>
                <a:gd name="T34" fmla="*/ 14 w 131"/>
                <a:gd name="T35" fmla="*/ 11 h 100"/>
                <a:gd name="T36" fmla="*/ 118 w 131"/>
                <a:gd name="T37" fmla="*/ 11 h 100"/>
                <a:gd name="T38" fmla="*/ 118 w 131"/>
                <a:gd name="T39" fmla="*/ 85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1" h="100">
                  <a:moveTo>
                    <a:pt x="125" y="9"/>
                  </a:moveTo>
                  <a:cubicBezTo>
                    <a:pt x="125" y="6"/>
                    <a:pt x="122" y="4"/>
                    <a:pt x="119" y="3"/>
                  </a:cubicBezTo>
                  <a:cubicBezTo>
                    <a:pt x="101" y="1"/>
                    <a:pt x="83" y="0"/>
                    <a:pt x="66" y="0"/>
                  </a:cubicBezTo>
                  <a:cubicBezTo>
                    <a:pt x="49" y="0"/>
                    <a:pt x="31" y="1"/>
                    <a:pt x="13" y="3"/>
                  </a:cubicBezTo>
                  <a:cubicBezTo>
                    <a:pt x="10" y="4"/>
                    <a:pt x="7" y="6"/>
                    <a:pt x="7" y="9"/>
                  </a:cubicBezTo>
                  <a:cubicBezTo>
                    <a:pt x="0" y="35"/>
                    <a:pt x="0" y="61"/>
                    <a:pt x="7" y="87"/>
                  </a:cubicBezTo>
                  <a:cubicBezTo>
                    <a:pt x="7" y="90"/>
                    <a:pt x="10" y="92"/>
                    <a:pt x="13" y="93"/>
                  </a:cubicBezTo>
                  <a:cubicBezTo>
                    <a:pt x="22" y="94"/>
                    <a:pt x="30" y="95"/>
                    <a:pt x="39" y="95"/>
                  </a:cubicBezTo>
                  <a:cubicBezTo>
                    <a:pt x="38" y="95"/>
                    <a:pt x="38" y="96"/>
                    <a:pt x="38" y="96"/>
                  </a:cubicBezTo>
                  <a:cubicBezTo>
                    <a:pt x="38" y="98"/>
                    <a:pt x="51" y="100"/>
                    <a:pt x="66" y="100"/>
                  </a:cubicBezTo>
                  <a:cubicBezTo>
                    <a:pt x="81" y="100"/>
                    <a:pt x="94" y="98"/>
                    <a:pt x="94" y="96"/>
                  </a:cubicBezTo>
                  <a:cubicBezTo>
                    <a:pt x="94" y="96"/>
                    <a:pt x="94" y="95"/>
                    <a:pt x="93" y="95"/>
                  </a:cubicBezTo>
                  <a:cubicBezTo>
                    <a:pt x="102" y="95"/>
                    <a:pt x="110" y="94"/>
                    <a:pt x="119" y="93"/>
                  </a:cubicBezTo>
                  <a:cubicBezTo>
                    <a:pt x="122" y="92"/>
                    <a:pt x="125" y="90"/>
                    <a:pt x="125" y="87"/>
                  </a:cubicBezTo>
                  <a:cubicBezTo>
                    <a:pt x="131" y="61"/>
                    <a:pt x="131" y="35"/>
                    <a:pt x="125" y="9"/>
                  </a:cubicBezTo>
                  <a:close/>
                  <a:moveTo>
                    <a:pt x="118" y="85"/>
                  </a:moveTo>
                  <a:cubicBezTo>
                    <a:pt x="83" y="89"/>
                    <a:pt x="49" y="89"/>
                    <a:pt x="14" y="85"/>
                  </a:cubicBezTo>
                  <a:cubicBezTo>
                    <a:pt x="9" y="60"/>
                    <a:pt x="9" y="36"/>
                    <a:pt x="14" y="11"/>
                  </a:cubicBezTo>
                  <a:cubicBezTo>
                    <a:pt x="49" y="7"/>
                    <a:pt x="83" y="7"/>
                    <a:pt x="118" y="11"/>
                  </a:cubicBezTo>
                  <a:cubicBezTo>
                    <a:pt x="123" y="36"/>
                    <a:pt x="123" y="60"/>
                    <a:pt x="118"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1" tIns="64270" rIns="128541" bIns="64270" numCol="1" anchor="t" anchorCtr="0" compatLnSpc="1"/>
            <a:lstStyle/>
            <a:p>
              <a:pPr defTabSz="1020445">
                <a:defRPr/>
              </a:pPr>
              <a:endParaRPr lang="id-ID" sz="1970"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46" name="Freeform 23"/>
            <p:cNvSpPr>
              <a:spLocks noEditPoints="1"/>
            </p:cNvSpPr>
            <p:nvPr/>
          </p:nvSpPr>
          <p:spPr bwMode="auto">
            <a:xfrm>
              <a:off x="10971213" y="1152526"/>
              <a:ext cx="46037" cy="46038"/>
            </a:xfrm>
            <a:custGeom>
              <a:avLst/>
              <a:gdLst>
                <a:gd name="T0" fmla="*/ 6 w 12"/>
                <a:gd name="T1" fmla="*/ 12 h 12"/>
                <a:gd name="T2" fmla="*/ 12 w 12"/>
                <a:gd name="T3" fmla="*/ 6 h 12"/>
                <a:gd name="T4" fmla="*/ 6 w 12"/>
                <a:gd name="T5" fmla="*/ 0 h 12"/>
                <a:gd name="T6" fmla="*/ 0 w 12"/>
                <a:gd name="T7" fmla="*/ 6 h 12"/>
                <a:gd name="T8" fmla="*/ 6 w 12"/>
                <a:gd name="T9" fmla="*/ 12 h 12"/>
                <a:gd name="T10" fmla="*/ 6 w 12"/>
                <a:gd name="T11" fmla="*/ 4 h 12"/>
                <a:gd name="T12" fmla="*/ 8 w 12"/>
                <a:gd name="T13" fmla="*/ 6 h 12"/>
                <a:gd name="T14" fmla="*/ 6 w 12"/>
                <a:gd name="T15" fmla="*/ 8 h 12"/>
                <a:gd name="T16" fmla="*/ 4 w 12"/>
                <a:gd name="T17" fmla="*/ 6 h 12"/>
                <a:gd name="T18" fmla="*/ 6 w 12"/>
                <a:gd name="T1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12"/>
                  </a:moveTo>
                  <a:cubicBezTo>
                    <a:pt x="9" y="12"/>
                    <a:pt x="12" y="9"/>
                    <a:pt x="12" y="6"/>
                  </a:cubicBezTo>
                  <a:cubicBezTo>
                    <a:pt x="12" y="3"/>
                    <a:pt x="9" y="0"/>
                    <a:pt x="6" y="0"/>
                  </a:cubicBezTo>
                  <a:cubicBezTo>
                    <a:pt x="3" y="0"/>
                    <a:pt x="0" y="3"/>
                    <a:pt x="0" y="6"/>
                  </a:cubicBezTo>
                  <a:cubicBezTo>
                    <a:pt x="0" y="9"/>
                    <a:pt x="3" y="12"/>
                    <a:pt x="6" y="12"/>
                  </a:cubicBezTo>
                  <a:close/>
                  <a:moveTo>
                    <a:pt x="6" y="4"/>
                  </a:moveTo>
                  <a:cubicBezTo>
                    <a:pt x="7" y="4"/>
                    <a:pt x="8" y="5"/>
                    <a:pt x="8" y="6"/>
                  </a:cubicBezTo>
                  <a:cubicBezTo>
                    <a:pt x="8" y="7"/>
                    <a:pt x="7" y="8"/>
                    <a:pt x="6" y="8"/>
                  </a:cubicBezTo>
                  <a:cubicBezTo>
                    <a:pt x="5" y="8"/>
                    <a:pt x="4" y="7"/>
                    <a:pt x="4" y="6"/>
                  </a:cubicBezTo>
                  <a:cubicBezTo>
                    <a:pt x="4" y="5"/>
                    <a:pt x="5" y="4"/>
                    <a:pt x="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1" tIns="64270" rIns="128541" bIns="64270" numCol="1" anchor="t" anchorCtr="0" compatLnSpc="1"/>
            <a:lstStyle/>
            <a:p>
              <a:pPr defTabSz="1020445">
                <a:defRPr/>
              </a:pPr>
              <a:endParaRPr lang="id-ID" sz="1970"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47" name="Freeform 24"/>
            <p:cNvSpPr/>
            <p:nvPr/>
          </p:nvSpPr>
          <p:spPr bwMode="auto">
            <a:xfrm>
              <a:off x="10955338" y="1352551"/>
              <a:ext cx="61912" cy="15875"/>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3"/>
                    <a:pt x="1" y="4"/>
                    <a:pt x="2" y="4"/>
                  </a:cubicBezTo>
                  <a:cubicBezTo>
                    <a:pt x="14" y="4"/>
                    <a:pt x="14" y="4"/>
                    <a:pt x="14" y="4"/>
                  </a:cubicBezTo>
                  <a:cubicBezTo>
                    <a:pt x="15" y="4"/>
                    <a:pt x="16" y="3"/>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1" tIns="64270" rIns="128541" bIns="64270" numCol="1" anchor="t" anchorCtr="0" compatLnSpc="1"/>
            <a:lstStyle/>
            <a:p>
              <a:pPr defTabSz="1020445">
                <a:defRPr/>
              </a:pPr>
              <a:endParaRPr lang="id-ID" sz="1970"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48" name="Freeform 25"/>
            <p:cNvSpPr/>
            <p:nvPr/>
          </p:nvSpPr>
          <p:spPr bwMode="auto">
            <a:xfrm>
              <a:off x="10971213" y="1306513"/>
              <a:ext cx="60325" cy="15875"/>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3"/>
                    <a:pt x="1" y="4"/>
                    <a:pt x="2" y="4"/>
                  </a:cubicBezTo>
                  <a:cubicBezTo>
                    <a:pt x="14" y="4"/>
                    <a:pt x="14" y="4"/>
                    <a:pt x="14" y="4"/>
                  </a:cubicBezTo>
                  <a:cubicBezTo>
                    <a:pt x="15" y="4"/>
                    <a:pt x="16" y="3"/>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1" tIns="64270" rIns="128541" bIns="64270" numCol="1" anchor="t" anchorCtr="0" compatLnSpc="1"/>
            <a:lstStyle/>
            <a:p>
              <a:pPr defTabSz="1020445">
                <a:defRPr/>
              </a:pPr>
              <a:endParaRPr lang="id-ID" sz="1970"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49" name="Freeform 26"/>
            <p:cNvSpPr/>
            <p:nvPr/>
          </p:nvSpPr>
          <p:spPr bwMode="auto">
            <a:xfrm>
              <a:off x="10971213" y="1260476"/>
              <a:ext cx="60325" cy="15875"/>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3"/>
                    <a:pt x="1" y="4"/>
                    <a:pt x="2" y="4"/>
                  </a:cubicBezTo>
                  <a:cubicBezTo>
                    <a:pt x="14" y="4"/>
                    <a:pt x="14" y="4"/>
                    <a:pt x="14" y="4"/>
                  </a:cubicBezTo>
                  <a:cubicBezTo>
                    <a:pt x="15" y="4"/>
                    <a:pt x="16" y="3"/>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1" tIns="64270" rIns="128541" bIns="64270" numCol="1" anchor="t" anchorCtr="0" compatLnSpc="1"/>
            <a:lstStyle/>
            <a:p>
              <a:pPr defTabSz="1020445">
                <a:defRPr/>
              </a:pPr>
              <a:endParaRPr lang="id-ID" sz="1970"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50" name="Freeform 27"/>
            <p:cNvSpPr/>
            <p:nvPr/>
          </p:nvSpPr>
          <p:spPr bwMode="auto">
            <a:xfrm>
              <a:off x="10709275" y="1195388"/>
              <a:ext cx="92075" cy="65088"/>
            </a:xfrm>
            <a:custGeom>
              <a:avLst/>
              <a:gdLst>
                <a:gd name="T0" fmla="*/ 22 w 24"/>
                <a:gd name="T1" fmla="*/ 0 h 17"/>
                <a:gd name="T2" fmla="*/ 4 w 24"/>
                <a:gd name="T3" fmla="*/ 2 h 17"/>
                <a:gd name="T4" fmla="*/ 1 w 24"/>
                <a:gd name="T5" fmla="*/ 4 h 17"/>
                <a:gd name="T6" fmla="*/ 0 w 24"/>
                <a:gd name="T7" fmla="*/ 15 h 17"/>
                <a:gd name="T8" fmla="*/ 2 w 24"/>
                <a:gd name="T9" fmla="*/ 17 h 17"/>
                <a:gd name="T10" fmla="*/ 4 w 24"/>
                <a:gd name="T11" fmla="*/ 15 h 17"/>
                <a:gd name="T12" fmla="*/ 5 w 24"/>
                <a:gd name="T13" fmla="*/ 7 h 17"/>
                <a:gd name="T14" fmla="*/ 7 w 24"/>
                <a:gd name="T15" fmla="*/ 5 h 17"/>
                <a:gd name="T16" fmla="*/ 22 w 24"/>
                <a:gd name="T17" fmla="*/ 4 h 17"/>
                <a:gd name="T18" fmla="*/ 24 w 24"/>
                <a:gd name="T19" fmla="*/ 2 h 17"/>
                <a:gd name="T20" fmla="*/ 22 w 24"/>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7">
                  <a:moveTo>
                    <a:pt x="22" y="0"/>
                  </a:moveTo>
                  <a:cubicBezTo>
                    <a:pt x="4" y="2"/>
                    <a:pt x="4" y="2"/>
                    <a:pt x="4" y="2"/>
                  </a:cubicBezTo>
                  <a:cubicBezTo>
                    <a:pt x="3" y="2"/>
                    <a:pt x="1" y="3"/>
                    <a:pt x="1" y="4"/>
                  </a:cubicBezTo>
                  <a:cubicBezTo>
                    <a:pt x="0" y="15"/>
                    <a:pt x="0" y="15"/>
                    <a:pt x="0" y="15"/>
                  </a:cubicBezTo>
                  <a:cubicBezTo>
                    <a:pt x="0" y="16"/>
                    <a:pt x="1" y="17"/>
                    <a:pt x="2" y="17"/>
                  </a:cubicBezTo>
                  <a:cubicBezTo>
                    <a:pt x="3" y="17"/>
                    <a:pt x="4" y="16"/>
                    <a:pt x="4" y="15"/>
                  </a:cubicBezTo>
                  <a:cubicBezTo>
                    <a:pt x="5" y="7"/>
                    <a:pt x="5" y="7"/>
                    <a:pt x="5" y="7"/>
                  </a:cubicBezTo>
                  <a:cubicBezTo>
                    <a:pt x="5" y="6"/>
                    <a:pt x="6" y="5"/>
                    <a:pt x="7" y="5"/>
                  </a:cubicBezTo>
                  <a:cubicBezTo>
                    <a:pt x="22" y="4"/>
                    <a:pt x="22" y="4"/>
                    <a:pt x="22" y="4"/>
                  </a:cubicBezTo>
                  <a:cubicBezTo>
                    <a:pt x="23" y="4"/>
                    <a:pt x="24" y="3"/>
                    <a:pt x="24" y="2"/>
                  </a:cubicBezTo>
                  <a:cubicBezTo>
                    <a:pt x="24" y="1"/>
                    <a:pt x="23" y="0"/>
                    <a:pt x="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1" tIns="64270" rIns="128541" bIns="64270" numCol="1" anchor="t" anchorCtr="0" compatLnSpc="1"/>
            <a:lstStyle/>
            <a:p>
              <a:pPr defTabSz="1020445">
                <a:defRPr/>
              </a:pPr>
              <a:endParaRPr lang="id-ID" sz="1970"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92"/>
          <p:cNvGrpSpPr/>
          <p:nvPr/>
        </p:nvGrpSpPr>
        <p:grpSpPr>
          <a:xfrm>
            <a:off x="8228495" y="2288295"/>
            <a:ext cx="469331" cy="512157"/>
            <a:chOff x="10004425" y="2084388"/>
            <a:chExt cx="401638" cy="438151"/>
          </a:xfrm>
          <a:solidFill>
            <a:schemeClr val="bg1"/>
          </a:solidFill>
        </p:grpSpPr>
        <p:sp>
          <p:nvSpPr>
            <p:cNvPr id="252" name="Freeform 31"/>
            <p:cNvSpPr/>
            <p:nvPr/>
          </p:nvSpPr>
          <p:spPr bwMode="auto">
            <a:xfrm>
              <a:off x="10150475" y="2298701"/>
              <a:ext cx="15875" cy="139700"/>
            </a:xfrm>
            <a:custGeom>
              <a:avLst/>
              <a:gdLst>
                <a:gd name="T0" fmla="*/ 2 w 4"/>
                <a:gd name="T1" fmla="*/ 36 h 36"/>
                <a:gd name="T2" fmla="*/ 4 w 4"/>
                <a:gd name="T3" fmla="*/ 34 h 36"/>
                <a:gd name="T4" fmla="*/ 4 w 4"/>
                <a:gd name="T5" fmla="*/ 2 h 36"/>
                <a:gd name="T6" fmla="*/ 2 w 4"/>
                <a:gd name="T7" fmla="*/ 0 h 36"/>
                <a:gd name="T8" fmla="*/ 0 w 4"/>
                <a:gd name="T9" fmla="*/ 2 h 36"/>
                <a:gd name="T10" fmla="*/ 0 w 4"/>
                <a:gd name="T11" fmla="*/ 34 h 36"/>
                <a:gd name="T12" fmla="*/ 2 w 4"/>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4" h="36">
                  <a:moveTo>
                    <a:pt x="2" y="36"/>
                  </a:moveTo>
                  <a:cubicBezTo>
                    <a:pt x="3" y="36"/>
                    <a:pt x="4" y="35"/>
                    <a:pt x="4" y="34"/>
                  </a:cubicBezTo>
                  <a:cubicBezTo>
                    <a:pt x="4" y="2"/>
                    <a:pt x="4" y="2"/>
                    <a:pt x="4" y="2"/>
                  </a:cubicBezTo>
                  <a:cubicBezTo>
                    <a:pt x="4" y="1"/>
                    <a:pt x="3" y="0"/>
                    <a:pt x="2" y="0"/>
                  </a:cubicBezTo>
                  <a:cubicBezTo>
                    <a:pt x="1" y="0"/>
                    <a:pt x="0" y="1"/>
                    <a:pt x="0" y="2"/>
                  </a:cubicBezTo>
                  <a:cubicBezTo>
                    <a:pt x="0" y="34"/>
                    <a:pt x="0" y="34"/>
                    <a:pt x="0" y="34"/>
                  </a:cubicBezTo>
                  <a:cubicBezTo>
                    <a:pt x="0" y="35"/>
                    <a:pt x="1" y="36"/>
                    <a:pt x="2"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1" tIns="64270" rIns="128541" bIns="64270" numCol="1" anchor="t" anchorCtr="0" compatLnSpc="1"/>
            <a:lstStyle/>
            <a:p>
              <a:pPr defTabSz="1020445">
                <a:defRPr/>
              </a:pPr>
              <a:endParaRPr lang="id-ID" sz="1970"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53" name="Freeform 32"/>
            <p:cNvSpPr/>
            <p:nvPr/>
          </p:nvSpPr>
          <p:spPr bwMode="auto">
            <a:xfrm>
              <a:off x="10196513" y="2298701"/>
              <a:ext cx="61913" cy="139700"/>
            </a:xfrm>
            <a:custGeom>
              <a:avLst/>
              <a:gdLst>
                <a:gd name="T0" fmla="*/ 2 w 16"/>
                <a:gd name="T1" fmla="*/ 20 h 36"/>
                <a:gd name="T2" fmla="*/ 12 w 16"/>
                <a:gd name="T3" fmla="*/ 20 h 36"/>
                <a:gd name="T4" fmla="*/ 12 w 16"/>
                <a:gd name="T5" fmla="*/ 34 h 36"/>
                <a:gd name="T6" fmla="*/ 14 w 16"/>
                <a:gd name="T7" fmla="*/ 36 h 36"/>
                <a:gd name="T8" fmla="*/ 16 w 16"/>
                <a:gd name="T9" fmla="*/ 34 h 36"/>
                <a:gd name="T10" fmla="*/ 16 w 16"/>
                <a:gd name="T11" fmla="*/ 2 h 36"/>
                <a:gd name="T12" fmla="*/ 14 w 16"/>
                <a:gd name="T13" fmla="*/ 0 h 36"/>
                <a:gd name="T14" fmla="*/ 12 w 16"/>
                <a:gd name="T15" fmla="*/ 2 h 36"/>
                <a:gd name="T16" fmla="*/ 12 w 16"/>
                <a:gd name="T17" fmla="*/ 16 h 36"/>
                <a:gd name="T18" fmla="*/ 4 w 16"/>
                <a:gd name="T19" fmla="*/ 16 h 36"/>
                <a:gd name="T20" fmla="*/ 4 w 16"/>
                <a:gd name="T21" fmla="*/ 2 h 36"/>
                <a:gd name="T22" fmla="*/ 2 w 16"/>
                <a:gd name="T23" fmla="*/ 0 h 36"/>
                <a:gd name="T24" fmla="*/ 0 w 16"/>
                <a:gd name="T25" fmla="*/ 2 h 36"/>
                <a:gd name="T26" fmla="*/ 0 w 16"/>
                <a:gd name="T27" fmla="*/ 18 h 36"/>
                <a:gd name="T28" fmla="*/ 2 w 16"/>
                <a:gd name="T29" fmla="*/ 2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36">
                  <a:moveTo>
                    <a:pt x="2" y="20"/>
                  </a:moveTo>
                  <a:cubicBezTo>
                    <a:pt x="12" y="20"/>
                    <a:pt x="12" y="20"/>
                    <a:pt x="12" y="20"/>
                  </a:cubicBezTo>
                  <a:cubicBezTo>
                    <a:pt x="12" y="34"/>
                    <a:pt x="12" y="34"/>
                    <a:pt x="12" y="34"/>
                  </a:cubicBezTo>
                  <a:cubicBezTo>
                    <a:pt x="12" y="35"/>
                    <a:pt x="13" y="36"/>
                    <a:pt x="14" y="36"/>
                  </a:cubicBezTo>
                  <a:cubicBezTo>
                    <a:pt x="15" y="36"/>
                    <a:pt x="16" y="35"/>
                    <a:pt x="16" y="34"/>
                  </a:cubicBezTo>
                  <a:cubicBezTo>
                    <a:pt x="16" y="2"/>
                    <a:pt x="16" y="2"/>
                    <a:pt x="16" y="2"/>
                  </a:cubicBezTo>
                  <a:cubicBezTo>
                    <a:pt x="16" y="1"/>
                    <a:pt x="15" y="0"/>
                    <a:pt x="14" y="0"/>
                  </a:cubicBezTo>
                  <a:cubicBezTo>
                    <a:pt x="13" y="0"/>
                    <a:pt x="12" y="1"/>
                    <a:pt x="12" y="2"/>
                  </a:cubicBezTo>
                  <a:cubicBezTo>
                    <a:pt x="12" y="16"/>
                    <a:pt x="12" y="16"/>
                    <a:pt x="12" y="16"/>
                  </a:cubicBezTo>
                  <a:cubicBezTo>
                    <a:pt x="4" y="16"/>
                    <a:pt x="4" y="16"/>
                    <a:pt x="4" y="16"/>
                  </a:cubicBezTo>
                  <a:cubicBezTo>
                    <a:pt x="4" y="2"/>
                    <a:pt x="4" y="2"/>
                    <a:pt x="4" y="2"/>
                  </a:cubicBezTo>
                  <a:cubicBezTo>
                    <a:pt x="4" y="1"/>
                    <a:pt x="3" y="0"/>
                    <a:pt x="2" y="0"/>
                  </a:cubicBezTo>
                  <a:cubicBezTo>
                    <a:pt x="1" y="0"/>
                    <a:pt x="0" y="1"/>
                    <a:pt x="0" y="2"/>
                  </a:cubicBezTo>
                  <a:cubicBezTo>
                    <a:pt x="0" y="18"/>
                    <a:pt x="0" y="18"/>
                    <a:pt x="0" y="18"/>
                  </a:cubicBezTo>
                  <a:cubicBezTo>
                    <a:pt x="0" y="19"/>
                    <a:pt x="1" y="20"/>
                    <a:pt x="2"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1" tIns="64270" rIns="128541" bIns="64270" numCol="1" anchor="t" anchorCtr="0" compatLnSpc="1"/>
            <a:lstStyle/>
            <a:p>
              <a:pPr defTabSz="1020445">
                <a:defRPr/>
              </a:pPr>
              <a:endParaRPr lang="id-ID" sz="1970"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54" name="Freeform 33"/>
            <p:cNvSpPr>
              <a:spLocks noEditPoints="1"/>
            </p:cNvSpPr>
            <p:nvPr/>
          </p:nvSpPr>
          <p:spPr bwMode="auto">
            <a:xfrm>
              <a:off x="10004425" y="2130426"/>
              <a:ext cx="401638" cy="392113"/>
            </a:xfrm>
            <a:custGeom>
              <a:avLst/>
              <a:gdLst>
                <a:gd name="T0" fmla="*/ 92 w 104"/>
                <a:gd name="T1" fmla="*/ 0 h 102"/>
                <a:gd name="T2" fmla="*/ 84 w 104"/>
                <a:gd name="T3" fmla="*/ 0 h 102"/>
                <a:gd name="T4" fmla="*/ 84 w 104"/>
                <a:gd name="T5" fmla="*/ 16 h 102"/>
                <a:gd name="T6" fmla="*/ 80 w 104"/>
                <a:gd name="T7" fmla="*/ 20 h 102"/>
                <a:gd name="T8" fmla="*/ 72 w 104"/>
                <a:gd name="T9" fmla="*/ 20 h 102"/>
                <a:gd name="T10" fmla="*/ 68 w 104"/>
                <a:gd name="T11" fmla="*/ 16 h 102"/>
                <a:gd name="T12" fmla="*/ 68 w 104"/>
                <a:gd name="T13" fmla="*/ 0 h 102"/>
                <a:gd name="T14" fmla="*/ 36 w 104"/>
                <a:gd name="T15" fmla="*/ 0 h 102"/>
                <a:gd name="T16" fmla="*/ 36 w 104"/>
                <a:gd name="T17" fmla="*/ 16 h 102"/>
                <a:gd name="T18" fmla="*/ 32 w 104"/>
                <a:gd name="T19" fmla="*/ 20 h 102"/>
                <a:gd name="T20" fmla="*/ 24 w 104"/>
                <a:gd name="T21" fmla="*/ 20 h 102"/>
                <a:gd name="T22" fmla="*/ 20 w 104"/>
                <a:gd name="T23" fmla="*/ 16 h 102"/>
                <a:gd name="T24" fmla="*/ 20 w 104"/>
                <a:gd name="T25" fmla="*/ 0 h 102"/>
                <a:gd name="T26" fmla="*/ 12 w 104"/>
                <a:gd name="T27" fmla="*/ 0 h 102"/>
                <a:gd name="T28" fmla="*/ 0 w 104"/>
                <a:gd name="T29" fmla="*/ 12 h 102"/>
                <a:gd name="T30" fmla="*/ 0 w 104"/>
                <a:gd name="T31" fmla="*/ 20 h 102"/>
                <a:gd name="T32" fmla="*/ 0 w 104"/>
                <a:gd name="T33" fmla="*/ 24 h 102"/>
                <a:gd name="T34" fmla="*/ 0 w 104"/>
                <a:gd name="T35" fmla="*/ 28 h 102"/>
                <a:gd name="T36" fmla="*/ 0 w 104"/>
                <a:gd name="T37" fmla="*/ 91 h 102"/>
                <a:gd name="T38" fmla="*/ 12 w 104"/>
                <a:gd name="T39" fmla="*/ 102 h 102"/>
                <a:gd name="T40" fmla="*/ 92 w 104"/>
                <a:gd name="T41" fmla="*/ 102 h 102"/>
                <a:gd name="T42" fmla="*/ 104 w 104"/>
                <a:gd name="T43" fmla="*/ 91 h 102"/>
                <a:gd name="T44" fmla="*/ 104 w 104"/>
                <a:gd name="T45" fmla="*/ 28 h 102"/>
                <a:gd name="T46" fmla="*/ 104 w 104"/>
                <a:gd name="T47" fmla="*/ 24 h 102"/>
                <a:gd name="T48" fmla="*/ 104 w 104"/>
                <a:gd name="T49" fmla="*/ 20 h 102"/>
                <a:gd name="T50" fmla="*/ 104 w 104"/>
                <a:gd name="T51" fmla="*/ 12 h 102"/>
                <a:gd name="T52" fmla="*/ 92 w 104"/>
                <a:gd name="T53" fmla="*/ 0 h 102"/>
                <a:gd name="T54" fmla="*/ 96 w 104"/>
                <a:gd name="T55" fmla="*/ 91 h 102"/>
                <a:gd name="T56" fmla="*/ 92 w 104"/>
                <a:gd name="T57" fmla="*/ 94 h 102"/>
                <a:gd name="T58" fmla="*/ 12 w 104"/>
                <a:gd name="T59" fmla="*/ 94 h 102"/>
                <a:gd name="T60" fmla="*/ 8 w 104"/>
                <a:gd name="T61" fmla="*/ 91 h 102"/>
                <a:gd name="T62" fmla="*/ 8 w 104"/>
                <a:gd name="T63" fmla="*/ 28 h 102"/>
                <a:gd name="T64" fmla="*/ 96 w 104"/>
                <a:gd name="T65" fmla="*/ 28 h 102"/>
                <a:gd name="T66" fmla="*/ 96 w 104"/>
                <a:gd name="T67" fmla="*/ 9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4" h="102">
                  <a:moveTo>
                    <a:pt x="92" y="0"/>
                  </a:moveTo>
                  <a:cubicBezTo>
                    <a:pt x="84" y="0"/>
                    <a:pt x="84" y="0"/>
                    <a:pt x="84" y="0"/>
                  </a:cubicBezTo>
                  <a:cubicBezTo>
                    <a:pt x="84" y="16"/>
                    <a:pt x="84" y="16"/>
                    <a:pt x="84" y="16"/>
                  </a:cubicBezTo>
                  <a:cubicBezTo>
                    <a:pt x="84" y="18"/>
                    <a:pt x="82" y="20"/>
                    <a:pt x="80" y="20"/>
                  </a:cubicBezTo>
                  <a:cubicBezTo>
                    <a:pt x="72" y="20"/>
                    <a:pt x="72" y="20"/>
                    <a:pt x="72" y="20"/>
                  </a:cubicBezTo>
                  <a:cubicBezTo>
                    <a:pt x="70" y="20"/>
                    <a:pt x="68" y="18"/>
                    <a:pt x="68" y="16"/>
                  </a:cubicBezTo>
                  <a:cubicBezTo>
                    <a:pt x="68" y="0"/>
                    <a:pt x="68" y="0"/>
                    <a:pt x="68" y="0"/>
                  </a:cubicBezTo>
                  <a:cubicBezTo>
                    <a:pt x="36" y="0"/>
                    <a:pt x="36" y="0"/>
                    <a:pt x="36" y="0"/>
                  </a:cubicBezTo>
                  <a:cubicBezTo>
                    <a:pt x="36" y="16"/>
                    <a:pt x="36" y="16"/>
                    <a:pt x="36" y="16"/>
                  </a:cubicBezTo>
                  <a:cubicBezTo>
                    <a:pt x="36" y="18"/>
                    <a:pt x="34" y="20"/>
                    <a:pt x="32" y="20"/>
                  </a:cubicBezTo>
                  <a:cubicBezTo>
                    <a:pt x="24" y="20"/>
                    <a:pt x="24" y="20"/>
                    <a:pt x="24" y="20"/>
                  </a:cubicBezTo>
                  <a:cubicBezTo>
                    <a:pt x="22" y="20"/>
                    <a:pt x="20" y="18"/>
                    <a:pt x="20" y="16"/>
                  </a:cubicBezTo>
                  <a:cubicBezTo>
                    <a:pt x="20" y="0"/>
                    <a:pt x="20" y="0"/>
                    <a:pt x="20" y="0"/>
                  </a:cubicBezTo>
                  <a:cubicBezTo>
                    <a:pt x="12" y="0"/>
                    <a:pt x="12" y="0"/>
                    <a:pt x="12" y="0"/>
                  </a:cubicBezTo>
                  <a:cubicBezTo>
                    <a:pt x="5" y="0"/>
                    <a:pt x="0" y="5"/>
                    <a:pt x="0" y="12"/>
                  </a:cubicBezTo>
                  <a:cubicBezTo>
                    <a:pt x="0" y="20"/>
                    <a:pt x="0" y="20"/>
                    <a:pt x="0" y="20"/>
                  </a:cubicBezTo>
                  <a:cubicBezTo>
                    <a:pt x="0" y="24"/>
                    <a:pt x="0" y="24"/>
                    <a:pt x="0" y="24"/>
                  </a:cubicBezTo>
                  <a:cubicBezTo>
                    <a:pt x="0" y="28"/>
                    <a:pt x="0" y="28"/>
                    <a:pt x="0" y="28"/>
                  </a:cubicBezTo>
                  <a:cubicBezTo>
                    <a:pt x="0" y="91"/>
                    <a:pt x="0" y="91"/>
                    <a:pt x="0" y="91"/>
                  </a:cubicBezTo>
                  <a:cubicBezTo>
                    <a:pt x="0" y="97"/>
                    <a:pt x="5" y="102"/>
                    <a:pt x="12" y="102"/>
                  </a:cubicBezTo>
                  <a:cubicBezTo>
                    <a:pt x="92" y="102"/>
                    <a:pt x="92" y="102"/>
                    <a:pt x="92" y="102"/>
                  </a:cubicBezTo>
                  <a:cubicBezTo>
                    <a:pt x="99" y="102"/>
                    <a:pt x="104" y="97"/>
                    <a:pt x="104" y="91"/>
                  </a:cubicBezTo>
                  <a:cubicBezTo>
                    <a:pt x="104" y="28"/>
                    <a:pt x="104" y="28"/>
                    <a:pt x="104" y="28"/>
                  </a:cubicBezTo>
                  <a:cubicBezTo>
                    <a:pt x="104" y="24"/>
                    <a:pt x="104" y="24"/>
                    <a:pt x="104" y="24"/>
                  </a:cubicBezTo>
                  <a:cubicBezTo>
                    <a:pt x="104" y="20"/>
                    <a:pt x="104" y="20"/>
                    <a:pt x="104" y="20"/>
                  </a:cubicBezTo>
                  <a:cubicBezTo>
                    <a:pt x="104" y="12"/>
                    <a:pt x="104" y="12"/>
                    <a:pt x="104" y="12"/>
                  </a:cubicBezTo>
                  <a:cubicBezTo>
                    <a:pt x="104" y="5"/>
                    <a:pt x="99" y="0"/>
                    <a:pt x="92" y="0"/>
                  </a:cubicBezTo>
                  <a:close/>
                  <a:moveTo>
                    <a:pt x="96" y="91"/>
                  </a:moveTo>
                  <a:cubicBezTo>
                    <a:pt x="96" y="92"/>
                    <a:pt x="94" y="94"/>
                    <a:pt x="92" y="94"/>
                  </a:cubicBezTo>
                  <a:cubicBezTo>
                    <a:pt x="12" y="94"/>
                    <a:pt x="12" y="94"/>
                    <a:pt x="12" y="94"/>
                  </a:cubicBezTo>
                  <a:cubicBezTo>
                    <a:pt x="10" y="94"/>
                    <a:pt x="8" y="92"/>
                    <a:pt x="8" y="91"/>
                  </a:cubicBezTo>
                  <a:cubicBezTo>
                    <a:pt x="8" y="28"/>
                    <a:pt x="8" y="28"/>
                    <a:pt x="8" y="28"/>
                  </a:cubicBezTo>
                  <a:cubicBezTo>
                    <a:pt x="96" y="28"/>
                    <a:pt x="96" y="28"/>
                    <a:pt x="96" y="28"/>
                  </a:cubicBezTo>
                  <a:lnTo>
                    <a:pt x="96" y="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1" tIns="64270" rIns="128541" bIns="64270" numCol="1" anchor="t" anchorCtr="0" compatLnSpc="1"/>
            <a:lstStyle/>
            <a:p>
              <a:pPr defTabSz="1020445">
                <a:defRPr/>
              </a:pPr>
              <a:endParaRPr lang="id-ID" sz="1970"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55" name="Freeform 34"/>
            <p:cNvSpPr/>
            <p:nvPr/>
          </p:nvSpPr>
          <p:spPr bwMode="auto">
            <a:xfrm>
              <a:off x="10096500" y="2084388"/>
              <a:ext cx="30163" cy="107950"/>
            </a:xfrm>
            <a:custGeom>
              <a:avLst/>
              <a:gdLst>
                <a:gd name="T0" fmla="*/ 4 w 8"/>
                <a:gd name="T1" fmla="*/ 28 h 28"/>
                <a:gd name="T2" fmla="*/ 8 w 8"/>
                <a:gd name="T3" fmla="*/ 24 h 28"/>
                <a:gd name="T4" fmla="*/ 8 w 8"/>
                <a:gd name="T5" fmla="*/ 4 h 28"/>
                <a:gd name="T6" fmla="*/ 4 w 8"/>
                <a:gd name="T7" fmla="*/ 0 h 28"/>
                <a:gd name="T8" fmla="*/ 0 w 8"/>
                <a:gd name="T9" fmla="*/ 4 h 28"/>
                <a:gd name="T10" fmla="*/ 0 w 8"/>
                <a:gd name="T11" fmla="*/ 24 h 28"/>
                <a:gd name="T12" fmla="*/ 4 w 8"/>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8" h="28">
                  <a:moveTo>
                    <a:pt x="4" y="28"/>
                  </a:moveTo>
                  <a:cubicBezTo>
                    <a:pt x="6" y="28"/>
                    <a:pt x="8" y="26"/>
                    <a:pt x="8" y="24"/>
                  </a:cubicBezTo>
                  <a:cubicBezTo>
                    <a:pt x="8" y="4"/>
                    <a:pt x="8" y="4"/>
                    <a:pt x="8" y="4"/>
                  </a:cubicBezTo>
                  <a:cubicBezTo>
                    <a:pt x="8" y="2"/>
                    <a:pt x="6" y="0"/>
                    <a:pt x="4" y="0"/>
                  </a:cubicBezTo>
                  <a:cubicBezTo>
                    <a:pt x="2" y="0"/>
                    <a:pt x="0" y="2"/>
                    <a:pt x="0" y="4"/>
                  </a:cubicBezTo>
                  <a:cubicBezTo>
                    <a:pt x="0" y="24"/>
                    <a:pt x="0" y="24"/>
                    <a:pt x="0" y="24"/>
                  </a:cubicBezTo>
                  <a:cubicBezTo>
                    <a:pt x="0" y="26"/>
                    <a:pt x="2" y="28"/>
                    <a:pt x="4"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1" tIns="64270" rIns="128541" bIns="64270" numCol="1" anchor="t" anchorCtr="0" compatLnSpc="1"/>
            <a:lstStyle/>
            <a:p>
              <a:pPr defTabSz="1020445">
                <a:defRPr/>
              </a:pPr>
              <a:endParaRPr lang="id-ID" sz="1970"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 name="Freeform 35"/>
            <p:cNvSpPr/>
            <p:nvPr/>
          </p:nvSpPr>
          <p:spPr bwMode="auto">
            <a:xfrm>
              <a:off x="10282238" y="2084388"/>
              <a:ext cx="30163" cy="107950"/>
            </a:xfrm>
            <a:custGeom>
              <a:avLst/>
              <a:gdLst>
                <a:gd name="T0" fmla="*/ 4 w 8"/>
                <a:gd name="T1" fmla="*/ 28 h 28"/>
                <a:gd name="T2" fmla="*/ 8 w 8"/>
                <a:gd name="T3" fmla="*/ 24 h 28"/>
                <a:gd name="T4" fmla="*/ 8 w 8"/>
                <a:gd name="T5" fmla="*/ 4 h 28"/>
                <a:gd name="T6" fmla="*/ 4 w 8"/>
                <a:gd name="T7" fmla="*/ 0 h 28"/>
                <a:gd name="T8" fmla="*/ 0 w 8"/>
                <a:gd name="T9" fmla="*/ 4 h 28"/>
                <a:gd name="T10" fmla="*/ 0 w 8"/>
                <a:gd name="T11" fmla="*/ 24 h 28"/>
                <a:gd name="T12" fmla="*/ 4 w 8"/>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8" h="28">
                  <a:moveTo>
                    <a:pt x="4" y="28"/>
                  </a:moveTo>
                  <a:cubicBezTo>
                    <a:pt x="6" y="28"/>
                    <a:pt x="8" y="26"/>
                    <a:pt x="8" y="24"/>
                  </a:cubicBezTo>
                  <a:cubicBezTo>
                    <a:pt x="8" y="4"/>
                    <a:pt x="8" y="4"/>
                    <a:pt x="8" y="4"/>
                  </a:cubicBezTo>
                  <a:cubicBezTo>
                    <a:pt x="8" y="2"/>
                    <a:pt x="6" y="0"/>
                    <a:pt x="4" y="0"/>
                  </a:cubicBezTo>
                  <a:cubicBezTo>
                    <a:pt x="2" y="0"/>
                    <a:pt x="0" y="2"/>
                    <a:pt x="0" y="4"/>
                  </a:cubicBezTo>
                  <a:cubicBezTo>
                    <a:pt x="0" y="24"/>
                    <a:pt x="0" y="24"/>
                    <a:pt x="0" y="24"/>
                  </a:cubicBezTo>
                  <a:cubicBezTo>
                    <a:pt x="0" y="26"/>
                    <a:pt x="2" y="28"/>
                    <a:pt x="4"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1" tIns="64270" rIns="128541" bIns="64270" numCol="1" anchor="t" anchorCtr="0" compatLnSpc="1"/>
            <a:lstStyle/>
            <a:p>
              <a:pPr defTabSz="1020445">
                <a:defRPr/>
              </a:pPr>
              <a:endParaRPr lang="id-ID" sz="1970"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6" name="TextBox 75"/>
          <p:cNvSpPr txBox="1"/>
          <p:nvPr/>
        </p:nvSpPr>
        <p:spPr>
          <a:xfrm>
            <a:off x="1216317" y="4375508"/>
            <a:ext cx="1987013" cy="362641"/>
          </a:xfrm>
          <a:prstGeom prst="rect">
            <a:avLst/>
          </a:prstGeom>
          <a:noFill/>
        </p:spPr>
        <p:txBody>
          <a:bodyPr wrap="square" lIns="102023" tIns="51011" rIns="102023" bIns="51011" rtlCol="0">
            <a:spAutoFit/>
          </a:bodyPr>
          <a:lstStyle/>
          <a:p>
            <a:pPr algn="ctr" defTabSz="1020445">
              <a:defRPr/>
            </a:pPr>
            <a:r>
              <a:rPr lang="zh-CN" altLang="en-US" sz="1685" kern="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添加标题</a:t>
            </a:r>
            <a:endParaRPr lang="id-ID" sz="1685" kern="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文本框 50"/>
          <p:cNvSpPr txBox="1"/>
          <p:nvPr/>
        </p:nvSpPr>
        <p:spPr>
          <a:xfrm>
            <a:off x="630531" y="313554"/>
            <a:ext cx="2954655" cy="461665"/>
          </a:xfrm>
          <a:prstGeom prst="rect">
            <a:avLst/>
          </a:prstGeom>
          <a:noFill/>
        </p:spPr>
        <p:txBody>
          <a:bodyPr wrap="none" rtlCol="0">
            <a:spAutoFit/>
          </a:bodyPr>
          <a:lstStyle/>
          <a:p>
            <a:r>
              <a:rPr lang="zh-CN" altLang="en-US" sz="2400" spc="300" dirty="0">
                <a:solidFill>
                  <a:schemeClr val="tx1">
                    <a:lumMod val="65000"/>
                    <a:lumOff val="35000"/>
                  </a:schemeClr>
                </a:solidFill>
                <a:latin typeface="+mj-ea"/>
                <a:ea typeface="+mj-ea"/>
                <a:cs typeface="+mn-ea"/>
                <a:sym typeface="+mn-lt"/>
              </a:rPr>
              <a:t>单击此处添加标题</a:t>
            </a:r>
          </a:p>
        </p:txBody>
      </p:sp>
      <p:grpSp>
        <p:nvGrpSpPr>
          <p:cNvPr id="52" name="组合 51"/>
          <p:cNvGrpSpPr/>
          <p:nvPr/>
        </p:nvGrpSpPr>
        <p:grpSpPr>
          <a:xfrm>
            <a:off x="721798" y="880021"/>
            <a:ext cx="1893346" cy="0"/>
            <a:chOff x="2536531" y="1217999"/>
            <a:chExt cx="1893346" cy="0"/>
          </a:xfrm>
        </p:grpSpPr>
        <p:cxnSp>
          <p:nvCxnSpPr>
            <p:cNvPr id="53" name="直接连接符 52"/>
            <p:cNvCxnSpPr/>
            <p:nvPr/>
          </p:nvCxnSpPr>
          <p:spPr>
            <a:xfrm>
              <a:off x="2536531" y="1217999"/>
              <a:ext cx="1893346"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2536531" y="1217999"/>
              <a:ext cx="70574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07"/>
                                        </p:tgtEl>
                                        <p:attrNameLst>
                                          <p:attrName>style.visibility</p:attrName>
                                        </p:attrNameLst>
                                      </p:cBhvr>
                                      <p:to>
                                        <p:strVal val="visible"/>
                                      </p:to>
                                    </p:set>
                                    <p:animEffect transition="in" filter="wipe(down)">
                                      <p:cBhvr>
                                        <p:cTn id="7" dur="300"/>
                                        <p:tgtEl>
                                          <p:spTgt spid="20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32"/>
                                        </p:tgtEl>
                                        <p:attrNameLst>
                                          <p:attrName>style.visibility</p:attrName>
                                        </p:attrNameLst>
                                      </p:cBhvr>
                                      <p:to>
                                        <p:strVal val="visible"/>
                                      </p:to>
                                    </p:set>
                                    <p:anim calcmode="lin" valueType="num">
                                      <p:cBhvr>
                                        <p:cTn id="11" dur="300" fill="hold"/>
                                        <p:tgtEl>
                                          <p:spTgt spid="232"/>
                                        </p:tgtEl>
                                        <p:attrNameLst>
                                          <p:attrName>ppt_w</p:attrName>
                                        </p:attrNameLst>
                                      </p:cBhvr>
                                      <p:tavLst>
                                        <p:tav tm="0">
                                          <p:val>
                                            <p:fltVal val="0"/>
                                          </p:val>
                                        </p:tav>
                                        <p:tav tm="100000">
                                          <p:val>
                                            <p:strVal val="#ppt_w"/>
                                          </p:val>
                                        </p:tav>
                                      </p:tavLst>
                                    </p:anim>
                                    <p:anim calcmode="lin" valueType="num">
                                      <p:cBhvr>
                                        <p:cTn id="12" dur="300" fill="hold"/>
                                        <p:tgtEl>
                                          <p:spTgt spid="232"/>
                                        </p:tgtEl>
                                        <p:attrNameLst>
                                          <p:attrName>ppt_h</p:attrName>
                                        </p:attrNameLst>
                                      </p:cBhvr>
                                      <p:tavLst>
                                        <p:tav tm="0">
                                          <p:val>
                                            <p:fltVal val="0"/>
                                          </p:val>
                                        </p:tav>
                                        <p:tav tm="100000">
                                          <p:val>
                                            <p:strVal val="#ppt_h"/>
                                          </p:val>
                                        </p:tav>
                                      </p:tavLst>
                                    </p:anim>
                                    <p:animEffect transition="in" filter="fade">
                                      <p:cBhvr>
                                        <p:cTn id="13" dur="300"/>
                                        <p:tgtEl>
                                          <p:spTgt spid="23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34"/>
                                        </p:tgtEl>
                                        <p:attrNameLst>
                                          <p:attrName>style.visibility</p:attrName>
                                        </p:attrNameLst>
                                      </p:cBhvr>
                                      <p:to>
                                        <p:strVal val="visible"/>
                                      </p:to>
                                    </p:set>
                                    <p:anim calcmode="lin" valueType="num">
                                      <p:cBhvr>
                                        <p:cTn id="16" dur="300" fill="hold"/>
                                        <p:tgtEl>
                                          <p:spTgt spid="234"/>
                                        </p:tgtEl>
                                        <p:attrNameLst>
                                          <p:attrName>ppt_w</p:attrName>
                                        </p:attrNameLst>
                                      </p:cBhvr>
                                      <p:tavLst>
                                        <p:tav tm="0">
                                          <p:val>
                                            <p:fltVal val="0"/>
                                          </p:val>
                                        </p:tav>
                                        <p:tav tm="100000">
                                          <p:val>
                                            <p:strVal val="#ppt_w"/>
                                          </p:val>
                                        </p:tav>
                                      </p:tavLst>
                                    </p:anim>
                                    <p:anim calcmode="lin" valueType="num">
                                      <p:cBhvr>
                                        <p:cTn id="17" dur="300" fill="hold"/>
                                        <p:tgtEl>
                                          <p:spTgt spid="234"/>
                                        </p:tgtEl>
                                        <p:attrNameLst>
                                          <p:attrName>ppt_h</p:attrName>
                                        </p:attrNameLst>
                                      </p:cBhvr>
                                      <p:tavLst>
                                        <p:tav tm="0">
                                          <p:val>
                                            <p:fltVal val="0"/>
                                          </p:val>
                                        </p:tav>
                                        <p:tav tm="100000">
                                          <p:val>
                                            <p:strVal val="#ppt_h"/>
                                          </p:val>
                                        </p:tav>
                                      </p:tavLst>
                                    </p:anim>
                                    <p:animEffect transition="in" filter="fade">
                                      <p:cBhvr>
                                        <p:cTn id="18" dur="300"/>
                                        <p:tgtEl>
                                          <p:spTgt spid="234"/>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235"/>
                                        </p:tgtEl>
                                        <p:attrNameLst>
                                          <p:attrName>style.visibility</p:attrName>
                                        </p:attrNameLst>
                                      </p:cBhvr>
                                      <p:to>
                                        <p:strVal val="visible"/>
                                      </p:to>
                                    </p:set>
                                    <p:anim calcmode="lin" valueType="num">
                                      <p:cBhvr>
                                        <p:cTn id="21" dur="300" fill="hold"/>
                                        <p:tgtEl>
                                          <p:spTgt spid="235"/>
                                        </p:tgtEl>
                                        <p:attrNameLst>
                                          <p:attrName>ppt_w</p:attrName>
                                        </p:attrNameLst>
                                      </p:cBhvr>
                                      <p:tavLst>
                                        <p:tav tm="0">
                                          <p:val>
                                            <p:fltVal val="0"/>
                                          </p:val>
                                        </p:tav>
                                        <p:tav tm="100000">
                                          <p:val>
                                            <p:strVal val="#ppt_w"/>
                                          </p:val>
                                        </p:tav>
                                      </p:tavLst>
                                    </p:anim>
                                    <p:anim calcmode="lin" valueType="num">
                                      <p:cBhvr>
                                        <p:cTn id="22" dur="300" fill="hold"/>
                                        <p:tgtEl>
                                          <p:spTgt spid="235"/>
                                        </p:tgtEl>
                                        <p:attrNameLst>
                                          <p:attrName>ppt_h</p:attrName>
                                        </p:attrNameLst>
                                      </p:cBhvr>
                                      <p:tavLst>
                                        <p:tav tm="0">
                                          <p:val>
                                            <p:fltVal val="0"/>
                                          </p:val>
                                        </p:tav>
                                        <p:tav tm="100000">
                                          <p:val>
                                            <p:strVal val="#ppt_h"/>
                                          </p:val>
                                        </p:tav>
                                      </p:tavLst>
                                    </p:anim>
                                    <p:animEffect transition="in" filter="fade">
                                      <p:cBhvr>
                                        <p:cTn id="23" dur="300"/>
                                        <p:tgtEl>
                                          <p:spTgt spid="23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233"/>
                                        </p:tgtEl>
                                        <p:attrNameLst>
                                          <p:attrName>style.visibility</p:attrName>
                                        </p:attrNameLst>
                                      </p:cBhvr>
                                      <p:to>
                                        <p:strVal val="visible"/>
                                      </p:to>
                                    </p:set>
                                    <p:anim calcmode="lin" valueType="num">
                                      <p:cBhvr>
                                        <p:cTn id="26" dur="300" fill="hold"/>
                                        <p:tgtEl>
                                          <p:spTgt spid="233"/>
                                        </p:tgtEl>
                                        <p:attrNameLst>
                                          <p:attrName>ppt_w</p:attrName>
                                        </p:attrNameLst>
                                      </p:cBhvr>
                                      <p:tavLst>
                                        <p:tav tm="0">
                                          <p:val>
                                            <p:fltVal val="0"/>
                                          </p:val>
                                        </p:tav>
                                        <p:tav tm="100000">
                                          <p:val>
                                            <p:strVal val="#ppt_w"/>
                                          </p:val>
                                        </p:tav>
                                      </p:tavLst>
                                    </p:anim>
                                    <p:anim calcmode="lin" valueType="num">
                                      <p:cBhvr>
                                        <p:cTn id="27" dur="300" fill="hold"/>
                                        <p:tgtEl>
                                          <p:spTgt spid="233"/>
                                        </p:tgtEl>
                                        <p:attrNameLst>
                                          <p:attrName>ppt_h</p:attrName>
                                        </p:attrNameLst>
                                      </p:cBhvr>
                                      <p:tavLst>
                                        <p:tav tm="0">
                                          <p:val>
                                            <p:fltVal val="0"/>
                                          </p:val>
                                        </p:tav>
                                        <p:tav tm="100000">
                                          <p:val>
                                            <p:strVal val="#ppt_h"/>
                                          </p:val>
                                        </p:tav>
                                      </p:tavLst>
                                    </p:anim>
                                    <p:animEffect transition="in" filter="fade">
                                      <p:cBhvr>
                                        <p:cTn id="28" dur="300"/>
                                        <p:tgtEl>
                                          <p:spTgt spid="233"/>
                                        </p:tgtEl>
                                      </p:cBhvr>
                                    </p:animEffect>
                                  </p:childTnLst>
                                </p:cTn>
                              </p:par>
                              <p:par>
                                <p:cTn id="29" presetID="53" presetClass="entr" presetSubtype="16"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300" fill="hold"/>
                                        <p:tgtEl>
                                          <p:spTgt spid="5"/>
                                        </p:tgtEl>
                                        <p:attrNameLst>
                                          <p:attrName>ppt_w</p:attrName>
                                        </p:attrNameLst>
                                      </p:cBhvr>
                                      <p:tavLst>
                                        <p:tav tm="0">
                                          <p:val>
                                            <p:fltVal val="0"/>
                                          </p:val>
                                        </p:tav>
                                        <p:tav tm="100000">
                                          <p:val>
                                            <p:strVal val="#ppt_w"/>
                                          </p:val>
                                        </p:tav>
                                      </p:tavLst>
                                    </p:anim>
                                    <p:anim calcmode="lin" valueType="num">
                                      <p:cBhvr>
                                        <p:cTn id="32" dur="300" fill="hold"/>
                                        <p:tgtEl>
                                          <p:spTgt spid="5"/>
                                        </p:tgtEl>
                                        <p:attrNameLst>
                                          <p:attrName>ppt_h</p:attrName>
                                        </p:attrNameLst>
                                      </p:cBhvr>
                                      <p:tavLst>
                                        <p:tav tm="0">
                                          <p:val>
                                            <p:fltVal val="0"/>
                                          </p:val>
                                        </p:tav>
                                        <p:tav tm="100000">
                                          <p:val>
                                            <p:strVal val="#ppt_h"/>
                                          </p:val>
                                        </p:tav>
                                      </p:tavLst>
                                    </p:anim>
                                    <p:animEffect transition="in" filter="fade">
                                      <p:cBhvr>
                                        <p:cTn id="33" dur="300"/>
                                        <p:tgtEl>
                                          <p:spTgt spid="5"/>
                                        </p:tgtEl>
                                      </p:cBhvr>
                                    </p:animEffect>
                                  </p:childTnLst>
                                </p:cTn>
                              </p:par>
                              <p:par>
                                <p:cTn id="34" presetID="53" presetClass="entr" presetSubtype="16" fill="hold" nodeType="with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300" fill="hold"/>
                                        <p:tgtEl>
                                          <p:spTgt spid="4"/>
                                        </p:tgtEl>
                                        <p:attrNameLst>
                                          <p:attrName>ppt_w</p:attrName>
                                        </p:attrNameLst>
                                      </p:cBhvr>
                                      <p:tavLst>
                                        <p:tav tm="0">
                                          <p:val>
                                            <p:fltVal val="0"/>
                                          </p:val>
                                        </p:tav>
                                        <p:tav tm="100000">
                                          <p:val>
                                            <p:strVal val="#ppt_w"/>
                                          </p:val>
                                        </p:tav>
                                      </p:tavLst>
                                    </p:anim>
                                    <p:anim calcmode="lin" valueType="num">
                                      <p:cBhvr>
                                        <p:cTn id="37" dur="300" fill="hold"/>
                                        <p:tgtEl>
                                          <p:spTgt spid="4"/>
                                        </p:tgtEl>
                                        <p:attrNameLst>
                                          <p:attrName>ppt_h</p:attrName>
                                        </p:attrNameLst>
                                      </p:cBhvr>
                                      <p:tavLst>
                                        <p:tav tm="0">
                                          <p:val>
                                            <p:fltVal val="0"/>
                                          </p:val>
                                        </p:tav>
                                        <p:tav tm="100000">
                                          <p:val>
                                            <p:strVal val="#ppt_h"/>
                                          </p:val>
                                        </p:tav>
                                      </p:tavLst>
                                    </p:anim>
                                    <p:animEffect transition="in" filter="fade">
                                      <p:cBhvr>
                                        <p:cTn id="38" dur="300"/>
                                        <p:tgtEl>
                                          <p:spTgt spid="4"/>
                                        </p:tgtEl>
                                      </p:cBhvr>
                                    </p:animEffect>
                                  </p:childTnLst>
                                </p:cTn>
                              </p:par>
                              <p:par>
                                <p:cTn id="39" presetID="53" presetClass="entr" presetSubtype="16"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300" fill="hold"/>
                                        <p:tgtEl>
                                          <p:spTgt spid="6"/>
                                        </p:tgtEl>
                                        <p:attrNameLst>
                                          <p:attrName>ppt_w</p:attrName>
                                        </p:attrNameLst>
                                      </p:cBhvr>
                                      <p:tavLst>
                                        <p:tav tm="0">
                                          <p:val>
                                            <p:fltVal val="0"/>
                                          </p:val>
                                        </p:tav>
                                        <p:tav tm="100000">
                                          <p:val>
                                            <p:strVal val="#ppt_w"/>
                                          </p:val>
                                        </p:tav>
                                      </p:tavLst>
                                    </p:anim>
                                    <p:anim calcmode="lin" valueType="num">
                                      <p:cBhvr>
                                        <p:cTn id="42" dur="300" fill="hold"/>
                                        <p:tgtEl>
                                          <p:spTgt spid="6"/>
                                        </p:tgtEl>
                                        <p:attrNameLst>
                                          <p:attrName>ppt_h</p:attrName>
                                        </p:attrNameLst>
                                      </p:cBhvr>
                                      <p:tavLst>
                                        <p:tav tm="0">
                                          <p:val>
                                            <p:fltVal val="0"/>
                                          </p:val>
                                        </p:tav>
                                        <p:tav tm="100000">
                                          <p:val>
                                            <p:strVal val="#ppt_h"/>
                                          </p:val>
                                        </p:tav>
                                      </p:tavLst>
                                    </p:anim>
                                    <p:animEffect transition="in" filter="fade">
                                      <p:cBhvr>
                                        <p:cTn id="43" dur="300"/>
                                        <p:tgtEl>
                                          <p:spTgt spid="6"/>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39"/>
                                        </p:tgtEl>
                                        <p:attrNameLst>
                                          <p:attrName>style.visibility</p:attrName>
                                        </p:attrNameLst>
                                      </p:cBhvr>
                                      <p:to>
                                        <p:strVal val="visible"/>
                                      </p:to>
                                    </p:set>
                                    <p:anim calcmode="lin" valueType="num">
                                      <p:cBhvr>
                                        <p:cTn id="46" dur="300" fill="hold"/>
                                        <p:tgtEl>
                                          <p:spTgt spid="239"/>
                                        </p:tgtEl>
                                        <p:attrNameLst>
                                          <p:attrName>ppt_w</p:attrName>
                                        </p:attrNameLst>
                                      </p:cBhvr>
                                      <p:tavLst>
                                        <p:tav tm="0">
                                          <p:val>
                                            <p:fltVal val="0"/>
                                          </p:val>
                                        </p:tav>
                                        <p:tav tm="100000">
                                          <p:val>
                                            <p:strVal val="#ppt_w"/>
                                          </p:val>
                                        </p:tav>
                                      </p:tavLst>
                                    </p:anim>
                                    <p:anim calcmode="lin" valueType="num">
                                      <p:cBhvr>
                                        <p:cTn id="47" dur="300" fill="hold"/>
                                        <p:tgtEl>
                                          <p:spTgt spid="239"/>
                                        </p:tgtEl>
                                        <p:attrNameLst>
                                          <p:attrName>ppt_h</p:attrName>
                                        </p:attrNameLst>
                                      </p:cBhvr>
                                      <p:tavLst>
                                        <p:tav tm="0">
                                          <p:val>
                                            <p:fltVal val="0"/>
                                          </p:val>
                                        </p:tav>
                                        <p:tav tm="100000">
                                          <p:val>
                                            <p:strVal val="#ppt_h"/>
                                          </p:val>
                                        </p:tav>
                                      </p:tavLst>
                                    </p:anim>
                                    <p:animEffect transition="in" filter="fade">
                                      <p:cBhvr>
                                        <p:cTn id="48" dur="300"/>
                                        <p:tgtEl>
                                          <p:spTgt spid="239"/>
                                        </p:tgtEl>
                                      </p:cBhvr>
                                    </p:animEffect>
                                  </p:childTnLst>
                                </p:cTn>
                              </p:par>
                            </p:childTnLst>
                          </p:cTn>
                        </p:par>
                        <p:par>
                          <p:cTn id="49" fill="hold">
                            <p:stCondLst>
                              <p:cond delay="1000"/>
                            </p:stCondLst>
                            <p:childTnLst>
                              <p:par>
                                <p:cTn id="50" presetID="47" presetClass="entr" presetSubtype="0" fill="hold" grpId="0" nodeType="afterEffect">
                                  <p:stCondLst>
                                    <p:cond delay="0"/>
                                  </p:stCondLst>
                                  <p:childTnLst>
                                    <p:set>
                                      <p:cBhvr>
                                        <p:cTn id="51" dur="1" fill="hold">
                                          <p:stCondLst>
                                            <p:cond delay="0"/>
                                          </p:stCondLst>
                                        </p:cTn>
                                        <p:tgtEl>
                                          <p:spTgt spid="208"/>
                                        </p:tgtEl>
                                        <p:attrNameLst>
                                          <p:attrName>style.visibility</p:attrName>
                                        </p:attrNameLst>
                                      </p:cBhvr>
                                      <p:to>
                                        <p:strVal val="visible"/>
                                      </p:to>
                                    </p:set>
                                    <p:animEffect transition="in" filter="fade">
                                      <p:cBhvr>
                                        <p:cTn id="52" dur="300"/>
                                        <p:tgtEl>
                                          <p:spTgt spid="208"/>
                                        </p:tgtEl>
                                      </p:cBhvr>
                                    </p:animEffect>
                                    <p:anim calcmode="lin" valueType="num">
                                      <p:cBhvr>
                                        <p:cTn id="53" dur="300" fill="hold"/>
                                        <p:tgtEl>
                                          <p:spTgt spid="208"/>
                                        </p:tgtEl>
                                        <p:attrNameLst>
                                          <p:attrName>ppt_x</p:attrName>
                                        </p:attrNameLst>
                                      </p:cBhvr>
                                      <p:tavLst>
                                        <p:tav tm="0">
                                          <p:val>
                                            <p:strVal val="#ppt_x"/>
                                          </p:val>
                                        </p:tav>
                                        <p:tav tm="100000">
                                          <p:val>
                                            <p:strVal val="#ppt_x"/>
                                          </p:val>
                                        </p:tav>
                                      </p:tavLst>
                                    </p:anim>
                                    <p:anim calcmode="lin" valueType="num">
                                      <p:cBhvr>
                                        <p:cTn id="54" dur="300" fill="hold"/>
                                        <p:tgtEl>
                                          <p:spTgt spid="208"/>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209"/>
                                        </p:tgtEl>
                                        <p:attrNameLst>
                                          <p:attrName>style.visibility</p:attrName>
                                        </p:attrNameLst>
                                      </p:cBhvr>
                                      <p:to>
                                        <p:strVal val="visible"/>
                                      </p:to>
                                    </p:set>
                                    <p:animEffect transition="in" filter="fade">
                                      <p:cBhvr>
                                        <p:cTn id="57" dur="300"/>
                                        <p:tgtEl>
                                          <p:spTgt spid="209"/>
                                        </p:tgtEl>
                                      </p:cBhvr>
                                    </p:animEffect>
                                    <p:anim calcmode="lin" valueType="num">
                                      <p:cBhvr>
                                        <p:cTn id="58" dur="300" fill="hold"/>
                                        <p:tgtEl>
                                          <p:spTgt spid="209"/>
                                        </p:tgtEl>
                                        <p:attrNameLst>
                                          <p:attrName>ppt_x</p:attrName>
                                        </p:attrNameLst>
                                      </p:cBhvr>
                                      <p:tavLst>
                                        <p:tav tm="0">
                                          <p:val>
                                            <p:strVal val="#ppt_x"/>
                                          </p:val>
                                        </p:tav>
                                        <p:tav tm="100000">
                                          <p:val>
                                            <p:strVal val="#ppt_x"/>
                                          </p:val>
                                        </p:tav>
                                      </p:tavLst>
                                    </p:anim>
                                    <p:anim calcmode="lin" valueType="num">
                                      <p:cBhvr>
                                        <p:cTn id="59" dur="300" fill="hold"/>
                                        <p:tgtEl>
                                          <p:spTgt spid="209"/>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210"/>
                                        </p:tgtEl>
                                        <p:attrNameLst>
                                          <p:attrName>style.visibility</p:attrName>
                                        </p:attrNameLst>
                                      </p:cBhvr>
                                      <p:to>
                                        <p:strVal val="visible"/>
                                      </p:to>
                                    </p:set>
                                    <p:animEffect transition="in" filter="fade">
                                      <p:cBhvr>
                                        <p:cTn id="62" dur="300"/>
                                        <p:tgtEl>
                                          <p:spTgt spid="210"/>
                                        </p:tgtEl>
                                      </p:cBhvr>
                                    </p:animEffect>
                                    <p:anim calcmode="lin" valueType="num">
                                      <p:cBhvr>
                                        <p:cTn id="63" dur="300" fill="hold"/>
                                        <p:tgtEl>
                                          <p:spTgt spid="210"/>
                                        </p:tgtEl>
                                        <p:attrNameLst>
                                          <p:attrName>ppt_x</p:attrName>
                                        </p:attrNameLst>
                                      </p:cBhvr>
                                      <p:tavLst>
                                        <p:tav tm="0">
                                          <p:val>
                                            <p:strVal val="#ppt_x"/>
                                          </p:val>
                                        </p:tav>
                                        <p:tav tm="100000">
                                          <p:val>
                                            <p:strVal val="#ppt_x"/>
                                          </p:val>
                                        </p:tav>
                                      </p:tavLst>
                                    </p:anim>
                                    <p:anim calcmode="lin" valueType="num">
                                      <p:cBhvr>
                                        <p:cTn id="64" dur="300" fill="hold"/>
                                        <p:tgtEl>
                                          <p:spTgt spid="210"/>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211"/>
                                        </p:tgtEl>
                                        <p:attrNameLst>
                                          <p:attrName>style.visibility</p:attrName>
                                        </p:attrNameLst>
                                      </p:cBhvr>
                                      <p:to>
                                        <p:strVal val="visible"/>
                                      </p:to>
                                    </p:set>
                                    <p:animEffect transition="in" filter="fade">
                                      <p:cBhvr>
                                        <p:cTn id="67" dur="300"/>
                                        <p:tgtEl>
                                          <p:spTgt spid="211"/>
                                        </p:tgtEl>
                                      </p:cBhvr>
                                    </p:animEffect>
                                    <p:anim calcmode="lin" valueType="num">
                                      <p:cBhvr>
                                        <p:cTn id="68" dur="300" fill="hold"/>
                                        <p:tgtEl>
                                          <p:spTgt spid="211"/>
                                        </p:tgtEl>
                                        <p:attrNameLst>
                                          <p:attrName>ppt_x</p:attrName>
                                        </p:attrNameLst>
                                      </p:cBhvr>
                                      <p:tavLst>
                                        <p:tav tm="0">
                                          <p:val>
                                            <p:strVal val="#ppt_x"/>
                                          </p:val>
                                        </p:tav>
                                        <p:tav tm="100000">
                                          <p:val>
                                            <p:strVal val="#ppt_x"/>
                                          </p:val>
                                        </p:tav>
                                      </p:tavLst>
                                    </p:anim>
                                    <p:anim calcmode="lin" valueType="num">
                                      <p:cBhvr>
                                        <p:cTn id="69" dur="300" fill="hold"/>
                                        <p:tgtEl>
                                          <p:spTgt spid="211"/>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212"/>
                                        </p:tgtEl>
                                        <p:attrNameLst>
                                          <p:attrName>style.visibility</p:attrName>
                                        </p:attrNameLst>
                                      </p:cBhvr>
                                      <p:to>
                                        <p:strVal val="visible"/>
                                      </p:to>
                                    </p:set>
                                    <p:animEffect transition="in" filter="fade">
                                      <p:cBhvr>
                                        <p:cTn id="72" dur="300"/>
                                        <p:tgtEl>
                                          <p:spTgt spid="212"/>
                                        </p:tgtEl>
                                      </p:cBhvr>
                                    </p:animEffect>
                                    <p:anim calcmode="lin" valueType="num">
                                      <p:cBhvr>
                                        <p:cTn id="73" dur="300" fill="hold"/>
                                        <p:tgtEl>
                                          <p:spTgt spid="212"/>
                                        </p:tgtEl>
                                        <p:attrNameLst>
                                          <p:attrName>ppt_x</p:attrName>
                                        </p:attrNameLst>
                                      </p:cBhvr>
                                      <p:tavLst>
                                        <p:tav tm="0">
                                          <p:val>
                                            <p:strVal val="#ppt_x"/>
                                          </p:val>
                                        </p:tav>
                                        <p:tav tm="100000">
                                          <p:val>
                                            <p:strVal val="#ppt_x"/>
                                          </p:val>
                                        </p:tav>
                                      </p:tavLst>
                                    </p:anim>
                                    <p:anim calcmode="lin" valueType="num">
                                      <p:cBhvr>
                                        <p:cTn id="74" dur="300" fill="hold"/>
                                        <p:tgtEl>
                                          <p:spTgt spid="212"/>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0"/>
                                  </p:stCondLst>
                                  <p:childTnLst>
                                    <p:set>
                                      <p:cBhvr>
                                        <p:cTn id="76" dur="1" fill="hold">
                                          <p:stCondLst>
                                            <p:cond delay="0"/>
                                          </p:stCondLst>
                                        </p:cTn>
                                        <p:tgtEl>
                                          <p:spTgt spid="213"/>
                                        </p:tgtEl>
                                        <p:attrNameLst>
                                          <p:attrName>style.visibility</p:attrName>
                                        </p:attrNameLst>
                                      </p:cBhvr>
                                      <p:to>
                                        <p:strVal val="visible"/>
                                      </p:to>
                                    </p:set>
                                    <p:animEffect transition="in" filter="fade">
                                      <p:cBhvr>
                                        <p:cTn id="77" dur="300"/>
                                        <p:tgtEl>
                                          <p:spTgt spid="213"/>
                                        </p:tgtEl>
                                      </p:cBhvr>
                                    </p:animEffect>
                                    <p:anim calcmode="lin" valueType="num">
                                      <p:cBhvr>
                                        <p:cTn id="78" dur="300" fill="hold"/>
                                        <p:tgtEl>
                                          <p:spTgt spid="213"/>
                                        </p:tgtEl>
                                        <p:attrNameLst>
                                          <p:attrName>ppt_x</p:attrName>
                                        </p:attrNameLst>
                                      </p:cBhvr>
                                      <p:tavLst>
                                        <p:tav tm="0">
                                          <p:val>
                                            <p:strVal val="#ppt_x"/>
                                          </p:val>
                                        </p:tav>
                                        <p:tav tm="100000">
                                          <p:val>
                                            <p:strVal val="#ppt_x"/>
                                          </p:val>
                                        </p:tav>
                                      </p:tavLst>
                                    </p:anim>
                                    <p:anim calcmode="lin" valueType="num">
                                      <p:cBhvr>
                                        <p:cTn id="79" dur="300" fill="hold"/>
                                        <p:tgtEl>
                                          <p:spTgt spid="213"/>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214"/>
                                        </p:tgtEl>
                                        <p:attrNameLst>
                                          <p:attrName>style.visibility</p:attrName>
                                        </p:attrNameLst>
                                      </p:cBhvr>
                                      <p:to>
                                        <p:strVal val="visible"/>
                                      </p:to>
                                    </p:set>
                                    <p:animEffect transition="in" filter="fade">
                                      <p:cBhvr>
                                        <p:cTn id="82" dur="300"/>
                                        <p:tgtEl>
                                          <p:spTgt spid="214"/>
                                        </p:tgtEl>
                                      </p:cBhvr>
                                    </p:animEffect>
                                    <p:anim calcmode="lin" valueType="num">
                                      <p:cBhvr>
                                        <p:cTn id="83" dur="300" fill="hold"/>
                                        <p:tgtEl>
                                          <p:spTgt spid="214"/>
                                        </p:tgtEl>
                                        <p:attrNameLst>
                                          <p:attrName>ppt_x</p:attrName>
                                        </p:attrNameLst>
                                      </p:cBhvr>
                                      <p:tavLst>
                                        <p:tav tm="0">
                                          <p:val>
                                            <p:strVal val="#ppt_x"/>
                                          </p:val>
                                        </p:tav>
                                        <p:tav tm="100000">
                                          <p:val>
                                            <p:strVal val="#ppt_x"/>
                                          </p:val>
                                        </p:tav>
                                      </p:tavLst>
                                    </p:anim>
                                    <p:anim calcmode="lin" valueType="num">
                                      <p:cBhvr>
                                        <p:cTn id="84" dur="300" fill="hold"/>
                                        <p:tgtEl>
                                          <p:spTgt spid="214"/>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215"/>
                                        </p:tgtEl>
                                        <p:attrNameLst>
                                          <p:attrName>style.visibility</p:attrName>
                                        </p:attrNameLst>
                                      </p:cBhvr>
                                      <p:to>
                                        <p:strVal val="visible"/>
                                      </p:to>
                                    </p:set>
                                    <p:animEffect transition="in" filter="fade">
                                      <p:cBhvr>
                                        <p:cTn id="87" dur="300"/>
                                        <p:tgtEl>
                                          <p:spTgt spid="215"/>
                                        </p:tgtEl>
                                      </p:cBhvr>
                                    </p:animEffect>
                                    <p:anim calcmode="lin" valueType="num">
                                      <p:cBhvr>
                                        <p:cTn id="88" dur="300" fill="hold"/>
                                        <p:tgtEl>
                                          <p:spTgt spid="215"/>
                                        </p:tgtEl>
                                        <p:attrNameLst>
                                          <p:attrName>ppt_x</p:attrName>
                                        </p:attrNameLst>
                                      </p:cBhvr>
                                      <p:tavLst>
                                        <p:tav tm="0">
                                          <p:val>
                                            <p:strVal val="#ppt_x"/>
                                          </p:val>
                                        </p:tav>
                                        <p:tav tm="100000">
                                          <p:val>
                                            <p:strVal val="#ppt_x"/>
                                          </p:val>
                                        </p:tav>
                                      </p:tavLst>
                                    </p:anim>
                                    <p:anim calcmode="lin" valueType="num">
                                      <p:cBhvr>
                                        <p:cTn id="89" dur="300" fill="hold"/>
                                        <p:tgtEl>
                                          <p:spTgt spid="215"/>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216"/>
                                        </p:tgtEl>
                                        <p:attrNameLst>
                                          <p:attrName>style.visibility</p:attrName>
                                        </p:attrNameLst>
                                      </p:cBhvr>
                                      <p:to>
                                        <p:strVal val="visible"/>
                                      </p:to>
                                    </p:set>
                                    <p:animEffect transition="in" filter="fade">
                                      <p:cBhvr>
                                        <p:cTn id="92" dur="300"/>
                                        <p:tgtEl>
                                          <p:spTgt spid="216"/>
                                        </p:tgtEl>
                                      </p:cBhvr>
                                    </p:animEffect>
                                    <p:anim calcmode="lin" valueType="num">
                                      <p:cBhvr>
                                        <p:cTn id="93" dur="300" fill="hold"/>
                                        <p:tgtEl>
                                          <p:spTgt spid="216"/>
                                        </p:tgtEl>
                                        <p:attrNameLst>
                                          <p:attrName>ppt_x</p:attrName>
                                        </p:attrNameLst>
                                      </p:cBhvr>
                                      <p:tavLst>
                                        <p:tav tm="0">
                                          <p:val>
                                            <p:strVal val="#ppt_x"/>
                                          </p:val>
                                        </p:tav>
                                        <p:tav tm="100000">
                                          <p:val>
                                            <p:strVal val="#ppt_x"/>
                                          </p:val>
                                        </p:tav>
                                      </p:tavLst>
                                    </p:anim>
                                    <p:anim calcmode="lin" valueType="num">
                                      <p:cBhvr>
                                        <p:cTn id="94" dur="300" fill="hold"/>
                                        <p:tgtEl>
                                          <p:spTgt spid="216"/>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217"/>
                                        </p:tgtEl>
                                        <p:attrNameLst>
                                          <p:attrName>style.visibility</p:attrName>
                                        </p:attrNameLst>
                                      </p:cBhvr>
                                      <p:to>
                                        <p:strVal val="visible"/>
                                      </p:to>
                                    </p:set>
                                    <p:animEffect transition="in" filter="fade">
                                      <p:cBhvr>
                                        <p:cTn id="97" dur="300"/>
                                        <p:tgtEl>
                                          <p:spTgt spid="217"/>
                                        </p:tgtEl>
                                      </p:cBhvr>
                                    </p:animEffect>
                                    <p:anim calcmode="lin" valueType="num">
                                      <p:cBhvr>
                                        <p:cTn id="98" dur="300" fill="hold"/>
                                        <p:tgtEl>
                                          <p:spTgt spid="217"/>
                                        </p:tgtEl>
                                        <p:attrNameLst>
                                          <p:attrName>ppt_x</p:attrName>
                                        </p:attrNameLst>
                                      </p:cBhvr>
                                      <p:tavLst>
                                        <p:tav tm="0">
                                          <p:val>
                                            <p:strVal val="#ppt_x"/>
                                          </p:val>
                                        </p:tav>
                                        <p:tav tm="100000">
                                          <p:val>
                                            <p:strVal val="#ppt_x"/>
                                          </p:val>
                                        </p:tav>
                                      </p:tavLst>
                                    </p:anim>
                                    <p:anim calcmode="lin" valueType="num">
                                      <p:cBhvr>
                                        <p:cTn id="99" dur="300" fill="hold"/>
                                        <p:tgtEl>
                                          <p:spTgt spid="217"/>
                                        </p:tgtEl>
                                        <p:attrNameLst>
                                          <p:attrName>ppt_y</p:attrName>
                                        </p:attrNameLst>
                                      </p:cBhvr>
                                      <p:tavLst>
                                        <p:tav tm="0">
                                          <p:val>
                                            <p:strVal val="#ppt_y-.1"/>
                                          </p:val>
                                        </p:tav>
                                        <p:tav tm="100000">
                                          <p:val>
                                            <p:strVal val="#ppt_y"/>
                                          </p:val>
                                        </p:tav>
                                      </p:tavLst>
                                    </p:anim>
                                  </p:childTnLst>
                                </p:cTn>
                              </p:par>
                              <p:par>
                                <p:cTn id="100" presetID="47" presetClass="entr" presetSubtype="0" fill="hold" grpId="0" nodeType="withEffect">
                                  <p:stCondLst>
                                    <p:cond delay="0"/>
                                  </p:stCondLst>
                                  <p:childTnLst>
                                    <p:set>
                                      <p:cBhvr>
                                        <p:cTn id="101" dur="1" fill="hold">
                                          <p:stCondLst>
                                            <p:cond delay="0"/>
                                          </p:stCondLst>
                                        </p:cTn>
                                        <p:tgtEl>
                                          <p:spTgt spid="218"/>
                                        </p:tgtEl>
                                        <p:attrNameLst>
                                          <p:attrName>style.visibility</p:attrName>
                                        </p:attrNameLst>
                                      </p:cBhvr>
                                      <p:to>
                                        <p:strVal val="visible"/>
                                      </p:to>
                                    </p:set>
                                    <p:animEffect transition="in" filter="fade">
                                      <p:cBhvr>
                                        <p:cTn id="102" dur="300"/>
                                        <p:tgtEl>
                                          <p:spTgt spid="218"/>
                                        </p:tgtEl>
                                      </p:cBhvr>
                                    </p:animEffect>
                                    <p:anim calcmode="lin" valueType="num">
                                      <p:cBhvr>
                                        <p:cTn id="103" dur="300" fill="hold"/>
                                        <p:tgtEl>
                                          <p:spTgt spid="218"/>
                                        </p:tgtEl>
                                        <p:attrNameLst>
                                          <p:attrName>ppt_x</p:attrName>
                                        </p:attrNameLst>
                                      </p:cBhvr>
                                      <p:tavLst>
                                        <p:tav tm="0">
                                          <p:val>
                                            <p:strVal val="#ppt_x"/>
                                          </p:val>
                                        </p:tav>
                                        <p:tav tm="100000">
                                          <p:val>
                                            <p:strVal val="#ppt_x"/>
                                          </p:val>
                                        </p:tav>
                                      </p:tavLst>
                                    </p:anim>
                                    <p:anim calcmode="lin" valueType="num">
                                      <p:cBhvr>
                                        <p:cTn id="104" dur="300" fill="hold"/>
                                        <p:tgtEl>
                                          <p:spTgt spid="218"/>
                                        </p:tgtEl>
                                        <p:attrNameLst>
                                          <p:attrName>ppt_y</p:attrName>
                                        </p:attrNameLst>
                                      </p:cBhvr>
                                      <p:tavLst>
                                        <p:tav tm="0">
                                          <p:val>
                                            <p:strVal val="#ppt_y-.1"/>
                                          </p:val>
                                        </p:tav>
                                        <p:tav tm="100000">
                                          <p:val>
                                            <p:strVal val="#ppt_y"/>
                                          </p:val>
                                        </p:tav>
                                      </p:tavLst>
                                    </p:anim>
                                  </p:childTnLst>
                                </p:cTn>
                              </p:par>
                              <p:par>
                                <p:cTn id="105" presetID="47" presetClass="entr" presetSubtype="0" fill="hold" grpId="0" nodeType="withEffect">
                                  <p:stCondLst>
                                    <p:cond delay="0"/>
                                  </p:stCondLst>
                                  <p:childTnLst>
                                    <p:set>
                                      <p:cBhvr>
                                        <p:cTn id="106" dur="1" fill="hold">
                                          <p:stCondLst>
                                            <p:cond delay="0"/>
                                          </p:stCondLst>
                                        </p:cTn>
                                        <p:tgtEl>
                                          <p:spTgt spid="219"/>
                                        </p:tgtEl>
                                        <p:attrNameLst>
                                          <p:attrName>style.visibility</p:attrName>
                                        </p:attrNameLst>
                                      </p:cBhvr>
                                      <p:to>
                                        <p:strVal val="visible"/>
                                      </p:to>
                                    </p:set>
                                    <p:animEffect transition="in" filter="fade">
                                      <p:cBhvr>
                                        <p:cTn id="107" dur="300"/>
                                        <p:tgtEl>
                                          <p:spTgt spid="219"/>
                                        </p:tgtEl>
                                      </p:cBhvr>
                                    </p:animEffect>
                                    <p:anim calcmode="lin" valueType="num">
                                      <p:cBhvr>
                                        <p:cTn id="108" dur="300" fill="hold"/>
                                        <p:tgtEl>
                                          <p:spTgt spid="219"/>
                                        </p:tgtEl>
                                        <p:attrNameLst>
                                          <p:attrName>ppt_x</p:attrName>
                                        </p:attrNameLst>
                                      </p:cBhvr>
                                      <p:tavLst>
                                        <p:tav tm="0">
                                          <p:val>
                                            <p:strVal val="#ppt_x"/>
                                          </p:val>
                                        </p:tav>
                                        <p:tav tm="100000">
                                          <p:val>
                                            <p:strVal val="#ppt_x"/>
                                          </p:val>
                                        </p:tav>
                                      </p:tavLst>
                                    </p:anim>
                                    <p:anim calcmode="lin" valueType="num">
                                      <p:cBhvr>
                                        <p:cTn id="109" dur="300" fill="hold"/>
                                        <p:tgtEl>
                                          <p:spTgt spid="219"/>
                                        </p:tgtEl>
                                        <p:attrNameLst>
                                          <p:attrName>ppt_y</p:attrName>
                                        </p:attrNameLst>
                                      </p:cBhvr>
                                      <p:tavLst>
                                        <p:tav tm="0">
                                          <p:val>
                                            <p:strVal val="#ppt_y-.1"/>
                                          </p:val>
                                        </p:tav>
                                        <p:tav tm="100000">
                                          <p:val>
                                            <p:strVal val="#ppt_y"/>
                                          </p:val>
                                        </p:tav>
                                      </p:tavLst>
                                    </p:anim>
                                  </p:childTnLst>
                                </p:cTn>
                              </p:par>
                              <p:par>
                                <p:cTn id="110" presetID="47" presetClass="entr" presetSubtype="0" fill="hold" grpId="0" nodeType="withEffect">
                                  <p:stCondLst>
                                    <p:cond delay="0"/>
                                  </p:stCondLst>
                                  <p:childTnLst>
                                    <p:set>
                                      <p:cBhvr>
                                        <p:cTn id="111" dur="1" fill="hold">
                                          <p:stCondLst>
                                            <p:cond delay="0"/>
                                          </p:stCondLst>
                                        </p:cTn>
                                        <p:tgtEl>
                                          <p:spTgt spid="220"/>
                                        </p:tgtEl>
                                        <p:attrNameLst>
                                          <p:attrName>style.visibility</p:attrName>
                                        </p:attrNameLst>
                                      </p:cBhvr>
                                      <p:to>
                                        <p:strVal val="visible"/>
                                      </p:to>
                                    </p:set>
                                    <p:animEffect transition="in" filter="fade">
                                      <p:cBhvr>
                                        <p:cTn id="112" dur="300"/>
                                        <p:tgtEl>
                                          <p:spTgt spid="220"/>
                                        </p:tgtEl>
                                      </p:cBhvr>
                                    </p:animEffect>
                                    <p:anim calcmode="lin" valueType="num">
                                      <p:cBhvr>
                                        <p:cTn id="113" dur="300" fill="hold"/>
                                        <p:tgtEl>
                                          <p:spTgt spid="220"/>
                                        </p:tgtEl>
                                        <p:attrNameLst>
                                          <p:attrName>ppt_x</p:attrName>
                                        </p:attrNameLst>
                                      </p:cBhvr>
                                      <p:tavLst>
                                        <p:tav tm="0">
                                          <p:val>
                                            <p:strVal val="#ppt_x"/>
                                          </p:val>
                                        </p:tav>
                                        <p:tav tm="100000">
                                          <p:val>
                                            <p:strVal val="#ppt_x"/>
                                          </p:val>
                                        </p:tav>
                                      </p:tavLst>
                                    </p:anim>
                                    <p:anim calcmode="lin" valueType="num">
                                      <p:cBhvr>
                                        <p:cTn id="114" dur="300" fill="hold"/>
                                        <p:tgtEl>
                                          <p:spTgt spid="220"/>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221"/>
                                        </p:tgtEl>
                                        <p:attrNameLst>
                                          <p:attrName>style.visibility</p:attrName>
                                        </p:attrNameLst>
                                      </p:cBhvr>
                                      <p:to>
                                        <p:strVal val="visible"/>
                                      </p:to>
                                    </p:set>
                                    <p:animEffect transition="in" filter="fade">
                                      <p:cBhvr>
                                        <p:cTn id="117" dur="300"/>
                                        <p:tgtEl>
                                          <p:spTgt spid="221"/>
                                        </p:tgtEl>
                                      </p:cBhvr>
                                    </p:animEffect>
                                    <p:anim calcmode="lin" valueType="num">
                                      <p:cBhvr>
                                        <p:cTn id="118" dur="300" fill="hold"/>
                                        <p:tgtEl>
                                          <p:spTgt spid="221"/>
                                        </p:tgtEl>
                                        <p:attrNameLst>
                                          <p:attrName>ppt_x</p:attrName>
                                        </p:attrNameLst>
                                      </p:cBhvr>
                                      <p:tavLst>
                                        <p:tav tm="0">
                                          <p:val>
                                            <p:strVal val="#ppt_x"/>
                                          </p:val>
                                        </p:tav>
                                        <p:tav tm="100000">
                                          <p:val>
                                            <p:strVal val="#ppt_x"/>
                                          </p:val>
                                        </p:tav>
                                      </p:tavLst>
                                    </p:anim>
                                    <p:anim calcmode="lin" valueType="num">
                                      <p:cBhvr>
                                        <p:cTn id="119" dur="300" fill="hold"/>
                                        <p:tgtEl>
                                          <p:spTgt spid="221"/>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222"/>
                                        </p:tgtEl>
                                        <p:attrNameLst>
                                          <p:attrName>style.visibility</p:attrName>
                                        </p:attrNameLst>
                                      </p:cBhvr>
                                      <p:to>
                                        <p:strVal val="visible"/>
                                      </p:to>
                                    </p:set>
                                    <p:animEffect transition="in" filter="fade">
                                      <p:cBhvr>
                                        <p:cTn id="122" dur="300"/>
                                        <p:tgtEl>
                                          <p:spTgt spid="222"/>
                                        </p:tgtEl>
                                      </p:cBhvr>
                                    </p:animEffect>
                                    <p:anim calcmode="lin" valueType="num">
                                      <p:cBhvr>
                                        <p:cTn id="123" dur="300" fill="hold"/>
                                        <p:tgtEl>
                                          <p:spTgt spid="222"/>
                                        </p:tgtEl>
                                        <p:attrNameLst>
                                          <p:attrName>ppt_x</p:attrName>
                                        </p:attrNameLst>
                                      </p:cBhvr>
                                      <p:tavLst>
                                        <p:tav tm="0">
                                          <p:val>
                                            <p:strVal val="#ppt_x"/>
                                          </p:val>
                                        </p:tav>
                                        <p:tav tm="100000">
                                          <p:val>
                                            <p:strVal val="#ppt_x"/>
                                          </p:val>
                                        </p:tav>
                                      </p:tavLst>
                                    </p:anim>
                                    <p:anim calcmode="lin" valueType="num">
                                      <p:cBhvr>
                                        <p:cTn id="124" dur="300" fill="hold"/>
                                        <p:tgtEl>
                                          <p:spTgt spid="222"/>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0"/>
                                  </p:stCondLst>
                                  <p:childTnLst>
                                    <p:set>
                                      <p:cBhvr>
                                        <p:cTn id="126" dur="1" fill="hold">
                                          <p:stCondLst>
                                            <p:cond delay="0"/>
                                          </p:stCondLst>
                                        </p:cTn>
                                        <p:tgtEl>
                                          <p:spTgt spid="224"/>
                                        </p:tgtEl>
                                        <p:attrNameLst>
                                          <p:attrName>style.visibility</p:attrName>
                                        </p:attrNameLst>
                                      </p:cBhvr>
                                      <p:to>
                                        <p:strVal val="visible"/>
                                      </p:to>
                                    </p:set>
                                    <p:animEffect transition="in" filter="fade">
                                      <p:cBhvr>
                                        <p:cTn id="127" dur="300"/>
                                        <p:tgtEl>
                                          <p:spTgt spid="224"/>
                                        </p:tgtEl>
                                      </p:cBhvr>
                                    </p:animEffect>
                                    <p:anim calcmode="lin" valueType="num">
                                      <p:cBhvr>
                                        <p:cTn id="128" dur="300" fill="hold"/>
                                        <p:tgtEl>
                                          <p:spTgt spid="224"/>
                                        </p:tgtEl>
                                        <p:attrNameLst>
                                          <p:attrName>ppt_x</p:attrName>
                                        </p:attrNameLst>
                                      </p:cBhvr>
                                      <p:tavLst>
                                        <p:tav tm="0">
                                          <p:val>
                                            <p:strVal val="#ppt_x"/>
                                          </p:val>
                                        </p:tav>
                                        <p:tav tm="100000">
                                          <p:val>
                                            <p:strVal val="#ppt_x"/>
                                          </p:val>
                                        </p:tav>
                                      </p:tavLst>
                                    </p:anim>
                                    <p:anim calcmode="lin" valueType="num">
                                      <p:cBhvr>
                                        <p:cTn id="129" dur="300" fill="hold"/>
                                        <p:tgtEl>
                                          <p:spTgt spid="224"/>
                                        </p:tgtEl>
                                        <p:attrNameLst>
                                          <p:attrName>ppt_y</p:attrName>
                                        </p:attrNameLst>
                                      </p:cBhvr>
                                      <p:tavLst>
                                        <p:tav tm="0">
                                          <p:val>
                                            <p:strVal val="#ppt_y-.1"/>
                                          </p:val>
                                        </p:tav>
                                        <p:tav tm="100000">
                                          <p:val>
                                            <p:strVal val="#ppt_y"/>
                                          </p:val>
                                        </p:tav>
                                      </p:tavLst>
                                    </p:anim>
                                  </p:childTnLst>
                                </p:cTn>
                              </p:par>
                              <p:par>
                                <p:cTn id="130" presetID="47" presetClass="entr" presetSubtype="0" fill="hold" grpId="0" nodeType="withEffect">
                                  <p:stCondLst>
                                    <p:cond delay="0"/>
                                  </p:stCondLst>
                                  <p:childTnLst>
                                    <p:set>
                                      <p:cBhvr>
                                        <p:cTn id="131" dur="1" fill="hold">
                                          <p:stCondLst>
                                            <p:cond delay="0"/>
                                          </p:stCondLst>
                                        </p:cTn>
                                        <p:tgtEl>
                                          <p:spTgt spid="225"/>
                                        </p:tgtEl>
                                        <p:attrNameLst>
                                          <p:attrName>style.visibility</p:attrName>
                                        </p:attrNameLst>
                                      </p:cBhvr>
                                      <p:to>
                                        <p:strVal val="visible"/>
                                      </p:to>
                                    </p:set>
                                    <p:animEffect transition="in" filter="fade">
                                      <p:cBhvr>
                                        <p:cTn id="132" dur="300"/>
                                        <p:tgtEl>
                                          <p:spTgt spid="225"/>
                                        </p:tgtEl>
                                      </p:cBhvr>
                                    </p:animEffect>
                                    <p:anim calcmode="lin" valueType="num">
                                      <p:cBhvr>
                                        <p:cTn id="133" dur="300" fill="hold"/>
                                        <p:tgtEl>
                                          <p:spTgt spid="225"/>
                                        </p:tgtEl>
                                        <p:attrNameLst>
                                          <p:attrName>ppt_x</p:attrName>
                                        </p:attrNameLst>
                                      </p:cBhvr>
                                      <p:tavLst>
                                        <p:tav tm="0">
                                          <p:val>
                                            <p:strVal val="#ppt_x"/>
                                          </p:val>
                                        </p:tav>
                                        <p:tav tm="100000">
                                          <p:val>
                                            <p:strVal val="#ppt_x"/>
                                          </p:val>
                                        </p:tav>
                                      </p:tavLst>
                                    </p:anim>
                                    <p:anim calcmode="lin" valueType="num">
                                      <p:cBhvr>
                                        <p:cTn id="134" dur="300" fill="hold"/>
                                        <p:tgtEl>
                                          <p:spTgt spid="225"/>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0"/>
                                  </p:stCondLst>
                                  <p:childTnLst>
                                    <p:set>
                                      <p:cBhvr>
                                        <p:cTn id="136" dur="1" fill="hold">
                                          <p:stCondLst>
                                            <p:cond delay="0"/>
                                          </p:stCondLst>
                                        </p:cTn>
                                        <p:tgtEl>
                                          <p:spTgt spid="226"/>
                                        </p:tgtEl>
                                        <p:attrNameLst>
                                          <p:attrName>style.visibility</p:attrName>
                                        </p:attrNameLst>
                                      </p:cBhvr>
                                      <p:to>
                                        <p:strVal val="visible"/>
                                      </p:to>
                                    </p:set>
                                    <p:animEffect transition="in" filter="fade">
                                      <p:cBhvr>
                                        <p:cTn id="137" dur="300"/>
                                        <p:tgtEl>
                                          <p:spTgt spid="226"/>
                                        </p:tgtEl>
                                      </p:cBhvr>
                                    </p:animEffect>
                                    <p:anim calcmode="lin" valueType="num">
                                      <p:cBhvr>
                                        <p:cTn id="138" dur="300" fill="hold"/>
                                        <p:tgtEl>
                                          <p:spTgt spid="226"/>
                                        </p:tgtEl>
                                        <p:attrNameLst>
                                          <p:attrName>ppt_x</p:attrName>
                                        </p:attrNameLst>
                                      </p:cBhvr>
                                      <p:tavLst>
                                        <p:tav tm="0">
                                          <p:val>
                                            <p:strVal val="#ppt_x"/>
                                          </p:val>
                                        </p:tav>
                                        <p:tav tm="100000">
                                          <p:val>
                                            <p:strVal val="#ppt_x"/>
                                          </p:val>
                                        </p:tav>
                                      </p:tavLst>
                                    </p:anim>
                                    <p:anim calcmode="lin" valueType="num">
                                      <p:cBhvr>
                                        <p:cTn id="139" dur="300" fill="hold"/>
                                        <p:tgtEl>
                                          <p:spTgt spid="226"/>
                                        </p:tgtEl>
                                        <p:attrNameLst>
                                          <p:attrName>ppt_y</p:attrName>
                                        </p:attrNameLst>
                                      </p:cBhvr>
                                      <p:tavLst>
                                        <p:tav tm="0">
                                          <p:val>
                                            <p:strVal val="#ppt_y-.1"/>
                                          </p:val>
                                        </p:tav>
                                        <p:tav tm="100000">
                                          <p:val>
                                            <p:strVal val="#ppt_y"/>
                                          </p:val>
                                        </p:tav>
                                      </p:tavLst>
                                    </p:anim>
                                  </p:childTnLst>
                                </p:cTn>
                              </p:par>
                              <p:par>
                                <p:cTn id="140" presetID="47" presetClass="entr" presetSubtype="0" fill="hold" grpId="0" nodeType="withEffect">
                                  <p:stCondLst>
                                    <p:cond delay="0"/>
                                  </p:stCondLst>
                                  <p:childTnLst>
                                    <p:set>
                                      <p:cBhvr>
                                        <p:cTn id="141" dur="1" fill="hold">
                                          <p:stCondLst>
                                            <p:cond delay="0"/>
                                          </p:stCondLst>
                                        </p:cTn>
                                        <p:tgtEl>
                                          <p:spTgt spid="227"/>
                                        </p:tgtEl>
                                        <p:attrNameLst>
                                          <p:attrName>style.visibility</p:attrName>
                                        </p:attrNameLst>
                                      </p:cBhvr>
                                      <p:to>
                                        <p:strVal val="visible"/>
                                      </p:to>
                                    </p:set>
                                    <p:animEffect transition="in" filter="fade">
                                      <p:cBhvr>
                                        <p:cTn id="142" dur="300"/>
                                        <p:tgtEl>
                                          <p:spTgt spid="227"/>
                                        </p:tgtEl>
                                      </p:cBhvr>
                                    </p:animEffect>
                                    <p:anim calcmode="lin" valueType="num">
                                      <p:cBhvr>
                                        <p:cTn id="143" dur="300" fill="hold"/>
                                        <p:tgtEl>
                                          <p:spTgt spid="227"/>
                                        </p:tgtEl>
                                        <p:attrNameLst>
                                          <p:attrName>ppt_x</p:attrName>
                                        </p:attrNameLst>
                                      </p:cBhvr>
                                      <p:tavLst>
                                        <p:tav tm="0">
                                          <p:val>
                                            <p:strVal val="#ppt_x"/>
                                          </p:val>
                                        </p:tav>
                                        <p:tav tm="100000">
                                          <p:val>
                                            <p:strVal val="#ppt_x"/>
                                          </p:val>
                                        </p:tav>
                                      </p:tavLst>
                                    </p:anim>
                                    <p:anim calcmode="lin" valueType="num">
                                      <p:cBhvr>
                                        <p:cTn id="144" dur="300" fill="hold"/>
                                        <p:tgtEl>
                                          <p:spTgt spid="227"/>
                                        </p:tgtEl>
                                        <p:attrNameLst>
                                          <p:attrName>ppt_y</p:attrName>
                                        </p:attrNameLst>
                                      </p:cBhvr>
                                      <p:tavLst>
                                        <p:tav tm="0">
                                          <p:val>
                                            <p:strVal val="#ppt_y-.1"/>
                                          </p:val>
                                        </p:tav>
                                        <p:tav tm="100000">
                                          <p:val>
                                            <p:strVal val="#ppt_y"/>
                                          </p:val>
                                        </p:tav>
                                      </p:tavLst>
                                    </p:anim>
                                  </p:childTnLst>
                                </p:cTn>
                              </p:par>
                              <p:par>
                                <p:cTn id="145" presetID="47" presetClass="entr" presetSubtype="0" fill="hold" grpId="0" nodeType="withEffect">
                                  <p:stCondLst>
                                    <p:cond delay="0"/>
                                  </p:stCondLst>
                                  <p:childTnLst>
                                    <p:set>
                                      <p:cBhvr>
                                        <p:cTn id="146" dur="1" fill="hold">
                                          <p:stCondLst>
                                            <p:cond delay="0"/>
                                          </p:stCondLst>
                                        </p:cTn>
                                        <p:tgtEl>
                                          <p:spTgt spid="228"/>
                                        </p:tgtEl>
                                        <p:attrNameLst>
                                          <p:attrName>style.visibility</p:attrName>
                                        </p:attrNameLst>
                                      </p:cBhvr>
                                      <p:to>
                                        <p:strVal val="visible"/>
                                      </p:to>
                                    </p:set>
                                    <p:animEffect transition="in" filter="fade">
                                      <p:cBhvr>
                                        <p:cTn id="147" dur="300"/>
                                        <p:tgtEl>
                                          <p:spTgt spid="228"/>
                                        </p:tgtEl>
                                      </p:cBhvr>
                                    </p:animEffect>
                                    <p:anim calcmode="lin" valueType="num">
                                      <p:cBhvr>
                                        <p:cTn id="148" dur="300" fill="hold"/>
                                        <p:tgtEl>
                                          <p:spTgt spid="228"/>
                                        </p:tgtEl>
                                        <p:attrNameLst>
                                          <p:attrName>ppt_x</p:attrName>
                                        </p:attrNameLst>
                                      </p:cBhvr>
                                      <p:tavLst>
                                        <p:tav tm="0">
                                          <p:val>
                                            <p:strVal val="#ppt_x"/>
                                          </p:val>
                                        </p:tav>
                                        <p:tav tm="100000">
                                          <p:val>
                                            <p:strVal val="#ppt_x"/>
                                          </p:val>
                                        </p:tav>
                                      </p:tavLst>
                                    </p:anim>
                                    <p:anim calcmode="lin" valueType="num">
                                      <p:cBhvr>
                                        <p:cTn id="149" dur="300" fill="hold"/>
                                        <p:tgtEl>
                                          <p:spTgt spid="228"/>
                                        </p:tgtEl>
                                        <p:attrNameLst>
                                          <p:attrName>ppt_y</p:attrName>
                                        </p:attrNameLst>
                                      </p:cBhvr>
                                      <p:tavLst>
                                        <p:tav tm="0">
                                          <p:val>
                                            <p:strVal val="#ppt_y-.1"/>
                                          </p:val>
                                        </p:tav>
                                        <p:tav tm="100000">
                                          <p:val>
                                            <p:strVal val="#ppt_y"/>
                                          </p:val>
                                        </p:tav>
                                      </p:tavLst>
                                    </p:anim>
                                  </p:childTnLst>
                                </p:cTn>
                              </p:par>
                              <p:par>
                                <p:cTn id="150" presetID="47" presetClass="entr" presetSubtype="0" fill="hold" grpId="0" nodeType="withEffect">
                                  <p:stCondLst>
                                    <p:cond delay="0"/>
                                  </p:stCondLst>
                                  <p:childTnLst>
                                    <p:set>
                                      <p:cBhvr>
                                        <p:cTn id="151" dur="1" fill="hold">
                                          <p:stCondLst>
                                            <p:cond delay="0"/>
                                          </p:stCondLst>
                                        </p:cTn>
                                        <p:tgtEl>
                                          <p:spTgt spid="229"/>
                                        </p:tgtEl>
                                        <p:attrNameLst>
                                          <p:attrName>style.visibility</p:attrName>
                                        </p:attrNameLst>
                                      </p:cBhvr>
                                      <p:to>
                                        <p:strVal val="visible"/>
                                      </p:to>
                                    </p:set>
                                    <p:animEffect transition="in" filter="fade">
                                      <p:cBhvr>
                                        <p:cTn id="152" dur="300"/>
                                        <p:tgtEl>
                                          <p:spTgt spid="229"/>
                                        </p:tgtEl>
                                      </p:cBhvr>
                                    </p:animEffect>
                                    <p:anim calcmode="lin" valueType="num">
                                      <p:cBhvr>
                                        <p:cTn id="153" dur="300" fill="hold"/>
                                        <p:tgtEl>
                                          <p:spTgt spid="229"/>
                                        </p:tgtEl>
                                        <p:attrNameLst>
                                          <p:attrName>ppt_x</p:attrName>
                                        </p:attrNameLst>
                                      </p:cBhvr>
                                      <p:tavLst>
                                        <p:tav tm="0">
                                          <p:val>
                                            <p:strVal val="#ppt_x"/>
                                          </p:val>
                                        </p:tav>
                                        <p:tav tm="100000">
                                          <p:val>
                                            <p:strVal val="#ppt_x"/>
                                          </p:val>
                                        </p:tav>
                                      </p:tavLst>
                                    </p:anim>
                                    <p:anim calcmode="lin" valueType="num">
                                      <p:cBhvr>
                                        <p:cTn id="154" dur="300" fill="hold"/>
                                        <p:tgtEl>
                                          <p:spTgt spid="229"/>
                                        </p:tgtEl>
                                        <p:attrNameLst>
                                          <p:attrName>ppt_y</p:attrName>
                                        </p:attrNameLst>
                                      </p:cBhvr>
                                      <p:tavLst>
                                        <p:tav tm="0">
                                          <p:val>
                                            <p:strVal val="#ppt_y-.1"/>
                                          </p:val>
                                        </p:tav>
                                        <p:tav tm="100000">
                                          <p:val>
                                            <p:strVal val="#ppt_y"/>
                                          </p:val>
                                        </p:tav>
                                      </p:tavLst>
                                    </p:anim>
                                  </p:childTnLst>
                                </p:cTn>
                              </p:par>
                              <p:par>
                                <p:cTn id="155" presetID="47" presetClass="entr" presetSubtype="0" fill="hold" grpId="0" nodeType="withEffect">
                                  <p:stCondLst>
                                    <p:cond delay="0"/>
                                  </p:stCondLst>
                                  <p:childTnLst>
                                    <p:set>
                                      <p:cBhvr>
                                        <p:cTn id="156" dur="1" fill="hold">
                                          <p:stCondLst>
                                            <p:cond delay="0"/>
                                          </p:stCondLst>
                                        </p:cTn>
                                        <p:tgtEl>
                                          <p:spTgt spid="231"/>
                                        </p:tgtEl>
                                        <p:attrNameLst>
                                          <p:attrName>style.visibility</p:attrName>
                                        </p:attrNameLst>
                                      </p:cBhvr>
                                      <p:to>
                                        <p:strVal val="visible"/>
                                      </p:to>
                                    </p:set>
                                    <p:animEffect transition="in" filter="fade">
                                      <p:cBhvr>
                                        <p:cTn id="157" dur="300"/>
                                        <p:tgtEl>
                                          <p:spTgt spid="231"/>
                                        </p:tgtEl>
                                      </p:cBhvr>
                                    </p:animEffect>
                                    <p:anim calcmode="lin" valueType="num">
                                      <p:cBhvr>
                                        <p:cTn id="158" dur="300" fill="hold"/>
                                        <p:tgtEl>
                                          <p:spTgt spid="231"/>
                                        </p:tgtEl>
                                        <p:attrNameLst>
                                          <p:attrName>ppt_x</p:attrName>
                                        </p:attrNameLst>
                                      </p:cBhvr>
                                      <p:tavLst>
                                        <p:tav tm="0">
                                          <p:val>
                                            <p:strVal val="#ppt_x"/>
                                          </p:val>
                                        </p:tav>
                                        <p:tav tm="100000">
                                          <p:val>
                                            <p:strVal val="#ppt_x"/>
                                          </p:val>
                                        </p:tav>
                                      </p:tavLst>
                                    </p:anim>
                                    <p:anim calcmode="lin" valueType="num">
                                      <p:cBhvr>
                                        <p:cTn id="159" dur="300" fill="hold"/>
                                        <p:tgtEl>
                                          <p:spTgt spid="231"/>
                                        </p:tgtEl>
                                        <p:attrNameLst>
                                          <p:attrName>ppt_y</p:attrName>
                                        </p:attrNameLst>
                                      </p:cBhvr>
                                      <p:tavLst>
                                        <p:tav tm="0">
                                          <p:val>
                                            <p:strVal val="#ppt_y-.1"/>
                                          </p:val>
                                        </p:tav>
                                        <p:tav tm="100000">
                                          <p:val>
                                            <p:strVal val="#ppt_y"/>
                                          </p:val>
                                        </p:tav>
                                      </p:tavLst>
                                    </p:anim>
                                  </p:childTnLst>
                                </p:cTn>
                              </p:par>
                              <p:par>
                                <p:cTn id="160" presetID="47" presetClass="entr" presetSubtype="0" fill="hold" grpId="0" nodeType="withEffect">
                                  <p:stCondLst>
                                    <p:cond delay="0"/>
                                  </p:stCondLst>
                                  <p:childTnLst>
                                    <p:set>
                                      <p:cBhvr>
                                        <p:cTn id="161" dur="1" fill="hold">
                                          <p:stCondLst>
                                            <p:cond delay="0"/>
                                          </p:stCondLst>
                                        </p:cTn>
                                        <p:tgtEl>
                                          <p:spTgt spid="230"/>
                                        </p:tgtEl>
                                        <p:attrNameLst>
                                          <p:attrName>style.visibility</p:attrName>
                                        </p:attrNameLst>
                                      </p:cBhvr>
                                      <p:to>
                                        <p:strVal val="visible"/>
                                      </p:to>
                                    </p:set>
                                    <p:animEffect transition="in" filter="fade">
                                      <p:cBhvr>
                                        <p:cTn id="162" dur="300"/>
                                        <p:tgtEl>
                                          <p:spTgt spid="230"/>
                                        </p:tgtEl>
                                      </p:cBhvr>
                                    </p:animEffect>
                                    <p:anim calcmode="lin" valueType="num">
                                      <p:cBhvr>
                                        <p:cTn id="163" dur="300" fill="hold"/>
                                        <p:tgtEl>
                                          <p:spTgt spid="230"/>
                                        </p:tgtEl>
                                        <p:attrNameLst>
                                          <p:attrName>ppt_x</p:attrName>
                                        </p:attrNameLst>
                                      </p:cBhvr>
                                      <p:tavLst>
                                        <p:tav tm="0">
                                          <p:val>
                                            <p:strVal val="#ppt_x"/>
                                          </p:val>
                                        </p:tav>
                                        <p:tav tm="100000">
                                          <p:val>
                                            <p:strVal val="#ppt_x"/>
                                          </p:val>
                                        </p:tav>
                                      </p:tavLst>
                                    </p:anim>
                                    <p:anim calcmode="lin" valueType="num">
                                      <p:cBhvr>
                                        <p:cTn id="164" dur="300" fill="hold"/>
                                        <p:tgtEl>
                                          <p:spTgt spid="230"/>
                                        </p:tgtEl>
                                        <p:attrNameLst>
                                          <p:attrName>ppt_y</p:attrName>
                                        </p:attrNameLst>
                                      </p:cBhvr>
                                      <p:tavLst>
                                        <p:tav tm="0">
                                          <p:val>
                                            <p:strVal val="#ppt_y-.1"/>
                                          </p:val>
                                        </p:tav>
                                        <p:tav tm="100000">
                                          <p:val>
                                            <p:strVal val="#ppt_y"/>
                                          </p:val>
                                        </p:tav>
                                      </p:tavLst>
                                    </p:anim>
                                  </p:childTnLst>
                                </p:cTn>
                              </p:par>
                              <p:par>
                                <p:cTn id="165" presetID="47" presetClass="entr" presetSubtype="0" fill="hold" grpId="0" nodeType="withEffect">
                                  <p:stCondLst>
                                    <p:cond delay="0"/>
                                  </p:stCondLst>
                                  <p:childTnLst>
                                    <p:set>
                                      <p:cBhvr>
                                        <p:cTn id="166" dur="1" fill="hold">
                                          <p:stCondLst>
                                            <p:cond delay="0"/>
                                          </p:stCondLst>
                                        </p:cTn>
                                        <p:tgtEl>
                                          <p:spTgt spid="223"/>
                                        </p:tgtEl>
                                        <p:attrNameLst>
                                          <p:attrName>style.visibility</p:attrName>
                                        </p:attrNameLst>
                                      </p:cBhvr>
                                      <p:to>
                                        <p:strVal val="visible"/>
                                      </p:to>
                                    </p:set>
                                    <p:animEffect transition="in" filter="fade">
                                      <p:cBhvr>
                                        <p:cTn id="167" dur="300"/>
                                        <p:tgtEl>
                                          <p:spTgt spid="223"/>
                                        </p:tgtEl>
                                      </p:cBhvr>
                                    </p:animEffect>
                                    <p:anim calcmode="lin" valueType="num">
                                      <p:cBhvr>
                                        <p:cTn id="168" dur="300" fill="hold"/>
                                        <p:tgtEl>
                                          <p:spTgt spid="223"/>
                                        </p:tgtEl>
                                        <p:attrNameLst>
                                          <p:attrName>ppt_x</p:attrName>
                                        </p:attrNameLst>
                                      </p:cBhvr>
                                      <p:tavLst>
                                        <p:tav tm="0">
                                          <p:val>
                                            <p:strVal val="#ppt_x"/>
                                          </p:val>
                                        </p:tav>
                                        <p:tav tm="100000">
                                          <p:val>
                                            <p:strVal val="#ppt_x"/>
                                          </p:val>
                                        </p:tav>
                                      </p:tavLst>
                                    </p:anim>
                                    <p:anim calcmode="lin" valueType="num">
                                      <p:cBhvr>
                                        <p:cTn id="169" dur="300" fill="hold"/>
                                        <p:tgtEl>
                                          <p:spTgt spid="223"/>
                                        </p:tgtEl>
                                        <p:attrNameLst>
                                          <p:attrName>ppt_y</p:attrName>
                                        </p:attrNameLst>
                                      </p:cBhvr>
                                      <p:tavLst>
                                        <p:tav tm="0">
                                          <p:val>
                                            <p:strVal val="#ppt_y-.1"/>
                                          </p:val>
                                        </p:tav>
                                        <p:tav tm="100000">
                                          <p:val>
                                            <p:strVal val="#ppt_y"/>
                                          </p:val>
                                        </p:tav>
                                      </p:tavLst>
                                    </p:anim>
                                  </p:childTnLst>
                                </p:cTn>
                              </p:par>
                              <p:par>
                                <p:cTn id="170" presetID="10" presetClass="entr" presetSubtype="0" fill="hold" grpId="0" nodeType="withEffect">
                                  <p:stCondLst>
                                    <p:cond delay="0"/>
                                  </p:stCondLst>
                                  <p:childTnLst>
                                    <p:set>
                                      <p:cBhvr>
                                        <p:cTn id="171" dur="1" fill="hold">
                                          <p:stCondLst>
                                            <p:cond delay="0"/>
                                          </p:stCondLst>
                                        </p:cTn>
                                        <p:tgtEl>
                                          <p:spTgt spid="237"/>
                                        </p:tgtEl>
                                        <p:attrNameLst>
                                          <p:attrName>style.visibility</p:attrName>
                                        </p:attrNameLst>
                                      </p:cBhvr>
                                      <p:to>
                                        <p:strVal val="visible"/>
                                      </p:to>
                                    </p:set>
                                    <p:animEffect transition="in" filter="fade">
                                      <p:cBhvr>
                                        <p:cTn id="172" dur="300"/>
                                        <p:tgtEl>
                                          <p:spTgt spid="237"/>
                                        </p:tgtEl>
                                      </p:cBhvr>
                                    </p:animEffect>
                                  </p:childTnLst>
                                </p:cTn>
                              </p:par>
                              <p:par>
                                <p:cTn id="173" presetID="42" presetClass="entr" presetSubtype="0" fill="hold" grpId="0" nodeType="withEffect">
                                  <p:stCondLst>
                                    <p:cond delay="0"/>
                                  </p:stCondLst>
                                  <p:childTnLst>
                                    <p:set>
                                      <p:cBhvr>
                                        <p:cTn id="174" dur="1" fill="hold">
                                          <p:stCondLst>
                                            <p:cond delay="0"/>
                                          </p:stCondLst>
                                        </p:cTn>
                                        <p:tgtEl>
                                          <p:spTgt spid="76"/>
                                        </p:tgtEl>
                                        <p:attrNameLst>
                                          <p:attrName>style.visibility</p:attrName>
                                        </p:attrNameLst>
                                      </p:cBhvr>
                                      <p:to>
                                        <p:strVal val="visible"/>
                                      </p:to>
                                    </p:set>
                                    <p:animEffect transition="in" filter="fade">
                                      <p:cBhvr>
                                        <p:cTn id="175" dur="500"/>
                                        <p:tgtEl>
                                          <p:spTgt spid="76"/>
                                        </p:tgtEl>
                                      </p:cBhvr>
                                    </p:animEffect>
                                    <p:anim calcmode="lin" valueType="num">
                                      <p:cBhvr>
                                        <p:cTn id="176" dur="500" fill="hold"/>
                                        <p:tgtEl>
                                          <p:spTgt spid="76"/>
                                        </p:tgtEl>
                                        <p:attrNameLst>
                                          <p:attrName>ppt_x</p:attrName>
                                        </p:attrNameLst>
                                      </p:cBhvr>
                                      <p:tavLst>
                                        <p:tav tm="0">
                                          <p:val>
                                            <p:strVal val="#ppt_x"/>
                                          </p:val>
                                        </p:tav>
                                        <p:tav tm="100000">
                                          <p:val>
                                            <p:strVal val="#ppt_x"/>
                                          </p:val>
                                        </p:tav>
                                      </p:tavLst>
                                    </p:anim>
                                    <p:anim calcmode="lin" valueType="num">
                                      <p:cBhvr>
                                        <p:cTn id="177" dur="5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 grpId="0" animBg="1"/>
      <p:bldP spid="208" grpId="0" animBg="1"/>
      <p:bldP spid="209" grpId="0" animBg="1"/>
      <p:bldP spid="210" grpId="0" animBg="1"/>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237" grpId="0"/>
      <p:bldP spid="239" grpId="0" animBg="1"/>
      <p:bldP spid="7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6"/>
          <a:stretch>
            <a:fillRect/>
          </a:stretch>
        </a:blipFill>
        <a:effectLst/>
      </p:bgPr>
    </p:bg>
    <p:spTree>
      <p:nvGrpSpPr>
        <p:cNvPr id="1" name=""/>
        <p:cNvGrpSpPr/>
        <p:nvPr/>
      </p:nvGrpSpPr>
      <p:grpSpPr>
        <a:xfrm>
          <a:off x="0" y="0"/>
          <a:ext cx="0" cy="0"/>
          <a:chOff x="0" y="0"/>
          <a:chExt cx="0" cy="0"/>
        </a:xfrm>
      </p:grpSpPr>
      <p:pic>
        <p:nvPicPr>
          <p:cNvPr id="5" name="Tobu - Sunburs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59041" y="0"/>
            <a:ext cx="609600" cy="609600"/>
          </a:xfrm>
          <a:prstGeom prst="rect">
            <a:avLst/>
          </a:prstGeom>
        </p:spPr>
      </p:pic>
      <p:sp>
        <p:nvSpPr>
          <p:cNvPr id="9" name="PA_矩形 11"/>
          <p:cNvSpPr/>
          <p:nvPr>
            <p:custDataLst>
              <p:tags r:id="rId3"/>
            </p:custDataLst>
          </p:nvPr>
        </p:nvSpPr>
        <p:spPr>
          <a:xfrm>
            <a:off x="848779" y="415207"/>
            <a:ext cx="11161191" cy="6402235"/>
          </a:xfrm>
          <a:prstGeom prst="rect">
            <a:avLst/>
          </a:prstGeom>
          <a:solidFill>
            <a:schemeClr val="bg1"/>
          </a:solidFill>
          <a:ln>
            <a:noFill/>
          </a:ln>
          <a:effectLst>
            <a:outerShdw blurRad="381000" dist="1270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662830" y="1987064"/>
            <a:ext cx="3384376" cy="1365250"/>
          </a:xfrm>
          <a:prstGeom prst="rect">
            <a:avLst/>
          </a:prstGeom>
        </p:spPr>
        <p:txBody>
          <a:bodyPr wrap="square" lIns="68559" tIns="34280" rIns="68559" bIns="34280">
            <a:spAutoFit/>
          </a:bodyPr>
          <a:lstStyle/>
          <a:p>
            <a:pPr algn="ctr"/>
            <a:r>
              <a:rPr lang="en-US" altLang="zh-CN" sz="8435" spc="300"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202X</a:t>
            </a:r>
          </a:p>
        </p:txBody>
      </p:sp>
      <p:sp>
        <p:nvSpPr>
          <p:cNvPr id="14" name="文本框 16"/>
          <p:cNvSpPr txBox="1"/>
          <p:nvPr/>
        </p:nvSpPr>
        <p:spPr>
          <a:xfrm>
            <a:off x="2456832" y="3428529"/>
            <a:ext cx="7944884" cy="956310"/>
          </a:xfrm>
          <a:prstGeom prst="rect">
            <a:avLst/>
          </a:prstGeom>
          <a:noFill/>
        </p:spPr>
        <p:txBody>
          <a:bodyPr wrap="square" lIns="91434" tIns="45716" rIns="91434" bIns="45716" rtlCol="0">
            <a:spAutoFit/>
          </a:bodyPr>
          <a:lstStyle/>
          <a:p>
            <a:pPr algn="ctr">
              <a:buNone/>
            </a:pPr>
            <a:r>
              <a:rPr lang="zh-CN" altLang="en-US" sz="5625" b="1" cap="all" spc="600" dirty="0">
                <a:solidFill>
                  <a:srgbClr val="C00000"/>
                </a:solidFill>
                <a:latin typeface="微软雅黑" panose="020B0503020204020204" pitchFamily="34" charset="-122"/>
                <a:ea typeface="微软雅黑" panose="020B0503020204020204" pitchFamily="34" charset="-122"/>
                <a:cs typeface="Arial" panose="020B0604020202020204" pitchFamily="34" charset="0"/>
                <a:sym typeface="+mn-ea"/>
              </a:rPr>
              <a:t>感谢聆听 批评指导</a:t>
            </a:r>
          </a:p>
        </p:txBody>
      </p:sp>
      <p:sp>
        <p:nvSpPr>
          <p:cNvPr id="15" name="矩形 259"/>
          <p:cNvSpPr>
            <a:spLocks noChangeArrowheads="1"/>
          </p:cNvSpPr>
          <p:nvPr/>
        </p:nvSpPr>
        <p:spPr bwMode="auto">
          <a:xfrm>
            <a:off x="4161299" y="4443573"/>
            <a:ext cx="4535951" cy="36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6" rIns="91434"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800" cap="all" spc="300" dirty="0" smtClean="0">
                <a:solidFill>
                  <a:srgbClr val="C00000"/>
                </a:solidFill>
                <a:cs typeface="微软雅黑" panose="020B0503020204020204" pitchFamily="34" charset="-122"/>
              </a:rPr>
              <a:t>xxx</a:t>
            </a:r>
            <a:r>
              <a:rPr lang="zh-CN" altLang="en-US" sz="1800" cap="all" spc="300" dirty="0" smtClean="0">
                <a:solidFill>
                  <a:srgbClr val="C00000"/>
                </a:solidFill>
                <a:cs typeface="微软雅黑" panose="020B0503020204020204" pitchFamily="34" charset="-122"/>
              </a:rPr>
              <a:t>顶尖</a:t>
            </a:r>
            <a:r>
              <a:rPr lang="zh-CN" altLang="en-US" sz="1800" cap="all" spc="300" dirty="0">
                <a:solidFill>
                  <a:srgbClr val="C00000"/>
                </a:solidFill>
                <a:cs typeface="微软雅黑" panose="020B0503020204020204" pitchFamily="34" charset="-122"/>
              </a:rPr>
              <a:t>职业文案</a:t>
            </a:r>
          </a:p>
        </p:txBody>
      </p:sp>
      <p:sp>
        <p:nvSpPr>
          <p:cNvPr id="16" name="文本框 15"/>
          <p:cNvSpPr txBox="1"/>
          <p:nvPr/>
        </p:nvSpPr>
        <p:spPr>
          <a:xfrm>
            <a:off x="3543486" y="4877993"/>
            <a:ext cx="5771576" cy="459157"/>
          </a:xfrm>
          <a:prstGeom prst="rect">
            <a:avLst/>
          </a:prstGeom>
          <a:noFill/>
        </p:spPr>
        <p:txBody>
          <a:bodyPr wrap="square" lIns="91434" tIns="45716" rIns="91434" bIns="45716" rtlCol="0">
            <a:spAutoFit/>
          </a:bodyPr>
          <a:lstStyle/>
          <a:p>
            <a:pPr algn="ctr">
              <a:lnSpc>
                <a:spcPct val="150000"/>
              </a:lnSpc>
              <a:buNone/>
            </a:pPr>
            <a:r>
              <a:rPr lang="en-US" altLang="zh-CN" sz="845" cap="all"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Business report general summary PPT template  | is suitable for the reporting on activities report | bio | work summary report, etc. | | meeting</a:t>
            </a: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par>
                                    <p:cTn id="7" presetID="2" presetClass="entr" presetSubtype="2" fill="hold" grpId="0" nodeType="withEffect" p14:presetBounceEnd="40000">
                                      <p:stCondLst>
                                        <p:cond delay="250"/>
                                      </p:stCondLst>
                                      <p:iterate type="lt">
                                        <p:tmPct val="10000"/>
                                      </p:iterate>
                                      <p:childTnLst>
                                        <p:set>
                                          <p:cBhvr>
                                            <p:cTn id="8" dur="1" fill="hold">
                                              <p:stCondLst>
                                                <p:cond delay="0"/>
                                              </p:stCondLst>
                                            </p:cTn>
                                            <p:tgtEl>
                                              <p:spTgt spid="9"/>
                                            </p:tgtEl>
                                            <p:attrNameLst>
                                              <p:attrName>style.visibility</p:attrName>
                                            </p:attrNameLst>
                                          </p:cBhvr>
                                          <p:to>
                                            <p:strVal val="visible"/>
                                          </p:to>
                                        </p:set>
                                        <p:anim calcmode="lin" valueType="num" p14:bounceEnd="40000">
                                          <p:cBhvr additive="base">
                                            <p:cTn id="9" dur="25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10" dur="25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1" presetClass="entr" presetSubtype="0" fill="hold" grpId="0" nodeType="clickEffect">
                                      <p:stCondLst>
                                        <p:cond delay="0"/>
                                      </p:stCondLst>
                                      <p:iterate type="lt">
                                        <p:tmPct val="6140"/>
                                      </p:iterate>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1"/>
                                            </p:tgtEl>
                                            <p:attrNameLst>
                                              <p:attrName>ppt_y</p:attrName>
                                            </p:attrNameLst>
                                          </p:cBhvr>
                                          <p:tavLst>
                                            <p:tav tm="0">
                                              <p:val>
                                                <p:strVal val="#ppt_y"/>
                                              </p:val>
                                            </p:tav>
                                            <p:tav tm="100000">
                                              <p:val>
                                                <p:strVal val="#ppt_y"/>
                                              </p:val>
                                            </p:tav>
                                          </p:tavLst>
                                        </p:anim>
                                        <p:anim calcmode="lin" valueType="num">
                                          <p:cBhvr>
                                            <p:cTn id="1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1"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grpId="1"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mph" presetSubtype="0" fill="hold" grpId="0" nodeType="clickEffect">
                                      <p:stCondLst>
                                        <p:cond delay="0"/>
                                      </p:stCondLst>
                                      <p:childTnLst>
                                        <p:animEffect transition="out" filter="fade">
                                          <p:cBhvr>
                                            <p:cTn id="31" dur="500" tmFilter="0, 0; .2, .5; .8, .5; 1, 0"/>
                                            <p:tgtEl>
                                              <p:spTgt spid="14"/>
                                            </p:tgtEl>
                                          </p:cBhvr>
                                        </p:animEffect>
                                        <p:animScale>
                                          <p:cBhvr>
                                            <p:cTn id="32" dur="250" autoRev="1" fill="hold"/>
                                            <p:tgtEl>
                                              <p:spTgt spid="14"/>
                                            </p:tgtEl>
                                          </p:cBhvr>
                                          <p:by x="105000" y="105000"/>
                                        </p:animScale>
                                      </p:childTnLst>
                                    </p:cTn>
                                  </p:par>
                                </p:childTnLst>
                              </p:cTn>
                            </p:par>
                            <p:par>
                              <p:cTn id="33" fill="hold">
                                <p:stCondLst>
                                  <p:cond delay="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5"/>
                                            </p:tgtEl>
                                            <p:attrNameLst>
                                              <p:attrName>ppt_y</p:attrName>
                                            </p:attrNameLst>
                                          </p:cBhvr>
                                          <p:tavLst>
                                            <p:tav tm="0">
                                              <p:val>
                                                <p:strVal val="#ppt_y"/>
                                              </p:val>
                                            </p:tav>
                                            <p:tav tm="100000">
                                              <p:val>
                                                <p:strVal val="#ppt_y"/>
                                              </p:val>
                                            </p:tav>
                                          </p:tavLst>
                                        </p:anim>
                                        <p:anim calcmode="lin" valueType="num">
                                          <p:cBhvr>
                                            <p:cTn id="3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15"/>
                                            </p:tgtEl>
                                          </p:cBhvr>
                                        </p:animEffect>
                                      </p:childTnLst>
                                    </p:cTn>
                                  </p:par>
                                </p:childTnLst>
                              </p:cTn>
                            </p:par>
                            <p:par>
                              <p:cTn id="41" fill="hold">
                                <p:stCondLst>
                                  <p:cond delay="1399"/>
                                </p:stCondLst>
                                <p:childTnLst>
                                  <p:par>
                                    <p:cTn id="42" presetID="26" presetClass="emph" presetSubtype="0" fill="hold" grpId="1" nodeType="afterEffect">
                                      <p:stCondLst>
                                        <p:cond delay="0"/>
                                      </p:stCondLst>
                                      <p:iterate type="lt">
                                        <p:tmPct val="0"/>
                                      </p:iterate>
                                      <p:childTnLst>
                                        <p:animEffect transition="out" filter="fade">
                                          <p:cBhvr>
                                            <p:cTn id="43" dur="500" tmFilter="0, 0; .2, .5; .8, .5; 1, 0"/>
                                            <p:tgtEl>
                                              <p:spTgt spid="15"/>
                                            </p:tgtEl>
                                          </p:cBhvr>
                                        </p:animEffect>
                                        <p:animScale>
                                          <p:cBhvr>
                                            <p:cTn id="44" dur="250" autoRev="1" fill="hold"/>
                                            <p:tgtEl>
                                              <p:spTgt spid="15"/>
                                            </p:tgtEl>
                                          </p:cBhvr>
                                          <p:by x="105000" y="105000"/>
                                        </p:animScale>
                                      </p:childTnLst>
                                    </p:cTn>
                                  </p:par>
                                </p:childTnLst>
                              </p:cTn>
                            </p:par>
                          </p:childTnLst>
                        </p:cTn>
                      </p:par>
                      <p:par>
                        <p:cTn id="45" fill="hold">
                          <p:stCondLst>
                            <p:cond delay="indefinite"/>
                          </p:stCondLst>
                          <p:childTnLst>
                            <p:par>
                              <p:cTn id="46" fill="hold">
                                <p:stCondLst>
                                  <p:cond delay="0"/>
                                </p:stCondLst>
                                <p:childTnLst>
                                  <p:par>
                                    <p:cTn id="47" presetID="26" presetClass="emph" presetSubtype="0" fill="hold" grpId="0" nodeType="clickEffect">
                                      <p:stCondLst>
                                        <p:cond delay="0"/>
                                      </p:stCondLst>
                                      <p:childTnLst>
                                        <p:animEffect transition="out" filter="fade">
                                          <p:cBhvr>
                                            <p:cTn id="48" dur="500" tmFilter="0, 0; .2, .5; .8, .5; 1, 0"/>
                                            <p:tgtEl>
                                              <p:spTgt spid="16"/>
                                            </p:tgtEl>
                                          </p:cBhvr>
                                        </p:animEffect>
                                        <p:animScale>
                                          <p:cBhvr>
                                            <p:cTn id="49" dur="250" autoRev="1" fill="hold"/>
                                            <p:tgtEl>
                                              <p:spTgt spid="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0" repeatCount="indefinite" fill="remove" display="0">
                      <p:stCondLst>
                        <p:cond delay="indefinite"/>
                      </p:stCondLst>
                      <p:endCondLst>
                        <p:cond evt="onStopAudio" delay="0">
                          <p:tgtEl>
                            <p:sldTgt/>
                          </p:tgtEl>
                        </p:cond>
                      </p:endCondLst>
                    </p:cTn>
                    <p:tgtEl>
                      <p:spTgt spid="5"/>
                    </p:tgtEl>
                  </p:cMediaNode>
                </p:audio>
              </p:childTnLst>
            </p:cTn>
          </p:par>
        </p:tnLst>
        <p:bldLst>
          <p:bldP spid="9" grpId="0" bldLvl="0" animBg="1"/>
          <p:bldP spid="11" grpId="0"/>
          <p:bldP spid="14" grpId="0"/>
          <p:bldP spid="14" grpId="1"/>
          <p:bldP spid="15" grpId="0"/>
          <p:bldP spid="15" grpId="1"/>
          <p:bldP spid="16" grpId="0"/>
          <p:bldP spid="16"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par>
                                    <p:cTn id="7" presetID="2" presetClass="entr" presetSubtype="2" fill="hold" grpId="0" nodeType="withEffect">
                                      <p:stCondLst>
                                        <p:cond delay="250"/>
                                      </p:stCondLst>
                                      <p:iterate type="lt">
                                        <p:tmPct val="10000"/>
                                      </p:iterate>
                                      <p:childTnLst>
                                        <p:set>
                                          <p:cBhvr>
                                            <p:cTn id="8" dur="1" fill="hold">
                                              <p:stCondLst>
                                                <p:cond delay="0"/>
                                              </p:stCondLst>
                                            </p:cTn>
                                            <p:tgtEl>
                                              <p:spTgt spid="9"/>
                                            </p:tgtEl>
                                            <p:attrNameLst>
                                              <p:attrName>style.visibility</p:attrName>
                                            </p:attrNameLst>
                                          </p:cBhvr>
                                          <p:to>
                                            <p:strVal val="visible"/>
                                          </p:to>
                                        </p:set>
                                        <p:anim calcmode="lin" valueType="num">
                                          <p:cBhvr additive="base">
                                            <p:cTn id="9" dur="250" fill="hold"/>
                                            <p:tgtEl>
                                              <p:spTgt spid="9"/>
                                            </p:tgtEl>
                                            <p:attrNameLst>
                                              <p:attrName>ppt_x</p:attrName>
                                            </p:attrNameLst>
                                          </p:cBhvr>
                                          <p:tavLst>
                                            <p:tav tm="0">
                                              <p:val>
                                                <p:strVal val="1+#ppt_w/2"/>
                                              </p:val>
                                            </p:tav>
                                            <p:tav tm="100000">
                                              <p:val>
                                                <p:strVal val="#ppt_x"/>
                                              </p:val>
                                            </p:tav>
                                          </p:tavLst>
                                        </p:anim>
                                        <p:anim calcmode="lin" valueType="num">
                                          <p:cBhvr additive="base">
                                            <p:cTn id="10" dur="25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1" presetClass="entr" presetSubtype="0" fill="hold" grpId="0" nodeType="clickEffect">
                                      <p:stCondLst>
                                        <p:cond delay="0"/>
                                      </p:stCondLst>
                                      <p:iterate type="lt">
                                        <p:tmPct val="6140"/>
                                      </p:iterate>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1"/>
                                            </p:tgtEl>
                                            <p:attrNameLst>
                                              <p:attrName>ppt_y</p:attrName>
                                            </p:attrNameLst>
                                          </p:cBhvr>
                                          <p:tavLst>
                                            <p:tav tm="0">
                                              <p:val>
                                                <p:strVal val="#ppt_y"/>
                                              </p:val>
                                            </p:tav>
                                            <p:tav tm="100000">
                                              <p:val>
                                                <p:strVal val="#ppt_y"/>
                                              </p:val>
                                            </p:tav>
                                          </p:tavLst>
                                        </p:anim>
                                        <p:anim calcmode="lin" valueType="num">
                                          <p:cBhvr>
                                            <p:cTn id="1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1"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grpId="1"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mph" presetSubtype="0" fill="hold" grpId="0" nodeType="clickEffect">
                                      <p:stCondLst>
                                        <p:cond delay="0"/>
                                      </p:stCondLst>
                                      <p:childTnLst>
                                        <p:animEffect transition="out" filter="fade">
                                          <p:cBhvr>
                                            <p:cTn id="31" dur="500" tmFilter="0, 0; .2, .5; .8, .5; 1, 0"/>
                                            <p:tgtEl>
                                              <p:spTgt spid="14"/>
                                            </p:tgtEl>
                                          </p:cBhvr>
                                        </p:animEffect>
                                        <p:animScale>
                                          <p:cBhvr>
                                            <p:cTn id="32" dur="250" autoRev="1" fill="hold"/>
                                            <p:tgtEl>
                                              <p:spTgt spid="14"/>
                                            </p:tgtEl>
                                          </p:cBhvr>
                                          <p:by x="105000" y="105000"/>
                                        </p:animScale>
                                      </p:childTnLst>
                                    </p:cTn>
                                  </p:par>
                                </p:childTnLst>
                              </p:cTn>
                            </p:par>
                            <p:par>
                              <p:cTn id="33" fill="hold">
                                <p:stCondLst>
                                  <p:cond delay="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5"/>
                                            </p:tgtEl>
                                            <p:attrNameLst>
                                              <p:attrName>ppt_y</p:attrName>
                                            </p:attrNameLst>
                                          </p:cBhvr>
                                          <p:tavLst>
                                            <p:tav tm="0">
                                              <p:val>
                                                <p:strVal val="#ppt_y"/>
                                              </p:val>
                                            </p:tav>
                                            <p:tav tm="100000">
                                              <p:val>
                                                <p:strVal val="#ppt_y"/>
                                              </p:val>
                                            </p:tav>
                                          </p:tavLst>
                                        </p:anim>
                                        <p:anim calcmode="lin" valueType="num">
                                          <p:cBhvr>
                                            <p:cTn id="3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15"/>
                                            </p:tgtEl>
                                          </p:cBhvr>
                                        </p:animEffect>
                                      </p:childTnLst>
                                    </p:cTn>
                                  </p:par>
                                </p:childTnLst>
                              </p:cTn>
                            </p:par>
                            <p:par>
                              <p:cTn id="41" fill="hold">
                                <p:stCondLst>
                                  <p:cond delay="1399"/>
                                </p:stCondLst>
                                <p:childTnLst>
                                  <p:par>
                                    <p:cTn id="42" presetID="26" presetClass="emph" presetSubtype="0" fill="hold" grpId="1" nodeType="afterEffect">
                                      <p:stCondLst>
                                        <p:cond delay="0"/>
                                      </p:stCondLst>
                                      <p:iterate type="lt">
                                        <p:tmPct val="0"/>
                                      </p:iterate>
                                      <p:childTnLst>
                                        <p:animEffect transition="out" filter="fade">
                                          <p:cBhvr>
                                            <p:cTn id="43" dur="500" tmFilter="0, 0; .2, .5; .8, .5; 1, 0"/>
                                            <p:tgtEl>
                                              <p:spTgt spid="15"/>
                                            </p:tgtEl>
                                          </p:cBhvr>
                                        </p:animEffect>
                                        <p:animScale>
                                          <p:cBhvr>
                                            <p:cTn id="44" dur="250" autoRev="1" fill="hold"/>
                                            <p:tgtEl>
                                              <p:spTgt spid="15"/>
                                            </p:tgtEl>
                                          </p:cBhvr>
                                          <p:by x="105000" y="105000"/>
                                        </p:animScale>
                                      </p:childTnLst>
                                    </p:cTn>
                                  </p:par>
                                </p:childTnLst>
                              </p:cTn>
                            </p:par>
                          </p:childTnLst>
                        </p:cTn>
                      </p:par>
                      <p:par>
                        <p:cTn id="45" fill="hold">
                          <p:stCondLst>
                            <p:cond delay="indefinite"/>
                          </p:stCondLst>
                          <p:childTnLst>
                            <p:par>
                              <p:cTn id="46" fill="hold">
                                <p:stCondLst>
                                  <p:cond delay="0"/>
                                </p:stCondLst>
                                <p:childTnLst>
                                  <p:par>
                                    <p:cTn id="47" presetID="26" presetClass="emph" presetSubtype="0" fill="hold" grpId="0" nodeType="clickEffect">
                                      <p:stCondLst>
                                        <p:cond delay="0"/>
                                      </p:stCondLst>
                                      <p:childTnLst>
                                        <p:animEffect transition="out" filter="fade">
                                          <p:cBhvr>
                                            <p:cTn id="48" dur="500" tmFilter="0, 0; .2, .5; .8, .5; 1, 0"/>
                                            <p:tgtEl>
                                              <p:spTgt spid="16"/>
                                            </p:tgtEl>
                                          </p:cBhvr>
                                        </p:animEffect>
                                        <p:animScale>
                                          <p:cBhvr>
                                            <p:cTn id="49" dur="250" autoRev="1" fill="hold"/>
                                            <p:tgtEl>
                                              <p:spTgt spid="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0" repeatCount="indefinite" fill="remove" display="0">
                      <p:stCondLst>
                        <p:cond delay="indefinite"/>
                      </p:stCondLst>
                      <p:endCondLst>
                        <p:cond evt="onStopAudio" delay="0">
                          <p:tgtEl>
                            <p:sldTgt/>
                          </p:tgtEl>
                        </p:cond>
                      </p:endCondLst>
                    </p:cTn>
                    <p:tgtEl>
                      <p:spTgt spid="5"/>
                    </p:tgtEl>
                  </p:cMediaNode>
                </p:audio>
              </p:childTnLst>
            </p:cTn>
          </p:par>
        </p:tnLst>
        <p:bldLst>
          <p:bldP spid="9" grpId="0" bldLvl="0" animBg="1"/>
          <p:bldP spid="11" grpId="0"/>
          <p:bldP spid="14" grpId="0"/>
          <p:bldP spid="14" grpId="1"/>
          <p:bldP spid="15" grpId="0"/>
          <p:bldP spid="15" grpId="1"/>
          <p:bldP spid="16" grpId="0"/>
          <p:bldP spid="16" grpId="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E5D20E08-F8FA-431A-AEAE-181CEC761571"/>
  <p:tag name="ISPRING_SCORM_RATE_SLIDES" val="1"/>
  <p:tag name="ISPRINGONLINEFOLDERID" val="0"/>
  <p:tag name="ISPRINGONLINEFOLDERPATH" val="Content List"/>
  <p:tag name="ISPRINGCLOUDFOLDERID" val="0"/>
  <p:tag name="ISPRINGCLOUDFOLDERPATH" val="Repository"/>
  <p:tag name="ISPRING_OUTPUT_FOLDER" val="C:\Users\Administrator\Desktop"/>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wQUAAIACAC0u1hJ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C0u1hJuOc88l4AAABjAAAAHAAAAHVuaXZlcnNhbC9sb2NhbF9zZXR0aW5ncy54bWwNyr0OQEAMAODdUzTd/W0Gx2a04AEaGpH0WnFHeHu3fcPX9q8XePgKh6nDuqgQWFfbDt0dLvOQNwghkm4kpuxQDaHvslZsJZk4xhQDnEIfXzP7hMgj+TSHWwTLLvsB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LS7WEm3fittZAEAAO8CAAApAAAAdW5pdmVyc2FsL3NraW5fY3VzdG9taXphdGlvbl9zZXR0aW5ncy54bWyNUstqHDEQvPsrhH9gJbVeA5MFPc2CDwE7+DzsKGawrQkjmZigj4/G8bLeeE2iPnVVdzXdqj4/TMk+5zI/Tb+GMs3pJpYypfu8vUCo38+P8/J1iTmWvDkid1Ma55+79H1esYbmMqRxWEa7snmLUXh9SEmtnGoZM4wiyTz1CjnPbeM6cB3YxjlKbL/5S+KP7hL3MZXzqv3mhP3YsEs5LmWXxviyhdPq99TpBlfLME6tLm8FW6MeplbH1kCMcMl9pRoABLLcEYerlJ3UBHnMOIZqFAUKiHBOOlGJpBxaFjrRVJjvBGKSMeoq9bR1I62No7ZK6AjRbZpXna0hGIkxIoQAc5ULCAajVg1NQ4NaDwgODIiqjSYKULDBBFa988JypKgXGFdmDGB8PO5xu/fnOqL/vc7hnP8QPPsFZ9nVW5sz5ur3z8vSim/j04/HoUQ0jV8uw7fr68s3P75698CuJm3bfurp31BLAwQUAAIACACuu1hJ6GRO6OgvAADpWwAAFwAAAHVuaXZlcnNhbC91bml2ZXJzYWwucG5n7XwLVFNX2qgd+9t2BkudmY5EHmlLW2tpwRCUV0jq0EKtD1REtAKpjRitQoSAEMjD1inYGoj4CsgjpagU0KRoJQTysLUmQEKCWoyakKghOTwMMTmGcPK8CdqROnbd+9/7z733X0vXcoXss79vf+9Hzt77qzWrk+f+ccEfZ82aNXf5h++vmzXrP+JmzZqd9/wc78jPtXM2ej+eIa5L/vsstjxo1PvlWfyyVctmzWpn/Mm55T+831/Y/eEm4qxZL170/X9GQvhu66xZm6nL31+2vjjLOERgnMGTtJSs1Kz3st57veGHdV+3olucp1vrkt99bdmqFV+9si5w4by0Bc3zXnn16psftHz1/j/uHPso6vPW/T9seP+jnfta937z15Wpgc+HF0w4ou9ejaVA1ePVm0oVo+fZEPkkY1Jmj965zRR72d2+zRGcnopxmxmcLJrL2gZ33ytXUu/tg8/y/av7sn3ztouyY7E28UBNWFv87OnBpl3Hm8YbwWSMfS0p0Teyl3gsBywZcdI8Js/R6GnIzmdvxGhvJ197xvd4xbEKMJgGMWmbsl7wPdz9wtk8YVPXH3x/3zoUEKdY4/4LRLufTFufJTFDrud88PGJACyyIGEX1eNDMTHxlV893D5Qrhm+ynL/0GhAnA7ock8xPFPvCq1nCEe5CV90k6nYqZ/mswmeoxzySb5beGbKpbCNLkSbv7J0ZVCvFtajJg67u/Q8GSC9+wsQO4zQsLV4HwW9Ja8lAimuX1IyXT9FOH8K1F1UuNSKzATrL6nKVtU5wqUBq8J9A9MdcgI5olcyaE6dkimYunNAb9S+CHeNJLOuP39UYVzKsJ7nUIz2jmR4HJgQqDJHmwBLqqiIqF3oUgONIJ5qwLNZqmJPXrncUSz0LnxBpftqbr2q/ZV9vQr3XUUWYzuov7/BO/JqRChefAk6y72aI+lVdRpx+qUwStv4hk1LCgwOYvxfDS7Em3Km9hrFvxw3fJod/2XjX7zoKnWaMnnPwcikr/waMK6rGApF1VMdmcsct7g7c0OwaEsVg59HGj7apOviY2hq89scfv2y4X1w5y1rjiWPeCMgT5ytEzajuQ7Lnrn1JAwTMJo/UmjtZ7RdwncuFoZLVYlsuK2/UNcBLeHQg5T6nUu1BP5nUbbe7+OyVsVho7V4lEIguYFWZqBr4QsJHrfJ4w5kHGZ4RB6bhyoFmCoDWpeHu/QS/7MRme3anoEgbTSohxoW0NwgJVIosQQRu8kshkTK0fEAWxgXLkrhGYvrArQrBnXDlo9yo9HudzivcULic0vLZIwqYJ0r1mdCcqXAOVKyNaqnByE+Sf8SXLyU8Q0v1+8vumQ8Ej0sJJWqw5X9s/WdmZpKczu4Z05Vngq1Gr1HA1e8Cif4HW9GcfNUju+9JIk+qOH0HzQTyGzcfemHR8ctPPw96SvV4+BONlypNzqPj7vHaS6O0gQY1TTql1vZgQwkOilcWkhC83LVe1BUjbBfRwficpG18DACQOwH+13ILAMO6FJvC+nNz8yNR5symIxotsi/rUxOpkOlUSKDojRcYUvxCheiBtikyhhbsHcpvyYdVCnpVy6yBTISNHAGUggHS9ckyFe1NiIZCTQCgBDjAB3Q3o18nYGQ77teKfCZE1T6bSJe/Dn9+ar0tRW3d9JDYX8ty1NlsD5/temnAHgZ/S+8IfImjWL/ca4EVzme70BsHzaLja/ZVOgNE6VjxO4UL1Vn/L7SHa2GgYbLiMRP2IrdUVuDFoR+MsFq3OFs8OehmQqbVFfpuZUSgvMyLC/GEIBJLqkO4m0wSI5rKxVkA5JAZ/LIqGZ+AqMNMecadHZhjn6gxqQy/7HPeRzj4JHjLRXLIvO1GUs1ctuAVykKnMGBd587aLqUgQ4JFceu9bJp4Xck4sMDQ4GDa5cwKCrkVvpJnmtSsdgXO2AT+mQlcruMo1mQmDTnqzMZrGU76KG4t3qvL/ZnJmrgNhVVDU3y+slao+NiiyLHEZNypbWRGOLo6AgdDvgL8cY7oVvYiveOIyIZ8XN6MhpUw2lVKkf2Lzep9B4XwJUQZcYJS8xmEJeDsakxlj3hcMYSUcLwWShWU340ET/nJ7PgOBa0yvQ6Bc19Gv/XIG0oFNKn4uWSTXQJnc+S1GBfCOaZpjBzt/FWWWOieykdWglvl8O6gBtoGLdQ2QoV1KkTksJJE7x3FIXxDT4bBowad4Xcb47u6HpYSn4t6RWZSofWKfNuFJ9M37oxyPYVytC5y5EHrMXF7996+obwbJgSL4vR8ypUmnJiUJwkLA5QDe889DmS83MQ46jU4qiXKFQwjCQgbhjNmwhPBDLh+J3U00aAenWgRqJ119aRPgAmp3UT69XDMrGAz5JKXooR2REWq9woMYpVF4vVPba+qbh0LQ0iHhpvk/B6Jx1xlusqracOw7vbgf+wQVLMJmXxVjV4yBhfHOUPqQZqLr/CZKR/kP1+zXPlpKmebxYzXtENfqJDiPdXPfMaNxgexkAkMfKGViXiQ0KVwB6dC3G3zqIWO2y3g8rlfhk8xZQ9Wy0Li0Y6s1+SFeq0N4O4/Tn5DnU4t7cQWmLSbhsJ4vgl6PM6DIoianzugrjQJsMUsg6oai9STwpPh8SBQAJNLtnr5WagZtxgquDXOwzjDSq9MS9zF7wItVp4CrRhqf0OqCSdQTz82YgaPVmMUSAYLEmIqFmnqwRiGghom5ksxtFBX+bp9EvZOiKbWpxUtkm8jx5Milcy4H+qIKFkhbCXxYXg94eqFs3+uTPX7286qq5LjYETMlgSFiEQ9qFYNzypi2XZ1RPSrxvDsLWIBRssJAJ2Wayb0uf3Je4f3gDqpYnOydkaEMTExwTBufYA0HQjYLFkbwlTcuM4RmsEGhwMoFYKSPocsGiJxIiWH/7+jo3mbui3bdTAQ7HhcO1sUqkTUthuTjXIQWkhrifIIOkfqLZJ1vBtLi6lrna9Vpl3FSfRwCIxWtRk56pcDMZXoOx2N/QM9B4+/+nIHfKTE658gFTml+lfq6X5Mng3sqDh1UTlRYPNVxjcmvCr9+XuC5eQBdNJfL5iYDqxZ6ASF04nePPvTeAXOUdZ7tGXp5++8Z8G/09OuJAfIbh/ZTCMw8+33tzJyVy+Tv5F3Quxga1I3dIHE9Zh7VeYbOrURTj6ePTro5y+GweR38bFx5Wt9j79pEU0dUBUHLXjwyubpbC19cHB09i/P/J6YRo+WTK95DtvLM8cvHEZMU3HiuXr0gv3FDxEfeiXtKcg/3+AjEaWWAfTOQ00N9Rm4wMJSo2VXZQpAOtNqDDSah2k5xlixwMeAZ8EI/bdvpqCyaw8ALyjuHGdRG8914Qbedb77NgVyCZDKo4k3nmjh6jUpz9aXS4iOhFWVR8Rc3J+VvHty5vjymdCpc/dzxxmZw+j9NQu0cwH3OAXI/ozF4QCmaZmx5l/Gt+iehq4PUZKu+G8NB9LLmjjcphYKmTnrVcgclWofI0XjWcmmmgG7RyxraQyr7YjFMgxNS+ZyQ4hftaLwAZrUFPbglgCEXOmbeYyg88H+J7hOLVJ8gFo/UyOPnuWPo0ztTQUP0JulVdWTteaGz8CsEv+IOalJUi+G/s9oHbj0t8Dqu429sDiWL8RT8XevNw0BSKpCBabCKQ+0nCcp3XeYvmZsdikrvHfA1r9ezDoF+tTZpiBsy3pQgy3FZiKKUDPFA9nwTM6dWuDTvdkThj/KeQBChS4kkRKfjITcdl3f3niIoiu8estYMuTFDMRjmuWN4/dHQmI8wbnvScL3Gmhn9RtHiTSc7jB8YVPYgW3fmjb7yyUlzr0ewtxBO2pTyZbuer3SFCtr6j/rVa4wbPKARbNffldjdvrCF9aYsU5qsrHJnnNlTkS3v841v6m22907cQ9Tnozi2p/V3f7ZI/XueiPYbKpiYqjoU9wx3QsxTrW0tzwdvnPxGNAHcCWch4xnZkE89N63DbmvjuxfcQl+SEzyHi9ZYZ/LB+bYcGHuh6tfOgE+78bSAJPCPUTsnzdK8H80nRMxCidHy9hp3AF9TMVcX+4ZIIHsDWQvEh4KTUlodBqkUZgugZJRwHn633vQewiwfgY5FVyQW+tVEJSlGqIrj3CN6Mrango5Th/BmEpbESBPHuW7AJz3r2g0kNNd5AKFNF63xtcS0z92Xcpt7+cz9ZqSj9obgRRbTPBPhtZyXKoAXaEoi0O1BlhzvxNuZisG9VY0H1QVRH5R28z2WX8MAbLTF8vVzIkC5SArtJCbVB2rrpZGgLFQEHiQlV+ZghBmNKHkyeaJvMASRC2bS2aSV6tsyOOVRoU74qVqSkdM5nuG/D23zAgn5TU2dMWGMq5L/s+es5PeBZl0o4QW3Hfy9pe99kMFhudFRzHlj5fbSNmTrC4RNXakGhLMW8VG44DioXQkn1bbChLO0il1mPEGQ07J+KZ6SUGRDIUgDsoI8JsMDhSybDkia2kuoxoKgqt2ImSZGDQHnJIydkZvrwwXdyBCJJHCivgo/ILTJWMs122O4YNrzCH6ydxu1byUIzDUst1cH+1pN8oORjToHiL2y8J1NvX2lD5FLFYEDlmQDeZgwBvrUwF7x2P/LQSiBJuAK0kp3oho9uVsa5hfDIygTojhvUerXr3YkZZx6ZweKI+wGQQU/K7X92HC18BLdFlZQ1VNxIcG2FOg8PQAS3R2xFvn/I2bdH9Cv1SBQ41sapiC5HfGqkochfvQDUj+nIDmXqc3ghBw8RgG6chxWod1M1w0IYMXLWqbcEdCzVrUax/SVXV7qg5F9VLOdUyHV1yUxORn9ln1RmPjBtu51HDh8DO/oEaAzxNQTEoQiuAqAZPR94m9LXiD0Y3JK1LBGaY/5XDYU2bo8+mJWaI+caAariy0q9EhYiYjc0ais2aF+vZWNzHoDHS1xvsqhfrSxWhQ3tGZJIQzpiMoxIT+9owXAWNvHqRItuNmDriGI4dVtJbVPCTnIkmCWemJ60OjiOKIIkAHEfNMXSZ/9h7BL4Qvg8nlvBZqpN+FJ6rmIaSv2XzrgFLkuwtvgp+yA2OuzpVZYNIDINEtgYGTVU59PYjNpBsQCBnm4rdJHoGJiQsdNR5/vLh3zhtZKQ89NM08cWxpTAg8t4H4m7o6FFeStbJGDarnE//HOYRF/KGAt5ORV9zUkOKQuDI1wxLdWm1Xt5stVptGIMpGRLejOpX7HA4udiL6lw6q2o8n7UWvboBz5YCWXPbSpz/rcPaU5D/yyBj55VZpVHZj/VFv6yIEBRYm+CukcsnXl1OS5OX1c37Z2yRUiApVmh320Se7TcPnmgbR76KTyzcpi6bxjirs3h6mVm37sDipn80PoCfJmhWeMN/0YTizWR9GJZnnygSlU53g1drS11WpXbq5vD4fYxb4nlLVFlkhhQ091gRzVbEQd9v9M909XGcfYPdWtfExT4gepgoB7Ioq2JefMBvRln8kADuvPVcurfNXActMZK9fWT4cz+W3xGYKCar8hv7zd1+DztJDsW4k7Etvv7KIhw+68dNFTT/tVlDmygVneSHE/wKS/gWnNHXj/ZxTNcIbgPh2D5t4mRLCqXV+XHejYcVWUmkXuJp45jufjk/661yYXk4RpxFEXTuepTgnfoIJlZ3e8TzY6PE7AQVTCwynPnPrOosbR5UxliwMM4cNPU1zBUsZagz45/AWaXG85adQf4u0VlqINZ5Z76UE8zs/TUdqVZhhG6hTcAJsk2FUcmujQ9pap7sJ1DBMW+bwj/G9QrIOjgu9bYq+mSm84RRDxWikt7gwuF4B8IgNiarbMnRQ+yzNvOkfZIrch3jmFs8877FugaxAnfVBNZ5Ccsf1Jt/9Kfes3f1GHO72IfGwerBwotOBJfBtAGMonQoeiUXG/8rT2NsfVqRqUTZ/aBY6T2nQDtG/oaBvUS8UaoBG36lgUo/o3bzgIZuarxI80unazuf9XnexClV2iRak8URue2bhWLYM21bOMg5tyPIt/+k14M6gzE9i6S3W3hkJ2K1+zbcfbtpxXg+JQTPMSOQn1Fd41hawSjWGi8C4wmo5tRhbeQQ1dW58qFCu49UIUM/KZP7fX4xAC35vljViOTCGeZfUlMysb4Okp+3KSutBkskUQUtGfAmM7UhPevluK7RPTpdvyUjxXiSmVVyVTnlNSVC7FihIf1neZPBm6nCopNZrrt4znPSgMThgI+IjryhYrozLlxqrYo8XinFe+M+bn0wE8CdMNE8Doa1T+7cfApUVkqzHzh4Vw4sWPINxFNQJi6fxCwyARb60dGOREBdXAjs+UQ2Ui0Fx1fp7QEVNhz15OgqbumVfoywIa9zwf1cXEgc8uPcCHgiEBCFzK9UvT9H4sfYEY/eVrcSKhSS/eqhAFB/juRXH6EAah05tK3ucAuhptJrQv0PTKhQJW6LlVTzcvivIROVPL96XWwFjQCeUulxuQmrQQaHNpIIf/s5gSpgn6HYOjzVfo80Uoft3yQ4lM+/YjnMcg7XhpvK5PRmUunSOTLnW86ANZIwDNGl4x8iHku3y2lJvF+lr1o6R/LZiZXgGthgDqELNSQZiM3aEYfWrOK2oXIhszWCaj6gP1i0GTcgu1CzBeHNsIl4equkc8fA3TJ5K1md101vsJkJBUkNiVb8UemnvwqPGVNwyhvCXEoC4/K5rqFi+TnJu16viMF0hIDf1KRvPeUstn/dSDS9XK9SAWlN4EiNtIPb3Ub/eZCVHl7+0GQ7Khp3O+BTy0k0p6OeFJ+4RYMubyQ6Vd/qJNcJXUOHJyQYt3nQG3k4R0I1Of37tmnguDtTayczGtKLK1s/z0OJkzH2y9GZmrn1YFs0N79WTXBUw7ZcnRT9mfb1b5cKr2hf7Mm+z+OzpMAzRPp+3PYVuj2D20nYRPwCxuWhieXc4D+YPosvqJyXHxUO97yILxvwY+ncEMISRR2mZIQwkAUGcEE/Iz6r8DgmHTSmVFUVO2YIZAVMJA6L9nZno+N5kSKDKwPNOI7rpPMTRFjX9uLogg35rCgNPEeboiNt4LbRJdS6ENvRCq8viNvevNqJwumcnynUBLfgO/eQLHeE35LnEDBsnbNN97yBWOhESrMXP6hMh847t9tRH1eu3e3Q3d0Rv27brtNJ8vt3zymyMHJU9Unn/E4i6Q3bcp3r8qTrCKP0qvFtXTu8mX/o7IJ7uTudpXWgqKJmLdHvgIqGJIYsS03qGdMO0uksEt34/HEVQ8KhqwASPf1QZSQV3VKFRDtv+zNp23gPo/eiIUJK/lTpdo1NaDv62+E7GBl4UP+yYJC1Wc56GGVt2knMsz8b9Vq/M251vvthlOzyuAdF9nT9/mSTz6ch4BiIf1iwupie/SlL7uTFs+y/NPdhuuuiH5bI1+5/7k/+Jsg84rVY6daHs4+jHTcUx0JDuOClCGq7E5RCkQ9ktGMVh2/5KPZWXrwC4yFDABN86PNXutwQxgP4lk6E29f85onw3pcRR7zIdBJlxIFfC4IOweTNnUqP+idvRl/fEMjd8mtxUGu/7U8rtp6MoLSgHlUGN8cj3Hci+v4tdUeLYPrFtIlq6073stc36HGyPH+JqSYTgFKUdrz0Ub90XumxYz3jY6Vah2bQnzZ1MZn5Ydw6SCO3FQuVtkfrfsbh31lxxTwuVLb9c/mb0oFFCfQHmrqk+t/8Uk/zveQmWe8ciMhyTb/9RLtGU7C+wodacAA9rdPd5skSb7uiFLmt0fx6vQ7/10OVVzw+7YyFwqGeQW/62mz3MYLp0lOnJXDrjtEak4ifcwnj1mGEIZsjf966u5dD0t9QrZ3TiGI63w5uJDP0jrdpbJFXlfwdPytYIL8VqaQYkCxSwWj/dDW09wBXqfOrh0Uhf5Bl03vvWfbwz4JtWNeYdeDt4JNmV8HVg7H+jUO2umkRdRaXJsgHamgLF3NG1MekAC1+8eyVc2qvu2u/IKXd7Aw3tL+p1E/q3Louejxsky8vg+0il5HAZCzM/FiRYFNbizGiQ8TNbrrWkFb/Ty46OSOyC4ewhAWfRv5j22nYRVwu69X8I+lNH7ADucH6PKRm60jv3prbyKbVGoVeZ7Z8JD+iGm4XS6SOVzM/g0BKLeYil1c/k0IDrYkYX7xtr6wQFNXUqBjwIkUbgouxN1Tl8/+IxHnjpk2BA3T0LUg9Qtz2EXGoOL4ivWs58/g0kk/OKnUv1u9wvkVK6uV/m8//lEgt1B9EbAvZGpkkV+K/hyXiJzCe7SUaeXYaLJGohQa/JfFrcyMy/w6BtRhlKaYL7fb/kjTMeeB/8wmc1HI5fT8YtiRZJ+lLFTPNoYZz0Mu1sPz8TeLj5qZ7iy7K99zqNRIWEPM99FYibH23OTkOsAgQQkarxYUQDzyGyy8M9iY3uwDWJJuUyJB9Wzt73/t47mFeLv8mErd9AsMcz69dG7KQWSEZqlxGqgQlzPB2xNZKzHiTXy0U0ldYpepXEpAzafsa9hqoG4a9geO/RuR/ivS4DQHYT0OWEVVqGv+P74oMQlxPXbJibVZ9rPgyIr9Soqr8Rmc23F6oOF8ig6g8Su5VQdzqj9PcKw2lO/yOl06KV/9q1HGFI7LqSLGctPWG8AtiyHbDMoTeax9+lTCMpO19ogrSAitx/wiy9eIYaxcSGJ8v0ZPo8wqOSNRZxyS1LGIILr7sI2CNu86gMBzESKGQGtFzulPtV6c9O4Mv8Dbbb9Qnk6xm1B4550jDr0xFJDYXQBXt4Kkq5K9mzmxMLQn4L/uinH535CvnL5ceqtwolIAC4Yy3D6UCt308XWu/xmVjjf8RlPr48/8Wr03WK30FTRvNQfAYB0VT8z13xljOw7R8qzfdze/cDWXJbQVCLpigeQTyS5bWPcnlaFwTRdgE1/2rF5bp/yUYS9CT7fkBz1S+8dtxZjrxp4sHTVbBo9h/s23B+3txN2fG/FbEszGnfjsl8Q7HdV4k/jFNZApSZT3iy5hW8WrVq3fjtdCLz1l7U6hnnRTg+uTMcP+Z3wuJQDssDv44xp8GSLvK5OU7OI9Sz2Sr+ODigpDaRnDLYwS97lcv2TZCrn6K+inqp6j/l1FPxiQCvlCwc7Bws8cocnG5UzI8GhQXqlRFVJeSJuA734Q2ipxSEdk1uQpuCmcp7k0UiRwVknqTx99zG8PvEDgz7s6MPYMBfy6T4+ILR5w/L0TnuQBDKsu+nuTa0BcTGzj7dmay9MNBfXRvZyxavgoewZLmYFhbhApUrhxuOiIREGYGo/QlZf9oBK+vhsV5pDQoIp3mBmjevj7nOb4AgwPXVKej3dcIrmvWD2Oy3o0t+4nPUumXttiv81axFYWkujxoT3GQt9M2WCAdfTx/EztQkZ3h23KmNl8/R6A5VOksjxPgEM5R1NAeUHfmh5mZIw33YUAcw3ikkcj/MzH+lnE5eGE+DrUSWsLMfoVOL4e9ILIJTJk0unOE5K0/oKlFXBYmaWtG0Oxd4uuQRCcxplL7JfB9W0+YoeGX26Binqf4tJnkz/N0mlDbDUY1mlGlokuJLBSXLMvbpGEn/eLoeML6ee4KOenC+AnzmGSLX/ki0bb9K3FT0jXVW3ajkpZU5mbXBTHiky7zM+fWkyZAUX3Nj/lkNOwVrvJSMa1aNAdUgZJAJgCdcMZNiFwxbU9Q0+bYgg1MSWf4xU/m/JQHFV/aKpZmoP2/0KE3Q3lW/vF8/joi/evBgVjs30AgdQmGO4b2IsUxpCB1sFPx0ROUJSeN1Om7/Kpxd4NsvOVz5PzXovbhNZwyuV8jKNLF0tC6pfWQF0n03PpoCrXN+K8klR5K9O2vdN3QsNrzhvY8L3upJo/IZ8FxiuIa7tWAP5ebm27j+DLGGWDwG1L3gjgJQ8xIp2z7a7CC5oxn6ZL1IEosssVKc8RhyeBkJw2dZSUUGCA6wBy/gupgn32SmMvk/K58d57F70C04NM801G6rktNC/kL8tltnwTp9+CKZS/FijDDED3y7UqAKan3COR5jgx0bu2P+V5N1jIQrUnyng9rJNLvYmkJkbsMlgwMtgFYjG6GoDNPVGvZ6nDlY0lyywhqaSJw8QlW2D8ALX6CnJAF6JVPUIBfvf/Vp6ifon6K+v8EdVXjYZ09kKYjHHm8nrV60193kLci7rXZfzPezqCcDvrgX8eNBJqqLe72LUtCw2/q6jE7iPF4u3yPFRvx3J9vndWXxmt1/6Ym4pdFLgfNY4qN2cF+VAKk9r00WW8il++zDy/EQCNFH9uXP0JVf2haMDc3zMAB8wm2JefppKeT/hcmeYsnsFbrNAz+KYK/26omKjJLIT0TnkkkTm8c0fh2agiABBNv8u45BbrLYAxTOMIVOCGFKhgF5UBR7yMjL/zIV1Fmj5DHWprZ5fL5WLK5ZITf/73t/tUULGMfL2XY6Mci4EkhRbA3ABV+mOzbOqPVTMqLhODlzcxNj5yieesIqqP7xXqYo4FkqEk2uU7kXpeGvUesdcZFM+iwuZLnuygnt04UXS3UWaB2pLDSQecmg5Kvasvk5Drz14OI7XKuYiAeM1HMV+9xl8gUFKErNv0xxvM8FXI/KpeUtjXrco1Kn3ydmx0ka3ufSCm7BA026LrobbyJTFOJMhCXrQlhAksVGI/TSomMMuj0FtRqdqAeN4yGAng0qxr5oaHLnGGZDHhHYgR3alJ4Q1PF0EbciGzjcd9eeIqYiAIeRZS4N7xdge+Ht1cjLmom046lwRZKXqk2R9gCE7eIr5Dosu+qVcNK9UIlI/KIQZeNqouAX8T3UUBzkrfCyckXXV4VmiPugSRjRBGCvSERb1Wnoq9N6vq5CcrHFqmPK6i8PLE0FJ+Wtahm2WLcFrGML1hSdgnxljyNCaBBTpOZil5NF+sI0u9qPs/n3yH6tYJGiYQTgiPzMxq4XLngUYeyutfbtTT71cPcYgZRe0ottPv7V8BtmhcPEnFrgvRGVFY4i+aH1g07v5bzzNSslprPC9dXHFHl16IUZBk0qSPpdx4cB8QSFdq2omVGfIssCFFllsvNTTdgc5F35uq6Pvs+KHS4OHtr34ex4itGxgWFsgIeqlAt0m1Biyct/D8Q6dXeulSnozuG3YMDNZLjEqk6lyxUNSL1vMrLS1g61Gm5AqEgxH/dgHvM/ifiCrbxpT3co5GvV3K52XelPcx5iyNnyTGTaHF/BtdVNeXH0FHBsEhAChbrtHo1uhxy+VWRnOaNoK7CEgMS+13ETQ1XOynUYAVCVClRVzbDsrkM4sRjblBa5wmoqnzMpJcmNnc8Ng9Z8Nnm/+mkUnUj0cmUcIcKeHLRv2oEpKU5T3FBLEyZ/QTnPjWPKFQPkHiP4eweH4B8b34Y1brBWtwAf9Ry3wkqsNgQ3xtP10ZHzb+4C/byDYHLIo3AihLE/XyPb/eaPace/7iES0fIvl1vDSVjLePYctLUL1DabzHlXBqogW9ilcunDNEiEkUg5zzGki2hQHjvpz+lK1CgzKoaHUzHLiloID22zurguDbPyJpCUlm/b1+jHfP3I58jlYqLzf+CzishyP+Peu112f5Yz+ba6MwGCzZLMVCTXjzGf7RZbuyIt8/e0zfQgkt/miOeTvp/OSl7ZLjTfZVmT2FQm0+y1j89mfAU5CnIU5CnIE9BnoI8BXkK8hTkKchTkKcgT0GegjwF+beB+PYvM075LS/ZGRv66JflktGTTDb1fhM84XjUv1z2wIugQdJ03/FO+KrAQwWFlDeHd30np6sW/5svqfBOKJX4U+/tC5u+S2vFtv+yc0+a5YlAkcgx1IaZ2ofptFdopyra/Mm3Zqf7NlMrVjekN2Ab8A0EK2maGo0huPXm3vAPGmhOjcmlqe9oVS+1wWycEMe6YUgLbCgCGsFA7ZR40LfX+1jKZIYeMpDSWf4+YGDUt5f4hrBnIm9rWx+wgSI/pzZc2dOp6jGN5qA93V3gAGRm0PjkL4BwRbedHKL03cvl2xIkuvcn0W7rUQ5Z/y7TcxnuujxYjr7fuBMO9SRr8hNsgO/uA91Oz2gKzb5K2S+K4A2Rh94R4XV7fJsuNQVDnc4OESfaBSP9Gd7UPfQcZurHIQWY1+/xVx+egrekYs8bfdxllPG3G5c7KaMZFN8RLYxpU27qkO15S6njBLa62MvYuvRhlGkMJAXB6NSxZupYCaqVrS0Za2nW5G9KupLRsPZdqgFPNdiVRmMnHLqJvyVTOgHqBKAJiEe+Wak9MHWD5boRmDymjhAZhLyhznBaeGSIocs8SdZ+ZMUPLyfTBSo9sV8HKPLZLJPthNoW9iN4nRsblOCV317pwfm7UaAMqdeSKk/Y1fhBSuXrIkmK5VJcUUhc28LCRa0KYD2sLDJGr/RLHszZButtnfc251at5CTqWk4IQ8LkOFALDIN0WDQ4ucdP9l29to1fn1fibKhoLFCH00LEYWRkkJwjnL57Jf+d4Fw7Mn9M0gMs1mi6M9GAGYCEZfKXOc+K+ts6HhLE2tDmZhOjBgF02wQxChKw0bbUgLiUKOrPto6LW8vOkk53fZVewD6sPWw0Zc750dkV/A04WXw+W9yDiNq2OIj7lRl4NfTO5GANiWayTZ7ChDZT6fx6TPOQUXwrFjt5Yghom19Opo/hFCjfgiCT1t1uL5XPS2N5TncpLg+bOClj2vGoAvQpRFyast/yNQ96ufAofacubZ9aNGbL9atXXY4gECQ/BXDhYtwGrqns51o3HTUh6TQauwBbTKtJ4lhDubupkPXoY9f0VXVwHNoikvLSKHO3eeX8FuanLIq7KHuEvBJX0MquzSk/tUl8JoMwnNFmF5TGl8vHzBcHSKWDkoY0G8//wUeLFqrXLiLQAgclc2bNisEnuxmm9a2cH72Er3V5fScLWtL5p0QAt6AptXDoIDxZOLoUFgsSQjd4lobawjBUNEMKii7XSCWMZomTUCDPd5ibtAi3S5axNGTndUd0nO1XTjQTjaDvPOWgV2+sLIHTIl3I+A0tLSV1VchWxlyv/3o1xFMcpXFjz46NL/YqbSvNspC2jhqcO54TGMcdmuySrKWgGeNLE/FJMjOhJDcbFeiZV70l/r08jKVQfiuaSrCUIsQyv68gSu9LCeIRBNmgRDwvt/XqZLM/FV+C0Kr2vGsuWKweN6zQZzZIVUsK3GMc99ig7yxDstaIGfX33POXqva0MhLaJq7yRnknxizfoSe9UulIFc05N4ab7bs8kEDWBa5wl84BTtk/lrU6gja5/YYVf7ee75zrlVjf9qg5J2p30XYVB2DOCgcTQlJWC69Bl+8FXDR0huvudIZzvg1iKjyIbxFfVKr6RUW4IzI9VEh4X2YqLSTV2RGWahxK0E+8EbgZnm51BcReyCLpjyZrR9OVhHTOiHN4IYZEyQzXOuBCr+G1OtSvwxcq3khTagtI6+GlG4bwKt9O6PF5nV3GnDR4oDemBum120+7s4iBpMaeDdTPdmewRCa5Um+qFkG1IuiYiNjPrdGbvtUhWll8KU7f5ewSsFMp73otK44UDgUBUjFRBlTZQNKw6yO2QhlBUGAlPTqDxVlPEiquLcIeuJ3nFqxOXLjb5DXYgMRP+5ZtHHrTEmok+u4y7Jv3vf36OaORcGh2bKJuuzCXj6GeeUDoEUXOEeD76Lt7Hug+10JAbqA1887ULsBh3ZVFqZBjmy0G6t7JhtNS1O6EHOeROwHzTN/aS7wiL0gCr1eLiApmPw2uPTYOFk1EeQRRTfgFWIZg0l1JC2x2l9aXrb6lSdMyIBojCWZrVflFn0+IaWMk1BK6zysn94Cco9MCPGH2+MmxtU5/QwsOb233ph95rzcQso7SWLwDUWJuz4VY7NIyOWQ6CHtDkhJQ+XlkP+PckqzqSNHHkbZVULeKrFK1Ct88N4auX4sW5d1YlQh0CiMnDiviaRHBiaY9A8FYrYAztMiCb7Ifv+vN7Ta2nRrEuSL7sTt6uMIj2X5k35LyHKvnSBq8tEPg2sXJo1h3nvQKbQytgtN6PKXHFEtWu+ZNPrC9wwvN2E0pqqocfl8kIT0RT548xxIIyXTaDsLpQE5+XXI/ojXXs7po86By64ahZmQ0GkgtkwdgJXkOo3LxxM4RGatibOdZb72h7h5z5B3xbGlhww1w/epST8Qma7s3bJcJxNbBh7JZb8F821xZt/ZB2FnnyjSw17nZ1T++K95bM79y2E7aL10zX6WiS1qOSwTmtwfMRecRz2qUKXfSbKMnyGxSLuS0/L2xtkyeo2rPp3fvoH45ctcbpr8TvlnqVx/v9u22SVegHXet8P2bwqWFg5S93FYhPHnQExgltergy0LSuAemCfErrRhvw4Y9CBtn6pYN6o8+lMeYKbKoMFWHOYEs60SsO+W3F1p+ETJt1Fn89pyDBo/jXunn8Ahj7tiOhAcSOWzhS4B6BXiqkehG4RyfnoCSrxFd5KFPRpyenG5jIaPJTn4bhgDLraPNLKFdj3Xr27CO89jSw1j7SWyXPZ4GmDK04lsvCLzi+yHhfUKkW/J6mjL5X2SnTnJLkJ7Z5yhHgVUc+2n0Um+VFAtdeA69xk0xhF9xfi1HGObi9gdG/ABr0k6amloCx8VhQWDROTNuXOWJhDLXYw97Y/7qBSzJ1KJePkus3MbHaDmRnnPEHW7b8nKzlXIlEe/e5Z2WUCavMJGB+HSayeQSjCOQtDUEi0rkUim5vTlE1lj7XtZ3QrikseTqCi1XzJg9rByzP4hq389whAKxZ/cJ0l0Zh0QrdXz3kF4ZHp06Ta+mpyM4DucMJjqwmaL+jdGiyPsdtGbBcuuSGp+yzSQZp2dlESxOQnsrmlv/nMZ4IGeGtfGq0ne5nQoPOTZ3Q75K3Vzyzq2F3mgBid5Bexir3tDubBrzJCyYjrqpMI9JMzNQAEsNnE1uyRsmhufH1lzsA1sEA0XmQL12R26YsWLX4EAs9S6qwhyhN20knT6TJwrgDK/kuhZdql2PZfhkeJwFOovGjAOxtMrEMhmZYjm/n1/voCtKHX844QiIA/HeqOItzg/79szYk68Ar4JL3de09s3pHoPWWdvmO66HnG+YPlLv+eoPucdme12Yd2DMgTB45t891Y7U4nAyKafUc4E4bQa5h/aVkNVj9tpwxgNTuIbaI0/jnpmWKQ/ynd630GQLI783zq2ESnNyD4tS+pn4TqleZ2oiOd4EXZHOCqnk+eLWsXGENw31gjepCZbQuzwyfwFSyVBsCeP2Kl8nELC7okIW0tLhzAqOSVcpTHS/M6x432odCYhbCDH89NrhumRZD2GCNuXvuf2xRpPlYXjMGKE92TMCP5q4AOAssBWfG3Pow72K6NkSI/75iCf9LS3u4hT3vSSI2haCf2AiDUHs2NNt4+sKH+QXINxy/saGIbb9uq9mHvHd+tonUgZlWs9Xp9liuzDQYcwi0d+45o659YTyMbDGNSRyFHGwl5YwqjexuRc3htcSDjOvuvtFULQ2Pz48ccld87ZBmzRzvZaR6NZyzIQm9XrxgNliT/hNvXLGGINqzd38QPnW52j3ntNrcypP2+N8+feG76yxZXz35jJ5b2pKgvXUM8jWLe90cB2+u06ZXJ0z7WIIYQNFpP7A6oqRhi0Eaa/IMH0NFmqWnaqC/8cDPikPPnLUUfmnxiYflkW+a7AgW21Tq9Cb/NHJRz199hbMWbRXwmXy8pYFk/8U4JMLtckKb6nQ7hbIV6Q+KNXGvD3GZw9KqxP2y1bn5mLVlneY/Vxz0zjzzK/oNjgZ69FJXktqeM53JapUdHmjKwHY36qgecW/f7pEYnkyYXELRZM7RRvckv1un4wJ9E9JpaUUN+59jAfEeE6Z6dK1c0v5m6yu/PlQ9NJWU+/C0aWeynLgGd8NpBucgtGg9SyHr1BF9YpEGtJIhvmjE47dtenRFDfIEoUUdiRuAwgeo4hijfDoRe8kR8lVNKfXhN5tCiFM2jxubYQIO3FHSLv/CqOesZZyt2Yac6zlLz8MenuA1zxvZltJivzaMWFylVY3BqIH68vlKzJ/IXS/6NlHu+fPpo4yqS1BUWG8nInUhL/dS7cQctQSz4d6hMliKi4O8ZoX87YQ+7plT3f/hsLh9A6N5EDBBKog6w78bDf5tnDyPCfTs7neVKp19G0hThm1buO4ariDl2LdOH3Fc3jEcMyd6yTVmbHvcAR0s6O4Su4loJOT/tpQeWrW0JHbkZ4sPHVrtCg3WU6zp3hGrYz7hrhQX1t7wcU7ETy2dKIrLeG+whO+ekEc/GvfvbDpvosyOL6tNdG92Tx213Tf+P3v9rC2St+RkHc4j26TNtvHOcz06U4644tddaYpb0OZMeNCad2YR9H2AHrFkRxkpn/9qFfOns2al6YxB2VfDRIgCk75bmxOxzhv+0vjn5nmdd+u6huRnta2No9/w9HZbPoh4nrf+PIPVr/P/vsnX/wPUEsDBBQAAgAIAK67WEnWRSspTQAAAGsAAAAbAAAAdW5pdmVyc2FsL3VuaXZlcnNhbC5wbmcueG1ss7GvyM1RKEstKs7Mz7NVMtQzULK34+WyKShKLctMLVeoAIoBBSFASaHSVsnECMEtz0wpyQCqMDA2QwhmpGamZ5TYKpmbm8MF9YFmAgBQSwECAAAUAAIACABDlFdHDcAxHsABAADaAwAADwAAAAAAAAABAAAAAAAAAAAAbm9uZS9wbGF5ZXIueG1sUEsBAgAAFAACAAgAtLtYST08L9HBAAAA5QEAABoAAAAAAAAAAQAAAAAA7QEAAHVuaXZlcnNhbC9pMThuX3ByZXNldHMueG1sUEsBAgAAFAACAAgAtLtYSbjnPPJeAAAAYwAAABwAAAAAAAAAAQAAAAAA5gIAAHVuaXZlcnNhbC9sb2NhbF9zZXR0aW5ncy54bWxQSwECAAAUAAIACABElFdHI7RO+/sCAACwCAAAFAAAAAAAAAABAAAAAAB+AwAAdW5pdmVyc2FsL3BsYXllci54bWxQSwECAAAUAAIACAC0u1hJt34rbWQBAADvAgAAKQAAAAAAAAABAAAAAACrBgAAdW5pdmVyc2FsL3NraW5fY3VzdG9taXphdGlvbl9zZXR0aW5ncy54bWxQSwECAAAUAAIACACuu1hJ6GRO6OgvAADpWwAAFwAAAAAAAAAAAAAAAABWCAAAdW5pdmVyc2FsL3VuaXZlcnNhbC5wbmdQSwECAAAUAAIACACuu1hJ1kUrKU0AAABrAAAAGwAAAAAAAAABAAAAAABzOAAAdW5pdmVyc2FsL3VuaXZlcnNhbC5wbmcueG1sUEsFBgAAAAAHAAcA9gEAAPk4AAAAAA=="/>
  <p:tag name="ISPRING_SCORM_ENDPOINT" val="&lt;endpoint&gt;&lt;enable&gt;0&lt;/enable&gt;&lt;lrs&gt;http://&lt;/lrs&gt;&lt;auth&gt;0&lt;/auth&gt;&lt;login&gt;&lt;/login&gt;&lt;password&gt;&lt;/password&gt;&lt;key&gt;&lt;/key&gt;&lt;name&gt;&lt;/name&gt;&lt;email&gt;&lt;/email&gt;&lt;/endpoint&gt;&#10;"/>
  <p:tag name="ISPRING_PRESENTATION_TITLE" val="1（2）"/>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MH" val="20170724220756"/>
  <p:tag name="MH_LIBRARY" val="CONTENTS"/>
  <p:tag name="MH_TYPE" val="TITLE"/>
  <p:tag name="ID" val="626765"/>
  <p:tag name="MH_ORDER" val="NUMBER"/>
</p:tagLst>
</file>

<file path=ppt/tags/tag6.xml><?xml version="1.0" encoding="utf-8"?>
<p:tagLst xmlns:a="http://schemas.openxmlformats.org/drawingml/2006/main" xmlns:r="http://schemas.openxmlformats.org/officeDocument/2006/relationships" xmlns:p="http://schemas.openxmlformats.org/presentationml/2006/main">
  <p:tag name="MH" val="20170724220756"/>
  <p:tag name="MH_LIBRARY" val="CONTENTS"/>
  <p:tag name="MH_TYPE" val="OTHERS"/>
  <p:tag name="ID" val="626765"/>
</p:tagLst>
</file>

<file path=ppt/tags/tag7.xml><?xml version="1.0" encoding="utf-8"?>
<p:tagLst xmlns:a="http://schemas.openxmlformats.org/drawingml/2006/main" xmlns:r="http://schemas.openxmlformats.org/officeDocument/2006/relationships" xmlns:p="http://schemas.openxmlformats.org/presentationml/2006/main">
  <p:tag name="MH" val="20170724220756"/>
  <p:tag name="MH_LIBRARY" val="CONTENTS"/>
  <p:tag name="MH_TYPE" val="NUMBER"/>
  <p:tag name="ID" val="626765"/>
  <p:tag name="MH_ORDER" val="NUMBER"/>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MH" val="20170724220756"/>
  <p:tag name="MH_LIBRARY" val="CONTENTS"/>
  <p:tag name="MH_TYPE" val="TITLE"/>
  <p:tag name="ID" val="626765"/>
  <p:tag name="MH_ORDER" val="NUMBER"/>
</p:tagLst>
</file>

<file path=ppt/tags/tag10.xml><?xml version="1.0" encoding="utf-8"?>
<p:tagLst xmlns:a="http://schemas.openxmlformats.org/drawingml/2006/main" xmlns:r="http://schemas.openxmlformats.org/officeDocument/2006/relationships" xmlns:p="http://schemas.openxmlformats.org/presentationml/2006/main">
  <p:tag name="MH" val="20170724220756"/>
  <p:tag name="MH_LIBRARY" val="CONTENTS"/>
  <p:tag name="MH_TYPE" val="OTHERS"/>
  <p:tag name="ID" val="626765"/>
</p:tagLst>
</file>

<file path=ppt/tags/tag11.xml><?xml version="1.0" encoding="utf-8"?>
<p:tagLst xmlns:a="http://schemas.openxmlformats.org/drawingml/2006/main" xmlns:r="http://schemas.openxmlformats.org/officeDocument/2006/relationships" xmlns:p="http://schemas.openxmlformats.org/presentationml/2006/main">
  <p:tag name="MH" val="20170724220756"/>
  <p:tag name="MH_LIBRARY" val="CONTENTS"/>
  <p:tag name="MH_TYPE" val="NUMBER"/>
  <p:tag name="ID" val="626765"/>
  <p:tag name="MH_ORDER" val="NUMBER"/>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MH" val="20170724220756"/>
  <p:tag name="MH_LIBRARY" val="CONTENTS"/>
  <p:tag name="MH_TYPE" val="TITLE"/>
  <p:tag name="ID" val="626765"/>
  <p:tag name="MH_ORDER" val="NUMBER"/>
</p:tagLst>
</file>

<file path=ppt/tags/tag14.xml><?xml version="1.0" encoding="utf-8"?>
<p:tagLst xmlns:a="http://schemas.openxmlformats.org/drawingml/2006/main" xmlns:r="http://schemas.openxmlformats.org/officeDocument/2006/relationships" xmlns:p="http://schemas.openxmlformats.org/presentationml/2006/main">
  <p:tag name="MH" val="20170724220756"/>
  <p:tag name="MH_LIBRARY" val="CONTENTS"/>
  <p:tag name="MH_TYPE" val="OTHERS"/>
  <p:tag name="ID" val="626765"/>
</p:tagLst>
</file>

<file path=ppt/tags/tag15.xml><?xml version="1.0" encoding="utf-8"?>
<p:tagLst xmlns:a="http://schemas.openxmlformats.org/drawingml/2006/main" xmlns:r="http://schemas.openxmlformats.org/officeDocument/2006/relationships" xmlns:p="http://schemas.openxmlformats.org/presentationml/2006/main">
  <p:tag name="MH" val="20170724220756"/>
  <p:tag name="MH_LIBRARY" val="CONTENTS"/>
  <p:tag name="MH_TYPE" val="NUMBER"/>
  <p:tag name="ID" val="626765"/>
  <p:tag name="MH_ORDER" val="NUMBER"/>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MH" val="20170724220756"/>
  <p:tag name="MH_LIBRARY" val="CONTENTS"/>
  <p:tag name="MH_TYPE" val="TITLE"/>
  <p:tag name="ID" val="626765"/>
  <p:tag name="MH_ORDER" val="NUMBER"/>
</p:tagLst>
</file>

<file path=ppt/tags/tag24.xml><?xml version="1.0" encoding="utf-8"?>
<p:tagLst xmlns:a="http://schemas.openxmlformats.org/drawingml/2006/main" xmlns:r="http://schemas.openxmlformats.org/officeDocument/2006/relationships" xmlns:p="http://schemas.openxmlformats.org/presentationml/2006/main">
  <p:tag name="MH" val="20170724220756"/>
  <p:tag name="MH_LIBRARY" val="CONTENTS"/>
  <p:tag name="MH_TYPE" val="OTHERS"/>
  <p:tag name="ID" val="626765"/>
</p:tagLst>
</file>

<file path=ppt/tags/tag25.xml><?xml version="1.0" encoding="utf-8"?>
<p:tagLst xmlns:a="http://schemas.openxmlformats.org/drawingml/2006/main" xmlns:r="http://schemas.openxmlformats.org/officeDocument/2006/relationships" xmlns:p="http://schemas.openxmlformats.org/presentationml/2006/main">
  <p:tag name="MH" val="20170724220756"/>
  <p:tag name="MH_LIBRARY" val="CONTENTS"/>
  <p:tag name="MH_TYPE" val="NUMBER"/>
  <p:tag name="ID" val="626765"/>
  <p:tag name="MH_ORDER" val="NUMBER"/>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1_自定义设计方案">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2221</Words>
  <Application>Microsoft Office PowerPoint</Application>
  <PresentationFormat>自定义</PresentationFormat>
  <Paragraphs>248</Paragraphs>
  <Slides>25</Slides>
  <Notes>25</Notes>
  <HiddenSlides>0</HiddenSlides>
  <MMClips>2</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Arial Unicode MS</vt:lpstr>
      <vt:lpstr>Gill Sans</vt:lpstr>
      <vt:lpstr>Helvetica Neue Thin</vt:lpstr>
      <vt:lpstr>Lato Light</vt:lpstr>
      <vt:lpstr>方正兰亭细黑_GBK_M</vt:lpstr>
      <vt:lpstr>方正尚酷简体</vt:lpstr>
      <vt:lpstr>宋体</vt:lpstr>
      <vt:lpstr>微软雅黑</vt:lpstr>
      <vt:lpstr>Arial</vt:lpstr>
      <vt:lpstr>Calibri</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dc:title>
  <dc:subject>chenying0907</dc:subject>
  <dc:creator/>
  <dc:description>chenying0907</dc:description>
  <cp:lastModifiedBy/>
  <cp:revision>2</cp:revision>
  <dcterms:created xsi:type="dcterms:W3CDTF">2017-10-11T07:33:00Z</dcterms:created>
  <dcterms:modified xsi:type="dcterms:W3CDTF">2020-06-18T05:53:56Z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