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27"/>
  </p:notesMasterIdLst>
  <p:handoutMasterIdLst>
    <p:handoutMasterId r:id="rId28"/>
  </p:handout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8ABC40"/>
    <a:srgbClr val="6FACBF"/>
    <a:srgbClr val="DF3E70"/>
    <a:srgbClr val="E0AC2B"/>
    <a:srgbClr val="A9BAC4"/>
    <a:srgbClr val="C0CAD3"/>
    <a:srgbClr val="A2B4C0"/>
    <a:srgbClr val="9FB3BE"/>
    <a:srgbClr val="C4CFD5"/>
    <a:srgbClr val="E5E8E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715" autoAdjust="0"/>
    <p:restoredTop sz="96429" autoAdjust="0"/>
  </p:normalViewPr>
  <p:slideViewPr>
    <p:cSldViewPr snapToGrid="0">
      <p:cViewPr varScale="1">
        <p:scale>
          <a:sx n="84" d="100"/>
          <a:sy n="84" d="100"/>
        </p:scale>
        <p:origin x="-336" y="-78"/>
      </p:cViewPr>
      <p:guideLst>
        <p:guide orient="horz" pos="2160"/>
        <p:guide pos="3840"/>
      </p:guideLst>
    </p:cSldViewPr>
  </p:slideViewPr>
  <p:outlineViewPr>
    <p:cViewPr>
      <p:scale>
        <a:sx n="33" d="100"/>
        <a:sy n="33" d="100"/>
      </p:scale>
      <p:origin x="0" y="-294"/>
    </p:cViewPr>
  </p:outlin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handoutMaster" Target="handoutMasters/handout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notesMaster" Target="notesMasters/notesMaster1.xml"/><Relationship Id="rId30"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t>2018/1/20</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t>‹#›</a:t>
            </a:fld>
            <a:endParaRPr lang="zh-CN" altLang="en-US"/>
          </a:p>
        </p:txBody>
      </p:sp>
    </p:spTree>
    <p:extLst>
      <p:ext uri="{BB962C8B-B14F-4D97-AF65-F5344CB8AC3E}">
        <p14:creationId xmlns:p14="http://schemas.microsoft.com/office/powerpoint/2010/main" val="271306596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t>2018/1/20</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t>‹#›</a:t>
            </a:fld>
            <a:endParaRPr lang="zh-CN" altLang="en-US"/>
          </a:p>
        </p:txBody>
      </p:sp>
    </p:spTree>
    <p:extLst>
      <p:ext uri="{BB962C8B-B14F-4D97-AF65-F5344CB8AC3E}">
        <p14:creationId xmlns:p14="http://schemas.microsoft.com/office/powerpoint/2010/main" val="271315779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A625DDEF-3E70-40E8-9238-EB2EA525DF5C}" type="datetimeFigureOut">
              <a:rPr lang="zh-CN" altLang="en-US" smtClean="0"/>
              <a:t>2018/1/20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96745133-E59D-4C07-ACAA-A039E4FDC8CC}" type="slidenum">
              <a:rPr lang="zh-CN" altLang="en-US" smtClean="0"/>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rgbClr val="E5E8ED"/>
            </a:gs>
            <a:gs pos="46000">
              <a:srgbClr val="C4CFD5"/>
            </a:gs>
            <a:gs pos="84000">
              <a:srgbClr val="9FB3BE"/>
            </a:gs>
            <a:gs pos="100000">
              <a:srgbClr val="9FB3BE"/>
            </a:gs>
          </a:gsLst>
          <a:lin ang="2700000" scaled="1"/>
          <a:tileRect/>
        </a:grad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625DDEF-3E70-40E8-9238-EB2EA525DF5C}" type="datetimeFigureOut">
              <a:rPr lang="zh-CN" altLang="en-US" smtClean="0"/>
              <a:t>2018/1/20</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6745133-E59D-4C07-ACAA-A039E4FDC8CC}"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l="-27000" r="-27000"/>
          </a:stretch>
        </a:blipFill>
        <a:effectLst/>
      </p:bgPr>
    </p:bg>
    <p:spTree>
      <p:nvGrpSpPr>
        <p:cNvPr id="1" name=""/>
        <p:cNvGrpSpPr/>
        <p:nvPr/>
      </p:nvGrpSpPr>
      <p:grpSpPr>
        <a:xfrm>
          <a:off x="0" y="0"/>
          <a:ext cx="0" cy="0"/>
          <a:chOff x="0" y="0"/>
          <a:chExt cx="0" cy="0"/>
        </a:xfrm>
      </p:grpSpPr>
      <p:sp>
        <p:nvSpPr>
          <p:cNvPr id="5" name="TextBox 6"/>
          <p:cNvSpPr txBox="1"/>
          <p:nvPr/>
        </p:nvSpPr>
        <p:spPr>
          <a:xfrm>
            <a:off x="2537381" y="1468245"/>
            <a:ext cx="7117238" cy="923330"/>
          </a:xfrm>
          <a:prstGeom prst="rect">
            <a:avLst/>
          </a:prstGeom>
          <a:noFill/>
        </p:spPr>
        <p:txBody>
          <a:bodyPr wrap="square" lIns="0" tIns="0" rIns="0" bIns="0" rtlCol="0">
            <a:spAutoFit/>
          </a:bodyPr>
          <a:lstStyle/>
          <a:p>
            <a:pPr algn="ctr"/>
            <a:r>
              <a:rPr lang="zh-CN" altLang="en-US" sz="6000" b="1" dirty="0" smtClean="0">
                <a:solidFill>
                  <a:schemeClr val="bg2">
                    <a:lumMod val="25000"/>
                  </a:schemeClr>
                </a:solidFill>
                <a:latin typeface="微软雅黑" panose="020B0503020204020204" pitchFamily="34" charset="-122"/>
                <a:ea typeface="微软雅黑" panose="020B0503020204020204" pitchFamily="34" charset="-122"/>
              </a:rPr>
              <a:t>简约手绘</a:t>
            </a:r>
            <a:r>
              <a:rPr lang="zh-CN" altLang="en-US" sz="4400" dirty="0" smtClean="0">
                <a:solidFill>
                  <a:srgbClr val="6FACBF"/>
                </a:solidFill>
                <a:latin typeface="微软雅黑" panose="020B0503020204020204" pitchFamily="34" charset="-122"/>
                <a:ea typeface="微软雅黑" panose="020B0503020204020204" pitchFamily="34" charset="-122"/>
              </a:rPr>
              <a:t>企业商务通用</a:t>
            </a:r>
            <a:endParaRPr lang="en-US" altLang="zh-CN" sz="4400" dirty="0" smtClean="0">
              <a:solidFill>
                <a:srgbClr val="6FACBF"/>
              </a:solidFill>
              <a:latin typeface="微软雅黑" panose="020B0503020204020204" pitchFamily="34" charset="-122"/>
              <a:ea typeface="微软雅黑" panose="020B0503020204020204" pitchFamily="34" charset="-122"/>
            </a:endParaRPr>
          </a:p>
        </p:txBody>
      </p:sp>
      <p:sp>
        <p:nvSpPr>
          <p:cNvPr id="6" name="矩形 5"/>
          <p:cNvSpPr/>
          <p:nvPr/>
        </p:nvSpPr>
        <p:spPr>
          <a:xfrm>
            <a:off x="3466272" y="2391575"/>
            <a:ext cx="5259453" cy="369332"/>
          </a:xfrm>
          <a:prstGeom prst="rect">
            <a:avLst/>
          </a:prstGeom>
        </p:spPr>
        <p:txBody>
          <a:bodyPr wrap="none">
            <a:spAutoFit/>
          </a:bodyPr>
          <a:lstStyle/>
          <a:p>
            <a:pPr algn="dist"/>
            <a:r>
              <a:rPr lang="en-US" altLang="zh-CN" dirty="0" smtClean="0">
                <a:solidFill>
                  <a:schemeClr val="bg2">
                    <a:lumMod val="25000"/>
                  </a:schemeClr>
                </a:solidFill>
                <a:latin typeface="微软雅黑" panose="020B0503020204020204" pitchFamily="34" charset="-122"/>
                <a:ea typeface="微软雅黑" panose="020B0503020204020204" pitchFamily="34" charset="-122"/>
              </a:rPr>
              <a:t>THE PROFESSIONAL POWERPOINT TEMPLATE</a:t>
            </a:r>
            <a:endParaRPr lang="en-US" altLang="zh-CN" dirty="0">
              <a:solidFill>
                <a:schemeClr val="bg2">
                  <a:lumMod val="25000"/>
                </a:schemeClr>
              </a:solidFill>
              <a:latin typeface="微软雅黑" panose="020B0503020204020204" pitchFamily="34" charset="-122"/>
              <a:ea typeface="微软雅黑" panose="020B0503020204020204" pitchFamily="34" charset="-122"/>
            </a:endParaRPr>
          </a:p>
        </p:txBody>
      </p:sp>
      <p:sp>
        <p:nvSpPr>
          <p:cNvPr id="4" name="Text Box 5"/>
          <p:cNvSpPr txBox="1">
            <a:spLocks noChangeArrowheads="1"/>
          </p:cNvSpPr>
          <p:nvPr/>
        </p:nvSpPr>
        <p:spPr bwMode="auto">
          <a:xfrm rot="680616">
            <a:off x="3590810" y="3682412"/>
            <a:ext cx="1912618" cy="417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rIns="0">
            <a:spAutoFit/>
          </a:bodyPr>
          <a:lstStyle/>
          <a:p>
            <a:pPr algn="dist">
              <a:buFont typeface="Arial" panose="020B0604020202020204" pitchFamily="34" charset="0"/>
              <a:buNone/>
            </a:pPr>
            <a:r>
              <a:rPr lang="zh-CN" altLang="en-US" sz="2000" dirty="0" smtClean="0">
                <a:solidFill>
                  <a:schemeClr val="tx1">
                    <a:lumMod val="85000"/>
                    <a:lumOff val="15000"/>
                  </a:schemeClr>
                </a:solidFill>
                <a:latin typeface="微软雅黑" panose="020B0503020204020204" pitchFamily="34" charset="-122"/>
                <a:ea typeface="微软雅黑" panose="020B0503020204020204" pitchFamily="34" charset="-122"/>
                <a:cs typeface="+mn-ea"/>
                <a:sym typeface="+mn-lt"/>
              </a:rPr>
              <a:t>汇报人</a:t>
            </a:r>
            <a:r>
              <a:rPr lang="en-US" altLang="zh-CN" sz="2000" dirty="0" smtClean="0">
                <a:solidFill>
                  <a:schemeClr val="tx1">
                    <a:lumMod val="85000"/>
                    <a:lumOff val="15000"/>
                  </a:schemeClr>
                </a:solidFill>
                <a:latin typeface="微软雅黑" panose="020B0503020204020204" pitchFamily="34" charset="-122"/>
                <a:ea typeface="微软雅黑" panose="020B0503020204020204" pitchFamily="34" charset="-122"/>
                <a:cs typeface="+mn-ea"/>
                <a:sym typeface="+mn-lt"/>
              </a:rPr>
              <a:t>/</a:t>
            </a:r>
            <a:r>
              <a:rPr lang="zh-CN" altLang="en-US" sz="2000" dirty="0" smtClean="0">
                <a:solidFill>
                  <a:schemeClr val="tx1">
                    <a:lumMod val="85000"/>
                    <a:lumOff val="15000"/>
                  </a:schemeClr>
                </a:solidFill>
                <a:latin typeface="微软雅黑" panose="020B0503020204020204" pitchFamily="34" charset="-122"/>
                <a:ea typeface="微软雅黑" panose="020B0503020204020204" pitchFamily="34" charset="-122"/>
                <a:cs typeface="+mn-ea"/>
                <a:sym typeface="+mn-lt"/>
              </a:rPr>
              <a:t>商务简约</a:t>
            </a:r>
            <a:endParaRPr lang="en-US" altLang="zh-CN" sz="2000" dirty="0">
              <a:solidFill>
                <a:schemeClr val="tx1">
                  <a:lumMod val="85000"/>
                  <a:lumOff val="15000"/>
                </a:schemeClr>
              </a:solidFill>
              <a:latin typeface="微软雅黑" panose="020B0503020204020204" pitchFamily="34" charset="-122"/>
              <a:ea typeface="微软雅黑" panose="020B0503020204020204" pitchFamily="34" charset="-122"/>
              <a:cs typeface="+mn-ea"/>
              <a:sym typeface="+mn-lt"/>
            </a:endParaRP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4359" y="5115052"/>
            <a:ext cx="12612206" cy="1795436"/>
            <a:chOff x="14359" y="5115052"/>
            <a:chExt cx="12612206" cy="1795436"/>
          </a:xfrm>
        </p:grpSpPr>
        <p:sp>
          <p:nvSpPr>
            <p:cNvPr id="8"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9"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0"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1"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2"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3"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4"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5"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6" name="Freeform 230"/>
            <p:cNvSpPr>
              <a:spLocks noEditPoints="1"/>
            </p:cNvSpPr>
            <p:nvPr/>
          </p:nvSpPr>
          <p:spPr bwMode="auto">
            <a:xfrm>
              <a:off x="14359" y="6175560"/>
              <a:ext cx="991323" cy="331727"/>
            </a:xfrm>
            <a:custGeom>
              <a:avLst/>
              <a:gdLst>
                <a:gd name="T0" fmla="*/ 270 w 326"/>
                <a:gd name="T1" fmla="*/ 67 h 109"/>
                <a:gd name="T2" fmla="*/ 200 w 326"/>
                <a:gd name="T3" fmla="*/ 79 h 109"/>
                <a:gd name="T4" fmla="*/ 191 w 326"/>
                <a:gd name="T5" fmla="*/ 76 h 109"/>
                <a:gd name="T6" fmla="*/ 128 w 326"/>
                <a:gd name="T7" fmla="*/ 44 h 109"/>
                <a:gd name="T8" fmla="*/ 90 w 326"/>
                <a:gd name="T9" fmla="*/ 51 h 109"/>
                <a:gd name="T10" fmla="*/ 80 w 326"/>
                <a:gd name="T11" fmla="*/ 19 h 109"/>
                <a:gd name="T12" fmla="*/ 137 w 326"/>
                <a:gd name="T13" fmla="*/ 12 h 109"/>
                <a:gd name="T14" fmla="*/ 146 w 326"/>
                <a:gd name="T15" fmla="*/ 22 h 109"/>
                <a:gd name="T16" fmla="*/ 162 w 326"/>
                <a:gd name="T17" fmla="*/ 15 h 109"/>
                <a:gd name="T18" fmla="*/ 117 w 326"/>
                <a:gd name="T19" fmla="*/ 4 h 109"/>
                <a:gd name="T20" fmla="*/ 56 w 326"/>
                <a:gd name="T21" fmla="*/ 7 h 109"/>
                <a:gd name="T22" fmla="*/ 31 w 326"/>
                <a:gd name="T23" fmla="*/ 2 h 109"/>
                <a:gd name="T24" fmla="*/ 29 w 326"/>
                <a:gd name="T25" fmla="*/ 3 h 109"/>
                <a:gd name="T26" fmla="*/ 10 w 326"/>
                <a:gd name="T27" fmla="*/ 25 h 109"/>
                <a:gd name="T28" fmla="*/ 37 w 326"/>
                <a:gd name="T29" fmla="*/ 62 h 109"/>
                <a:gd name="T30" fmla="*/ 89 w 326"/>
                <a:gd name="T31" fmla="*/ 55 h 109"/>
                <a:gd name="T32" fmla="*/ 110 w 326"/>
                <a:gd name="T33" fmla="*/ 67 h 109"/>
                <a:gd name="T34" fmla="*/ 109 w 326"/>
                <a:gd name="T35" fmla="*/ 71 h 109"/>
                <a:gd name="T36" fmla="*/ 155 w 326"/>
                <a:gd name="T37" fmla="*/ 106 h 109"/>
                <a:gd name="T38" fmla="*/ 183 w 326"/>
                <a:gd name="T39" fmla="*/ 96 h 109"/>
                <a:gd name="T40" fmla="*/ 201 w 326"/>
                <a:gd name="T41" fmla="*/ 83 h 109"/>
                <a:gd name="T42" fmla="*/ 230 w 326"/>
                <a:gd name="T43" fmla="*/ 84 h 109"/>
                <a:gd name="T44" fmla="*/ 198 w 326"/>
                <a:gd name="T45" fmla="*/ 97 h 109"/>
                <a:gd name="T46" fmla="*/ 267 w 326"/>
                <a:gd name="T47" fmla="*/ 73 h 109"/>
                <a:gd name="T48" fmla="*/ 299 w 326"/>
                <a:gd name="T49" fmla="*/ 76 h 109"/>
                <a:gd name="T50" fmla="*/ 283 w 326"/>
                <a:gd name="T51" fmla="*/ 108 h 109"/>
                <a:gd name="T52" fmla="*/ 155 w 326"/>
                <a:gd name="T53" fmla="*/ 15 h 109"/>
                <a:gd name="T54" fmla="*/ 154 w 326"/>
                <a:gd name="T55" fmla="*/ 14 h 109"/>
                <a:gd name="T56" fmla="*/ 109 w 326"/>
                <a:gd name="T57" fmla="*/ 8 h 109"/>
                <a:gd name="T58" fmla="*/ 62 w 326"/>
                <a:gd name="T59" fmla="*/ 9 h 109"/>
                <a:gd name="T60" fmla="*/ 77 w 326"/>
                <a:gd name="T61" fmla="*/ 63 h 109"/>
                <a:gd name="T62" fmla="*/ 40 w 326"/>
                <a:gd name="T63" fmla="*/ 58 h 109"/>
                <a:gd name="T64" fmla="*/ 29 w 326"/>
                <a:gd name="T65" fmla="*/ 9 h 109"/>
                <a:gd name="T66" fmla="*/ 71 w 326"/>
                <a:gd name="T67" fmla="*/ 21 h 109"/>
                <a:gd name="T68" fmla="*/ 85 w 326"/>
                <a:gd name="T69" fmla="*/ 32 h 109"/>
                <a:gd name="T70" fmla="*/ 85 w 326"/>
                <a:gd name="T71" fmla="*/ 32 h 109"/>
                <a:gd name="T72" fmla="*/ 77 w 326"/>
                <a:gd name="T73" fmla="*/ 63 h 109"/>
                <a:gd name="T74" fmla="*/ 306 w 326"/>
                <a:gd name="T75" fmla="*/ 79 h 109"/>
                <a:gd name="T76" fmla="*/ 132 w 326"/>
                <a:gd name="T77" fmla="*/ 95 h 109"/>
                <a:gd name="T78" fmla="*/ 131 w 326"/>
                <a:gd name="T79" fmla="*/ 46 h 109"/>
                <a:gd name="T80" fmla="*/ 159 w 326"/>
                <a:gd name="T81" fmla="*/ 70 h 109"/>
                <a:gd name="T82" fmla="*/ 185 w 326"/>
                <a:gd name="T83" fmla="*/ 75 h 109"/>
                <a:gd name="T84" fmla="*/ 185 w 326"/>
                <a:gd name="T85" fmla="*/ 75 h 109"/>
                <a:gd name="T86" fmla="*/ 132 w 326"/>
                <a:gd name="T87" fmla="*/ 95 h 109"/>
                <a:gd name="T88" fmla="*/ 188 w 326"/>
                <a:gd name="T89" fmla="*/ 90 h 109"/>
                <a:gd name="T90" fmla="*/ 196 w 326"/>
                <a:gd name="T91" fmla="*/ 8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109">
                  <a:moveTo>
                    <a:pt x="303" y="65"/>
                  </a:moveTo>
                  <a:cubicBezTo>
                    <a:pt x="293" y="60"/>
                    <a:pt x="281" y="63"/>
                    <a:pt x="270" y="67"/>
                  </a:cubicBezTo>
                  <a:cubicBezTo>
                    <a:pt x="270" y="66"/>
                    <a:pt x="269" y="65"/>
                    <a:pt x="268" y="65"/>
                  </a:cubicBezTo>
                  <a:cubicBezTo>
                    <a:pt x="245" y="68"/>
                    <a:pt x="222" y="75"/>
                    <a:pt x="200" y="79"/>
                  </a:cubicBezTo>
                  <a:cubicBezTo>
                    <a:pt x="200" y="79"/>
                    <a:pt x="200" y="79"/>
                    <a:pt x="200" y="79"/>
                  </a:cubicBezTo>
                  <a:cubicBezTo>
                    <a:pt x="197" y="78"/>
                    <a:pt x="194" y="76"/>
                    <a:pt x="191" y="76"/>
                  </a:cubicBezTo>
                  <a:cubicBezTo>
                    <a:pt x="185" y="57"/>
                    <a:pt x="147" y="42"/>
                    <a:pt x="131" y="39"/>
                  </a:cubicBezTo>
                  <a:cubicBezTo>
                    <a:pt x="128" y="39"/>
                    <a:pt x="127" y="42"/>
                    <a:pt x="128" y="44"/>
                  </a:cubicBezTo>
                  <a:cubicBezTo>
                    <a:pt x="123" y="50"/>
                    <a:pt x="117" y="56"/>
                    <a:pt x="113" y="62"/>
                  </a:cubicBezTo>
                  <a:cubicBezTo>
                    <a:pt x="108" y="56"/>
                    <a:pt x="98" y="52"/>
                    <a:pt x="90" y="51"/>
                  </a:cubicBezTo>
                  <a:cubicBezTo>
                    <a:pt x="92" y="45"/>
                    <a:pt x="93" y="40"/>
                    <a:pt x="92" y="36"/>
                  </a:cubicBezTo>
                  <a:cubicBezTo>
                    <a:pt x="91" y="28"/>
                    <a:pt x="86" y="23"/>
                    <a:pt x="80" y="19"/>
                  </a:cubicBezTo>
                  <a:cubicBezTo>
                    <a:pt x="92" y="16"/>
                    <a:pt x="103" y="14"/>
                    <a:pt x="115" y="13"/>
                  </a:cubicBezTo>
                  <a:cubicBezTo>
                    <a:pt x="122" y="12"/>
                    <a:pt x="130" y="12"/>
                    <a:pt x="137" y="12"/>
                  </a:cubicBezTo>
                  <a:cubicBezTo>
                    <a:pt x="141" y="12"/>
                    <a:pt x="144" y="13"/>
                    <a:pt x="147" y="13"/>
                  </a:cubicBezTo>
                  <a:cubicBezTo>
                    <a:pt x="150" y="14"/>
                    <a:pt x="147" y="20"/>
                    <a:pt x="146" y="22"/>
                  </a:cubicBezTo>
                  <a:cubicBezTo>
                    <a:pt x="145" y="24"/>
                    <a:pt x="147" y="26"/>
                    <a:pt x="149" y="26"/>
                  </a:cubicBezTo>
                  <a:cubicBezTo>
                    <a:pt x="153" y="24"/>
                    <a:pt x="164" y="21"/>
                    <a:pt x="162" y="15"/>
                  </a:cubicBezTo>
                  <a:cubicBezTo>
                    <a:pt x="160" y="9"/>
                    <a:pt x="151" y="8"/>
                    <a:pt x="146" y="7"/>
                  </a:cubicBezTo>
                  <a:cubicBezTo>
                    <a:pt x="137" y="4"/>
                    <a:pt x="127" y="4"/>
                    <a:pt x="117" y="4"/>
                  </a:cubicBezTo>
                  <a:cubicBezTo>
                    <a:pt x="97" y="5"/>
                    <a:pt x="77" y="5"/>
                    <a:pt x="57" y="7"/>
                  </a:cubicBezTo>
                  <a:cubicBezTo>
                    <a:pt x="57" y="7"/>
                    <a:pt x="56" y="7"/>
                    <a:pt x="56" y="7"/>
                  </a:cubicBezTo>
                  <a:cubicBezTo>
                    <a:pt x="49" y="5"/>
                    <a:pt x="41" y="4"/>
                    <a:pt x="33" y="3"/>
                  </a:cubicBezTo>
                  <a:cubicBezTo>
                    <a:pt x="34" y="2"/>
                    <a:pt x="32" y="0"/>
                    <a:pt x="31" y="2"/>
                  </a:cubicBezTo>
                  <a:cubicBezTo>
                    <a:pt x="30" y="2"/>
                    <a:pt x="30" y="3"/>
                    <a:pt x="30" y="3"/>
                  </a:cubicBezTo>
                  <a:cubicBezTo>
                    <a:pt x="30" y="3"/>
                    <a:pt x="29" y="3"/>
                    <a:pt x="29" y="3"/>
                  </a:cubicBezTo>
                  <a:cubicBezTo>
                    <a:pt x="26" y="2"/>
                    <a:pt x="25" y="5"/>
                    <a:pt x="26" y="7"/>
                  </a:cubicBezTo>
                  <a:cubicBezTo>
                    <a:pt x="20" y="13"/>
                    <a:pt x="13" y="18"/>
                    <a:pt x="10" y="25"/>
                  </a:cubicBezTo>
                  <a:cubicBezTo>
                    <a:pt x="7" y="34"/>
                    <a:pt x="5" y="43"/>
                    <a:pt x="12" y="50"/>
                  </a:cubicBezTo>
                  <a:cubicBezTo>
                    <a:pt x="17" y="57"/>
                    <a:pt x="29" y="60"/>
                    <a:pt x="37" y="62"/>
                  </a:cubicBezTo>
                  <a:cubicBezTo>
                    <a:pt x="47" y="65"/>
                    <a:pt x="56" y="72"/>
                    <a:pt x="66" y="74"/>
                  </a:cubicBezTo>
                  <a:cubicBezTo>
                    <a:pt x="76" y="77"/>
                    <a:pt x="85" y="66"/>
                    <a:pt x="89" y="55"/>
                  </a:cubicBezTo>
                  <a:cubicBezTo>
                    <a:pt x="92" y="56"/>
                    <a:pt x="96" y="57"/>
                    <a:pt x="99" y="59"/>
                  </a:cubicBezTo>
                  <a:cubicBezTo>
                    <a:pt x="103" y="61"/>
                    <a:pt x="107" y="64"/>
                    <a:pt x="110" y="67"/>
                  </a:cubicBezTo>
                  <a:cubicBezTo>
                    <a:pt x="110" y="67"/>
                    <a:pt x="110" y="67"/>
                    <a:pt x="111" y="67"/>
                  </a:cubicBezTo>
                  <a:cubicBezTo>
                    <a:pt x="110" y="68"/>
                    <a:pt x="109" y="70"/>
                    <a:pt x="109" y="71"/>
                  </a:cubicBezTo>
                  <a:cubicBezTo>
                    <a:pt x="106" y="81"/>
                    <a:pt x="114" y="90"/>
                    <a:pt x="122" y="95"/>
                  </a:cubicBezTo>
                  <a:cubicBezTo>
                    <a:pt x="131" y="101"/>
                    <a:pt x="144" y="105"/>
                    <a:pt x="155" y="106"/>
                  </a:cubicBezTo>
                  <a:cubicBezTo>
                    <a:pt x="166" y="107"/>
                    <a:pt x="173" y="104"/>
                    <a:pt x="182" y="97"/>
                  </a:cubicBezTo>
                  <a:cubicBezTo>
                    <a:pt x="182" y="97"/>
                    <a:pt x="183" y="96"/>
                    <a:pt x="183" y="96"/>
                  </a:cubicBezTo>
                  <a:cubicBezTo>
                    <a:pt x="186" y="96"/>
                    <a:pt x="190" y="95"/>
                    <a:pt x="192" y="93"/>
                  </a:cubicBezTo>
                  <a:cubicBezTo>
                    <a:pt x="196" y="91"/>
                    <a:pt x="199" y="87"/>
                    <a:pt x="201" y="83"/>
                  </a:cubicBezTo>
                  <a:cubicBezTo>
                    <a:pt x="218" y="82"/>
                    <a:pt x="237" y="78"/>
                    <a:pt x="254" y="74"/>
                  </a:cubicBezTo>
                  <a:cubicBezTo>
                    <a:pt x="246" y="78"/>
                    <a:pt x="238" y="82"/>
                    <a:pt x="230" y="84"/>
                  </a:cubicBezTo>
                  <a:cubicBezTo>
                    <a:pt x="219" y="87"/>
                    <a:pt x="207" y="90"/>
                    <a:pt x="196" y="94"/>
                  </a:cubicBezTo>
                  <a:cubicBezTo>
                    <a:pt x="195" y="95"/>
                    <a:pt x="196" y="97"/>
                    <a:pt x="198" y="97"/>
                  </a:cubicBezTo>
                  <a:cubicBezTo>
                    <a:pt x="212" y="93"/>
                    <a:pt x="228" y="90"/>
                    <a:pt x="242" y="85"/>
                  </a:cubicBezTo>
                  <a:cubicBezTo>
                    <a:pt x="250" y="81"/>
                    <a:pt x="259" y="77"/>
                    <a:pt x="267" y="73"/>
                  </a:cubicBezTo>
                  <a:cubicBezTo>
                    <a:pt x="268" y="74"/>
                    <a:pt x="269" y="75"/>
                    <a:pt x="270" y="74"/>
                  </a:cubicBezTo>
                  <a:cubicBezTo>
                    <a:pt x="278" y="72"/>
                    <a:pt x="294" y="66"/>
                    <a:pt x="299" y="76"/>
                  </a:cubicBezTo>
                  <a:cubicBezTo>
                    <a:pt x="303" y="87"/>
                    <a:pt x="283" y="94"/>
                    <a:pt x="279" y="103"/>
                  </a:cubicBezTo>
                  <a:cubicBezTo>
                    <a:pt x="278" y="106"/>
                    <a:pt x="280" y="109"/>
                    <a:pt x="283" y="108"/>
                  </a:cubicBezTo>
                  <a:cubicBezTo>
                    <a:pt x="298" y="104"/>
                    <a:pt x="326" y="78"/>
                    <a:pt x="303" y="65"/>
                  </a:cubicBezTo>
                  <a:close/>
                  <a:moveTo>
                    <a:pt x="155" y="15"/>
                  </a:moveTo>
                  <a:cubicBezTo>
                    <a:pt x="158" y="16"/>
                    <a:pt x="155" y="18"/>
                    <a:pt x="153" y="19"/>
                  </a:cubicBezTo>
                  <a:cubicBezTo>
                    <a:pt x="153" y="17"/>
                    <a:pt x="154" y="16"/>
                    <a:pt x="154" y="14"/>
                  </a:cubicBezTo>
                  <a:cubicBezTo>
                    <a:pt x="154" y="14"/>
                    <a:pt x="155" y="14"/>
                    <a:pt x="155" y="15"/>
                  </a:cubicBezTo>
                  <a:close/>
                  <a:moveTo>
                    <a:pt x="109" y="8"/>
                  </a:moveTo>
                  <a:cubicBezTo>
                    <a:pt x="97" y="9"/>
                    <a:pt x="85" y="11"/>
                    <a:pt x="74" y="15"/>
                  </a:cubicBezTo>
                  <a:cubicBezTo>
                    <a:pt x="70" y="12"/>
                    <a:pt x="66" y="10"/>
                    <a:pt x="62" y="9"/>
                  </a:cubicBezTo>
                  <a:cubicBezTo>
                    <a:pt x="77" y="8"/>
                    <a:pt x="93" y="8"/>
                    <a:pt x="109" y="8"/>
                  </a:cubicBezTo>
                  <a:close/>
                  <a:moveTo>
                    <a:pt x="77" y="63"/>
                  </a:moveTo>
                  <a:cubicBezTo>
                    <a:pt x="72" y="70"/>
                    <a:pt x="68" y="70"/>
                    <a:pt x="60" y="66"/>
                  </a:cubicBezTo>
                  <a:cubicBezTo>
                    <a:pt x="54" y="63"/>
                    <a:pt x="47" y="60"/>
                    <a:pt x="40" y="58"/>
                  </a:cubicBezTo>
                  <a:cubicBezTo>
                    <a:pt x="33" y="55"/>
                    <a:pt x="26" y="54"/>
                    <a:pt x="19" y="50"/>
                  </a:cubicBezTo>
                  <a:cubicBezTo>
                    <a:pt x="0" y="39"/>
                    <a:pt x="20" y="22"/>
                    <a:pt x="29" y="9"/>
                  </a:cubicBezTo>
                  <a:cubicBezTo>
                    <a:pt x="40" y="11"/>
                    <a:pt x="56" y="13"/>
                    <a:pt x="68" y="18"/>
                  </a:cubicBezTo>
                  <a:cubicBezTo>
                    <a:pt x="68" y="20"/>
                    <a:pt x="69" y="22"/>
                    <a:pt x="71" y="21"/>
                  </a:cubicBezTo>
                  <a:cubicBezTo>
                    <a:pt x="72" y="21"/>
                    <a:pt x="73" y="21"/>
                    <a:pt x="74" y="21"/>
                  </a:cubicBezTo>
                  <a:cubicBezTo>
                    <a:pt x="78" y="23"/>
                    <a:pt x="82" y="27"/>
                    <a:pt x="85" y="32"/>
                  </a:cubicBezTo>
                  <a:cubicBezTo>
                    <a:pt x="60" y="46"/>
                    <a:pt x="60" y="46"/>
                    <a:pt x="60" y="46"/>
                  </a:cubicBezTo>
                  <a:cubicBezTo>
                    <a:pt x="68" y="42"/>
                    <a:pt x="77" y="37"/>
                    <a:pt x="85" y="32"/>
                  </a:cubicBezTo>
                  <a:cubicBezTo>
                    <a:pt x="85" y="33"/>
                    <a:pt x="86" y="34"/>
                    <a:pt x="86" y="35"/>
                  </a:cubicBezTo>
                  <a:cubicBezTo>
                    <a:pt x="89" y="44"/>
                    <a:pt x="83" y="56"/>
                    <a:pt x="77" y="63"/>
                  </a:cubicBezTo>
                  <a:close/>
                  <a:moveTo>
                    <a:pt x="305" y="75"/>
                  </a:moveTo>
                  <a:cubicBezTo>
                    <a:pt x="305" y="76"/>
                    <a:pt x="306" y="77"/>
                    <a:pt x="306" y="79"/>
                  </a:cubicBezTo>
                  <a:cubicBezTo>
                    <a:pt x="306" y="77"/>
                    <a:pt x="305" y="76"/>
                    <a:pt x="305" y="75"/>
                  </a:cubicBezTo>
                  <a:close/>
                  <a:moveTo>
                    <a:pt x="132" y="95"/>
                  </a:moveTo>
                  <a:cubicBezTo>
                    <a:pt x="122" y="91"/>
                    <a:pt x="111" y="83"/>
                    <a:pt x="114" y="70"/>
                  </a:cubicBezTo>
                  <a:cubicBezTo>
                    <a:pt x="117" y="61"/>
                    <a:pt x="126" y="54"/>
                    <a:pt x="131" y="46"/>
                  </a:cubicBezTo>
                  <a:cubicBezTo>
                    <a:pt x="140" y="48"/>
                    <a:pt x="162" y="54"/>
                    <a:pt x="175" y="63"/>
                  </a:cubicBezTo>
                  <a:cubicBezTo>
                    <a:pt x="170" y="65"/>
                    <a:pt x="165" y="67"/>
                    <a:pt x="159" y="70"/>
                  </a:cubicBezTo>
                  <a:cubicBezTo>
                    <a:pt x="175" y="64"/>
                    <a:pt x="175" y="64"/>
                    <a:pt x="175" y="64"/>
                  </a:cubicBezTo>
                  <a:cubicBezTo>
                    <a:pt x="180" y="67"/>
                    <a:pt x="183" y="71"/>
                    <a:pt x="185" y="75"/>
                  </a:cubicBezTo>
                  <a:cubicBezTo>
                    <a:pt x="174" y="77"/>
                    <a:pt x="159" y="85"/>
                    <a:pt x="148" y="89"/>
                  </a:cubicBezTo>
                  <a:cubicBezTo>
                    <a:pt x="185" y="75"/>
                    <a:pt x="185" y="75"/>
                    <a:pt x="185" y="75"/>
                  </a:cubicBezTo>
                  <a:cubicBezTo>
                    <a:pt x="186" y="79"/>
                    <a:pt x="186" y="83"/>
                    <a:pt x="183" y="87"/>
                  </a:cubicBezTo>
                  <a:cubicBezTo>
                    <a:pt x="173" y="106"/>
                    <a:pt x="149" y="102"/>
                    <a:pt x="132" y="95"/>
                  </a:cubicBezTo>
                  <a:close/>
                  <a:moveTo>
                    <a:pt x="191" y="88"/>
                  </a:moveTo>
                  <a:cubicBezTo>
                    <a:pt x="190" y="89"/>
                    <a:pt x="189" y="89"/>
                    <a:pt x="188" y="90"/>
                  </a:cubicBezTo>
                  <a:cubicBezTo>
                    <a:pt x="191" y="86"/>
                    <a:pt x="191" y="83"/>
                    <a:pt x="191" y="80"/>
                  </a:cubicBezTo>
                  <a:cubicBezTo>
                    <a:pt x="193" y="81"/>
                    <a:pt x="195" y="81"/>
                    <a:pt x="196" y="82"/>
                  </a:cubicBezTo>
                  <a:cubicBezTo>
                    <a:pt x="195" y="84"/>
                    <a:pt x="193" y="87"/>
                    <a:pt x="191" y="88"/>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7"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18" name="组合 17"/>
            <p:cNvGrpSpPr/>
            <p:nvPr/>
          </p:nvGrpSpPr>
          <p:grpSpPr>
            <a:xfrm>
              <a:off x="3030017" y="6020435"/>
              <a:ext cx="1918463" cy="629132"/>
              <a:chOff x="3494088" y="1354138"/>
              <a:chExt cx="1176338" cy="385763"/>
            </a:xfrm>
          </p:grpSpPr>
          <p:sp>
            <p:nvSpPr>
              <p:cNvPr id="1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22"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3"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4"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5"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6"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7"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8"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9"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0"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1"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2"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51" name="组合 4"/>
          <p:cNvGrpSpPr/>
          <p:nvPr/>
        </p:nvGrpSpPr>
        <p:grpSpPr bwMode="auto">
          <a:xfrm>
            <a:off x="4808672" y="1165430"/>
            <a:ext cx="2356689" cy="825840"/>
            <a:chOff x="4506903" y="3224643"/>
            <a:chExt cx="2929682" cy="987725"/>
          </a:xfrm>
          <a:solidFill>
            <a:srgbClr val="6FACBF"/>
          </a:solidFill>
        </p:grpSpPr>
        <p:sp>
          <p:nvSpPr>
            <p:cNvPr id="52" name="Freeform 97"/>
            <p:cNvSpPr/>
            <p:nvPr/>
          </p:nvSpPr>
          <p:spPr bwMode="auto">
            <a:xfrm>
              <a:off x="4615586" y="3379477"/>
              <a:ext cx="203189" cy="421786"/>
            </a:xfrm>
            <a:custGeom>
              <a:avLst/>
              <a:gdLst>
                <a:gd name="T0" fmla="*/ 3 w 43"/>
                <a:gd name="T1" fmla="*/ 11 h 79"/>
                <a:gd name="T2" fmla="*/ 4 w 43"/>
                <a:gd name="T3" fmla="*/ 14 h 79"/>
                <a:gd name="T4" fmla="*/ 3 w 43"/>
                <a:gd name="T5" fmla="*/ 21 h 79"/>
                <a:gd name="T6" fmla="*/ 6 w 43"/>
                <a:gd name="T7" fmla="*/ 20 h 79"/>
                <a:gd name="T8" fmla="*/ 8 w 43"/>
                <a:gd name="T9" fmla="*/ 20 h 79"/>
                <a:gd name="T10" fmla="*/ 7 w 43"/>
                <a:gd name="T11" fmla="*/ 28 h 79"/>
                <a:gd name="T12" fmla="*/ 10 w 43"/>
                <a:gd name="T13" fmla="*/ 27 h 79"/>
                <a:gd name="T14" fmla="*/ 11 w 43"/>
                <a:gd name="T15" fmla="*/ 29 h 79"/>
                <a:gd name="T16" fmla="*/ 12 w 43"/>
                <a:gd name="T17" fmla="*/ 29 h 79"/>
                <a:gd name="T18" fmla="*/ 15 w 43"/>
                <a:gd name="T19" fmla="*/ 28 h 79"/>
                <a:gd name="T20" fmla="*/ 15 w 43"/>
                <a:gd name="T21" fmla="*/ 27 h 79"/>
                <a:gd name="T22" fmla="*/ 15 w 43"/>
                <a:gd name="T23" fmla="*/ 39 h 79"/>
                <a:gd name="T24" fmla="*/ 17 w 43"/>
                <a:gd name="T25" fmla="*/ 39 h 79"/>
                <a:gd name="T26" fmla="*/ 18 w 43"/>
                <a:gd name="T27" fmla="*/ 44 h 79"/>
                <a:gd name="T28" fmla="*/ 19 w 43"/>
                <a:gd name="T29" fmla="*/ 44 h 79"/>
                <a:gd name="T30" fmla="*/ 22 w 43"/>
                <a:gd name="T31" fmla="*/ 42 h 79"/>
                <a:gd name="T32" fmla="*/ 22 w 43"/>
                <a:gd name="T33" fmla="*/ 54 h 79"/>
                <a:gd name="T34" fmla="*/ 25 w 43"/>
                <a:gd name="T35" fmla="*/ 54 h 79"/>
                <a:gd name="T36" fmla="*/ 28 w 43"/>
                <a:gd name="T37" fmla="*/ 54 h 79"/>
                <a:gd name="T38" fmla="*/ 29 w 43"/>
                <a:gd name="T39" fmla="*/ 61 h 79"/>
                <a:gd name="T40" fmla="*/ 32 w 43"/>
                <a:gd name="T41" fmla="*/ 60 h 79"/>
                <a:gd name="T42" fmla="*/ 35 w 43"/>
                <a:gd name="T43" fmla="*/ 62 h 79"/>
                <a:gd name="T44" fmla="*/ 36 w 43"/>
                <a:gd name="T45" fmla="*/ 73 h 79"/>
                <a:gd name="T46" fmla="*/ 41 w 43"/>
                <a:gd name="T47" fmla="*/ 69 h 79"/>
                <a:gd name="T48" fmla="*/ 39 w 43"/>
                <a:gd name="T49" fmla="*/ 76 h 79"/>
                <a:gd name="T50" fmla="*/ 39 w 43"/>
                <a:gd name="T51" fmla="*/ 79 h 79"/>
                <a:gd name="T52" fmla="*/ 41 w 43"/>
                <a:gd name="T53" fmla="*/ 76 h 79"/>
                <a:gd name="T54" fmla="*/ 41 w 43"/>
                <a:gd name="T55" fmla="*/ 75 h 79"/>
                <a:gd name="T56" fmla="*/ 43 w 43"/>
                <a:gd name="T57" fmla="*/ 65 h 79"/>
                <a:gd name="T58" fmla="*/ 41 w 43"/>
                <a:gd name="T59" fmla="*/ 65 h 79"/>
                <a:gd name="T60" fmla="*/ 39 w 43"/>
                <a:gd name="T61" fmla="*/ 68 h 79"/>
                <a:gd name="T62" fmla="*/ 39 w 43"/>
                <a:gd name="T63" fmla="*/ 57 h 79"/>
                <a:gd name="T64" fmla="*/ 35 w 43"/>
                <a:gd name="T65" fmla="*/ 54 h 79"/>
                <a:gd name="T66" fmla="*/ 30 w 43"/>
                <a:gd name="T67" fmla="*/ 53 h 79"/>
                <a:gd name="T68" fmla="*/ 29 w 43"/>
                <a:gd name="T69" fmla="*/ 46 h 79"/>
                <a:gd name="T70" fmla="*/ 26 w 43"/>
                <a:gd name="T71" fmla="*/ 49 h 79"/>
                <a:gd name="T72" fmla="*/ 25 w 43"/>
                <a:gd name="T73" fmla="*/ 38 h 79"/>
                <a:gd name="T74" fmla="*/ 22 w 43"/>
                <a:gd name="T75" fmla="*/ 38 h 79"/>
                <a:gd name="T76" fmla="*/ 21 w 43"/>
                <a:gd name="T77" fmla="*/ 38 h 79"/>
                <a:gd name="T78" fmla="*/ 21 w 43"/>
                <a:gd name="T79" fmla="*/ 31 h 79"/>
                <a:gd name="T80" fmla="*/ 18 w 43"/>
                <a:gd name="T81" fmla="*/ 32 h 79"/>
                <a:gd name="T82" fmla="*/ 18 w 43"/>
                <a:gd name="T83" fmla="*/ 22 h 79"/>
                <a:gd name="T84" fmla="*/ 14 w 43"/>
                <a:gd name="T85" fmla="*/ 24 h 79"/>
                <a:gd name="T86" fmla="*/ 12 w 43"/>
                <a:gd name="T87" fmla="*/ 24 h 79"/>
                <a:gd name="T88" fmla="*/ 14 w 43"/>
                <a:gd name="T89" fmla="*/ 18 h 79"/>
                <a:gd name="T90" fmla="*/ 10 w 43"/>
                <a:gd name="T91" fmla="*/ 21 h 79"/>
                <a:gd name="T92" fmla="*/ 10 w 43"/>
                <a:gd name="T93" fmla="*/ 21 h 79"/>
                <a:gd name="T94" fmla="*/ 10 w 43"/>
                <a:gd name="T95" fmla="*/ 13 h 79"/>
                <a:gd name="T96" fmla="*/ 8 w 43"/>
                <a:gd name="T97" fmla="*/ 13 h 79"/>
                <a:gd name="T98" fmla="*/ 6 w 43"/>
                <a:gd name="T99" fmla="*/ 14 h 79"/>
                <a:gd name="T100" fmla="*/ 6 w 43"/>
                <a:gd name="T101" fmla="*/ 7 h 79"/>
                <a:gd name="T102" fmla="*/ 4 w 43"/>
                <a:gd name="T103" fmla="*/ 9 h 79"/>
                <a:gd name="T104" fmla="*/ 4 w 43"/>
                <a:gd name="T105" fmla="*/ 0 h 79"/>
                <a:gd name="T106" fmla="*/ 1 w 43"/>
                <a:gd name="T107" fmla="*/ 11 h 79"/>
                <a:gd name="T108" fmla="*/ 1 w 43"/>
                <a:gd name="T109" fmla="*/ 11 h 79"/>
                <a:gd name="T110" fmla="*/ 0 w 43"/>
                <a:gd name="T111" fmla="*/ 16 h 79"/>
                <a:gd name="T112" fmla="*/ 3 w 43"/>
                <a:gd name="T113" fmla="*/ 14 h 7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3" h="79">
                  <a:moveTo>
                    <a:pt x="3" y="14"/>
                  </a:moveTo>
                  <a:lnTo>
                    <a:pt x="3" y="14"/>
                  </a:lnTo>
                  <a:lnTo>
                    <a:pt x="3" y="11"/>
                  </a:lnTo>
                  <a:lnTo>
                    <a:pt x="4" y="11"/>
                  </a:lnTo>
                  <a:lnTo>
                    <a:pt x="4" y="14"/>
                  </a:lnTo>
                  <a:lnTo>
                    <a:pt x="3" y="21"/>
                  </a:lnTo>
                  <a:lnTo>
                    <a:pt x="4" y="21"/>
                  </a:lnTo>
                  <a:lnTo>
                    <a:pt x="6" y="20"/>
                  </a:lnTo>
                  <a:lnTo>
                    <a:pt x="7" y="18"/>
                  </a:lnTo>
                  <a:lnTo>
                    <a:pt x="8" y="20"/>
                  </a:lnTo>
                  <a:lnTo>
                    <a:pt x="7" y="27"/>
                  </a:lnTo>
                  <a:lnTo>
                    <a:pt x="7" y="28"/>
                  </a:lnTo>
                  <a:lnTo>
                    <a:pt x="8" y="28"/>
                  </a:lnTo>
                  <a:lnTo>
                    <a:pt x="10" y="27"/>
                  </a:lnTo>
                  <a:lnTo>
                    <a:pt x="11" y="24"/>
                  </a:lnTo>
                  <a:lnTo>
                    <a:pt x="11" y="25"/>
                  </a:lnTo>
                  <a:lnTo>
                    <a:pt x="11" y="29"/>
                  </a:lnTo>
                  <a:lnTo>
                    <a:pt x="12" y="29"/>
                  </a:lnTo>
                  <a:lnTo>
                    <a:pt x="14" y="29"/>
                  </a:lnTo>
                  <a:lnTo>
                    <a:pt x="15" y="28"/>
                  </a:lnTo>
                  <a:lnTo>
                    <a:pt x="15" y="27"/>
                  </a:lnTo>
                  <a:lnTo>
                    <a:pt x="15" y="31"/>
                  </a:lnTo>
                  <a:lnTo>
                    <a:pt x="15" y="39"/>
                  </a:lnTo>
                  <a:lnTo>
                    <a:pt x="15" y="40"/>
                  </a:lnTo>
                  <a:lnTo>
                    <a:pt x="17" y="39"/>
                  </a:lnTo>
                  <a:lnTo>
                    <a:pt x="18" y="38"/>
                  </a:lnTo>
                  <a:lnTo>
                    <a:pt x="18" y="44"/>
                  </a:lnTo>
                  <a:lnTo>
                    <a:pt x="19" y="44"/>
                  </a:lnTo>
                  <a:lnTo>
                    <a:pt x="22" y="42"/>
                  </a:lnTo>
                  <a:lnTo>
                    <a:pt x="22" y="49"/>
                  </a:lnTo>
                  <a:lnTo>
                    <a:pt x="22" y="54"/>
                  </a:lnTo>
                  <a:lnTo>
                    <a:pt x="23" y="55"/>
                  </a:lnTo>
                  <a:lnTo>
                    <a:pt x="23" y="54"/>
                  </a:lnTo>
                  <a:lnTo>
                    <a:pt x="25" y="54"/>
                  </a:lnTo>
                  <a:lnTo>
                    <a:pt x="28" y="51"/>
                  </a:lnTo>
                  <a:lnTo>
                    <a:pt x="28" y="54"/>
                  </a:lnTo>
                  <a:lnTo>
                    <a:pt x="28" y="61"/>
                  </a:lnTo>
                  <a:lnTo>
                    <a:pt x="29" y="61"/>
                  </a:lnTo>
                  <a:lnTo>
                    <a:pt x="32" y="60"/>
                  </a:lnTo>
                  <a:lnTo>
                    <a:pt x="33" y="60"/>
                  </a:lnTo>
                  <a:lnTo>
                    <a:pt x="35" y="61"/>
                  </a:lnTo>
                  <a:lnTo>
                    <a:pt x="35" y="62"/>
                  </a:lnTo>
                  <a:lnTo>
                    <a:pt x="36" y="73"/>
                  </a:lnTo>
                  <a:lnTo>
                    <a:pt x="37" y="72"/>
                  </a:lnTo>
                  <a:lnTo>
                    <a:pt x="41" y="69"/>
                  </a:lnTo>
                  <a:lnTo>
                    <a:pt x="41" y="72"/>
                  </a:lnTo>
                  <a:lnTo>
                    <a:pt x="39" y="76"/>
                  </a:lnTo>
                  <a:lnTo>
                    <a:pt x="39" y="77"/>
                  </a:lnTo>
                  <a:lnTo>
                    <a:pt x="39" y="79"/>
                  </a:lnTo>
                  <a:lnTo>
                    <a:pt x="41" y="76"/>
                  </a:lnTo>
                  <a:lnTo>
                    <a:pt x="41" y="75"/>
                  </a:lnTo>
                  <a:lnTo>
                    <a:pt x="43" y="73"/>
                  </a:lnTo>
                  <a:lnTo>
                    <a:pt x="43" y="71"/>
                  </a:lnTo>
                  <a:lnTo>
                    <a:pt x="43" y="65"/>
                  </a:lnTo>
                  <a:lnTo>
                    <a:pt x="41" y="65"/>
                  </a:lnTo>
                  <a:lnTo>
                    <a:pt x="40" y="66"/>
                  </a:lnTo>
                  <a:lnTo>
                    <a:pt x="39" y="68"/>
                  </a:lnTo>
                  <a:lnTo>
                    <a:pt x="39" y="64"/>
                  </a:lnTo>
                  <a:lnTo>
                    <a:pt x="39" y="57"/>
                  </a:lnTo>
                  <a:lnTo>
                    <a:pt x="37" y="55"/>
                  </a:lnTo>
                  <a:lnTo>
                    <a:pt x="35" y="54"/>
                  </a:lnTo>
                  <a:lnTo>
                    <a:pt x="32" y="57"/>
                  </a:lnTo>
                  <a:lnTo>
                    <a:pt x="30" y="53"/>
                  </a:lnTo>
                  <a:lnTo>
                    <a:pt x="29" y="46"/>
                  </a:lnTo>
                  <a:lnTo>
                    <a:pt x="28" y="47"/>
                  </a:lnTo>
                  <a:lnTo>
                    <a:pt x="26" y="49"/>
                  </a:lnTo>
                  <a:lnTo>
                    <a:pt x="25" y="49"/>
                  </a:lnTo>
                  <a:lnTo>
                    <a:pt x="25" y="46"/>
                  </a:lnTo>
                  <a:lnTo>
                    <a:pt x="25" y="38"/>
                  </a:lnTo>
                  <a:lnTo>
                    <a:pt x="23" y="38"/>
                  </a:lnTo>
                  <a:lnTo>
                    <a:pt x="22" y="38"/>
                  </a:lnTo>
                  <a:lnTo>
                    <a:pt x="21" y="40"/>
                  </a:lnTo>
                  <a:lnTo>
                    <a:pt x="21" y="38"/>
                  </a:lnTo>
                  <a:lnTo>
                    <a:pt x="21" y="35"/>
                  </a:lnTo>
                  <a:lnTo>
                    <a:pt x="21" y="31"/>
                  </a:lnTo>
                  <a:lnTo>
                    <a:pt x="19" y="31"/>
                  </a:lnTo>
                  <a:lnTo>
                    <a:pt x="18" y="32"/>
                  </a:lnTo>
                  <a:lnTo>
                    <a:pt x="18" y="27"/>
                  </a:lnTo>
                  <a:lnTo>
                    <a:pt x="18" y="22"/>
                  </a:lnTo>
                  <a:lnTo>
                    <a:pt x="17" y="22"/>
                  </a:lnTo>
                  <a:lnTo>
                    <a:pt x="14" y="24"/>
                  </a:lnTo>
                  <a:lnTo>
                    <a:pt x="12" y="25"/>
                  </a:lnTo>
                  <a:lnTo>
                    <a:pt x="12" y="24"/>
                  </a:lnTo>
                  <a:lnTo>
                    <a:pt x="14" y="20"/>
                  </a:lnTo>
                  <a:lnTo>
                    <a:pt x="14" y="18"/>
                  </a:lnTo>
                  <a:lnTo>
                    <a:pt x="12" y="20"/>
                  </a:lnTo>
                  <a:lnTo>
                    <a:pt x="10" y="21"/>
                  </a:lnTo>
                  <a:lnTo>
                    <a:pt x="8" y="24"/>
                  </a:lnTo>
                  <a:lnTo>
                    <a:pt x="10" y="21"/>
                  </a:lnTo>
                  <a:lnTo>
                    <a:pt x="10" y="13"/>
                  </a:lnTo>
                  <a:lnTo>
                    <a:pt x="10" y="11"/>
                  </a:lnTo>
                  <a:lnTo>
                    <a:pt x="8" y="13"/>
                  </a:lnTo>
                  <a:lnTo>
                    <a:pt x="6" y="14"/>
                  </a:lnTo>
                  <a:lnTo>
                    <a:pt x="7" y="7"/>
                  </a:lnTo>
                  <a:lnTo>
                    <a:pt x="6" y="7"/>
                  </a:lnTo>
                  <a:lnTo>
                    <a:pt x="4" y="9"/>
                  </a:lnTo>
                  <a:lnTo>
                    <a:pt x="4" y="4"/>
                  </a:lnTo>
                  <a:lnTo>
                    <a:pt x="4" y="0"/>
                  </a:lnTo>
                  <a:lnTo>
                    <a:pt x="4" y="2"/>
                  </a:lnTo>
                  <a:lnTo>
                    <a:pt x="1" y="11"/>
                  </a:lnTo>
                  <a:lnTo>
                    <a:pt x="0" y="16"/>
                  </a:lnTo>
                  <a:lnTo>
                    <a:pt x="3" y="14"/>
                  </a:lnTo>
                  <a:close/>
                </a:path>
              </a:pathLst>
            </a:custGeom>
            <a:grpFill/>
            <a:ln w="9525">
              <a:noFill/>
              <a:round/>
            </a:ln>
          </p:spPr>
          <p:txBody>
            <a:bodyPr/>
            <a:lstStyle/>
            <a:p>
              <a:endParaRPr lang="zh-CN" altLang="en-US"/>
            </a:p>
          </p:txBody>
        </p:sp>
        <p:sp>
          <p:nvSpPr>
            <p:cNvPr id="53" name="Freeform 103"/>
            <p:cNvSpPr/>
            <p:nvPr/>
          </p:nvSpPr>
          <p:spPr bwMode="auto">
            <a:xfrm>
              <a:off x="7105814" y="3651766"/>
              <a:ext cx="330771" cy="523226"/>
            </a:xfrm>
            <a:custGeom>
              <a:avLst/>
              <a:gdLst>
                <a:gd name="T0" fmla="*/ 68 w 70"/>
                <a:gd name="T1" fmla="*/ 0 h 98"/>
                <a:gd name="T2" fmla="*/ 63 w 70"/>
                <a:gd name="T3" fmla="*/ 2 h 98"/>
                <a:gd name="T4" fmla="*/ 61 w 70"/>
                <a:gd name="T5" fmla="*/ 6 h 98"/>
                <a:gd name="T6" fmla="*/ 58 w 70"/>
                <a:gd name="T7" fmla="*/ 11 h 98"/>
                <a:gd name="T8" fmla="*/ 58 w 70"/>
                <a:gd name="T9" fmla="*/ 10 h 98"/>
                <a:gd name="T10" fmla="*/ 55 w 70"/>
                <a:gd name="T11" fmla="*/ 10 h 98"/>
                <a:gd name="T12" fmla="*/ 54 w 70"/>
                <a:gd name="T13" fmla="*/ 11 h 98"/>
                <a:gd name="T14" fmla="*/ 48 w 70"/>
                <a:gd name="T15" fmla="*/ 21 h 98"/>
                <a:gd name="T16" fmla="*/ 46 w 70"/>
                <a:gd name="T17" fmla="*/ 31 h 98"/>
                <a:gd name="T18" fmla="*/ 47 w 70"/>
                <a:gd name="T19" fmla="*/ 25 h 98"/>
                <a:gd name="T20" fmla="*/ 46 w 70"/>
                <a:gd name="T21" fmla="*/ 24 h 98"/>
                <a:gd name="T22" fmla="*/ 43 w 70"/>
                <a:gd name="T23" fmla="*/ 26 h 98"/>
                <a:gd name="T24" fmla="*/ 40 w 70"/>
                <a:gd name="T25" fmla="*/ 32 h 98"/>
                <a:gd name="T26" fmla="*/ 37 w 70"/>
                <a:gd name="T27" fmla="*/ 39 h 98"/>
                <a:gd name="T28" fmla="*/ 33 w 70"/>
                <a:gd name="T29" fmla="*/ 40 h 98"/>
                <a:gd name="T30" fmla="*/ 30 w 70"/>
                <a:gd name="T31" fmla="*/ 44 h 98"/>
                <a:gd name="T32" fmla="*/ 29 w 70"/>
                <a:gd name="T33" fmla="*/ 50 h 98"/>
                <a:gd name="T34" fmla="*/ 29 w 70"/>
                <a:gd name="T35" fmla="*/ 48 h 98"/>
                <a:gd name="T36" fmla="*/ 26 w 70"/>
                <a:gd name="T37" fmla="*/ 48 h 98"/>
                <a:gd name="T38" fmla="*/ 25 w 70"/>
                <a:gd name="T39" fmla="*/ 50 h 98"/>
                <a:gd name="T40" fmla="*/ 21 w 70"/>
                <a:gd name="T41" fmla="*/ 57 h 98"/>
                <a:gd name="T42" fmla="*/ 21 w 70"/>
                <a:gd name="T43" fmla="*/ 57 h 98"/>
                <a:gd name="T44" fmla="*/ 14 w 70"/>
                <a:gd name="T45" fmla="*/ 70 h 98"/>
                <a:gd name="T46" fmla="*/ 13 w 70"/>
                <a:gd name="T47" fmla="*/ 72 h 98"/>
                <a:gd name="T48" fmla="*/ 6 w 70"/>
                <a:gd name="T49" fmla="*/ 84 h 98"/>
                <a:gd name="T50" fmla="*/ 0 w 70"/>
                <a:gd name="T51" fmla="*/ 97 h 98"/>
                <a:gd name="T52" fmla="*/ 2 w 70"/>
                <a:gd name="T53" fmla="*/ 97 h 98"/>
                <a:gd name="T54" fmla="*/ 7 w 70"/>
                <a:gd name="T55" fmla="*/ 86 h 98"/>
                <a:gd name="T56" fmla="*/ 6 w 70"/>
                <a:gd name="T57" fmla="*/ 90 h 98"/>
                <a:gd name="T58" fmla="*/ 6 w 70"/>
                <a:gd name="T59" fmla="*/ 91 h 98"/>
                <a:gd name="T60" fmla="*/ 8 w 70"/>
                <a:gd name="T61" fmla="*/ 90 h 98"/>
                <a:gd name="T62" fmla="*/ 13 w 70"/>
                <a:gd name="T63" fmla="*/ 80 h 98"/>
                <a:gd name="T64" fmla="*/ 17 w 70"/>
                <a:gd name="T65" fmla="*/ 69 h 98"/>
                <a:gd name="T66" fmla="*/ 15 w 70"/>
                <a:gd name="T67" fmla="*/ 75 h 98"/>
                <a:gd name="T68" fmla="*/ 17 w 70"/>
                <a:gd name="T69" fmla="*/ 75 h 98"/>
                <a:gd name="T70" fmla="*/ 19 w 70"/>
                <a:gd name="T71" fmla="*/ 73 h 98"/>
                <a:gd name="T72" fmla="*/ 25 w 70"/>
                <a:gd name="T73" fmla="*/ 55 h 98"/>
                <a:gd name="T74" fmla="*/ 24 w 70"/>
                <a:gd name="T75" fmla="*/ 62 h 98"/>
                <a:gd name="T76" fmla="*/ 25 w 70"/>
                <a:gd name="T77" fmla="*/ 64 h 98"/>
                <a:gd name="T78" fmla="*/ 28 w 70"/>
                <a:gd name="T79" fmla="*/ 61 h 98"/>
                <a:gd name="T80" fmla="*/ 32 w 70"/>
                <a:gd name="T81" fmla="*/ 48 h 98"/>
                <a:gd name="T82" fmla="*/ 35 w 70"/>
                <a:gd name="T83" fmla="*/ 47 h 98"/>
                <a:gd name="T84" fmla="*/ 39 w 70"/>
                <a:gd name="T85" fmla="*/ 43 h 98"/>
                <a:gd name="T86" fmla="*/ 40 w 70"/>
                <a:gd name="T87" fmla="*/ 37 h 98"/>
                <a:gd name="T88" fmla="*/ 43 w 70"/>
                <a:gd name="T89" fmla="*/ 36 h 98"/>
                <a:gd name="T90" fmla="*/ 50 w 70"/>
                <a:gd name="T91" fmla="*/ 28 h 98"/>
                <a:gd name="T92" fmla="*/ 54 w 70"/>
                <a:gd name="T93" fmla="*/ 17 h 98"/>
                <a:gd name="T94" fmla="*/ 54 w 70"/>
                <a:gd name="T95" fmla="*/ 20 h 98"/>
                <a:gd name="T96" fmla="*/ 55 w 70"/>
                <a:gd name="T97" fmla="*/ 20 h 98"/>
                <a:gd name="T98" fmla="*/ 57 w 70"/>
                <a:gd name="T99" fmla="*/ 18 h 98"/>
                <a:gd name="T100" fmla="*/ 63 w 70"/>
                <a:gd name="T101" fmla="*/ 7 h 98"/>
                <a:gd name="T102" fmla="*/ 65 w 70"/>
                <a:gd name="T103" fmla="*/ 7 h 98"/>
                <a:gd name="T104" fmla="*/ 68 w 70"/>
                <a:gd name="T105" fmla="*/ 6 h 98"/>
                <a:gd name="T106" fmla="*/ 70 w 70"/>
                <a:gd name="T107" fmla="*/ 0 h 98"/>
                <a:gd name="T108" fmla="*/ 69 w 70"/>
                <a:gd name="T109" fmla="*/ 0 h 98"/>
                <a:gd name="T110" fmla="*/ 68 w 70"/>
                <a:gd name="T111" fmla="*/ 0 h 9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0" h="98">
                  <a:moveTo>
                    <a:pt x="68" y="0"/>
                  </a:moveTo>
                  <a:lnTo>
                    <a:pt x="68" y="0"/>
                  </a:lnTo>
                  <a:lnTo>
                    <a:pt x="65" y="0"/>
                  </a:lnTo>
                  <a:lnTo>
                    <a:pt x="63" y="2"/>
                  </a:lnTo>
                  <a:lnTo>
                    <a:pt x="61" y="6"/>
                  </a:lnTo>
                  <a:lnTo>
                    <a:pt x="58" y="11"/>
                  </a:lnTo>
                  <a:lnTo>
                    <a:pt x="58" y="10"/>
                  </a:lnTo>
                  <a:lnTo>
                    <a:pt x="57" y="10"/>
                  </a:lnTo>
                  <a:lnTo>
                    <a:pt x="55" y="10"/>
                  </a:lnTo>
                  <a:lnTo>
                    <a:pt x="54" y="11"/>
                  </a:lnTo>
                  <a:lnTo>
                    <a:pt x="51" y="15"/>
                  </a:lnTo>
                  <a:lnTo>
                    <a:pt x="48" y="21"/>
                  </a:lnTo>
                  <a:lnTo>
                    <a:pt x="47" y="26"/>
                  </a:lnTo>
                  <a:lnTo>
                    <a:pt x="46" y="31"/>
                  </a:lnTo>
                  <a:lnTo>
                    <a:pt x="47" y="25"/>
                  </a:lnTo>
                  <a:lnTo>
                    <a:pt x="46" y="24"/>
                  </a:lnTo>
                  <a:lnTo>
                    <a:pt x="44" y="25"/>
                  </a:lnTo>
                  <a:lnTo>
                    <a:pt x="43" y="26"/>
                  </a:lnTo>
                  <a:lnTo>
                    <a:pt x="40" y="32"/>
                  </a:lnTo>
                  <a:lnTo>
                    <a:pt x="37" y="39"/>
                  </a:lnTo>
                  <a:lnTo>
                    <a:pt x="35" y="39"/>
                  </a:lnTo>
                  <a:lnTo>
                    <a:pt x="33" y="40"/>
                  </a:lnTo>
                  <a:lnTo>
                    <a:pt x="30" y="44"/>
                  </a:lnTo>
                  <a:lnTo>
                    <a:pt x="29" y="50"/>
                  </a:lnTo>
                  <a:lnTo>
                    <a:pt x="29" y="48"/>
                  </a:lnTo>
                  <a:lnTo>
                    <a:pt x="28" y="48"/>
                  </a:lnTo>
                  <a:lnTo>
                    <a:pt x="26" y="48"/>
                  </a:lnTo>
                  <a:lnTo>
                    <a:pt x="25" y="50"/>
                  </a:lnTo>
                  <a:lnTo>
                    <a:pt x="21" y="57"/>
                  </a:lnTo>
                  <a:lnTo>
                    <a:pt x="17" y="64"/>
                  </a:lnTo>
                  <a:lnTo>
                    <a:pt x="14" y="70"/>
                  </a:lnTo>
                  <a:lnTo>
                    <a:pt x="13" y="72"/>
                  </a:lnTo>
                  <a:lnTo>
                    <a:pt x="6" y="84"/>
                  </a:lnTo>
                  <a:lnTo>
                    <a:pt x="0" y="97"/>
                  </a:lnTo>
                  <a:lnTo>
                    <a:pt x="2" y="98"/>
                  </a:lnTo>
                  <a:lnTo>
                    <a:pt x="2" y="97"/>
                  </a:lnTo>
                  <a:lnTo>
                    <a:pt x="7" y="86"/>
                  </a:lnTo>
                  <a:lnTo>
                    <a:pt x="6" y="90"/>
                  </a:lnTo>
                  <a:lnTo>
                    <a:pt x="6" y="91"/>
                  </a:lnTo>
                  <a:lnTo>
                    <a:pt x="7" y="91"/>
                  </a:lnTo>
                  <a:lnTo>
                    <a:pt x="8" y="90"/>
                  </a:lnTo>
                  <a:lnTo>
                    <a:pt x="13" y="80"/>
                  </a:lnTo>
                  <a:lnTo>
                    <a:pt x="17" y="69"/>
                  </a:lnTo>
                  <a:lnTo>
                    <a:pt x="15" y="75"/>
                  </a:lnTo>
                  <a:lnTo>
                    <a:pt x="17" y="75"/>
                  </a:lnTo>
                  <a:lnTo>
                    <a:pt x="19" y="73"/>
                  </a:lnTo>
                  <a:lnTo>
                    <a:pt x="25" y="55"/>
                  </a:lnTo>
                  <a:lnTo>
                    <a:pt x="24" y="59"/>
                  </a:lnTo>
                  <a:lnTo>
                    <a:pt x="24" y="62"/>
                  </a:lnTo>
                  <a:lnTo>
                    <a:pt x="25" y="64"/>
                  </a:lnTo>
                  <a:lnTo>
                    <a:pt x="26" y="62"/>
                  </a:lnTo>
                  <a:lnTo>
                    <a:pt x="28" y="61"/>
                  </a:lnTo>
                  <a:lnTo>
                    <a:pt x="32" y="48"/>
                  </a:lnTo>
                  <a:lnTo>
                    <a:pt x="35" y="47"/>
                  </a:lnTo>
                  <a:lnTo>
                    <a:pt x="39" y="43"/>
                  </a:lnTo>
                  <a:lnTo>
                    <a:pt x="40" y="37"/>
                  </a:lnTo>
                  <a:lnTo>
                    <a:pt x="43" y="36"/>
                  </a:lnTo>
                  <a:lnTo>
                    <a:pt x="47" y="32"/>
                  </a:lnTo>
                  <a:lnTo>
                    <a:pt x="50" y="28"/>
                  </a:lnTo>
                  <a:lnTo>
                    <a:pt x="54" y="17"/>
                  </a:lnTo>
                  <a:lnTo>
                    <a:pt x="54" y="20"/>
                  </a:lnTo>
                  <a:lnTo>
                    <a:pt x="55" y="20"/>
                  </a:lnTo>
                  <a:lnTo>
                    <a:pt x="57" y="18"/>
                  </a:lnTo>
                  <a:lnTo>
                    <a:pt x="61" y="13"/>
                  </a:lnTo>
                  <a:lnTo>
                    <a:pt x="63" y="7"/>
                  </a:lnTo>
                  <a:lnTo>
                    <a:pt x="65" y="7"/>
                  </a:lnTo>
                  <a:lnTo>
                    <a:pt x="68" y="6"/>
                  </a:lnTo>
                  <a:lnTo>
                    <a:pt x="69" y="3"/>
                  </a:lnTo>
                  <a:lnTo>
                    <a:pt x="70" y="0"/>
                  </a:lnTo>
                  <a:lnTo>
                    <a:pt x="69" y="0"/>
                  </a:lnTo>
                  <a:lnTo>
                    <a:pt x="68" y="0"/>
                  </a:lnTo>
                  <a:close/>
                </a:path>
              </a:pathLst>
            </a:custGeom>
            <a:grpFill/>
            <a:ln w="9525">
              <a:noFill/>
              <a:round/>
            </a:ln>
          </p:spPr>
          <p:txBody>
            <a:bodyPr/>
            <a:lstStyle/>
            <a:p>
              <a:endParaRPr lang="zh-CN" altLang="en-US"/>
            </a:p>
          </p:txBody>
        </p:sp>
        <p:sp>
          <p:nvSpPr>
            <p:cNvPr id="54" name="Freeform 104"/>
            <p:cNvSpPr>
              <a:spLocks noEditPoints="1"/>
            </p:cNvSpPr>
            <p:nvPr/>
          </p:nvSpPr>
          <p:spPr bwMode="auto">
            <a:xfrm>
              <a:off x="4506903" y="3224643"/>
              <a:ext cx="2929682" cy="987725"/>
            </a:xfrm>
            <a:custGeom>
              <a:avLst/>
              <a:gdLst>
                <a:gd name="T0" fmla="*/ 618 w 620"/>
                <a:gd name="T1" fmla="*/ 72 h 185"/>
                <a:gd name="T2" fmla="*/ 587 w 620"/>
                <a:gd name="T3" fmla="*/ 35 h 185"/>
                <a:gd name="T4" fmla="*/ 565 w 620"/>
                <a:gd name="T5" fmla="*/ 18 h 185"/>
                <a:gd name="T6" fmla="*/ 598 w 620"/>
                <a:gd name="T7" fmla="*/ 95 h 185"/>
                <a:gd name="T8" fmla="*/ 560 w 620"/>
                <a:gd name="T9" fmla="*/ 152 h 185"/>
                <a:gd name="T10" fmla="*/ 492 w 620"/>
                <a:gd name="T11" fmla="*/ 168 h 185"/>
                <a:gd name="T12" fmla="*/ 338 w 620"/>
                <a:gd name="T13" fmla="*/ 168 h 185"/>
                <a:gd name="T14" fmla="*/ 144 w 620"/>
                <a:gd name="T15" fmla="*/ 164 h 185"/>
                <a:gd name="T16" fmla="*/ 37 w 620"/>
                <a:gd name="T17" fmla="*/ 170 h 185"/>
                <a:gd name="T18" fmla="*/ 279 w 620"/>
                <a:gd name="T19" fmla="*/ 168 h 185"/>
                <a:gd name="T20" fmla="*/ 413 w 620"/>
                <a:gd name="T21" fmla="*/ 171 h 185"/>
                <a:gd name="T22" fmla="*/ 516 w 620"/>
                <a:gd name="T23" fmla="*/ 171 h 185"/>
                <a:gd name="T24" fmla="*/ 543 w 620"/>
                <a:gd name="T25" fmla="*/ 170 h 185"/>
                <a:gd name="T26" fmla="*/ 549 w 620"/>
                <a:gd name="T27" fmla="*/ 170 h 185"/>
                <a:gd name="T28" fmla="*/ 408 w 620"/>
                <a:gd name="T29" fmla="*/ 178 h 185"/>
                <a:gd name="T30" fmla="*/ 267 w 620"/>
                <a:gd name="T31" fmla="*/ 182 h 185"/>
                <a:gd name="T32" fmla="*/ 132 w 620"/>
                <a:gd name="T33" fmla="*/ 179 h 185"/>
                <a:gd name="T34" fmla="*/ 13 w 620"/>
                <a:gd name="T35" fmla="*/ 181 h 185"/>
                <a:gd name="T36" fmla="*/ 2 w 620"/>
                <a:gd name="T37" fmla="*/ 177 h 185"/>
                <a:gd name="T38" fmla="*/ 9 w 620"/>
                <a:gd name="T39" fmla="*/ 159 h 185"/>
                <a:gd name="T40" fmla="*/ 66 w 620"/>
                <a:gd name="T41" fmla="*/ 102 h 185"/>
                <a:gd name="T42" fmla="*/ 48 w 620"/>
                <a:gd name="T43" fmla="*/ 60 h 185"/>
                <a:gd name="T44" fmla="*/ 56 w 620"/>
                <a:gd name="T45" fmla="*/ 17 h 185"/>
                <a:gd name="T46" fmla="*/ 194 w 620"/>
                <a:gd name="T47" fmla="*/ 14 h 185"/>
                <a:gd name="T48" fmla="*/ 282 w 620"/>
                <a:gd name="T49" fmla="*/ 7 h 185"/>
                <a:gd name="T50" fmla="*/ 429 w 620"/>
                <a:gd name="T51" fmla="*/ 9 h 185"/>
                <a:gd name="T52" fmla="*/ 536 w 620"/>
                <a:gd name="T53" fmla="*/ 3 h 185"/>
                <a:gd name="T54" fmla="*/ 494 w 620"/>
                <a:gd name="T55" fmla="*/ 2 h 185"/>
                <a:gd name="T56" fmla="*/ 330 w 620"/>
                <a:gd name="T57" fmla="*/ 5 h 185"/>
                <a:gd name="T58" fmla="*/ 217 w 620"/>
                <a:gd name="T59" fmla="*/ 9 h 185"/>
                <a:gd name="T60" fmla="*/ 78 w 620"/>
                <a:gd name="T61" fmla="*/ 10 h 185"/>
                <a:gd name="T62" fmla="*/ 26 w 620"/>
                <a:gd name="T63" fmla="*/ 21 h 185"/>
                <a:gd name="T64" fmla="*/ 23 w 620"/>
                <a:gd name="T65" fmla="*/ 20 h 185"/>
                <a:gd name="T66" fmla="*/ 19 w 620"/>
                <a:gd name="T67" fmla="*/ 32 h 185"/>
                <a:gd name="T68" fmla="*/ 27 w 620"/>
                <a:gd name="T69" fmla="*/ 51 h 185"/>
                <a:gd name="T70" fmla="*/ 56 w 620"/>
                <a:gd name="T71" fmla="*/ 100 h 185"/>
                <a:gd name="T72" fmla="*/ 11 w 620"/>
                <a:gd name="T73" fmla="*/ 153 h 185"/>
                <a:gd name="T74" fmla="*/ 0 w 620"/>
                <a:gd name="T75" fmla="*/ 173 h 185"/>
                <a:gd name="T76" fmla="*/ 0 w 620"/>
                <a:gd name="T77" fmla="*/ 185 h 185"/>
                <a:gd name="T78" fmla="*/ 7 w 620"/>
                <a:gd name="T79" fmla="*/ 182 h 185"/>
                <a:gd name="T80" fmla="*/ 97 w 620"/>
                <a:gd name="T81" fmla="*/ 181 h 185"/>
                <a:gd name="T82" fmla="*/ 231 w 620"/>
                <a:gd name="T83" fmla="*/ 185 h 185"/>
                <a:gd name="T84" fmla="*/ 370 w 620"/>
                <a:gd name="T85" fmla="*/ 184 h 185"/>
                <a:gd name="T86" fmla="*/ 549 w 620"/>
                <a:gd name="T87" fmla="*/ 181 h 185"/>
                <a:gd name="T88" fmla="*/ 557 w 620"/>
                <a:gd name="T89" fmla="*/ 171 h 185"/>
                <a:gd name="T90" fmla="*/ 611 w 620"/>
                <a:gd name="T91" fmla="*/ 94 h 185"/>
                <a:gd name="T92" fmla="*/ 620 w 620"/>
                <a:gd name="T93" fmla="*/ 82 h 185"/>
                <a:gd name="T94" fmla="*/ 44 w 620"/>
                <a:gd name="T95" fmla="*/ 76 h 185"/>
                <a:gd name="T96" fmla="*/ 26 w 620"/>
                <a:gd name="T97" fmla="*/ 35 h 185"/>
                <a:gd name="T98" fmla="*/ 24 w 620"/>
                <a:gd name="T99" fmla="*/ 24 h 185"/>
                <a:gd name="T100" fmla="*/ 60 w 620"/>
                <a:gd name="T101" fmla="*/ 94 h 185"/>
                <a:gd name="T102" fmla="*/ 59 w 620"/>
                <a:gd name="T103" fmla="*/ 105 h 185"/>
                <a:gd name="T104" fmla="*/ 602 w 620"/>
                <a:gd name="T105" fmla="*/ 102 h 185"/>
                <a:gd name="T106" fmla="*/ 552 w 620"/>
                <a:gd name="T107" fmla="*/ 173 h 185"/>
                <a:gd name="T108" fmla="*/ 558 w 620"/>
                <a:gd name="T109" fmla="*/ 164 h 185"/>
                <a:gd name="T110" fmla="*/ 553 w 620"/>
                <a:gd name="T111" fmla="*/ 163 h 185"/>
                <a:gd name="T112" fmla="*/ 553 w 620"/>
                <a:gd name="T113" fmla="*/ 163 h 185"/>
                <a:gd name="T114" fmla="*/ 607 w 620"/>
                <a:gd name="T115" fmla="*/ 89 h 185"/>
                <a:gd name="T116" fmla="*/ 616 w 620"/>
                <a:gd name="T117" fmla="*/ 83 h 185"/>
                <a:gd name="T118" fmla="*/ 602 w 620"/>
                <a:gd name="T119" fmla="*/ 102 h 1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0" h="185">
                  <a:moveTo>
                    <a:pt x="620" y="80"/>
                  </a:moveTo>
                  <a:lnTo>
                    <a:pt x="620" y="80"/>
                  </a:lnTo>
                  <a:lnTo>
                    <a:pt x="619" y="78"/>
                  </a:lnTo>
                  <a:lnTo>
                    <a:pt x="619" y="75"/>
                  </a:lnTo>
                  <a:lnTo>
                    <a:pt x="618" y="72"/>
                  </a:lnTo>
                  <a:lnTo>
                    <a:pt x="602" y="54"/>
                  </a:lnTo>
                  <a:lnTo>
                    <a:pt x="587" y="35"/>
                  </a:lnTo>
                  <a:lnTo>
                    <a:pt x="569" y="17"/>
                  </a:lnTo>
                  <a:lnTo>
                    <a:pt x="552" y="0"/>
                  </a:lnTo>
                  <a:lnTo>
                    <a:pt x="550" y="2"/>
                  </a:lnTo>
                  <a:lnTo>
                    <a:pt x="565" y="18"/>
                  </a:lnTo>
                  <a:lnTo>
                    <a:pt x="580" y="35"/>
                  </a:lnTo>
                  <a:lnTo>
                    <a:pt x="597" y="56"/>
                  </a:lnTo>
                  <a:lnTo>
                    <a:pt x="615" y="75"/>
                  </a:lnTo>
                  <a:lnTo>
                    <a:pt x="598" y="95"/>
                  </a:lnTo>
                  <a:lnTo>
                    <a:pt x="582" y="116"/>
                  </a:lnTo>
                  <a:lnTo>
                    <a:pt x="574" y="128"/>
                  </a:lnTo>
                  <a:lnTo>
                    <a:pt x="565" y="141"/>
                  </a:lnTo>
                  <a:lnTo>
                    <a:pt x="560" y="152"/>
                  </a:lnTo>
                  <a:lnTo>
                    <a:pt x="550" y="164"/>
                  </a:lnTo>
                  <a:lnTo>
                    <a:pt x="521" y="167"/>
                  </a:lnTo>
                  <a:lnTo>
                    <a:pt x="507" y="167"/>
                  </a:lnTo>
                  <a:lnTo>
                    <a:pt x="492" y="168"/>
                  </a:lnTo>
                  <a:lnTo>
                    <a:pt x="457" y="167"/>
                  </a:lnTo>
                  <a:lnTo>
                    <a:pt x="419" y="167"/>
                  </a:lnTo>
                  <a:lnTo>
                    <a:pt x="356" y="168"/>
                  </a:lnTo>
                  <a:lnTo>
                    <a:pt x="338" y="168"/>
                  </a:lnTo>
                  <a:lnTo>
                    <a:pt x="322" y="167"/>
                  </a:lnTo>
                  <a:lnTo>
                    <a:pt x="304" y="166"/>
                  </a:lnTo>
                  <a:lnTo>
                    <a:pt x="286" y="164"/>
                  </a:lnTo>
                  <a:lnTo>
                    <a:pt x="216" y="164"/>
                  </a:lnTo>
                  <a:lnTo>
                    <a:pt x="144" y="164"/>
                  </a:lnTo>
                  <a:lnTo>
                    <a:pt x="74" y="166"/>
                  </a:lnTo>
                  <a:lnTo>
                    <a:pt x="4" y="170"/>
                  </a:lnTo>
                  <a:lnTo>
                    <a:pt x="37" y="170"/>
                  </a:lnTo>
                  <a:lnTo>
                    <a:pt x="70" y="168"/>
                  </a:lnTo>
                  <a:lnTo>
                    <a:pt x="103" y="167"/>
                  </a:lnTo>
                  <a:lnTo>
                    <a:pt x="136" y="167"/>
                  </a:lnTo>
                  <a:lnTo>
                    <a:pt x="279" y="168"/>
                  </a:lnTo>
                  <a:lnTo>
                    <a:pt x="313" y="170"/>
                  </a:lnTo>
                  <a:lnTo>
                    <a:pt x="349" y="173"/>
                  </a:lnTo>
                  <a:lnTo>
                    <a:pt x="364" y="173"/>
                  </a:lnTo>
                  <a:lnTo>
                    <a:pt x="381" y="173"/>
                  </a:lnTo>
                  <a:lnTo>
                    <a:pt x="413" y="171"/>
                  </a:lnTo>
                  <a:lnTo>
                    <a:pt x="448" y="171"/>
                  </a:lnTo>
                  <a:lnTo>
                    <a:pt x="485" y="171"/>
                  </a:lnTo>
                  <a:lnTo>
                    <a:pt x="501" y="171"/>
                  </a:lnTo>
                  <a:lnTo>
                    <a:pt x="516" y="171"/>
                  </a:lnTo>
                  <a:lnTo>
                    <a:pt x="546" y="168"/>
                  </a:lnTo>
                  <a:lnTo>
                    <a:pt x="545" y="168"/>
                  </a:lnTo>
                  <a:lnTo>
                    <a:pt x="543" y="170"/>
                  </a:lnTo>
                  <a:lnTo>
                    <a:pt x="546" y="168"/>
                  </a:lnTo>
                  <a:lnTo>
                    <a:pt x="549" y="168"/>
                  </a:lnTo>
                  <a:lnTo>
                    <a:pt x="549" y="170"/>
                  </a:lnTo>
                  <a:lnTo>
                    <a:pt x="549" y="178"/>
                  </a:lnTo>
                  <a:lnTo>
                    <a:pt x="514" y="177"/>
                  </a:lnTo>
                  <a:lnTo>
                    <a:pt x="479" y="177"/>
                  </a:lnTo>
                  <a:lnTo>
                    <a:pt x="408" y="178"/>
                  </a:lnTo>
                  <a:lnTo>
                    <a:pt x="374" y="181"/>
                  </a:lnTo>
                  <a:lnTo>
                    <a:pt x="340" y="182"/>
                  </a:lnTo>
                  <a:lnTo>
                    <a:pt x="302" y="182"/>
                  </a:lnTo>
                  <a:lnTo>
                    <a:pt x="267" y="182"/>
                  </a:lnTo>
                  <a:lnTo>
                    <a:pt x="234" y="184"/>
                  </a:lnTo>
                  <a:lnTo>
                    <a:pt x="202" y="182"/>
                  </a:lnTo>
                  <a:lnTo>
                    <a:pt x="166" y="179"/>
                  </a:lnTo>
                  <a:lnTo>
                    <a:pt x="132" y="179"/>
                  </a:lnTo>
                  <a:lnTo>
                    <a:pt x="95" y="179"/>
                  </a:lnTo>
                  <a:lnTo>
                    <a:pt x="59" y="179"/>
                  </a:lnTo>
                  <a:lnTo>
                    <a:pt x="29" y="179"/>
                  </a:lnTo>
                  <a:lnTo>
                    <a:pt x="13" y="181"/>
                  </a:lnTo>
                  <a:lnTo>
                    <a:pt x="7" y="182"/>
                  </a:lnTo>
                  <a:lnTo>
                    <a:pt x="0" y="184"/>
                  </a:lnTo>
                  <a:lnTo>
                    <a:pt x="2" y="181"/>
                  </a:lnTo>
                  <a:lnTo>
                    <a:pt x="2" y="177"/>
                  </a:lnTo>
                  <a:lnTo>
                    <a:pt x="2" y="170"/>
                  </a:lnTo>
                  <a:lnTo>
                    <a:pt x="5" y="167"/>
                  </a:lnTo>
                  <a:lnTo>
                    <a:pt x="7" y="163"/>
                  </a:lnTo>
                  <a:lnTo>
                    <a:pt x="9" y="159"/>
                  </a:lnTo>
                  <a:lnTo>
                    <a:pt x="15" y="152"/>
                  </a:lnTo>
                  <a:lnTo>
                    <a:pt x="34" y="133"/>
                  </a:lnTo>
                  <a:lnTo>
                    <a:pt x="49" y="117"/>
                  </a:lnTo>
                  <a:lnTo>
                    <a:pt x="66" y="102"/>
                  </a:lnTo>
                  <a:lnTo>
                    <a:pt x="67" y="101"/>
                  </a:lnTo>
                  <a:lnTo>
                    <a:pt x="67" y="100"/>
                  </a:lnTo>
                  <a:lnTo>
                    <a:pt x="59" y="79"/>
                  </a:lnTo>
                  <a:lnTo>
                    <a:pt x="48" y="60"/>
                  </a:lnTo>
                  <a:lnTo>
                    <a:pt x="37" y="42"/>
                  </a:lnTo>
                  <a:lnTo>
                    <a:pt x="27" y="21"/>
                  </a:lnTo>
                  <a:lnTo>
                    <a:pt x="56" y="17"/>
                  </a:lnTo>
                  <a:lnTo>
                    <a:pt x="70" y="16"/>
                  </a:lnTo>
                  <a:lnTo>
                    <a:pt x="85" y="16"/>
                  </a:lnTo>
                  <a:lnTo>
                    <a:pt x="161" y="16"/>
                  </a:lnTo>
                  <a:lnTo>
                    <a:pt x="194" y="14"/>
                  </a:lnTo>
                  <a:lnTo>
                    <a:pt x="227" y="13"/>
                  </a:lnTo>
                  <a:lnTo>
                    <a:pt x="243" y="10"/>
                  </a:lnTo>
                  <a:lnTo>
                    <a:pt x="261" y="7"/>
                  </a:lnTo>
                  <a:lnTo>
                    <a:pt x="282" y="7"/>
                  </a:lnTo>
                  <a:lnTo>
                    <a:pt x="301" y="9"/>
                  </a:lnTo>
                  <a:lnTo>
                    <a:pt x="334" y="9"/>
                  </a:lnTo>
                  <a:lnTo>
                    <a:pt x="366" y="9"/>
                  </a:lnTo>
                  <a:lnTo>
                    <a:pt x="429" y="9"/>
                  </a:lnTo>
                  <a:lnTo>
                    <a:pt x="461" y="7"/>
                  </a:lnTo>
                  <a:lnTo>
                    <a:pt x="491" y="6"/>
                  </a:lnTo>
                  <a:lnTo>
                    <a:pt x="521" y="5"/>
                  </a:lnTo>
                  <a:lnTo>
                    <a:pt x="536" y="3"/>
                  </a:lnTo>
                  <a:lnTo>
                    <a:pt x="550" y="0"/>
                  </a:lnTo>
                  <a:lnTo>
                    <a:pt x="521" y="0"/>
                  </a:lnTo>
                  <a:lnTo>
                    <a:pt x="494" y="2"/>
                  </a:lnTo>
                  <a:lnTo>
                    <a:pt x="462" y="3"/>
                  </a:lnTo>
                  <a:lnTo>
                    <a:pt x="432" y="5"/>
                  </a:lnTo>
                  <a:lnTo>
                    <a:pt x="363" y="5"/>
                  </a:lnTo>
                  <a:lnTo>
                    <a:pt x="330" y="5"/>
                  </a:lnTo>
                  <a:lnTo>
                    <a:pt x="296" y="3"/>
                  </a:lnTo>
                  <a:lnTo>
                    <a:pt x="265" y="3"/>
                  </a:lnTo>
                  <a:lnTo>
                    <a:pt x="235" y="7"/>
                  </a:lnTo>
                  <a:lnTo>
                    <a:pt x="217" y="9"/>
                  </a:lnTo>
                  <a:lnTo>
                    <a:pt x="199" y="10"/>
                  </a:lnTo>
                  <a:lnTo>
                    <a:pt x="163" y="10"/>
                  </a:lnTo>
                  <a:lnTo>
                    <a:pt x="93" y="10"/>
                  </a:lnTo>
                  <a:lnTo>
                    <a:pt x="78" y="10"/>
                  </a:lnTo>
                  <a:lnTo>
                    <a:pt x="62" y="11"/>
                  </a:lnTo>
                  <a:lnTo>
                    <a:pt x="30" y="17"/>
                  </a:lnTo>
                  <a:lnTo>
                    <a:pt x="27" y="18"/>
                  </a:lnTo>
                  <a:lnTo>
                    <a:pt x="26" y="21"/>
                  </a:lnTo>
                  <a:lnTo>
                    <a:pt x="24" y="22"/>
                  </a:lnTo>
                  <a:lnTo>
                    <a:pt x="24" y="18"/>
                  </a:lnTo>
                  <a:lnTo>
                    <a:pt x="23" y="20"/>
                  </a:lnTo>
                  <a:lnTo>
                    <a:pt x="22" y="21"/>
                  </a:lnTo>
                  <a:lnTo>
                    <a:pt x="20" y="29"/>
                  </a:lnTo>
                  <a:lnTo>
                    <a:pt x="19" y="31"/>
                  </a:lnTo>
                  <a:lnTo>
                    <a:pt x="19" y="32"/>
                  </a:lnTo>
                  <a:lnTo>
                    <a:pt x="19" y="33"/>
                  </a:lnTo>
                  <a:lnTo>
                    <a:pt x="27" y="51"/>
                  </a:lnTo>
                  <a:lnTo>
                    <a:pt x="37" y="69"/>
                  </a:lnTo>
                  <a:lnTo>
                    <a:pt x="45" y="84"/>
                  </a:lnTo>
                  <a:lnTo>
                    <a:pt x="52" y="94"/>
                  </a:lnTo>
                  <a:lnTo>
                    <a:pt x="56" y="100"/>
                  </a:lnTo>
                  <a:lnTo>
                    <a:pt x="59" y="105"/>
                  </a:lnTo>
                  <a:lnTo>
                    <a:pt x="42" y="120"/>
                  </a:lnTo>
                  <a:lnTo>
                    <a:pt x="26" y="137"/>
                  </a:lnTo>
                  <a:lnTo>
                    <a:pt x="11" y="153"/>
                  </a:lnTo>
                  <a:lnTo>
                    <a:pt x="7" y="159"/>
                  </a:lnTo>
                  <a:lnTo>
                    <a:pt x="2" y="166"/>
                  </a:lnTo>
                  <a:lnTo>
                    <a:pt x="0" y="168"/>
                  </a:lnTo>
                  <a:lnTo>
                    <a:pt x="0" y="173"/>
                  </a:lnTo>
                  <a:lnTo>
                    <a:pt x="0" y="178"/>
                  </a:lnTo>
                  <a:lnTo>
                    <a:pt x="0" y="182"/>
                  </a:lnTo>
                  <a:lnTo>
                    <a:pt x="0" y="184"/>
                  </a:lnTo>
                  <a:lnTo>
                    <a:pt x="0" y="185"/>
                  </a:lnTo>
                  <a:lnTo>
                    <a:pt x="7" y="182"/>
                  </a:lnTo>
                  <a:lnTo>
                    <a:pt x="13" y="182"/>
                  </a:lnTo>
                  <a:lnTo>
                    <a:pt x="27" y="182"/>
                  </a:lnTo>
                  <a:lnTo>
                    <a:pt x="63" y="181"/>
                  </a:lnTo>
                  <a:lnTo>
                    <a:pt x="97" y="181"/>
                  </a:lnTo>
                  <a:lnTo>
                    <a:pt x="130" y="181"/>
                  </a:lnTo>
                  <a:lnTo>
                    <a:pt x="163" y="182"/>
                  </a:lnTo>
                  <a:lnTo>
                    <a:pt x="195" y="184"/>
                  </a:lnTo>
                  <a:lnTo>
                    <a:pt x="231" y="185"/>
                  </a:lnTo>
                  <a:lnTo>
                    <a:pt x="265" y="185"/>
                  </a:lnTo>
                  <a:lnTo>
                    <a:pt x="298" y="185"/>
                  </a:lnTo>
                  <a:lnTo>
                    <a:pt x="333" y="185"/>
                  </a:lnTo>
                  <a:lnTo>
                    <a:pt x="370" y="184"/>
                  </a:lnTo>
                  <a:lnTo>
                    <a:pt x="407" y="181"/>
                  </a:lnTo>
                  <a:lnTo>
                    <a:pt x="443" y="179"/>
                  </a:lnTo>
                  <a:lnTo>
                    <a:pt x="479" y="179"/>
                  </a:lnTo>
                  <a:lnTo>
                    <a:pt x="514" y="179"/>
                  </a:lnTo>
                  <a:lnTo>
                    <a:pt x="549" y="181"/>
                  </a:lnTo>
                  <a:lnTo>
                    <a:pt x="550" y="181"/>
                  </a:lnTo>
                  <a:lnTo>
                    <a:pt x="557" y="171"/>
                  </a:lnTo>
                  <a:lnTo>
                    <a:pt x="563" y="163"/>
                  </a:lnTo>
                  <a:lnTo>
                    <a:pt x="587" y="127"/>
                  </a:lnTo>
                  <a:lnTo>
                    <a:pt x="600" y="111"/>
                  </a:lnTo>
                  <a:lnTo>
                    <a:pt x="611" y="94"/>
                  </a:lnTo>
                  <a:lnTo>
                    <a:pt x="619" y="84"/>
                  </a:lnTo>
                  <a:lnTo>
                    <a:pt x="620" y="83"/>
                  </a:lnTo>
                  <a:lnTo>
                    <a:pt x="620" y="82"/>
                  </a:lnTo>
                  <a:lnTo>
                    <a:pt x="620" y="80"/>
                  </a:lnTo>
                  <a:close/>
                  <a:moveTo>
                    <a:pt x="44" y="76"/>
                  </a:moveTo>
                  <a:lnTo>
                    <a:pt x="44" y="76"/>
                  </a:lnTo>
                  <a:lnTo>
                    <a:pt x="34" y="57"/>
                  </a:lnTo>
                  <a:lnTo>
                    <a:pt x="24" y="36"/>
                  </a:lnTo>
                  <a:lnTo>
                    <a:pt x="26" y="35"/>
                  </a:lnTo>
                  <a:lnTo>
                    <a:pt x="24" y="33"/>
                  </a:lnTo>
                  <a:lnTo>
                    <a:pt x="24" y="31"/>
                  </a:lnTo>
                  <a:lnTo>
                    <a:pt x="24" y="27"/>
                  </a:lnTo>
                  <a:lnTo>
                    <a:pt x="24" y="24"/>
                  </a:lnTo>
                  <a:lnTo>
                    <a:pt x="33" y="42"/>
                  </a:lnTo>
                  <a:lnTo>
                    <a:pt x="41" y="60"/>
                  </a:lnTo>
                  <a:lnTo>
                    <a:pt x="51" y="76"/>
                  </a:lnTo>
                  <a:lnTo>
                    <a:pt x="60" y="94"/>
                  </a:lnTo>
                  <a:lnTo>
                    <a:pt x="63" y="98"/>
                  </a:lnTo>
                  <a:lnTo>
                    <a:pt x="63" y="100"/>
                  </a:lnTo>
                  <a:lnTo>
                    <a:pt x="63" y="101"/>
                  </a:lnTo>
                  <a:lnTo>
                    <a:pt x="59" y="105"/>
                  </a:lnTo>
                  <a:lnTo>
                    <a:pt x="58" y="97"/>
                  </a:lnTo>
                  <a:lnTo>
                    <a:pt x="53" y="90"/>
                  </a:lnTo>
                  <a:lnTo>
                    <a:pt x="44" y="76"/>
                  </a:lnTo>
                  <a:close/>
                  <a:moveTo>
                    <a:pt x="602" y="102"/>
                  </a:moveTo>
                  <a:lnTo>
                    <a:pt x="602" y="102"/>
                  </a:lnTo>
                  <a:lnTo>
                    <a:pt x="582" y="133"/>
                  </a:lnTo>
                  <a:lnTo>
                    <a:pt x="552" y="178"/>
                  </a:lnTo>
                  <a:lnTo>
                    <a:pt x="552" y="173"/>
                  </a:lnTo>
                  <a:lnTo>
                    <a:pt x="552" y="168"/>
                  </a:lnTo>
                  <a:lnTo>
                    <a:pt x="556" y="167"/>
                  </a:lnTo>
                  <a:lnTo>
                    <a:pt x="558" y="166"/>
                  </a:lnTo>
                  <a:lnTo>
                    <a:pt x="558" y="164"/>
                  </a:lnTo>
                  <a:lnTo>
                    <a:pt x="553" y="164"/>
                  </a:lnTo>
                  <a:lnTo>
                    <a:pt x="553" y="163"/>
                  </a:lnTo>
                  <a:lnTo>
                    <a:pt x="572" y="137"/>
                  </a:lnTo>
                  <a:lnTo>
                    <a:pt x="585" y="119"/>
                  </a:lnTo>
                  <a:lnTo>
                    <a:pt x="597" y="101"/>
                  </a:lnTo>
                  <a:lnTo>
                    <a:pt x="607" y="89"/>
                  </a:lnTo>
                  <a:lnTo>
                    <a:pt x="616" y="76"/>
                  </a:lnTo>
                  <a:lnTo>
                    <a:pt x="616" y="80"/>
                  </a:lnTo>
                  <a:lnTo>
                    <a:pt x="616" y="83"/>
                  </a:lnTo>
                  <a:lnTo>
                    <a:pt x="613" y="87"/>
                  </a:lnTo>
                  <a:lnTo>
                    <a:pt x="611" y="93"/>
                  </a:lnTo>
                  <a:lnTo>
                    <a:pt x="602" y="102"/>
                  </a:lnTo>
                  <a:close/>
                </a:path>
              </a:pathLst>
            </a:custGeom>
            <a:grpFill/>
            <a:ln w="9525">
              <a:noFill/>
              <a:round/>
            </a:ln>
          </p:spPr>
          <p:txBody>
            <a:bodyPr/>
            <a:lstStyle/>
            <a:p>
              <a:endParaRPr lang="zh-CN" altLang="en-US"/>
            </a:p>
          </p:txBody>
        </p:sp>
      </p:grpSp>
      <p:sp>
        <p:nvSpPr>
          <p:cNvPr id="3" name="文本框 2"/>
          <p:cNvSpPr txBox="1"/>
          <p:nvPr/>
        </p:nvSpPr>
        <p:spPr>
          <a:xfrm>
            <a:off x="5369327" y="1255185"/>
            <a:ext cx="1235381" cy="646331"/>
          </a:xfrm>
          <a:prstGeom prst="rect">
            <a:avLst/>
          </a:prstGeom>
          <a:noFill/>
        </p:spPr>
        <p:txBody>
          <a:bodyPr wrap="square" rtlCol="0">
            <a:spAutoFit/>
          </a:bodyPr>
          <a:lstStyle/>
          <a:p>
            <a:pPr algn="dist"/>
            <a:r>
              <a:rPr lang="zh-CN" altLang="en-US" sz="3600" dirty="0">
                <a:solidFill>
                  <a:schemeClr val="tx1">
                    <a:lumMod val="75000"/>
                    <a:lumOff val="25000"/>
                  </a:schemeClr>
                </a:solidFill>
                <a:latin typeface="微软雅黑" panose="020B0503020204020204" pitchFamily="34" charset="-122"/>
                <a:ea typeface="微软雅黑" panose="020B0503020204020204" pitchFamily="34" charset="-122"/>
              </a:rPr>
              <a:t>目录</a:t>
            </a:r>
          </a:p>
        </p:txBody>
      </p:sp>
      <p:grpSp>
        <p:nvGrpSpPr>
          <p:cNvPr id="6" name="组合 5"/>
          <p:cNvGrpSpPr/>
          <p:nvPr/>
        </p:nvGrpSpPr>
        <p:grpSpPr>
          <a:xfrm>
            <a:off x="1584250" y="2876028"/>
            <a:ext cx="9116652" cy="1600290"/>
            <a:chOff x="1776115" y="3118203"/>
            <a:chExt cx="9116652" cy="1600290"/>
          </a:xfrm>
        </p:grpSpPr>
        <p:grpSp>
          <p:nvGrpSpPr>
            <p:cNvPr id="5" name="组合 4"/>
            <p:cNvGrpSpPr/>
            <p:nvPr/>
          </p:nvGrpSpPr>
          <p:grpSpPr>
            <a:xfrm>
              <a:off x="1776115" y="3118204"/>
              <a:ext cx="3743259" cy="523875"/>
              <a:chOff x="1741249" y="2098759"/>
              <a:chExt cx="3743259" cy="523875"/>
            </a:xfrm>
          </p:grpSpPr>
          <p:sp>
            <p:nvSpPr>
              <p:cNvPr id="55" name="Freeform 425"/>
              <p:cNvSpPr>
                <a:spLocks noEditPoints="1"/>
              </p:cNvSpPr>
              <p:nvPr/>
            </p:nvSpPr>
            <p:spPr bwMode="auto">
              <a:xfrm>
                <a:off x="1741249" y="2098759"/>
                <a:ext cx="369417" cy="380564"/>
              </a:xfrm>
              <a:custGeom>
                <a:avLst/>
                <a:gdLst>
                  <a:gd name="T0" fmla="*/ 43 w 87"/>
                  <a:gd name="T1" fmla="*/ 28 h 89"/>
                  <a:gd name="T2" fmla="*/ 23 w 87"/>
                  <a:gd name="T3" fmla="*/ 49 h 89"/>
                  <a:gd name="T4" fmla="*/ 31 w 87"/>
                  <a:gd name="T5" fmla="*/ 65 h 89"/>
                  <a:gd name="T6" fmla="*/ 31 w 87"/>
                  <a:gd name="T7" fmla="*/ 77 h 89"/>
                  <a:gd name="T8" fmla="*/ 43 w 87"/>
                  <a:gd name="T9" fmla="*/ 89 h 89"/>
                  <a:gd name="T10" fmla="*/ 56 w 87"/>
                  <a:gd name="T11" fmla="*/ 77 h 89"/>
                  <a:gd name="T12" fmla="*/ 56 w 87"/>
                  <a:gd name="T13" fmla="*/ 65 h 89"/>
                  <a:gd name="T14" fmla="*/ 64 w 87"/>
                  <a:gd name="T15" fmla="*/ 49 h 89"/>
                  <a:gd name="T16" fmla="*/ 43 w 87"/>
                  <a:gd name="T17" fmla="*/ 28 h 89"/>
                  <a:gd name="T18" fmla="*/ 43 w 87"/>
                  <a:gd name="T19" fmla="*/ 26 h 89"/>
                  <a:gd name="T20" fmla="*/ 46 w 87"/>
                  <a:gd name="T21" fmla="*/ 23 h 89"/>
                  <a:gd name="T22" fmla="*/ 46 w 87"/>
                  <a:gd name="T23" fmla="*/ 2 h 89"/>
                  <a:gd name="T24" fmla="*/ 43 w 87"/>
                  <a:gd name="T25" fmla="*/ 0 h 89"/>
                  <a:gd name="T26" fmla="*/ 41 w 87"/>
                  <a:gd name="T27" fmla="*/ 2 h 89"/>
                  <a:gd name="T28" fmla="*/ 41 w 87"/>
                  <a:gd name="T29" fmla="*/ 23 h 89"/>
                  <a:gd name="T30" fmla="*/ 43 w 87"/>
                  <a:gd name="T31" fmla="*/ 26 h 89"/>
                  <a:gd name="T32" fmla="*/ 28 w 87"/>
                  <a:gd name="T33" fmla="*/ 29 h 89"/>
                  <a:gd name="T34" fmla="*/ 30 w 87"/>
                  <a:gd name="T35" fmla="*/ 30 h 89"/>
                  <a:gd name="T36" fmla="*/ 32 w 87"/>
                  <a:gd name="T37" fmla="*/ 30 h 89"/>
                  <a:gd name="T38" fmla="*/ 33 w 87"/>
                  <a:gd name="T39" fmla="*/ 26 h 89"/>
                  <a:gd name="T40" fmla="*/ 22 w 87"/>
                  <a:gd name="T41" fmla="*/ 8 h 89"/>
                  <a:gd name="T42" fmla="*/ 19 w 87"/>
                  <a:gd name="T43" fmla="*/ 7 h 89"/>
                  <a:gd name="T44" fmla="*/ 18 w 87"/>
                  <a:gd name="T45" fmla="*/ 10 h 89"/>
                  <a:gd name="T46" fmla="*/ 28 w 87"/>
                  <a:gd name="T47" fmla="*/ 29 h 89"/>
                  <a:gd name="T48" fmla="*/ 23 w 87"/>
                  <a:gd name="T49" fmla="*/ 38 h 89"/>
                  <a:gd name="T50" fmla="*/ 22 w 87"/>
                  <a:gd name="T51" fmla="*/ 35 h 89"/>
                  <a:gd name="T52" fmla="*/ 4 w 87"/>
                  <a:gd name="T53" fmla="*/ 24 h 89"/>
                  <a:gd name="T54" fmla="*/ 1 w 87"/>
                  <a:gd name="T55" fmla="*/ 25 h 89"/>
                  <a:gd name="T56" fmla="*/ 2 w 87"/>
                  <a:gd name="T57" fmla="*/ 29 h 89"/>
                  <a:gd name="T58" fmla="*/ 20 w 87"/>
                  <a:gd name="T59" fmla="*/ 39 h 89"/>
                  <a:gd name="T60" fmla="*/ 21 w 87"/>
                  <a:gd name="T61" fmla="*/ 40 h 89"/>
                  <a:gd name="T62" fmla="*/ 23 w 87"/>
                  <a:gd name="T63" fmla="*/ 38 h 89"/>
                  <a:gd name="T64" fmla="*/ 87 w 87"/>
                  <a:gd name="T65" fmla="*/ 24 h 89"/>
                  <a:gd name="T66" fmla="*/ 83 w 87"/>
                  <a:gd name="T67" fmla="*/ 23 h 89"/>
                  <a:gd name="T68" fmla="*/ 65 w 87"/>
                  <a:gd name="T69" fmla="*/ 34 h 89"/>
                  <a:gd name="T70" fmla="*/ 64 w 87"/>
                  <a:gd name="T71" fmla="*/ 37 h 89"/>
                  <a:gd name="T72" fmla="*/ 66 w 87"/>
                  <a:gd name="T73" fmla="*/ 38 h 89"/>
                  <a:gd name="T74" fmla="*/ 67 w 87"/>
                  <a:gd name="T75" fmla="*/ 38 h 89"/>
                  <a:gd name="T76" fmla="*/ 86 w 87"/>
                  <a:gd name="T77" fmla="*/ 27 h 89"/>
                  <a:gd name="T78" fmla="*/ 87 w 87"/>
                  <a:gd name="T79" fmla="*/ 24 h 89"/>
                  <a:gd name="T80" fmla="*/ 55 w 87"/>
                  <a:gd name="T81" fmla="*/ 29 h 89"/>
                  <a:gd name="T82" fmla="*/ 56 w 87"/>
                  <a:gd name="T83" fmla="*/ 29 h 89"/>
                  <a:gd name="T84" fmla="*/ 58 w 87"/>
                  <a:gd name="T85" fmla="*/ 28 h 89"/>
                  <a:gd name="T86" fmla="*/ 69 w 87"/>
                  <a:gd name="T87" fmla="*/ 9 h 89"/>
                  <a:gd name="T88" fmla="*/ 68 w 87"/>
                  <a:gd name="T89" fmla="*/ 6 h 89"/>
                  <a:gd name="T90" fmla="*/ 65 w 87"/>
                  <a:gd name="T91" fmla="*/ 7 h 89"/>
                  <a:gd name="T92" fmla="*/ 54 w 87"/>
                  <a:gd name="T93" fmla="*/ 25 h 89"/>
                  <a:gd name="T94" fmla="*/ 55 w 87"/>
                  <a:gd name="T95"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 h="89">
                    <a:moveTo>
                      <a:pt x="43" y="28"/>
                    </a:moveTo>
                    <a:cubicBezTo>
                      <a:pt x="32" y="28"/>
                      <a:pt x="23" y="37"/>
                      <a:pt x="23" y="49"/>
                    </a:cubicBezTo>
                    <a:cubicBezTo>
                      <a:pt x="23" y="55"/>
                      <a:pt x="26" y="61"/>
                      <a:pt x="31" y="65"/>
                    </a:cubicBezTo>
                    <a:cubicBezTo>
                      <a:pt x="31" y="77"/>
                      <a:pt x="31" y="77"/>
                      <a:pt x="31" y="77"/>
                    </a:cubicBezTo>
                    <a:cubicBezTo>
                      <a:pt x="31" y="84"/>
                      <a:pt x="36" y="89"/>
                      <a:pt x="43" y="89"/>
                    </a:cubicBezTo>
                    <a:cubicBezTo>
                      <a:pt x="50" y="89"/>
                      <a:pt x="56" y="84"/>
                      <a:pt x="56" y="77"/>
                    </a:cubicBezTo>
                    <a:cubicBezTo>
                      <a:pt x="56" y="65"/>
                      <a:pt x="56" y="65"/>
                      <a:pt x="56" y="65"/>
                    </a:cubicBezTo>
                    <a:cubicBezTo>
                      <a:pt x="61" y="61"/>
                      <a:pt x="64" y="55"/>
                      <a:pt x="64" y="49"/>
                    </a:cubicBezTo>
                    <a:cubicBezTo>
                      <a:pt x="64" y="37"/>
                      <a:pt x="55" y="28"/>
                      <a:pt x="43" y="28"/>
                    </a:cubicBezTo>
                    <a:close/>
                    <a:moveTo>
                      <a:pt x="43" y="26"/>
                    </a:moveTo>
                    <a:cubicBezTo>
                      <a:pt x="45" y="26"/>
                      <a:pt x="46" y="25"/>
                      <a:pt x="46" y="23"/>
                    </a:cubicBezTo>
                    <a:cubicBezTo>
                      <a:pt x="46" y="2"/>
                      <a:pt x="46" y="2"/>
                      <a:pt x="46" y="2"/>
                    </a:cubicBezTo>
                    <a:cubicBezTo>
                      <a:pt x="46" y="1"/>
                      <a:pt x="45" y="0"/>
                      <a:pt x="43" y="0"/>
                    </a:cubicBezTo>
                    <a:cubicBezTo>
                      <a:pt x="42" y="0"/>
                      <a:pt x="41" y="1"/>
                      <a:pt x="41" y="2"/>
                    </a:cubicBezTo>
                    <a:cubicBezTo>
                      <a:pt x="41" y="23"/>
                      <a:pt x="41" y="23"/>
                      <a:pt x="41" y="23"/>
                    </a:cubicBezTo>
                    <a:cubicBezTo>
                      <a:pt x="41" y="25"/>
                      <a:pt x="42" y="26"/>
                      <a:pt x="43" y="26"/>
                    </a:cubicBezTo>
                    <a:close/>
                    <a:moveTo>
                      <a:pt x="28" y="29"/>
                    </a:moveTo>
                    <a:cubicBezTo>
                      <a:pt x="29" y="29"/>
                      <a:pt x="30" y="30"/>
                      <a:pt x="30" y="30"/>
                    </a:cubicBezTo>
                    <a:cubicBezTo>
                      <a:pt x="31" y="30"/>
                      <a:pt x="31" y="30"/>
                      <a:pt x="32" y="30"/>
                    </a:cubicBezTo>
                    <a:cubicBezTo>
                      <a:pt x="33" y="29"/>
                      <a:pt x="33" y="27"/>
                      <a:pt x="33" y="26"/>
                    </a:cubicBezTo>
                    <a:cubicBezTo>
                      <a:pt x="22" y="8"/>
                      <a:pt x="22" y="8"/>
                      <a:pt x="22" y="8"/>
                    </a:cubicBezTo>
                    <a:cubicBezTo>
                      <a:pt x="21" y="7"/>
                      <a:pt x="20" y="6"/>
                      <a:pt x="19" y="7"/>
                    </a:cubicBezTo>
                    <a:cubicBezTo>
                      <a:pt x="17" y="8"/>
                      <a:pt x="17" y="9"/>
                      <a:pt x="18" y="10"/>
                    </a:cubicBezTo>
                    <a:lnTo>
                      <a:pt x="28" y="29"/>
                    </a:lnTo>
                    <a:close/>
                    <a:moveTo>
                      <a:pt x="23" y="38"/>
                    </a:moveTo>
                    <a:cubicBezTo>
                      <a:pt x="24" y="37"/>
                      <a:pt x="24" y="36"/>
                      <a:pt x="22" y="35"/>
                    </a:cubicBezTo>
                    <a:cubicBezTo>
                      <a:pt x="4" y="24"/>
                      <a:pt x="4" y="24"/>
                      <a:pt x="4" y="24"/>
                    </a:cubicBezTo>
                    <a:cubicBezTo>
                      <a:pt x="3" y="24"/>
                      <a:pt x="1" y="24"/>
                      <a:pt x="1" y="25"/>
                    </a:cubicBezTo>
                    <a:cubicBezTo>
                      <a:pt x="0" y="27"/>
                      <a:pt x="0" y="28"/>
                      <a:pt x="2" y="29"/>
                    </a:cubicBezTo>
                    <a:cubicBezTo>
                      <a:pt x="20" y="39"/>
                      <a:pt x="20" y="39"/>
                      <a:pt x="20" y="39"/>
                    </a:cubicBezTo>
                    <a:cubicBezTo>
                      <a:pt x="20" y="40"/>
                      <a:pt x="21" y="40"/>
                      <a:pt x="21" y="40"/>
                    </a:cubicBezTo>
                    <a:cubicBezTo>
                      <a:pt x="22" y="40"/>
                      <a:pt x="23" y="39"/>
                      <a:pt x="23" y="38"/>
                    </a:cubicBezTo>
                    <a:close/>
                    <a:moveTo>
                      <a:pt x="87" y="24"/>
                    </a:moveTo>
                    <a:cubicBezTo>
                      <a:pt x="86" y="23"/>
                      <a:pt x="85" y="22"/>
                      <a:pt x="83" y="23"/>
                    </a:cubicBezTo>
                    <a:cubicBezTo>
                      <a:pt x="65" y="34"/>
                      <a:pt x="65" y="34"/>
                      <a:pt x="65" y="34"/>
                    </a:cubicBezTo>
                    <a:cubicBezTo>
                      <a:pt x="64" y="34"/>
                      <a:pt x="63" y="36"/>
                      <a:pt x="64" y="37"/>
                    </a:cubicBezTo>
                    <a:cubicBezTo>
                      <a:pt x="64" y="38"/>
                      <a:pt x="65" y="38"/>
                      <a:pt x="66" y="38"/>
                    </a:cubicBezTo>
                    <a:cubicBezTo>
                      <a:pt x="67" y="38"/>
                      <a:pt x="67" y="38"/>
                      <a:pt x="67" y="38"/>
                    </a:cubicBezTo>
                    <a:cubicBezTo>
                      <a:pt x="86" y="27"/>
                      <a:pt x="86" y="27"/>
                      <a:pt x="86" y="27"/>
                    </a:cubicBezTo>
                    <a:cubicBezTo>
                      <a:pt x="87" y="27"/>
                      <a:pt x="87" y="25"/>
                      <a:pt x="87" y="24"/>
                    </a:cubicBezTo>
                    <a:close/>
                    <a:moveTo>
                      <a:pt x="55" y="29"/>
                    </a:moveTo>
                    <a:cubicBezTo>
                      <a:pt x="55" y="29"/>
                      <a:pt x="56" y="29"/>
                      <a:pt x="56" y="29"/>
                    </a:cubicBezTo>
                    <a:cubicBezTo>
                      <a:pt x="57" y="29"/>
                      <a:pt x="58" y="29"/>
                      <a:pt x="58" y="28"/>
                    </a:cubicBezTo>
                    <a:cubicBezTo>
                      <a:pt x="69" y="9"/>
                      <a:pt x="69" y="9"/>
                      <a:pt x="69" y="9"/>
                    </a:cubicBezTo>
                    <a:cubicBezTo>
                      <a:pt x="70" y="8"/>
                      <a:pt x="69" y="7"/>
                      <a:pt x="68" y="6"/>
                    </a:cubicBezTo>
                    <a:cubicBezTo>
                      <a:pt x="67" y="5"/>
                      <a:pt x="66" y="6"/>
                      <a:pt x="65" y="7"/>
                    </a:cubicBezTo>
                    <a:cubicBezTo>
                      <a:pt x="54" y="25"/>
                      <a:pt x="54" y="25"/>
                      <a:pt x="54" y="25"/>
                    </a:cubicBezTo>
                    <a:cubicBezTo>
                      <a:pt x="54" y="26"/>
                      <a:pt x="54" y="28"/>
                      <a:pt x="55" y="29"/>
                    </a:cubicBezTo>
                    <a:close/>
                  </a:path>
                </a:pathLst>
              </a:custGeom>
              <a:solidFill>
                <a:srgbClr val="DF3E70"/>
              </a:solidFill>
              <a:ln>
                <a:noFill/>
              </a:ln>
            </p:spPr>
            <p:txBody>
              <a:bodyPr lIns="68580" tIns="34290" rIns="68580" bIns="34290"/>
              <a:lstStyle/>
              <a:p>
                <a:pPr eaLnBrk="1" fontAlgn="auto" hangingPunct="1">
                  <a:spcBef>
                    <a:spcPts val="0"/>
                  </a:spcBef>
                  <a:spcAft>
                    <a:spcPts val="0"/>
                  </a:spcAft>
                  <a:defRPr/>
                </a:pPr>
                <a:endParaRPr lang="zh-CN" altLang="en-US" sz="1350">
                  <a:solidFill>
                    <a:prstClr val="black"/>
                  </a:solidFill>
                  <a:latin typeface="+mn-lt"/>
                  <a:ea typeface="+mn-ea"/>
                </a:endParaRPr>
              </a:p>
            </p:txBody>
          </p:sp>
          <p:sp>
            <p:nvSpPr>
              <p:cNvPr id="56" name="文本框 13"/>
              <p:cNvSpPr txBox="1">
                <a:spLocks noChangeArrowheads="1"/>
              </p:cNvSpPr>
              <p:nvPr/>
            </p:nvSpPr>
            <p:spPr bwMode="auto">
              <a:xfrm>
                <a:off x="2292046" y="2098759"/>
                <a:ext cx="31924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2800" b="1" dirty="0">
                    <a:solidFill>
                      <a:schemeClr val="tx1">
                        <a:lumMod val="65000"/>
                        <a:lumOff val="35000"/>
                      </a:schemeClr>
                    </a:solidFill>
                    <a:latin typeface="微软雅黑" panose="020B0503020204020204" pitchFamily="34" charset="-122"/>
                    <a:ea typeface="微软雅黑" panose="020B0503020204020204" pitchFamily="34" charset="-122"/>
                  </a:rPr>
                  <a:t>Part 01 /</a:t>
                </a:r>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工作回顾</a:t>
                </a:r>
              </a:p>
            </p:txBody>
          </p:sp>
        </p:grpSp>
        <p:grpSp>
          <p:nvGrpSpPr>
            <p:cNvPr id="57" name="组合 56"/>
            <p:cNvGrpSpPr/>
            <p:nvPr/>
          </p:nvGrpSpPr>
          <p:grpSpPr>
            <a:xfrm>
              <a:off x="7114642" y="3118203"/>
              <a:ext cx="3743259" cy="523875"/>
              <a:chOff x="1741249" y="2098759"/>
              <a:chExt cx="3743259" cy="523875"/>
            </a:xfrm>
          </p:grpSpPr>
          <p:sp>
            <p:nvSpPr>
              <p:cNvPr id="58" name="Freeform 425"/>
              <p:cNvSpPr>
                <a:spLocks noEditPoints="1"/>
              </p:cNvSpPr>
              <p:nvPr/>
            </p:nvSpPr>
            <p:spPr bwMode="auto">
              <a:xfrm>
                <a:off x="1741249" y="2098759"/>
                <a:ext cx="369417" cy="380564"/>
              </a:xfrm>
              <a:custGeom>
                <a:avLst/>
                <a:gdLst>
                  <a:gd name="T0" fmla="*/ 43 w 87"/>
                  <a:gd name="T1" fmla="*/ 28 h 89"/>
                  <a:gd name="T2" fmla="*/ 23 w 87"/>
                  <a:gd name="T3" fmla="*/ 49 h 89"/>
                  <a:gd name="T4" fmla="*/ 31 w 87"/>
                  <a:gd name="T5" fmla="*/ 65 h 89"/>
                  <a:gd name="T6" fmla="*/ 31 w 87"/>
                  <a:gd name="T7" fmla="*/ 77 h 89"/>
                  <a:gd name="T8" fmla="*/ 43 w 87"/>
                  <a:gd name="T9" fmla="*/ 89 h 89"/>
                  <a:gd name="T10" fmla="*/ 56 w 87"/>
                  <a:gd name="T11" fmla="*/ 77 h 89"/>
                  <a:gd name="T12" fmla="*/ 56 w 87"/>
                  <a:gd name="T13" fmla="*/ 65 h 89"/>
                  <a:gd name="T14" fmla="*/ 64 w 87"/>
                  <a:gd name="T15" fmla="*/ 49 h 89"/>
                  <a:gd name="T16" fmla="*/ 43 w 87"/>
                  <a:gd name="T17" fmla="*/ 28 h 89"/>
                  <a:gd name="T18" fmla="*/ 43 w 87"/>
                  <a:gd name="T19" fmla="*/ 26 h 89"/>
                  <a:gd name="T20" fmla="*/ 46 w 87"/>
                  <a:gd name="T21" fmla="*/ 23 h 89"/>
                  <a:gd name="T22" fmla="*/ 46 w 87"/>
                  <a:gd name="T23" fmla="*/ 2 h 89"/>
                  <a:gd name="T24" fmla="*/ 43 w 87"/>
                  <a:gd name="T25" fmla="*/ 0 h 89"/>
                  <a:gd name="T26" fmla="*/ 41 w 87"/>
                  <a:gd name="T27" fmla="*/ 2 h 89"/>
                  <a:gd name="T28" fmla="*/ 41 w 87"/>
                  <a:gd name="T29" fmla="*/ 23 h 89"/>
                  <a:gd name="T30" fmla="*/ 43 w 87"/>
                  <a:gd name="T31" fmla="*/ 26 h 89"/>
                  <a:gd name="T32" fmla="*/ 28 w 87"/>
                  <a:gd name="T33" fmla="*/ 29 h 89"/>
                  <a:gd name="T34" fmla="*/ 30 w 87"/>
                  <a:gd name="T35" fmla="*/ 30 h 89"/>
                  <a:gd name="T36" fmla="*/ 32 w 87"/>
                  <a:gd name="T37" fmla="*/ 30 h 89"/>
                  <a:gd name="T38" fmla="*/ 33 w 87"/>
                  <a:gd name="T39" fmla="*/ 26 h 89"/>
                  <a:gd name="T40" fmla="*/ 22 w 87"/>
                  <a:gd name="T41" fmla="*/ 8 h 89"/>
                  <a:gd name="T42" fmla="*/ 19 w 87"/>
                  <a:gd name="T43" fmla="*/ 7 h 89"/>
                  <a:gd name="T44" fmla="*/ 18 w 87"/>
                  <a:gd name="T45" fmla="*/ 10 h 89"/>
                  <a:gd name="T46" fmla="*/ 28 w 87"/>
                  <a:gd name="T47" fmla="*/ 29 h 89"/>
                  <a:gd name="T48" fmla="*/ 23 w 87"/>
                  <a:gd name="T49" fmla="*/ 38 h 89"/>
                  <a:gd name="T50" fmla="*/ 22 w 87"/>
                  <a:gd name="T51" fmla="*/ 35 h 89"/>
                  <a:gd name="T52" fmla="*/ 4 w 87"/>
                  <a:gd name="T53" fmla="*/ 24 h 89"/>
                  <a:gd name="T54" fmla="*/ 1 w 87"/>
                  <a:gd name="T55" fmla="*/ 25 h 89"/>
                  <a:gd name="T56" fmla="*/ 2 w 87"/>
                  <a:gd name="T57" fmla="*/ 29 h 89"/>
                  <a:gd name="T58" fmla="*/ 20 w 87"/>
                  <a:gd name="T59" fmla="*/ 39 h 89"/>
                  <a:gd name="T60" fmla="*/ 21 w 87"/>
                  <a:gd name="T61" fmla="*/ 40 h 89"/>
                  <a:gd name="T62" fmla="*/ 23 w 87"/>
                  <a:gd name="T63" fmla="*/ 38 h 89"/>
                  <a:gd name="T64" fmla="*/ 87 w 87"/>
                  <a:gd name="T65" fmla="*/ 24 h 89"/>
                  <a:gd name="T66" fmla="*/ 83 w 87"/>
                  <a:gd name="T67" fmla="*/ 23 h 89"/>
                  <a:gd name="T68" fmla="*/ 65 w 87"/>
                  <a:gd name="T69" fmla="*/ 34 h 89"/>
                  <a:gd name="T70" fmla="*/ 64 w 87"/>
                  <a:gd name="T71" fmla="*/ 37 h 89"/>
                  <a:gd name="T72" fmla="*/ 66 w 87"/>
                  <a:gd name="T73" fmla="*/ 38 h 89"/>
                  <a:gd name="T74" fmla="*/ 67 w 87"/>
                  <a:gd name="T75" fmla="*/ 38 h 89"/>
                  <a:gd name="T76" fmla="*/ 86 w 87"/>
                  <a:gd name="T77" fmla="*/ 27 h 89"/>
                  <a:gd name="T78" fmla="*/ 87 w 87"/>
                  <a:gd name="T79" fmla="*/ 24 h 89"/>
                  <a:gd name="T80" fmla="*/ 55 w 87"/>
                  <a:gd name="T81" fmla="*/ 29 h 89"/>
                  <a:gd name="T82" fmla="*/ 56 w 87"/>
                  <a:gd name="T83" fmla="*/ 29 h 89"/>
                  <a:gd name="T84" fmla="*/ 58 w 87"/>
                  <a:gd name="T85" fmla="*/ 28 h 89"/>
                  <a:gd name="T86" fmla="*/ 69 w 87"/>
                  <a:gd name="T87" fmla="*/ 9 h 89"/>
                  <a:gd name="T88" fmla="*/ 68 w 87"/>
                  <a:gd name="T89" fmla="*/ 6 h 89"/>
                  <a:gd name="T90" fmla="*/ 65 w 87"/>
                  <a:gd name="T91" fmla="*/ 7 h 89"/>
                  <a:gd name="T92" fmla="*/ 54 w 87"/>
                  <a:gd name="T93" fmla="*/ 25 h 89"/>
                  <a:gd name="T94" fmla="*/ 55 w 87"/>
                  <a:gd name="T95"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 h="89">
                    <a:moveTo>
                      <a:pt x="43" y="28"/>
                    </a:moveTo>
                    <a:cubicBezTo>
                      <a:pt x="32" y="28"/>
                      <a:pt x="23" y="37"/>
                      <a:pt x="23" y="49"/>
                    </a:cubicBezTo>
                    <a:cubicBezTo>
                      <a:pt x="23" y="55"/>
                      <a:pt x="26" y="61"/>
                      <a:pt x="31" y="65"/>
                    </a:cubicBezTo>
                    <a:cubicBezTo>
                      <a:pt x="31" y="77"/>
                      <a:pt x="31" y="77"/>
                      <a:pt x="31" y="77"/>
                    </a:cubicBezTo>
                    <a:cubicBezTo>
                      <a:pt x="31" y="84"/>
                      <a:pt x="36" y="89"/>
                      <a:pt x="43" y="89"/>
                    </a:cubicBezTo>
                    <a:cubicBezTo>
                      <a:pt x="50" y="89"/>
                      <a:pt x="56" y="84"/>
                      <a:pt x="56" y="77"/>
                    </a:cubicBezTo>
                    <a:cubicBezTo>
                      <a:pt x="56" y="65"/>
                      <a:pt x="56" y="65"/>
                      <a:pt x="56" y="65"/>
                    </a:cubicBezTo>
                    <a:cubicBezTo>
                      <a:pt x="61" y="61"/>
                      <a:pt x="64" y="55"/>
                      <a:pt x="64" y="49"/>
                    </a:cubicBezTo>
                    <a:cubicBezTo>
                      <a:pt x="64" y="37"/>
                      <a:pt x="55" y="28"/>
                      <a:pt x="43" y="28"/>
                    </a:cubicBezTo>
                    <a:close/>
                    <a:moveTo>
                      <a:pt x="43" y="26"/>
                    </a:moveTo>
                    <a:cubicBezTo>
                      <a:pt x="45" y="26"/>
                      <a:pt x="46" y="25"/>
                      <a:pt x="46" y="23"/>
                    </a:cubicBezTo>
                    <a:cubicBezTo>
                      <a:pt x="46" y="2"/>
                      <a:pt x="46" y="2"/>
                      <a:pt x="46" y="2"/>
                    </a:cubicBezTo>
                    <a:cubicBezTo>
                      <a:pt x="46" y="1"/>
                      <a:pt x="45" y="0"/>
                      <a:pt x="43" y="0"/>
                    </a:cubicBezTo>
                    <a:cubicBezTo>
                      <a:pt x="42" y="0"/>
                      <a:pt x="41" y="1"/>
                      <a:pt x="41" y="2"/>
                    </a:cubicBezTo>
                    <a:cubicBezTo>
                      <a:pt x="41" y="23"/>
                      <a:pt x="41" y="23"/>
                      <a:pt x="41" y="23"/>
                    </a:cubicBezTo>
                    <a:cubicBezTo>
                      <a:pt x="41" y="25"/>
                      <a:pt x="42" y="26"/>
                      <a:pt x="43" y="26"/>
                    </a:cubicBezTo>
                    <a:close/>
                    <a:moveTo>
                      <a:pt x="28" y="29"/>
                    </a:moveTo>
                    <a:cubicBezTo>
                      <a:pt x="29" y="29"/>
                      <a:pt x="30" y="30"/>
                      <a:pt x="30" y="30"/>
                    </a:cubicBezTo>
                    <a:cubicBezTo>
                      <a:pt x="31" y="30"/>
                      <a:pt x="31" y="30"/>
                      <a:pt x="32" y="30"/>
                    </a:cubicBezTo>
                    <a:cubicBezTo>
                      <a:pt x="33" y="29"/>
                      <a:pt x="33" y="27"/>
                      <a:pt x="33" y="26"/>
                    </a:cubicBezTo>
                    <a:cubicBezTo>
                      <a:pt x="22" y="8"/>
                      <a:pt x="22" y="8"/>
                      <a:pt x="22" y="8"/>
                    </a:cubicBezTo>
                    <a:cubicBezTo>
                      <a:pt x="21" y="7"/>
                      <a:pt x="20" y="6"/>
                      <a:pt x="19" y="7"/>
                    </a:cubicBezTo>
                    <a:cubicBezTo>
                      <a:pt x="17" y="8"/>
                      <a:pt x="17" y="9"/>
                      <a:pt x="18" y="10"/>
                    </a:cubicBezTo>
                    <a:lnTo>
                      <a:pt x="28" y="29"/>
                    </a:lnTo>
                    <a:close/>
                    <a:moveTo>
                      <a:pt x="23" y="38"/>
                    </a:moveTo>
                    <a:cubicBezTo>
                      <a:pt x="24" y="37"/>
                      <a:pt x="24" y="36"/>
                      <a:pt x="22" y="35"/>
                    </a:cubicBezTo>
                    <a:cubicBezTo>
                      <a:pt x="4" y="24"/>
                      <a:pt x="4" y="24"/>
                      <a:pt x="4" y="24"/>
                    </a:cubicBezTo>
                    <a:cubicBezTo>
                      <a:pt x="3" y="24"/>
                      <a:pt x="1" y="24"/>
                      <a:pt x="1" y="25"/>
                    </a:cubicBezTo>
                    <a:cubicBezTo>
                      <a:pt x="0" y="27"/>
                      <a:pt x="0" y="28"/>
                      <a:pt x="2" y="29"/>
                    </a:cubicBezTo>
                    <a:cubicBezTo>
                      <a:pt x="20" y="39"/>
                      <a:pt x="20" y="39"/>
                      <a:pt x="20" y="39"/>
                    </a:cubicBezTo>
                    <a:cubicBezTo>
                      <a:pt x="20" y="40"/>
                      <a:pt x="21" y="40"/>
                      <a:pt x="21" y="40"/>
                    </a:cubicBezTo>
                    <a:cubicBezTo>
                      <a:pt x="22" y="40"/>
                      <a:pt x="23" y="39"/>
                      <a:pt x="23" y="38"/>
                    </a:cubicBezTo>
                    <a:close/>
                    <a:moveTo>
                      <a:pt x="87" y="24"/>
                    </a:moveTo>
                    <a:cubicBezTo>
                      <a:pt x="86" y="23"/>
                      <a:pt x="85" y="22"/>
                      <a:pt x="83" y="23"/>
                    </a:cubicBezTo>
                    <a:cubicBezTo>
                      <a:pt x="65" y="34"/>
                      <a:pt x="65" y="34"/>
                      <a:pt x="65" y="34"/>
                    </a:cubicBezTo>
                    <a:cubicBezTo>
                      <a:pt x="64" y="34"/>
                      <a:pt x="63" y="36"/>
                      <a:pt x="64" y="37"/>
                    </a:cubicBezTo>
                    <a:cubicBezTo>
                      <a:pt x="64" y="38"/>
                      <a:pt x="65" y="38"/>
                      <a:pt x="66" y="38"/>
                    </a:cubicBezTo>
                    <a:cubicBezTo>
                      <a:pt x="67" y="38"/>
                      <a:pt x="67" y="38"/>
                      <a:pt x="67" y="38"/>
                    </a:cubicBezTo>
                    <a:cubicBezTo>
                      <a:pt x="86" y="27"/>
                      <a:pt x="86" y="27"/>
                      <a:pt x="86" y="27"/>
                    </a:cubicBezTo>
                    <a:cubicBezTo>
                      <a:pt x="87" y="27"/>
                      <a:pt x="87" y="25"/>
                      <a:pt x="87" y="24"/>
                    </a:cubicBezTo>
                    <a:close/>
                    <a:moveTo>
                      <a:pt x="55" y="29"/>
                    </a:moveTo>
                    <a:cubicBezTo>
                      <a:pt x="55" y="29"/>
                      <a:pt x="56" y="29"/>
                      <a:pt x="56" y="29"/>
                    </a:cubicBezTo>
                    <a:cubicBezTo>
                      <a:pt x="57" y="29"/>
                      <a:pt x="58" y="29"/>
                      <a:pt x="58" y="28"/>
                    </a:cubicBezTo>
                    <a:cubicBezTo>
                      <a:pt x="69" y="9"/>
                      <a:pt x="69" y="9"/>
                      <a:pt x="69" y="9"/>
                    </a:cubicBezTo>
                    <a:cubicBezTo>
                      <a:pt x="70" y="8"/>
                      <a:pt x="69" y="7"/>
                      <a:pt x="68" y="6"/>
                    </a:cubicBezTo>
                    <a:cubicBezTo>
                      <a:pt x="67" y="5"/>
                      <a:pt x="66" y="6"/>
                      <a:pt x="65" y="7"/>
                    </a:cubicBezTo>
                    <a:cubicBezTo>
                      <a:pt x="54" y="25"/>
                      <a:pt x="54" y="25"/>
                      <a:pt x="54" y="25"/>
                    </a:cubicBezTo>
                    <a:cubicBezTo>
                      <a:pt x="54" y="26"/>
                      <a:pt x="54" y="28"/>
                      <a:pt x="55" y="29"/>
                    </a:cubicBezTo>
                    <a:close/>
                  </a:path>
                </a:pathLst>
              </a:custGeom>
              <a:solidFill>
                <a:srgbClr val="8ABC40"/>
              </a:solidFill>
              <a:ln>
                <a:noFill/>
              </a:ln>
            </p:spPr>
            <p:txBody>
              <a:bodyPr lIns="68580" tIns="34290" rIns="68580" bIns="34290"/>
              <a:lstStyle/>
              <a:p>
                <a:pPr eaLnBrk="1" fontAlgn="auto" hangingPunct="1">
                  <a:spcBef>
                    <a:spcPts val="0"/>
                  </a:spcBef>
                  <a:spcAft>
                    <a:spcPts val="0"/>
                  </a:spcAft>
                  <a:defRPr/>
                </a:pPr>
                <a:endParaRPr lang="zh-CN" altLang="en-US" sz="1350">
                  <a:solidFill>
                    <a:prstClr val="black"/>
                  </a:solidFill>
                  <a:latin typeface="+mn-lt"/>
                  <a:ea typeface="+mn-ea"/>
                </a:endParaRPr>
              </a:p>
            </p:txBody>
          </p:sp>
          <p:sp>
            <p:nvSpPr>
              <p:cNvPr id="59" name="文本框 13"/>
              <p:cNvSpPr txBox="1">
                <a:spLocks noChangeArrowheads="1"/>
              </p:cNvSpPr>
              <p:nvPr/>
            </p:nvSpPr>
            <p:spPr bwMode="auto">
              <a:xfrm>
                <a:off x="2292046" y="2098759"/>
                <a:ext cx="31924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en-US" altLang="zh-CN" sz="2800" b="1" dirty="0">
                    <a:solidFill>
                      <a:schemeClr val="tx1">
                        <a:lumMod val="65000"/>
                        <a:lumOff val="35000"/>
                      </a:schemeClr>
                    </a:solidFill>
                    <a:latin typeface="微软雅黑" panose="020B0503020204020204" pitchFamily="34" charset="-122"/>
                    <a:ea typeface="微软雅黑" panose="020B0503020204020204" pitchFamily="34" charset="-122"/>
                  </a:rPr>
                  <a:t>Part 02 /</a:t>
                </a:r>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自我评价</a:t>
                </a:r>
              </a:p>
            </p:txBody>
          </p:sp>
        </p:grpSp>
        <p:grpSp>
          <p:nvGrpSpPr>
            <p:cNvPr id="60" name="组合 59"/>
            <p:cNvGrpSpPr/>
            <p:nvPr/>
          </p:nvGrpSpPr>
          <p:grpSpPr>
            <a:xfrm>
              <a:off x="1776115" y="4190478"/>
              <a:ext cx="3743259" cy="523875"/>
              <a:chOff x="1741249" y="2098759"/>
              <a:chExt cx="3743259" cy="523875"/>
            </a:xfrm>
          </p:grpSpPr>
          <p:sp>
            <p:nvSpPr>
              <p:cNvPr id="61" name="Freeform 425"/>
              <p:cNvSpPr>
                <a:spLocks noEditPoints="1"/>
              </p:cNvSpPr>
              <p:nvPr/>
            </p:nvSpPr>
            <p:spPr bwMode="auto">
              <a:xfrm>
                <a:off x="1741249" y="2098759"/>
                <a:ext cx="369417" cy="380564"/>
              </a:xfrm>
              <a:custGeom>
                <a:avLst/>
                <a:gdLst>
                  <a:gd name="T0" fmla="*/ 43 w 87"/>
                  <a:gd name="T1" fmla="*/ 28 h 89"/>
                  <a:gd name="T2" fmla="*/ 23 w 87"/>
                  <a:gd name="T3" fmla="*/ 49 h 89"/>
                  <a:gd name="T4" fmla="*/ 31 w 87"/>
                  <a:gd name="T5" fmla="*/ 65 h 89"/>
                  <a:gd name="T6" fmla="*/ 31 w 87"/>
                  <a:gd name="T7" fmla="*/ 77 h 89"/>
                  <a:gd name="T8" fmla="*/ 43 w 87"/>
                  <a:gd name="T9" fmla="*/ 89 h 89"/>
                  <a:gd name="T10" fmla="*/ 56 w 87"/>
                  <a:gd name="T11" fmla="*/ 77 h 89"/>
                  <a:gd name="T12" fmla="*/ 56 w 87"/>
                  <a:gd name="T13" fmla="*/ 65 h 89"/>
                  <a:gd name="T14" fmla="*/ 64 w 87"/>
                  <a:gd name="T15" fmla="*/ 49 h 89"/>
                  <a:gd name="T16" fmla="*/ 43 w 87"/>
                  <a:gd name="T17" fmla="*/ 28 h 89"/>
                  <a:gd name="T18" fmla="*/ 43 w 87"/>
                  <a:gd name="T19" fmla="*/ 26 h 89"/>
                  <a:gd name="T20" fmla="*/ 46 w 87"/>
                  <a:gd name="T21" fmla="*/ 23 h 89"/>
                  <a:gd name="T22" fmla="*/ 46 w 87"/>
                  <a:gd name="T23" fmla="*/ 2 h 89"/>
                  <a:gd name="T24" fmla="*/ 43 w 87"/>
                  <a:gd name="T25" fmla="*/ 0 h 89"/>
                  <a:gd name="T26" fmla="*/ 41 w 87"/>
                  <a:gd name="T27" fmla="*/ 2 h 89"/>
                  <a:gd name="T28" fmla="*/ 41 w 87"/>
                  <a:gd name="T29" fmla="*/ 23 h 89"/>
                  <a:gd name="T30" fmla="*/ 43 w 87"/>
                  <a:gd name="T31" fmla="*/ 26 h 89"/>
                  <a:gd name="T32" fmla="*/ 28 w 87"/>
                  <a:gd name="T33" fmla="*/ 29 h 89"/>
                  <a:gd name="T34" fmla="*/ 30 w 87"/>
                  <a:gd name="T35" fmla="*/ 30 h 89"/>
                  <a:gd name="T36" fmla="*/ 32 w 87"/>
                  <a:gd name="T37" fmla="*/ 30 h 89"/>
                  <a:gd name="T38" fmla="*/ 33 w 87"/>
                  <a:gd name="T39" fmla="*/ 26 h 89"/>
                  <a:gd name="T40" fmla="*/ 22 w 87"/>
                  <a:gd name="T41" fmla="*/ 8 h 89"/>
                  <a:gd name="T42" fmla="*/ 19 w 87"/>
                  <a:gd name="T43" fmla="*/ 7 h 89"/>
                  <a:gd name="T44" fmla="*/ 18 w 87"/>
                  <a:gd name="T45" fmla="*/ 10 h 89"/>
                  <a:gd name="T46" fmla="*/ 28 w 87"/>
                  <a:gd name="T47" fmla="*/ 29 h 89"/>
                  <a:gd name="T48" fmla="*/ 23 w 87"/>
                  <a:gd name="T49" fmla="*/ 38 h 89"/>
                  <a:gd name="T50" fmla="*/ 22 w 87"/>
                  <a:gd name="T51" fmla="*/ 35 h 89"/>
                  <a:gd name="T52" fmla="*/ 4 w 87"/>
                  <a:gd name="T53" fmla="*/ 24 h 89"/>
                  <a:gd name="T54" fmla="*/ 1 w 87"/>
                  <a:gd name="T55" fmla="*/ 25 h 89"/>
                  <a:gd name="T56" fmla="*/ 2 w 87"/>
                  <a:gd name="T57" fmla="*/ 29 h 89"/>
                  <a:gd name="T58" fmla="*/ 20 w 87"/>
                  <a:gd name="T59" fmla="*/ 39 h 89"/>
                  <a:gd name="T60" fmla="*/ 21 w 87"/>
                  <a:gd name="T61" fmla="*/ 40 h 89"/>
                  <a:gd name="T62" fmla="*/ 23 w 87"/>
                  <a:gd name="T63" fmla="*/ 38 h 89"/>
                  <a:gd name="T64" fmla="*/ 87 w 87"/>
                  <a:gd name="T65" fmla="*/ 24 h 89"/>
                  <a:gd name="T66" fmla="*/ 83 w 87"/>
                  <a:gd name="T67" fmla="*/ 23 h 89"/>
                  <a:gd name="T68" fmla="*/ 65 w 87"/>
                  <a:gd name="T69" fmla="*/ 34 h 89"/>
                  <a:gd name="T70" fmla="*/ 64 w 87"/>
                  <a:gd name="T71" fmla="*/ 37 h 89"/>
                  <a:gd name="T72" fmla="*/ 66 w 87"/>
                  <a:gd name="T73" fmla="*/ 38 h 89"/>
                  <a:gd name="T74" fmla="*/ 67 w 87"/>
                  <a:gd name="T75" fmla="*/ 38 h 89"/>
                  <a:gd name="T76" fmla="*/ 86 w 87"/>
                  <a:gd name="T77" fmla="*/ 27 h 89"/>
                  <a:gd name="T78" fmla="*/ 87 w 87"/>
                  <a:gd name="T79" fmla="*/ 24 h 89"/>
                  <a:gd name="T80" fmla="*/ 55 w 87"/>
                  <a:gd name="T81" fmla="*/ 29 h 89"/>
                  <a:gd name="T82" fmla="*/ 56 w 87"/>
                  <a:gd name="T83" fmla="*/ 29 h 89"/>
                  <a:gd name="T84" fmla="*/ 58 w 87"/>
                  <a:gd name="T85" fmla="*/ 28 h 89"/>
                  <a:gd name="T86" fmla="*/ 69 w 87"/>
                  <a:gd name="T87" fmla="*/ 9 h 89"/>
                  <a:gd name="T88" fmla="*/ 68 w 87"/>
                  <a:gd name="T89" fmla="*/ 6 h 89"/>
                  <a:gd name="T90" fmla="*/ 65 w 87"/>
                  <a:gd name="T91" fmla="*/ 7 h 89"/>
                  <a:gd name="T92" fmla="*/ 54 w 87"/>
                  <a:gd name="T93" fmla="*/ 25 h 89"/>
                  <a:gd name="T94" fmla="*/ 55 w 87"/>
                  <a:gd name="T95"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 h="89">
                    <a:moveTo>
                      <a:pt x="43" y="28"/>
                    </a:moveTo>
                    <a:cubicBezTo>
                      <a:pt x="32" y="28"/>
                      <a:pt x="23" y="37"/>
                      <a:pt x="23" y="49"/>
                    </a:cubicBezTo>
                    <a:cubicBezTo>
                      <a:pt x="23" y="55"/>
                      <a:pt x="26" y="61"/>
                      <a:pt x="31" y="65"/>
                    </a:cubicBezTo>
                    <a:cubicBezTo>
                      <a:pt x="31" y="77"/>
                      <a:pt x="31" y="77"/>
                      <a:pt x="31" y="77"/>
                    </a:cubicBezTo>
                    <a:cubicBezTo>
                      <a:pt x="31" y="84"/>
                      <a:pt x="36" y="89"/>
                      <a:pt x="43" y="89"/>
                    </a:cubicBezTo>
                    <a:cubicBezTo>
                      <a:pt x="50" y="89"/>
                      <a:pt x="56" y="84"/>
                      <a:pt x="56" y="77"/>
                    </a:cubicBezTo>
                    <a:cubicBezTo>
                      <a:pt x="56" y="65"/>
                      <a:pt x="56" y="65"/>
                      <a:pt x="56" y="65"/>
                    </a:cubicBezTo>
                    <a:cubicBezTo>
                      <a:pt x="61" y="61"/>
                      <a:pt x="64" y="55"/>
                      <a:pt x="64" y="49"/>
                    </a:cubicBezTo>
                    <a:cubicBezTo>
                      <a:pt x="64" y="37"/>
                      <a:pt x="55" y="28"/>
                      <a:pt x="43" y="28"/>
                    </a:cubicBezTo>
                    <a:close/>
                    <a:moveTo>
                      <a:pt x="43" y="26"/>
                    </a:moveTo>
                    <a:cubicBezTo>
                      <a:pt x="45" y="26"/>
                      <a:pt x="46" y="25"/>
                      <a:pt x="46" y="23"/>
                    </a:cubicBezTo>
                    <a:cubicBezTo>
                      <a:pt x="46" y="2"/>
                      <a:pt x="46" y="2"/>
                      <a:pt x="46" y="2"/>
                    </a:cubicBezTo>
                    <a:cubicBezTo>
                      <a:pt x="46" y="1"/>
                      <a:pt x="45" y="0"/>
                      <a:pt x="43" y="0"/>
                    </a:cubicBezTo>
                    <a:cubicBezTo>
                      <a:pt x="42" y="0"/>
                      <a:pt x="41" y="1"/>
                      <a:pt x="41" y="2"/>
                    </a:cubicBezTo>
                    <a:cubicBezTo>
                      <a:pt x="41" y="23"/>
                      <a:pt x="41" y="23"/>
                      <a:pt x="41" y="23"/>
                    </a:cubicBezTo>
                    <a:cubicBezTo>
                      <a:pt x="41" y="25"/>
                      <a:pt x="42" y="26"/>
                      <a:pt x="43" y="26"/>
                    </a:cubicBezTo>
                    <a:close/>
                    <a:moveTo>
                      <a:pt x="28" y="29"/>
                    </a:moveTo>
                    <a:cubicBezTo>
                      <a:pt x="29" y="29"/>
                      <a:pt x="30" y="30"/>
                      <a:pt x="30" y="30"/>
                    </a:cubicBezTo>
                    <a:cubicBezTo>
                      <a:pt x="31" y="30"/>
                      <a:pt x="31" y="30"/>
                      <a:pt x="32" y="30"/>
                    </a:cubicBezTo>
                    <a:cubicBezTo>
                      <a:pt x="33" y="29"/>
                      <a:pt x="33" y="27"/>
                      <a:pt x="33" y="26"/>
                    </a:cubicBezTo>
                    <a:cubicBezTo>
                      <a:pt x="22" y="8"/>
                      <a:pt x="22" y="8"/>
                      <a:pt x="22" y="8"/>
                    </a:cubicBezTo>
                    <a:cubicBezTo>
                      <a:pt x="21" y="7"/>
                      <a:pt x="20" y="6"/>
                      <a:pt x="19" y="7"/>
                    </a:cubicBezTo>
                    <a:cubicBezTo>
                      <a:pt x="17" y="8"/>
                      <a:pt x="17" y="9"/>
                      <a:pt x="18" y="10"/>
                    </a:cubicBezTo>
                    <a:lnTo>
                      <a:pt x="28" y="29"/>
                    </a:lnTo>
                    <a:close/>
                    <a:moveTo>
                      <a:pt x="23" y="38"/>
                    </a:moveTo>
                    <a:cubicBezTo>
                      <a:pt x="24" y="37"/>
                      <a:pt x="24" y="36"/>
                      <a:pt x="22" y="35"/>
                    </a:cubicBezTo>
                    <a:cubicBezTo>
                      <a:pt x="4" y="24"/>
                      <a:pt x="4" y="24"/>
                      <a:pt x="4" y="24"/>
                    </a:cubicBezTo>
                    <a:cubicBezTo>
                      <a:pt x="3" y="24"/>
                      <a:pt x="1" y="24"/>
                      <a:pt x="1" y="25"/>
                    </a:cubicBezTo>
                    <a:cubicBezTo>
                      <a:pt x="0" y="27"/>
                      <a:pt x="0" y="28"/>
                      <a:pt x="2" y="29"/>
                    </a:cubicBezTo>
                    <a:cubicBezTo>
                      <a:pt x="20" y="39"/>
                      <a:pt x="20" y="39"/>
                      <a:pt x="20" y="39"/>
                    </a:cubicBezTo>
                    <a:cubicBezTo>
                      <a:pt x="20" y="40"/>
                      <a:pt x="21" y="40"/>
                      <a:pt x="21" y="40"/>
                    </a:cubicBezTo>
                    <a:cubicBezTo>
                      <a:pt x="22" y="40"/>
                      <a:pt x="23" y="39"/>
                      <a:pt x="23" y="38"/>
                    </a:cubicBezTo>
                    <a:close/>
                    <a:moveTo>
                      <a:pt x="87" y="24"/>
                    </a:moveTo>
                    <a:cubicBezTo>
                      <a:pt x="86" y="23"/>
                      <a:pt x="85" y="22"/>
                      <a:pt x="83" y="23"/>
                    </a:cubicBezTo>
                    <a:cubicBezTo>
                      <a:pt x="65" y="34"/>
                      <a:pt x="65" y="34"/>
                      <a:pt x="65" y="34"/>
                    </a:cubicBezTo>
                    <a:cubicBezTo>
                      <a:pt x="64" y="34"/>
                      <a:pt x="63" y="36"/>
                      <a:pt x="64" y="37"/>
                    </a:cubicBezTo>
                    <a:cubicBezTo>
                      <a:pt x="64" y="38"/>
                      <a:pt x="65" y="38"/>
                      <a:pt x="66" y="38"/>
                    </a:cubicBezTo>
                    <a:cubicBezTo>
                      <a:pt x="67" y="38"/>
                      <a:pt x="67" y="38"/>
                      <a:pt x="67" y="38"/>
                    </a:cubicBezTo>
                    <a:cubicBezTo>
                      <a:pt x="86" y="27"/>
                      <a:pt x="86" y="27"/>
                      <a:pt x="86" y="27"/>
                    </a:cubicBezTo>
                    <a:cubicBezTo>
                      <a:pt x="87" y="27"/>
                      <a:pt x="87" y="25"/>
                      <a:pt x="87" y="24"/>
                    </a:cubicBezTo>
                    <a:close/>
                    <a:moveTo>
                      <a:pt x="55" y="29"/>
                    </a:moveTo>
                    <a:cubicBezTo>
                      <a:pt x="55" y="29"/>
                      <a:pt x="56" y="29"/>
                      <a:pt x="56" y="29"/>
                    </a:cubicBezTo>
                    <a:cubicBezTo>
                      <a:pt x="57" y="29"/>
                      <a:pt x="58" y="29"/>
                      <a:pt x="58" y="28"/>
                    </a:cubicBezTo>
                    <a:cubicBezTo>
                      <a:pt x="69" y="9"/>
                      <a:pt x="69" y="9"/>
                      <a:pt x="69" y="9"/>
                    </a:cubicBezTo>
                    <a:cubicBezTo>
                      <a:pt x="70" y="8"/>
                      <a:pt x="69" y="7"/>
                      <a:pt x="68" y="6"/>
                    </a:cubicBezTo>
                    <a:cubicBezTo>
                      <a:pt x="67" y="5"/>
                      <a:pt x="66" y="6"/>
                      <a:pt x="65" y="7"/>
                    </a:cubicBezTo>
                    <a:cubicBezTo>
                      <a:pt x="54" y="25"/>
                      <a:pt x="54" y="25"/>
                      <a:pt x="54" y="25"/>
                    </a:cubicBezTo>
                    <a:cubicBezTo>
                      <a:pt x="54" y="26"/>
                      <a:pt x="54" y="28"/>
                      <a:pt x="55" y="29"/>
                    </a:cubicBezTo>
                    <a:close/>
                  </a:path>
                </a:pathLst>
              </a:custGeom>
              <a:solidFill>
                <a:srgbClr val="E0AC2B"/>
              </a:solidFill>
              <a:ln>
                <a:noFill/>
              </a:ln>
            </p:spPr>
            <p:txBody>
              <a:bodyPr lIns="68580" tIns="34290" rIns="68580" bIns="34290"/>
              <a:lstStyle/>
              <a:p>
                <a:pPr eaLnBrk="1" fontAlgn="auto" hangingPunct="1">
                  <a:spcBef>
                    <a:spcPts val="0"/>
                  </a:spcBef>
                  <a:spcAft>
                    <a:spcPts val="0"/>
                  </a:spcAft>
                  <a:defRPr/>
                </a:pPr>
                <a:endParaRPr lang="zh-CN" altLang="en-US" sz="1350">
                  <a:solidFill>
                    <a:prstClr val="black"/>
                  </a:solidFill>
                  <a:latin typeface="+mn-lt"/>
                  <a:ea typeface="+mn-ea"/>
                </a:endParaRPr>
              </a:p>
            </p:txBody>
          </p:sp>
          <p:sp>
            <p:nvSpPr>
              <p:cNvPr id="62" name="文本框 13"/>
              <p:cNvSpPr txBox="1">
                <a:spLocks noChangeArrowheads="1"/>
              </p:cNvSpPr>
              <p:nvPr/>
            </p:nvSpPr>
            <p:spPr bwMode="auto">
              <a:xfrm>
                <a:off x="2292046" y="2098759"/>
                <a:ext cx="31924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en-US" altLang="zh-CN" sz="2800" b="1" dirty="0">
                    <a:solidFill>
                      <a:schemeClr val="tx1">
                        <a:lumMod val="65000"/>
                        <a:lumOff val="35000"/>
                      </a:schemeClr>
                    </a:solidFill>
                    <a:latin typeface="微软雅黑" panose="020B0503020204020204" pitchFamily="34" charset="-122"/>
                    <a:ea typeface="微软雅黑" panose="020B0503020204020204" pitchFamily="34" charset="-122"/>
                  </a:rPr>
                  <a:t>Part 03 /</a:t>
                </a:r>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反思经验</a:t>
                </a:r>
              </a:p>
            </p:txBody>
          </p:sp>
        </p:grpSp>
        <p:grpSp>
          <p:nvGrpSpPr>
            <p:cNvPr id="63" name="组合 62"/>
            <p:cNvGrpSpPr/>
            <p:nvPr/>
          </p:nvGrpSpPr>
          <p:grpSpPr>
            <a:xfrm>
              <a:off x="7149508" y="4194618"/>
              <a:ext cx="3743259" cy="523875"/>
              <a:chOff x="1741249" y="2098759"/>
              <a:chExt cx="3743259" cy="523875"/>
            </a:xfrm>
          </p:grpSpPr>
          <p:sp>
            <p:nvSpPr>
              <p:cNvPr id="64" name="Freeform 425"/>
              <p:cNvSpPr>
                <a:spLocks noEditPoints="1"/>
              </p:cNvSpPr>
              <p:nvPr/>
            </p:nvSpPr>
            <p:spPr bwMode="auto">
              <a:xfrm>
                <a:off x="1741249" y="2098759"/>
                <a:ext cx="369417" cy="380564"/>
              </a:xfrm>
              <a:custGeom>
                <a:avLst/>
                <a:gdLst>
                  <a:gd name="T0" fmla="*/ 43 w 87"/>
                  <a:gd name="T1" fmla="*/ 28 h 89"/>
                  <a:gd name="T2" fmla="*/ 23 w 87"/>
                  <a:gd name="T3" fmla="*/ 49 h 89"/>
                  <a:gd name="T4" fmla="*/ 31 w 87"/>
                  <a:gd name="T5" fmla="*/ 65 h 89"/>
                  <a:gd name="T6" fmla="*/ 31 w 87"/>
                  <a:gd name="T7" fmla="*/ 77 h 89"/>
                  <a:gd name="T8" fmla="*/ 43 w 87"/>
                  <a:gd name="T9" fmla="*/ 89 h 89"/>
                  <a:gd name="T10" fmla="*/ 56 w 87"/>
                  <a:gd name="T11" fmla="*/ 77 h 89"/>
                  <a:gd name="T12" fmla="*/ 56 w 87"/>
                  <a:gd name="T13" fmla="*/ 65 h 89"/>
                  <a:gd name="T14" fmla="*/ 64 w 87"/>
                  <a:gd name="T15" fmla="*/ 49 h 89"/>
                  <a:gd name="T16" fmla="*/ 43 w 87"/>
                  <a:gd name="T17" fmla="*/ 28 h 89"/>
                  <a:gd name="T18" fmla="*/ 43 w 87"/>
                  <a:gd name="T19" fmla="*/ 26 h 89"/>
                  <a:gd name="T20" fmla="*/ 46 w 87"/>
                  <a:gd name="T21" fmla="*/ 23 h 89"/>
                  <a:gd name="T22" fmla="*/ 46 w 87"/>
                  <a:gd name="T23" fmla="*/ 2 h 89"/>
                  <a:gd name="T24" fmla="*/ 43 w 87"/>
                  <a:gd name="T25" fmla="*/ 0 h 89"/>
                  <a:gd name="T26" fmla="*/ 41 w 87"/>
                  <a:gd name="T27" fmla="*/ 2 h 89"/>
                  <a:gd name="T28" fmla="*/ 41 w 87"/>
                  <a:gd name="T29" fmla="*/ 23 h 89"/>
                  <a:gd name="T30" fmla="*/ 43 w 87"/>
                  <a:gd name="T31" fmla="*/ 26 h 89"/>
                  <a:gd name="T32" fmla="*/ 28 w 87"/>
                  <a:gd name="T33" fmla="*/ 29 h 89"/>
                  <a:gd name="T34" fmla="*/ 30 w 87"/>
                  <a:gd name="T35" fmla="*/ 30 h 89"/>
                  <a:gd name="T36" fmla="*/ 32 w 87"/>
                  <a:gd name="T37" fmla="*/ 30 h 89"/>
                  <a:gd name="T38" fmla="*/ 33 w 87"/>
                  <a:gd name="T39" fmla="*/ 26 h 89"/>
                  <a:gd name="T40" fmla="*/ 22 w 87"/>
                  <a:gd name="T41" fmla="*/ 8 h 89"/>
                  <a:gd name="T42" fmla="*/ 19 w 87"/>
                  <a:gd name="T43" fmla="*/ 7 h 89"/>
                  <a:gd name="T44" fmla="*/ 18 w 87"/>
                  <a:gd name="T45" fmla="*/ 10 h 89"/>
                  <a:gd name="T46" fmla="*/ 28 w 87"/>
                  <a:gd name="T47" fmla="*/ 29 h 89"/>
                  <a:gd name="T48" fmla="*/ 23 w 87"/>
                  <a:gd name="T49" fmla="*/ 38 h 89"/>
                  <a:gd name="T50" fmla="*/ 22 w 87"/>
                  <a:gd name="T51" fmla="*/ 35 h 89"/>
                  <a:gd name="T52" fmla="*/ 4 w 87"/>
                  <a:gd name="T53" fmla="*/ 24 h 89"/>
                  <a:gd name="T54" fmla="*/ 1 w 87"/>
                  <a:gd name="T55" fmla="*/ 25 h 89"/>
                  <a:gd name="T56" fmla="*/ 2 w 87"/>
                  <a:gd name="T57" fmla="*/ 29 h 89"/>
                  <a:gd name="T58" fmla="*/ 20 w 87"/>
                  <a:gd name="T59" fmla="*/ 39 h 89"/>
                  <a:gd name="T60" fmla="*/ 21 w 87"/>
                  <a:gd name="T61" fmla="*/ 40 h 89"/>
                  <a:gd name="T62" fmla="*/ 23 w 87"/>
                  <a:gd name="T63" fmla="*/ 38 h 89"/>
                  <a:gd name="T64" fmla="*/ 87 w 87"/>
                  <a:gd name="T65" fmla="*/ 24 h 89"/>
                  <a:gd name="T66" fmla="*/ 83 w 87"/>
                  <a:gd name="T67" fmla="*/ 23 h 89"/>
                  <a:gd name="T68" fmla="*/ 65 w 87"/>
                  <a:gd name="T69" fmla="*/ 34 h 89"/>
                  <a:gd name="T70" fmla="*/ 64 w 87"/>
                  <a:gd name="T71" fmla="*/ 37 h 89"/>
                  <a:gd name="T72" fmla="*/ 66 w 87"/>
                  <a:gd name="T73" fmla="*/ 38 h 89"/>
                  <a:gd name="T74" fmla="*/ 67 w 87"/>
                  <a:gd name="T75" fmla="*/ 38 h 89"/>
                  <a:gd name="T76" fmla="*/ 86 w 87"/>
                  <a:gd name="T77" fmla="*/ 27 h 89"/>
                  <a:gd name="T78" fmla="*/ 87 w 87"/>
                  <a:gd name="T79" fmla="*/ 24 h 89"/>
                  <a:gd name="T80" fmla="*/ 55 w 87"/>
                  <a:gd name="T81" fmla="*/ 29 h 89"/>
                  <a:gd name="T82" fmla="*/ 56 w 87"/>
                  <a:gd name="T83" fmla="*/ 29 h 89"/>
                  <a:gd name="T84" fmla="*/ 58 w 87"/>
                  <a:gd name="T85" fmla="*/ 28 h 89"/>
                  <a:gd name="T86" fmla="*/ 69 w 87"/>
                  <a:gd name="T87" fmla="*/ 9 h 89"/>
                  <a:gd name="T88" fmla="*/ 68 w 87"/>
                  <a:gd name="T89" fmla="*/ 6 h 89"/>
                  <a:gd name="T90" fmla="*/ 65 w 87"/>
                  <a:gd name="T91" fmla="*/ 7 h 89"/>
                  <a:gd name="T92" fmla="*/ 54 w 87"/>
                  <a:gd name="T93" fmla="*/ 25 h 89"/>
                  <a:gd name="T94" fmla="*/ 55 w 87"/>
                  <a:gd name="T95" fmla="*/ 2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 h="89">
                    <a:moveTo>
                      <a:pt x="43" y="28"/>
                    </a:moveTo>
                    <a:cubicBezTo>
                      <a:pt x="32" y="28"/>
                      <a:pt x="23" y="37"/>
                      <a:pt x="23" y="49"/>
                    </a:cubicBezTo>
                    <a:cubicBezTo>
                      <a:pt x="23" y="55"/>
                      <a:pt x="26" y="61"/>
                      <a:pt x="31" y="65"/>
                    </a:cubicBezTo>
                    <a:cubicBezTo>
                      <a:pt x="31" y="77"/>
                      <a:pt x="31" y="77"/>
                      <a:pt x="31" y="77"/>
                    </a:cubicBezTo>
                    <a:cubicBezTo>
                      <a:pt x="31" y="84"/>
                      <a:pt x="36" y="89"/>
                      <a:pt x="43" y="89"/>
                    </a:cubicBezTo>
                    <a:cubicBezTo>
                      <a:pt x="50" y="89"/>
                      <a:pt x="56" y="84"/>
                      <a:pt x="56" y="77"/>
                    </a:cubicBezTo>
                    <a:cubicBezTo>
                      <a:pt x="56" y="65"/>
                      <a:pt x="56" y="65"/>
                      <a:pt x="56" y="65"/>
                    </a:cubicBezTo>
                    <a:cubicBezTo>
                      <a:pt x="61" y="61"/>
                      <a:pt x="64" y="55"/>
                      <a:pt x="64" y="49"/>
                    </a:cubicBezTo>
                    <a:cubicBezTo>
                      <a:pt x="64" y="37"/>
                      <a:pt x="55" y="28"/>
                      <a:pt x="43" y="28"/>
                    </a:cubicBezTo>
                    <a:close/>
                    <a:moveTo>
                      <a:pt x="43" y="26"/>
                    </a:moveTo>
                    <a:cubicBezTo>
                      <a:pt x="45" y="26"/>
                      <a:pt x="46" y="25"/>
                      <a:pt x="46" y="23"/>
                    </a:cubicBezTo>
                    <a:cubicBezTo>
                      <a:pt x="46" y="2"/>
                      <a:pt x="46" y="2"/>
                      <a:pt x="46" y="2"/>
                    </a:cubicBezTo>
                    <a:cubicBezTo>
                      <a:pt x="46" y="1"/>
                      <a:pt x="45" y="0"/>
                      <a:pt x="43" y="0"/>
                    </a:cubicBezTo>
                    <a:cubicBezTo>
                      <a:pt x="42" y="0"/>
                      <a:pt x="41" y="1"/>
                      <a:pt x="41" y="2"/>
                    </a:cubicBezTo>
                    <a:cubicBezTo>
                      <a:pt x="41" y="23"/>
                      <a:pt x="41" y="23"/>
                      <a:pt x="41" y="23"/>
                    </a:cubicBezTo>
                    <a:cubicBezTo>
                      <a:pt x="41" y="25"/>
                      <a:pt x="42" y="26"/>
                      <a:pt x="43" y="26"/>
                    </a:cubicBezTo>
                    <a:close/>
                    <a:moveTo>
                      <a:pt x="28" y="29"/>
                    </a:moveTo>
                    <a:cubicBezTo>
                      <a:pt x="29" y="29"/>
                      <a:pt x="30" y="30"/>
                      <a:pt x="30" y="30"/>
                    </a:cubicBezTo>
                    <a:cubicBezTo>
                      <a:pt x="31" y="30"/>
                      <a:pt x="31" y="30"/>
                      <a:pt x="32" y="30"/>
                    </a:cubicBezTo>
                    <a:cubicBezTo>
                      <a:pt x="33" y="29"/>
                      <a:pt x="33" y="27"/>
                      <a:pt x="33" y="26"/>
                    </a:cubicBezTo>
                    <a:cubicBezTo>
                      <a:pt x="22" y="8"/>
                      <a:pt x="22" y="8"/>
                      <a:pt x="22" y="8"/>
                    </a:cubicBezTo>
                    <a:cubicBezTo>
                      <a:pt x="21" y="7"/>
                      <a:pt x="20" y="6"/>
                      <a:pt x="19" y="7"/>
                    </a:cubicBezTo>
                    <a:cubicBezTo>
                      <a:pt x="17" y="8"/>
                      <a:pt x="17" y="9"/>
                      <a:pt x="18" y="10"/>
                    </a:cubicBezTo>
                    <a:lnTo>
                      <a:pt x="28" y="29"/>
                    </a:lnTo>
                    <a:close/>
                    <a:moveTo>
                      <a:pt x="23" y="38"/>
                    </a:moveTo>
                    <a:cubicBezTo>
                      <a:pt x="24" y="37"/>
                      <a:pt x="24" y="36"/>
                      <a:pt x="22" y="35"/>
                    </a:cubicBezTo>
                    <a:cubicBezTo>
                      <a:pt x="4" y="24"/>
                      <a:pt x="4" y="24"/>
                      <a:pt x="4" y="24"/>
                    </a:cubicBezTo>
                    <a:cubicBezTo>
                      <a:pt x="3" y="24"/>
                      <a:pt x="1" y="24"/>
                      <a:pt x="1" y="25"/>
                    </a:cubicBezTo>
                    <a:cubicBezTo>
                      <a:pt x="0" y="27"/>
                      <a:pt x="0" y="28"/>
                      <a:pt x="2" y="29"/>
                    </a:cubicBezTo>
                    <a:cubicBezTo>
                      <a:pt x="20" y="39"/>
                      <a:pt x="20" y="39"/>
                      <a:pt x="20" y="39"/>
                    </a:cubicBezTo>
                    <a:cubicBezTo>
                      <a:pt x="20" y="40"/>
                      <a:pt x="21" y="40"/>
                      <a:pt x="21" y="40"/>
                    </a:cubicBezTo>
                    <a:cubicBezTo>
                      <a:pt x="22" y="40"/>
                      <a:pt x="23" y="39"/>
                      <a:pt x="23" y="38"/>
                    </a:cubicBezTo>
                    <a:close/>
                    <a:moveTo>
                      <a:pt x="87" y="24"/>
                    </a:moveTo>
                    <a:cubicBezTo>
                      <a:pt x="86" y="23"/>
                      <a:pt x="85" y="22"/>
                      <a:pt x="83" y="23"/>
                    </a:cubicBezTo>
                    <a:cubicBezTo>
                      <a:pt x="65" y="34"/>
                      <a:pt x="65" y="34"/>
                      <a:pt x="65" y="34"/>
                    </a:cubicBezTo>
                    <a:cubicBezTo>
                      <a:pt x="64" y="34"/>
                      <a:pt x="63" y="36"/>
                      <a:pt x="64" y="37"/>
                    </a:cubicBezTo>
                    <a:cubicBezTo>
                      <a:pt x="64" y="38"/>
                      <a:pt x="65" y="38"/>
                      <a:pt x="66" y="38"/>
                    </a:cubicBezTo>
                    <a:cubicBezTo>
                      <a:pt x="67" y="38"/>
                      <a:pt x="67" y="38"/>
                      <a:pt x="67" y="38"/>
                    </a:cubicBezTo>
                    <a:cubicBezTo>
                      <a:pt x="86" y="27"/>
                      <a:pt x="86" y="27"/>
                      <a:pt x="86" y="27"/>
                    </a:cubicBezTo>
                    <a:cubicBezTo>
                      <a:pt x="87" y="27"/>
                      <a:pt x="87" y="25"/>
                      <a:pt x="87" y="24"/>
                    </a:cubicBezTo>
                    <a:close/>
                    <a:moveTo>
                      <a:pt x="55" y="29"/>
                    </a:moveTo>
                    <a:cubicBezTo>
                      <a:pt x="55" y="29"/>
                      <a:pt x="56" y="29"/>
                      <a:pt x="56" y="29"/>
                    </a:cubicBezTo>
                    <a:cubicBezTo>
                      <a:pt x="57" y="29"/>
                      <a:pt x="58" y="29"/>
                      <a:pt x="58" y="28"/>
                    </a:cubicBezTo>
                    <a:cubicBezTo>
                      <a:pt x="69" y="9"/>
                      <a:pt x="69" y="9"/>
                      <a:pt x="69" y="9"/>
                    </a:cubicBezTo>
                    <a:cubicBezTo>
                      <a:pt x="70" y="8"/>
                      <a:pt x="69" y="7"/>
                      <a:pt x="68" y="6"/>
                    </a:cubicBezTo>
                    <a:cubicBezTo>
                      <a:pt x="67" y="5"/>
                      <a:pt x="66" y="6"/>
                      <a:pt x="65" y="7"/>
                    </a:cubicBezTo>
                    <a:cubicBezTo>
                      <a:pt x="54" y="25"/>
                      <a:pt x="54" y="25"/>
                      <a:pt x="54" y="25"/>
                    </a:cubicBezTo>
                    <a:cubicBezTo>
                      <a:pt x="54" y="26"/>
                      <a:pt x="54" y="28"/>
                      <a:pt x="55" y="29"/>
                    </a:cubicBezTo>
                    <a:close/>
                  </a:path>
                </a:pathLst>
              </a:custGeom>
              <a:solidFill>
                <a:srgbClr val="6FACBF"/>
              </a:solidFill>
              <a:ln>
                <a:noFill/>
              </a:ln>
            </p:spPr>
            <p:txBody>
              <a:bodyPr lIns="68580" tIns="34290" rIns="68580" bIns="34290"/>
              <a:lstStyle/>
              <a:p>
                <a:pPr eaLnBrk="1" fontAlgn="auto" hangingPunct="1">
                  <a:spcBef>
                    <a:spcPts val="0"/>
                  </a:spcBef>
                  <a:spcAft>
                    <a:spcPts val="0"/>
                  </a:spcAft>
                  <a:defRPr/>
                </a:pPr>
                <a:endParaRPr lang="zh-CN" altLang="en-US" sz="1350">
                  <a:solidFill>
                    <a:prstClr val="black"/>
                  </a:solidFill>
                  <a:latin typeface="+mn-lt"/>
                  <a:ea typeface="+mn-ea"/>
                </a:endParaRPr>
              </a:p>
            </p:txBody>
          </p:sp>
          <p:sp>
            <p:nvSpPr>
              <p:cNvPr id="65" name="文本框 13"/>
              <p:cNvSpPr txBox="1">
                <a:spLocks noChangeArrowheads="1"/>
              </p:cNvSpPr>
              <p:nvPr/>
            </p:nvSpPr>
            <p:spPr bwMode="auto">
              <a:xfrm>
                <a:off x="2292046" y="2098759"/>
                <a:ext cx="319246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en-US" altLang="zh-CN" sz="2800" b="1" dirty="0">
                    <a:solidFill>
                      <a:schemeClr val="tx1">
                        <a:lumMod val="65000"/>
                        <a:lumOff val="35000"/>
                      </a:schemeClr>
                    </a:solidFill>
                    <a:latin typeface="微软雅黑" panose="020B0503020204020204" pitchFamily="34" charset="-122"/>
                    <a:ea typeface="微软雅黑" panose="020B0503020204020204" pitchFamily="34" charset="-122"/>
                  </a:rPr>
                  <a:t>Part 04 /</a:t>
                </a:r>
                <a:r>
                  <a:rPr lang="zh-CN" altLang="en-US" sz="2800" b="1" dirty="0">
                    <a:solidFill>
                      <a:schemeClr val="tx1">
                        <a:lumMod val="65000"/>
                        <a:lumOff val="35000"/>
                      </a:schemeClr>
                    </a:solidFill>
                    <a:latin typeface="微软雅黑" panose="020B0503020204020204" pitchFamily="34" charset="-122"/>
                    <a:ea typeface="微软雅黑" panose="020B0503020204020204" pitchFamily="34" charset="-122"/>
                  </a:rPr>
                  <a:t>工作规划</a:t>
                </a:r>
              </a:p>
            </p:txBody>
          </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30"/>
          <p:cNvSpPr>
            <a:spLocks noEditPoints="1"/>
          </p:cNvSpPr>
          <p:nvPr/>
        </p:nvSpPr>
        <p:spPr bwMode="auto">
          <a:xfrm>
            <a:off x="14359" y="6175560"/>
            <a:ext cx="991323" cy="331727"/>
          </a:xfrm>
          <a:custGeom>
            <a:avLst/>
            <a:gdLst>
              <a:gd name="T0" fmla="*/ 270 w 326"/>
              <a:gd name="T1" fmla="*/ 67 h 109"/>
              <a:gd name="T2" fmla="*/ 200 w 326"/>
              <a:gd name="T3" fmla="*/ 79 h 109"/>
              <a:gd name="T4" fmla="*/ 191 w 326"/>
              <a:gd name="T5" fmla="*/ 76 h 109"/>
              <a:gd name="T6" fmla="*/ 128 w 326"/>
              <a:gd name="T7" fmla="*/ 44 h 109"/>
              <a:gd name="T8" fmla="*/ 90 w 326"/>
              <a:gd name="T9" fmla="*/ 51 h 109"/>
              <a:gd name="T10" fmla="*/ 80 w 326"/>
              <a:gd name="T11" fmla="*/ 19 h 109"/>
              <a:gd name="T12" fmla="*/ 137 w 326"/>
              <a:gd name="T13" fmla="*/ 12 h 109"/>
              <a:gd name="T14" fmla="*/ 146 w 326"/>
              <a:gd name="T15" fmla="*/ 22 h 109"/>
              <a:gd name="T16" fmla="*/ 162 w 326"/>
              <a:gd name="T17" fmla="*/ 15 h 109"/>
              <a:gd name="T18" fmla="*/ 117 w 326"/>
              <a:gd name="T19" fmla="*/ 4 h 109"/>
              <a:gd name="T20" fmla="*/ 56 w 326"/>
              <a:gd name="T21" fmla="*/ 7 h 109"/>
              <a:gd name="T22" fmla="*/ 31 w 326"/>
              <a:gd name="T23" fmla="*/ 2 h 109"/>
              <a:gd name="T24" fmla="*/ 29 w 326"/>
              <a:gd name="T25" fmla="*/ 3 h 109"/>
              <a:gd name="T26" fmla="*/ 10 w 326"/>
              <a:gd name="T27" fmla="*/ 25 h 109"/>
              <a:gd name="T28" fmla="*/ 37 w 326"/>
              <a:gd name="T29" fmla="*/ 62 h 109"/>
              <a:gd name="T30" fmla="*/ 89 w 326"/>
              <a:gd name="T31" fmla="*/ 55 h 109"/>
              <a:gd name="T32" fmla="*/ 110 w 326"/>
              <a:gd name="T33" fmla="*/ 67 h 109"/>
              <a:gd name="T34" fmla="*/ 109 w 326"/>
              <a:gd name="T35" fmla="*/ 71 h 109"/>
              <a:gd name="T36" fmla="*/ 155 w 326"/>
              <a:gd name="T37" fmla="*/ 106 h 109"/>
              <a:gd name="T38" fmla="*/ 183 w 326"/>
              <a:gd name="T39" fmla="*/ 96 h 109"/>
              <a:gd name="T40" fmla="*/ 201 w 326"/>
              <a:gd name="T41" fmla="*/ 83 h 109"/>
              <a:gd name="T42" fmla="*/ 230 w 326"/>
              <a:gd name="T43" fmla="*/ 84 h 109"/>
              <a:gd name="T44" fmla="*/ 198 w 326"/>
              <a:gd name="T45" fmla="*/ 97 h 109"/>
              <a:gd name="T46" fmla="*/ 267 w 326"/>
              <a:gd name="T47" fmla="*/ 73 h 109"/>
              <a:gd name="T48" fmla="*/ 299 w 326"/>
              <a:gd name="T49" fmla="*/ 76 h 109"/>
              <a:gd name="T50" fmla="*/ 283 w 326"/>
              <a:gd name="T51" fmla="*/ 108 h 109"/>
              <a:gd name="T52" fmla="*/ 155 w 326"/>
              <a:gd name="T53" fmla="*/ 15 h 109"/>
              <a:gd name="T54" fmla="*/ 154 w 326"/>
              <a:gd name="T55" fmla="*/ 14 h 109"/>
              <a:gd name="T56" fmla="*/ 109 w 326"/>
              <a:gd name="T57" fmla="*/ 8 h 109"/>
              <a:gd name="T58" fmla="*/ 62 w 326"/>
              <a:gd name="T59" fmla="*/ 9 h 109"/>
              <a:gd name="T60" fmla="*/ 77 w 326"/>
              <a:gd name="T61" fmla="*/ 63 h 109"/>
              <a:gd name="T62" fmla="*/ 40 w 326"/>
              <a:gd name="T63" fmla="*/ 58 h 109"/>
              <a:gd name="T64" fmla="*/ 29 w 326"/>
              <a:gd name="T65" fmla="*/ 9 h 109"/>
              <a:gd name="T66" fmla="*/ 71 w 326"/>
              <a:gd name="T67" fmla="*/ 21 h 109"/>
              <a:gd name="T68" fmla="*/ 85 w 326"/>
              <a:gd name="T69" fmla="*/ 32 h 109"/>
              <a:gd name="T70" fmla="*/ 85 w 326"/>
              <a:gd name="T71" fmla="*/ 32 h 109"/>
              <a:gd name="T72" fmla="*/ 77 w 326"/>
              <a:gd name="T73" fmla="*/ 63 h 109"/>
              <a:gd name="T74" fmla="*/ 306 w 326"/>
              <a:gd name="T75" fmla="*/ 79 h 109"/>
              <a:gd name="T76" fmla="*/ 132 w 326"/>
              <a:gd name="T77" fmla="*/ 95 h 109"/>
              <a:gd name="T78" fmla="*/ 131 w 326"/>
              <a:gd name="T79" fmla="*/ 46 h 109"/>
              <a:gd name="T80" fmla="*/ 159 w 326"/>
              <a:gd name="T81" fmla="*/ 70 h 109"/>
              <a:gd name="T82" fmla="*/ 185 w 326"/>
              <a:gd name="T83" fmla="*/ 75 h 109"/>
              <a:gd name="T84" fmla="*/ 185 w 326"/>
              <a:gd name="T85" fmla="*/ 75 h 109"/>
              <a:gd name="T86" fmla="*/ 132 w 326"/>
              <a:gd name="T87" fmla="*/ 95 h 109"/>
              <a:gd name="T88" fmla="*/ 188 w 326"/>
              <a:gd name="T89" fmla="*/ 90 h 109"/>
              <a:gd name="T90" fmla="*/ 196 w 326"/>
              <a:gd name="T91" fmla="*/ 8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109">
                <a:moveTo>
                  <a:pt x="303" y="65"/>
                </a:moveTo>
                <a:cubicBezTo>
                  <a:pt x="293" y="60"/>
                  <a:pt x="281" y="63"/>
                  <a:pt x="270" y="67"/>
                </a:cubicBezTo>
                <a:cubicBezTo>
                  <a:pt x="270" y="66"/>
                  <a:pt x="269" y="65"/>
                  <a:pt x="268" y="65"/>
                </a:cubicBezTo>
                <a:cubicBezTo>
                  <a:pt x="245" y="68"/>
                  <a:pt x="222" y="75"/>
                  <a:pt x="200" y="79"/>
                </a:cubicBezTo>
                <a:cubicBezTo>
                  <a:pt x="200" y="79"/>
                  <a:pt x="200" y="79"/>
                  <a:pt x="200" y="79"/>
                </a:cubicBezTo>
                <a:cubicBezTo>
                  <a:pt x="197" y="78"/>
                  <a:pt x="194" y="76"/>
                  <a:pt x="191" y="76"/>
                </a:cubicBezTo>
                <a:cubicBezTo>
                  <a:pt x="185" y="57"/>
                  <a:pt x="147" y="42"/>
                  <a:pt x="131" y="39"/>
                </a:cubicBezTo>
                <a:cubicBezTo>
                  <a:pt x="128" y="39"/>
                  <a:pt x="127" y="42"/>
                  <a:pt x="128" y="44"/>
                </a:cubicBezTo>
                <a:cubicBezTo>
                  <a:pt x="123" y="50"/>
                  <a:pt x="117" y="56"/>
                  <a:pt x="113" y="62"/>
                </a:cubicBezTo>
                <a:cubicBezTo>
                  <a:pt x="108" y="56"/>
                  <a:pt x="98" y="52"/>
                  <a:pt x="90" y="51"/>
                </a:cubicBezTo>
                <a:cubicBezTo>
                  <a:pt x="92" y="45"/>
                  <a:pt x="93" y="40"/>
                  <a:pt x="92" y="36"/>
                </a:cubicBezTo>
                <a:cubicBezTo>
                  <a:pt x="91" y="28"/>
                  <a:pt x="86" y="23"/>
                  <a:pt x="80" y="19"/>
                </a:cubicBezTo>
                <a:cubicBezTo>
                  <a:pt x="92" y="16"/>
                  <a:pt x="103" y="14"/>
                  <a:pt x="115" y="13"/>
                </a:cubicBezTo>
                <a:cubicBezTo>
                  <a:pt x="122" y="12"/>
                  <a:pt x="130" y="12"/>
                  <a:pt x="137" y="12"/>
                </a:cubicBezTo>
                <a:cubicBezTo>
                  <a:pt x="141" y="12"/>
                  <a:pt x="144" y="13"/>
                  <a:pt x="147" y="13"/>
                </a:cubicBezTo>
                <a:cubicBezTo>
                  <a:pt x="150" y="14"/>
                  <a:pt x="147" y="20"/>
                  <a:pt x="146" y="22"/>
                </a:cubicBezTo>
                <a:cubicBezTo>
                  <a:pt x="145" y="24"/>
                  <a:pt x="147" y="26"/>
                  <a:pt x="149" y="26"/>
                </a:cubicBezTo>
                <a:cubicBezTo>
                  <a:pt x="153" y="24"/>
                  <a:pt x="164" y="21"/>
                  <a:pt x="162" y="15"/>
                </a:cubicBezTo>
                <a:cubicBezTo>
                  <a:pt x="160" y="9"/>
                  <a:pt x="151" y="8"/>
                  <a:pt x="146" y="7"/>
                </a:cubicBezTo>
                <a:cubicBezTo>
                  <a:pt x="137" y="4"/>
                  <a:pt x="127" y="4"/>
                  <a:pt x="117" y="4"/>
                </a:cubicBezTo>
                <a:cubicBezTo>
                  <a:pt x="97" y="5"/>
                  <a:pt x="77" y="5"/>
                  <a:pt x="57" y="7"/>
                </a:cubicBezTo>
                <a:cubicBezTo>
                  <a:pt x="57" y="7"/>
                  <a:pt x="56" y="7"/>
                  <a:pt x="56" y="7"/>
                </a:cubicBezTo>
                <a:cubicBezTo>
                  <a:pt x="49" y="5"/>
                  <a:pt x="41" y="4"/>
                  <a:pt x="33" y="3"/>
                </a:cubicBezTo>
                <a:cubicBezTo>
                  <a:pt x="34" y="2"/>
                  <a:pt x="32" y="0"/>
                  <a:pt x="31" y="2"/>
                </a:cubicBezTo>
                <a:cubicBezTo>
                  <a:pt x="30" y="2"/>
                  <a:pt x="30" y="3"/>
                  <a:pt x="30" y="3"/>
                </a:cubicBezTo>
                <a:cubicBezTo>
                  <a:pt x="30" y="3"/>
                  <a:pt x="29" y="3"/>
                  <a:pt x="29" y="3"/>
                </a:cubicBezTo>
                <a:cubicBezTo>
                  <a:pt x="26" y="2"/>
                  <a:pt x="25" y="5"/>
                  <a:pt x="26" y="7"/>
                </a:cubicBezTo>
                <a:cubicBezTo>
                  <a:pt x="20" y="13"/>
                  <a:pt x="13" y="18"/>
                  <a:pt x="10" y="25"/>
                </a:cubicBezTo>
                <a:cubicBezTo>
                  <a:pt x="7" y="34"/>
                  <a:pt x="5" y="43"/>
                  <a:pt x="12" y="50"/>
                </a:cubicBezTo>
                <a:cubicBezTo>
                  <a:pt x="17" y="57"/>
                  <a:pt x="29" y="60"/>
                  <a:pt x="37" y="62"/>
                </a:cubicBezTo>
                <a:cubicBezTo>
                  <a:pt x="47" y="65"/>
                  <a:pt x="56" y="72"/>
                  <a:pt x="66" y="74"/>
                </a:cubicBezTo>
                <a:cubicBezTo>
                  <a:pt x="76" y="77"/>
                  <a:pt x="85" y="66"/>
                  <a:pt x="89" y="55"/>
                </a:cubicBezTo>
                <a:cubicBezTo>
                  <a:pt x="92" y="56"/>
                  <a:pt x="96" y="57"/>
                  <a:pt x="99" y="59"/>
                </a:cubicBezTo>
                <a:cubicBezTo>
                  <a:pt x="103" y="61"/>
                  <a:pt x="107" y="64"/>
                  <a:pt x="110" y="67"/>
                </a:cubicBezTo>
                <a:cubicBezTo>
                  <a:pt x="110" y="67"/>
                  <a:pt x="110" y="67"/>
                  <a:pt x="111" y="67"/>
                </a:cubicBezTo>
                <a:cubicBezTo>
                  <a:pt x="110" y="68"/>
                  <a:pt x="109" y="70"/>
                  <a:pt x="109" y="71"/>
                </a:cubicBezTo>
                <a:cubicBezTo>
                  <a:pt x="106" y="81"/>
                  <a:pt x="114" y="90"/>
                  <a:pt x="122" y="95"/>
                </a:cubicBezTo>
                <a:cubicBezTo>
                  <a:pt x="131" y="101"/>
                  <a:pt x="144" y="105"/>
                  <a:pt x="155" y="106"/>
                </a:cubicBezTo>
                <a:cubicBezTo>
                  <a:pt x="166" y="107"/>
                  <a:pt x="173" y="104"/>
                  <a:pt x="182" y="97"/>
                </a:cubicBezTo>
                <a:cubicBezTo>
                  <a:pt x="182" y="97"/>
                  <a:pt x="183" y="96"/>
                  <a:pt x="183" y="96"/>
                </a:cubicBezTo>
                <a:cubicBezTo>
                  <a:pt x="186" y="96"/>
                  <a:pt x="190" y="95"/>
                  <a:pt x="192" y="93"/>
                </a:cubicBezTo>
                <a:cubicBezTo>
                  <a:pt x="196" y="91"/>
                  <a:pt x="199" y="87"/>
                  <a:pt x="201" y="83"/>
                </a:cubicBezTo>
                <a:cubicBezTo>
                  <a:pt x="218" y="82"/>
                  <a:pt x="237" y="78"/>
                  <a:pt x="254" y="74"/>
                </a:cubicBezTo>
                <a:cubicBezTo>
                  <a:pt x="246" y="78"/>
                  <a:pt x="238" y="82"/>
                  <a:pt x="230" y="84"/>
                </a:cubicBezTo>
                <a:cubicBezTo>
                  <a:pt x="219" y="87"/>
                  <a:pt x="207" y="90"/>
                  <a:pt x="196" y="94"/>
                </a:cubicBezTo>
                <a:cubicBezTo>
                  <a:pt x="195" y="95"/>
                  <a:pt x="196" y="97"/>
                  <a:pt x="198" y="97"/>
                </a:cubicBezTo>
                <a:cubicBezTo>
                  <a:pt x="212" y="93"/>
                  <a:pt x="228" y="90"/>
                  <a:pt x="242" y="85"/>
                </a:cubicBezTo>
                <a:cubicBezTo>
                  <a:pt x="250" y="81"/>
                  <a:pt x="259" y="77"/>
                  <a:pt x="267" y="73"/>
                </a:cubicBezTo>
                <a:cubicBezTo>
                  <a:pt x="268" y="74"/>
                  <a:pt x="269" y="75"/>
                  <a:pt x="270" y="74"/>
                </a:cubicBezTo>
                <a:cubicBezTo>
                  <a:pt x="278" y="72"/>
                  <a:pt x="294" y="66"/>
                  <a:pt x="299" y="76"/>
                </a:cubicBezTo>
                <a:cubicBezTo>
                  <a:pt x="303" y="87"/>
                  <a:pt x="283" y="94"/>
                  <a:pt x="279" y="103"/>
                </a:cubicBezTo>
                <a:cubicBezTo>
                  <a:pt x="278" y="106"/>
                  <a:pt x="280" y="109"/>
                  <a:pt x="283" y="108"/>
                </a:cubicBezTo>
                <a:cubicBezTo>
                  <a:pt x="298" y="104"/>
                  <a:pt x="326" y="78"/>
                  <a:pt x="303" y="65"/>
                </a:cubicBezTo>
                <a:close/>
                <a:moveTo>
                  <a:pt x="155" y="15"/>
                </a:moveTo>
                <a:cubicBezTo>
                  <a:pt x="158" y="16"/>
                  <a:pt x="155" y="18"/>
                  <a:pt x="153" y="19"/>
                </a:cubicBezTo>
                <a:cubicBezTo>
                  <a:pt x="153" y="17"/>
                  <a:pt x="154" y="16"/>
                  <a:pt x="154" y="14"/>
                </a:cubicBezTo>
                <a:cubicBezTo>
                  <a:pt x="154" y="14"/>
                  <a:pt x="155" y="14"/>
                  <a:pt x="155" y="15"/>
                </a:cubicBezTo>
                <a:close/>
                <a:moveTo>
                  <a:pt x="109" y="8"/>
                </a:moveTo>
                <a:cubicBezTo>
                  <a:pt x="97" y="9"/>
                  <a:pt x="85" y="11"/>
                  <a:pt x="74" y="15"/>
                </a:cubicBezTo>
                <a:cubicBezTo>
                  <a:pt x="70" y="12"/>
                  <a:pt x="66" y="10"/>
                  <a:pt x="62" y="9"/>
                </a:cubicBezTo>
                <a:cubicBezTo>
                  <a:pt x="77" y="8"/>
                  <a:pt x="93" y="8"/>
                  <a:pt x="109" y="8"/>
                </a:cubicBezTo>
                <a:close/>
                <a:moveTo>
                  <a:pt x="77" y="63"/>
                </a:moveTo>
                <a:cubicBezTo>
                  <a:pt x="72" y="70"/>
                  <a:pt x="68" y="70"/>
                  <a:pt x="60" y="66"/>
                </a:cubicBezTo>
                <a:cubicBezTo>
                  <a:pt x="54" y="63"/>
                  <a:pt x="47" y="60"/>
                  <a:pt x="40" y="58"/>
                </a:cubicBezTo>
                <a:cubicBezTo>
                  <a:pt x="33" y="55"/>
                  <a:pt x="26" y="54"/>
                  <a:pt x="19" y="50"/>
                </a:cubicBezTo>
                <a:cubicBezTo>
                  <a:pt x="0" y="39"/>
                  <a:pt x="20" y="22"/>
                  <a:pt x="29" y="9"/>
                </a:cubicBezTo>
                <a:cubicBezTo>
                  <a:pt x="40" y="11"/>
                  <a:pt x="56" y="13"/>
                  <a:pt x="68" y="18"/>
                </a:cubicBezTo>
                <a:cubicBezTo>
                  <a:pt x="68" y="20"/>
                  <a:pt x="69" y="22"/>
                  <a:pt x="71" y="21"/>
                </a:cubicBezTo>
                <a:cubicBezTo>
                  <a:pt x="72" y="21"/>
                  <a:pt x="73" y="21"/>
                  <a:pt x="74" y="21"/>
                </a:cubicBezTo>
                <a:cubicBezTo>
                  <a:pt x="78" y="23"/>
                  <a:pt x="82" y="27"/>
                  <a:pt x="85" y="32"/>
                </a:cubicBezTo>
                <a:cubicBezTo>
                  <a:pt x="60" y="46"/>
                  <a:pt x="60" y="46"/>
                  <a:pt x="60" y="46"/>
                </a:cubicBezTo>
                <a:cubicBezTo>
                  <a:pt x="68" y="42"/>
                  <a:pt x="77" y="37"/>
                  <a:pt x="85" y="32"/>
                </a:cubicBezTo>
                <a:cubicBezTo>
                  <a:pt x="85" y="33"/>
                  <a:pt x="86" y="34"/>
                  <a:pt x="86" y="35"/>
                </a:cubicBezTo>
                <a:cubicBezTo>
                  <a:pt x="89" y="44"/>
                  <a:pt x="83" y="56"/>
                  <a:pt x="77" y="63"/>
                </a:cubicBezTo>
                <a:close/>
                <a:moveTo>
                  <a:pt x="305" y="75"/>
                </a:moveTo>
                <a:cubicBezTo>
                  <a:pt x="305" y="76"/>
                  <a:pt x="306" y="77"/>
                  <a:pt x="306" y="79"/>
                </a:cubicBezTo>
                <a:cubicBezTo>
                  <a:pt x="306" y="77"/>
                  <a:pt x="305" y="76"/>
                  <a:pt x="305" y="75"/>
                </a:cubicBezTo>
                <a:close/>
                <a:moveTo>
                  <a:pt x="132" y="95"/>
                </a:moveTo>
                <a:cubicBezTo>
                  <a:pt x="122" y="91"/>
                  <a:pt x="111" y="83"/>
                  <a:pt x="114" y="70"/>
                </a:cubicBezTo>
                <a:cubicBezTo>
                  <a:pt x="117" y="61"/>
                  <a:pt x="126" y="54"/>
                  <a:pt x="131" y="46"/>
                </a:cubicBezTo>
                <a:cubicBezTo>
                  <a:pt x="140" y="48"/>
                  <a:pt x="162" y="54"/>
                  <a:pt x="175" y="63"/>
                </a:cubicBezTo>
                <a:cubicBezTo>
                  <a:pt x="170" y="65"/>
                  <a:pt x="165" y="67"/>
                  <a:pt x="159" y="70"/>
                </a:cubicBezTo>
                <a:cubicBezTo>
                  <a:pt x="175" y="64"/>
                  <a:pt x="175" y="64"/>
                  <a:pt x="175" y="64"/>
                </a:cubicBezTo>
                <a:cubicBezTo>
                  <a:pt x="180" y="67"/>
                  <a:pt x="183" y="71"/>
                  <a:pt x="185" y="75"/>
                </a:cubicBezTo>
                <a:cubicBezTo>
                  <a:pt x="174" y="77"/>
                  <a:pt x="159" y="85"/>
                  <a:pt x="148" y="89"/>
                </a:cubicBezTo>
                <a:cubicBezTo>
                  <a:pt x="185" y="75"/>
                  <a:pt x="185" y="75"/>
                  <a:pt x="185" y="75"/>
                </a:cubicBezTo>
                <a:cubicBezTo>
                  <a:pt x="186" y="79"/>
                  <a:pt x="186" y="83"/>
                  <a:pt x="183" y="87"/>
                </a:cubicBezTo>
                <a:cubicBezTo>
                  <a:pt x="173" y="106"/>
                  <a:pt x="149" y="102"/>
                  <a:pt x="132" y="95"/>
                </a:cubicBezTo>
                <a:close/>
                <a:moveTo>
                  <a:pt x="191" y="88"/>
                </a:moveTo>
                <a:cubicBezTo>
                  <a:pt x="190" y="89"/>
                  <a:pt x="189" y="89"/>
                  <a:pt x="188" y="90"/>
                </a:cubicBezTo>
                <a:cubicBezTo>
                  <a:pt x="191" y="86"/>
                  <a:pt x="191" y="83"/>
                  <a:pt x="191" y="80"/>
                </a:cubicBezTo>
                <a:cubicBezTo>
                  <a:pt x="193" y="81"/>
                  <a:pt x="195" y="81"/>
                  <a:pt x="196" y="82"/>
                </a:cubicBezTo>
                <a:cubicBezTo>
                  <a:pt x="195" y="84"/>
                  <a:pt x="193" y="87"/>
                  <a:pt x="191" y="88"/>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27" name="组合 26"/>
          <p:cNvGrpSpPr/>
          <p:nvPr/>
        </p:nvGrpSpPr>
        <p:grpSpPr>
          <a:xfrm>
            <a:off x="124355" y="5115052"/>
            <a:ext cx="12502210" cy="1795436"/>
            <a:chOff x="124355" y="5115052"/>
            <a:chExt cx="12502210" cy="1795436"/>
          </a:xfrm>
        </p:grpSpPr>
        <p:sp>
          <p:nvSpPr>
            <p:cNvPr id="2"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5"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7"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8"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9"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1"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12" name="组合 11"/>
            <p:cNvGrpSpPr/>
            <p:nvPr/>
          </p:nvGrpSpPr>
          <p:grpSpPr>
            <a:xfrm>
              <a:off x="3030017" y="6020435"/>
              <a:ext cx="1918463" cy="629132"/>
              <a:chOff x="3494088" y="1354138"/>
              <a:chExt cx="1176338" cy="385763"/>
            </a:xfrm>
          </p:grpSpPr>
          <p:sp>
            <p:nvSpPr>
              <p:cNvPr id="13"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4"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6"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7"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8"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9"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0"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1"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2"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3"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4"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5"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6"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28" name="组合 27"/>
          <p:cNvGrpSpPr/>
          <p:nvPr/>
        </p:nvGrpSpPr>
        <p:grpSpPr>
          <a:xfrm rot="10800000">
            <a:off x="-48729" y="-125320"/>
            <a:ext cx="12502210" cy="1795436"/>
            <a:chOff x="124355" y="5115052"/>
            <a:chExt cx="12502210" cy="1795436"/>
          </a:xfrm>
        </p:grpSpPr>
        <p:sp>
          <p:nvSpPr>
            <p:cNvPr id="29"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0"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1"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2"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3"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5"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6"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7"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8" name="组合 37"/>
            <p:cNvGrpSpPr/>
            <p:nvPr/>
          </p:nvGrpSpPr>
          <p:grpSpPr>
            <a:xfrm>
              <a:off x="3030017" y="6020435"/>
              <a:ext cx="1918463" cy="629132"/>
              <a:chOff x="3494088" y="1354138"/>
              <a:chExt cx="1176338" cy="385763"/>
            </a:xfrm>
          </p:grpSpPr>
          <p:sp>
            <p:nvSpPr>
              <p:cNvPr id="50"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9"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0"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1"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2"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3"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4"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5"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6"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7"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8"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9"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55" name="组合 54"/>
          <p:cNvGrpSpPr/>
          <p:nvPr/>
        </p:nvGrpSpPr>
        <p:grpSpPr>
          <a:xfrm>
            <a:off x="3669796" y="3075057"/>
            <a:ext cx="4852408" cy="1001973"/>
            <a:chOff x="3669796" y="3075057"/>
            <a:chExt cx="4852408" cy="1001973"/>
          </a:xfrm>
        </p:grpSpPr>
        <p:sp>
          <p:nvSpPr>
            <p:cNvPr id="53" name="文本框 13"/>
            <p:cNvSpPr txBox="1">
              <a:spLocks noChangeArrowheads="1"/>
            </p:cNvSpPr>
            <p:nvPr/>
          </p:nvSpPr>
          <p:spPr bwMode="auto">
            <a:xfrm>
              <a:off x="3855707" y="3075057"/>
              <a:ext cx="448058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en-US" altLang="zh-CN" sz="4000" b="1" dirty="0">
                  <a:solidFill>
                    <a:schemeClr val="tx1">
                      <a:lumMod val="65000"/>
                      <a:lumOff val="35000"/>
                    </a:schemeClr>
                  </a:solidFill>
                  <a:latin typeface="微软雅黑" panose="020B0503020204020204" pitchFamily="34" charset="-122"/>
                  <a:ea typeface="微软雅黑" panose="020B0503020204020204" pitchFamily="34" charset="-122"/>
                </a:rPr>
                <a:t>Part 01 /</a:t>
              </a:r>
              <a:r>
                <a:rPr lang="zh-CN" altLang="en-US" sz="4000" b="1" dirty="0">
                  <a:solidFill>
                    <a:schemeClr val="tx1">
                      <a:lumMod val="65000"/>
                      <a:lumOff val="35000"/>
                    </a:schemeClr>
                  </a:solidFill>
                  <a:latin typeface="微软雅黑" panose="020B0503020204020204" pitchFamily="34" charset="-122"/>
                  <a:ea typeface="微软雅黑" panose="020B0503020204020204" pitchFamily="34" charset="-122"/>
                </a:rPr>
                <a:t>工作回顾</a:t>
              </a:r>
            </a:p>
          </p:txBody>
        </p:sp>
        <p:sp>
          <p:nvSpPr>
            <p:cNvPr id="54" name="文本框 53"/>
            <p:cNvSpPr txBox="1"/>
            <p:nvPr/>
          </p:nvSpPr>
          <p:spPr>
            <a:xfrm>
              <a:off x="3669796" y="3762136"/>
              <a:ext cx="4852408" cy="314894"/>
            </a:xfrm>
            <a:prstGeom prst="rect">
              <a:avLst/>
            </a:prstGeom>
            <a:noFill/>
          </p:spPr>
          <p:txBody>
            <a:bodyPr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defRPr/>
              </a:pP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You</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can change </a:t>
              </a:r>
              <a:r>
                <a:rPr kumimoji="0" lang="en-US" altLang="zh-CN" sz="1100" b="0" i="0" u="none" strike="noStrike" kern="1200" cap="none" spc="0" normalizeH="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ande</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lang="en-US" altLang="zh-CN" sz="1100" dirty="0">
                  <a:solidFill>
                    <a:schemeClr val="tx1">
                      <a:lumMod val="65000"/>
                      <a:lumOff val="35000"/>
                    </a:schemeClr>
                  </a:solidFill>
                  <a:latin typeface="Arial" panose="020B0604020202020204" pitchFamily="34" charset="0"/>
                  <a:ea typeface="微软雅黑" panose="020B0503020204020204" pitchFamily="34" charset="-122"/>
                  <a:cs typeface="Arial" panose="020B0604020202020204" pitchFamily="34" charset="0"/>
                </a:rPr>
                <a:t>a</a:t>
              </a:r>
              <a:r>
                <a:rPr kumimoji="0" lang="en-US" altLang="zh-CN" sz="1100" b="0" i="0" u="none" strike="noStrike" kern="1200" cap="none" spc="0" normalizeH="0" baseline="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dd</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up everything what you like and what you want </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endPar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gr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组合 6"/>
          <p:cNvGrpSpPr/>
          <p:nvPr/>
        </p:nvGrpSpPr>
        <p:grpSpPr>
          <a:xfrm>
            <a:off x="92414" y="95498"/>
            <a:ext cx="3852026" cy="589440"/>
            <a:chOff x="269696" y="300771"/>
            <a:chExt cx="4183942" cy="640230"/>
          </a:xfrm>
        </p:grpSpPr>
        <p:grpSp>
          <p:nvGrpSpPr>
            <p:cNvPr id="2" name="组合 1"/>
            <p:cNvGrpSpPr/>
            <p:nvPr/>
          </p:nvGrpSpPr>
          <p:grpSpPr>
            <a:xfrm>
              <a:off x="269696" y="300771"/>
              <a:ext cx="1204541" cy="492332"/>
              <a:chOff x="3494088" y="1354138"/>
              <a:chExt cx="1176338" cy="385763"/>
            </a:xfrm>
          </p:grpSpPr>
          <p:sp>
            <p:nvSpPr>
              <p:cNvPr id="3"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4"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5"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6" name="文本框 5"/>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
        <p:nvSpPr>
          <p:cNvPr id="28" name="矩形 27"/>
          <p:cNvSpPr/>
          <p:nvPr/>
        </p:nvSpPr>
        <p:spPr>
          <a:xfrm>
            <a:off x="592263" y="3694196"/>
            <a:ext cx="2426019" cy="1384995"/>
          </a:xfrm>
          <a:prstGeom prst="rect">
            <a:avLst/>
          </a:prstGeom>
        </p:spPr>
        <p:txBody>
          <a:bodyPr wrap="square">
            <a:spAutoFit/>
          </a:bodyPr>
          <a:lstStyle/>
          <a:p>
            <a:pPr algn="ctr"/>
            <a:r>
              <a:rPr lang="zh-CN" altLang="zh-CN" b="1" dirty="0">
                <a:solidFill>
                  <a:schemeClr val="tx1">
                    <a:lumMod val="65000"/>
                    <a:lumOff val="35000"/>
                  </a:schemeClr>
                </a:solidFill>
                <a:latin typeface="微软雅黑" panose="020B0503020204020204" pitchFamily="34" charset="-122"/>
                <a:ea typeface="微软雅黑" panose="020B0503020204020204" pitchFamily="34" charset="-122"/>
              </a:rPr>
              <a:t>点击此处添加</a:t>
            </a:r>
            <a:r>
              <a:rPr lang="zh-CN" altLang="zh-CN" b="1" dirty="0" smtClean="0">
                <a:solidFill>
                  <a:schemeClr val="tx1">
                    <a:lumMod val="65000"/>
                    <a:lumOff val="35000"/>
                  </a:schemeClr>
                </a:solidFill>
                <a:latin typeface="微软雅黑" panose="020B0503020204020204" pitchFamily="34" charset="-122"/>
                <a:ea typeface="微软雅黑" panose="020B0503020204020204" pitchFamily="34" charset="-122"/>
              </a:rPr>
              <a:t>标题</a:t>
            </a:r>
            <a:endParaRPr lang="en-US" altLang="zh-CN" b="1" dirty="0" smtClean="0">
              <a:solidFill>
                <a:schemeClr val="tx1">
                  <a:lumMod val="65000"/>
                  <a:lumOff val="35000"/>
                </a:schemeClr>
              </a:solidFill>
              <a:latin typeface="微软雅黑" panose="020B0503020204020204" pitchFamily="34" charset="-122"/>
              <a:ea typeface="微软雅黑" panose="020B0503020204020204" pitchFamily="34" charset="-122"/>
            </a:endParaRPr>
          </a:p>
          <a:p>
            <a:pPr algn="ctr"/>
            <a:endParaRPr lang="zh-CN" altLang="zh-CN" b="1" dirty="0">
              <a:solidFill>
                <a:schemeClr val="tx1">
                  <a:lumMod val="65000"/>
                  <a:lumOff val="35000"/>
                </a:schemeClr>
              </a:solidFill>
              <a:latin typeface="微软雅黑" panose="020B0503020204020204" pitchFamily="34" charset="-122"/>
              <a:ea typeface="微软雅黑" panose="020B0503020204020204" pitchFamily="34" charset="-122"/>
            </a:endParaRPr>
          </a:p>
          <a:p>
            <a:r>
              <a:rPr lang="zh-CN" altLang="en-US" sz="16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6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29" name="矩形 28"/>
          <p:cNvSpPr/>
          <p:nvPr/>
        </p:nvSpPr>
        <p:spPr>
          <a:xfrm>
            <a:off x="6240090" y="2212813"/>
            <a:ext cx="2827605" cy="3826412"/>
          </a:xfrm>
          <a:prstGeom prst="rect">
            <a:avLst/>
          </a:prstGeom>
          <a:noFill/>
          <a:ln>
            <a:solidFill>
              <a:srgbClr val="6FAC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文本框 29"/>
          <p:cNvSpPr txBox="1"/>
          <p:nvPr/>
        </p:nvSpPr>
        <p:spPr>
          <a:xfrm>
            <a:off x="1261934" y="2676939"/>
            <a:ext cx="1086678" cy="830997"/>
          </a:xfrm>
          <a:prstGeom prst="rect">
            <a:avLst/>
          </a:prstGeom>
          <a:noFill/>
        </p:spPr>
        <p:txBody>
          <a:bodyPr wrap="square" rtlCol="0">
            <a:spAutoFit/>
          </a:bodyPr>
          <a:lstStyle/>
          <a:p>
            <a:pPr algn="ctr"/>
            <a:r>
              <a:rPr lang="en-US" altLang="zh-CN" sz="4800" b="1" dirty="0">
                <a:solidFill>
                  <a:srgbClr val="DF3E70"/>
                </a:solidFill>
                <a:latin typeface="Impact" panose="020B0806030902050204" pitchFamily="34" charset="0"/>
              </a:rPr>
              <a:t>0 1</a:t>
            </a:r>
            <a:endParaRPr lang="zh-CN" altLang="en-US" sz="4800" b="1" dirty="0">
              <a:solidFill>
                <a:srgbClr val="DF3E70"/>
              </a:solidFill>
              <a:latin typeface="Impact" panose="020B0806030902050204" pitchFamily="34" charset="0"/>
            </a:endParaRPr>
          </a:p>
        </p:txBody>
      </p:sp>
      <p:sp>
        <p:nvSpPr>
          <p:cNvPr id="31" name="文本框 30"/>
          <p:cNvSpPr txBox="1"/>
          <p:nvPr/>
        </p:nvSpPr>
        <p:spPr>
          <a:xfrm>
            <a:off x="4104530" y="2670315"/>
            <a:ext cx="1086678" cy="830997"/>
          </a:xfrm>
          <a:prstGeom prst="rect">
            <a:avLst/>
          </a:prstGeom>
          <a:noFill/>
        </p:spPr>
        <p:txBody>
          <a:bodyPr wrap="square" rtlCol="0">
            <a:spAutoFit/>
          </a:bodyPr>
          <a:lstStyle/>
          <a:p>
            <a:pPr algn="ctr"/>
            <a:r>
              <a:rPr lang="en-US" altLang="zh-CN" sz="4800" b="1" dirty="0">
                <a:solidFill>
                  <a:srgbClr val="8ABC40"/>
                </a:solidFill>
                <a:latin typeface="Impact" panose="020B0806030902050204" pitchFamily="34" charset="0"/>
              </a:rPr>
              <a:t>0 2</a:t>
            </a:r>
            <a:endParaRPr lang="zh-CN" altLang="en-US" sz="4800" b="1" dirty="0">
              <a:solidFill>
                <a:srgbClr val="8ABC40"/>
              </a:solidFill>
              <a:latin typeface="Impact" panose="020B0806030902050204" pitchFamily="34" charset="0"/>
            </a:endParaRPr>
          </a:p>
        </p:txBody>
      </p:sp>
      <p:sp>
        <p:nvSpPr>
          <p:cNvPr id="32" name="文本框 31"/>
          <p:cNvSpPr txBox="1"/>
          <p:nvPr/>
        </p:nvSpPr>
        <p:spPr>
          <a:xfrm>
            <a:off x="7099524" y="2670315"/>
            <a:ext cx="1086678" cy="830997"/>
          </a:xfrm>
          <a:prstGeom prst="rect">
            <a:avLst/>
          </a:prstGeom>
          <a:noFill/>
        </p:spPr>
        <p:txBody>
          <a:bodyPr wrap="square" rtlCol="0">
            <a:spAutoFit/>
          </a:bodyPr>
          <a:lstStyle/>
          <a:p>
            <a:pPr algn="ctr"/>
            <a:r>
              <a:rPr lang="en-US" altLang="zh-CN" sz="4800" b="1" dirty="0">
                <a:solidFill>
                  <a:srgbClr val="6FACBF"/>
                </a:solidFill>
                <a:latin typeface="Impact" panose="020B0806030902050204" pitchFamily="34" charset="0"/>
              </a:rPr>
              <a:t>0 3</a:t>
            </a:r>
            <a:endParaRPr lang="zh-CN" altLang="en-US" sz="4800" b="1" dirty="0">
              <a:solidFill>
                <a:srgbClr val="6FACBF"/>
              </a:solidFill>
              <a:latin typeface="Impact" panose="020B0806030902050204" pitchFamily="34" charset="0"/>
            </a:endParaRPr>
          </a:p>
        </p:txBody>
      </p:sp>
      <p:sp>
        <p:nvSpPr>
          <p:cNvPr id="33" name="文本框 32"/>
          <p:cNvSpPr txBox="1"/>
          <p:nvPr/>
        </p:nvSpPr>
        <p:spPr>
          <a:xfrm>
            <a:off x="9908989" y="2670312"/>
            <a:ext cx="1086678" cy="830997"/>
          </a:xfrm>
          <a:prstGeom prst="rect">
            <a:avLst/>
          </a:prstGeom>
          <a:noFill/>
        </p:spPr>
        <p:txBody>
          <a:bodyPr wrap="square" rtlCol="0">
            <a:spAutoFit/>
          </a:bodyPr>
          <a:lstStyle/>
          <a:p>
            <a:pPr algn="ctr"/>
            <a:r>
              <a:rPr lang="en-US" altLang="zh-CN" sz="4800" b="1" dirty="0">
                <a:solidFill>
                  <a:srgbClr val="E0AC2B"/>
                </a:solidFill>
                <a:latin typeface="Impact" panose="020B0806030902050204" pitchFamily="34" charset="0"/>
              </a:rPr>
              <a:t>0 4</a:t>
            </a:r>
            <a:endParaRPr lang="zh-CN" altLang="en-US" sz="4800" b="1" dirty="0">
              <a:solidFill>
                <a:srgbClr val="E0AC2B"/>
              </a:solidFill>
              <a:latin typeface="Impact" panose="020B0806030902050204" pitchFamily="34" charset="0"/>
            </a:endParaRPr>
          </a:p>
        </p:txBody>
      </p:sp>
      <p:sp>
        <p:nvSpPr>
          <p:cNvPr id="34" name="矩形 33"/>
          <p:cNvSpPr/>
          <p:nvPr/>
        </p:nvSpPr>
        <p:spPr>
          <a:xfrm>
            <a:off x="9239318" y="3694195"/>
            <a:ext cx="2426019" cy="1384995"/>
          </a:xfrm>
          <a:prstGeom prst="rect">
            <a:avLst/>
          </a:prstGeom>
        </p:spPr>
        <p:txBody>
          <a:bodyPr wrap="square">
            <a:spAutoFit/>
          </a:bodyPr>
          <a:lstStyle/>
          <a:p>
            <a:pPr algn="ctr"/>
            <a:r>
              <a:rPr lang="zh-CN" altLang="zh-CN" b="1" dirty="0">
                <a:solidFill>
                  <a:schemeClr val="tx1">
                    <a:lumMod val="65000"/>
                    <a:lumOff val="35000"/>
                  </a:schemeClr>
                </a:solidFill>
                <a:latin typeface="微软雅黑" panose="020B0503020204020204" pitchFamily="34" charset="-122"/>
                <a:ea typeface="微软雅黑" panose="020B0503020204020204" pitchFamily="34" charset="-122"/>
              </a:rPr>
              <a:t>点击此处添加</a:t>
            </a:r>
            <a:r>
              <a:rPr lang="zh-CN" altLang="zh-CN" b="1" dirty="0" smtClean="0">
                <a:solidFill>
                  <a:schemeClr val="tx1">
                    <a:lumMod val="65000"/>
                    <a:lumOff val="35000"/>
                  </a:schemeClr>
                </a:solidFill>
                <a:latin typeface="微软雅黑" panose="020B0503020204020204" pitchFamily="34" charset="-122"/>
                <a:ea typeface="微软雅黑" panose="020B0503020204020204" pitchFamily="34" charset="-122"/>
              </a:rPr>
              <a:t>标题</a:t>
            </a:r>
            <a:endParaRPr lang="en-US" altLang="zh-CN" b="1" dirty="0" smtClean="0">
              <a:solidFill>
                <a:schemeClr val="tx1">
                  <a:lumMod val="65000"/>
                  <a:lumOff val="35000"/>
                </a:schemeClr>
              </a:solidFill>
              <a:latin typeface="微软雅黑" panose="020B0503020204020204" pitchFamily="34" charset="-122"/>
              <a:ea typeface="微软雅黑" panose="020B0503020204020204" pitchFamily="34" charset="-122"/>
            </a:endParaRPr>
          </a:p>
          <a:p>
            <a:pPr algn="ctr"/>
            <a:endParaRPr lang="zh-CN" altLang="zh-CN" b="1" dirty="0">
              <a:solidFill>
                <a:schemeClr val="tx1">
                  <a:lumMod val="65000"/>
                  <a:lumOff val="35000"/>
                </a:schemeClr>
              </a:solidFill>
              <a:latin typeface="微软雅黑" panose="020B0503020204020204" pitchFamily="34" charset="-122"/>
              <a:ea typeface="微软雅黑" panose="020B0503020204020204" pitchFamily="34" charset="-122"/>
            </a:endParaRPr>
          </a:p>
          <a:p>
            <a:r>
              <a:rPr lang="zh-CN" altLang="en-US" sz="16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6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35" name="矩形 34"/>
          <p:cNvSpPr/>
          <p:nvPr/>
        </p:nvSpPr>
        <p:spPr>
          <a:xfrm>
            <a:off x="6440882" y="3694195"/>
            <a:ext cx="2426019" cy="1384995"/>
          </a:xfrm>
          <a:prstGeom prst="rect">
            <a:avLst/>
          </a:prstGeom>
        </p:spPr>
        <p:txBody>
          <a:bodyPr wrap="square">
            <a:spAutoFit/>
          </a:bodyPr>
          <a:lstStyle/>
          <a:p>
            <a:pPr algn="ctr"/>
            <a:r>
              <a:rPr lang="zh-CN" altLang="zh-CN" b="1" dirty="0">
                <a:solidFill>
                  <a:schemeClr val="tx1">
                    <a:lumMod val="65000"/>
                    <a:lumOff val="35000"/>
                  </a:schemeClr>
                </a:solidFill>
                <a:latin typeface="微软雅黑" panose="020B0503020204020204" pitchFamily="34" charset="-122"/>
                <a:ea typeface="微软雅黑" panose="020B0503020204020204" pitchFamily="34" charset="-122"/>
              </a:rPr>
              <a:t>点击此处添加</a:t>
            </a:r>
            <a:r>
              <a:rPr lang="zh-CN" altLang="zh-CN" b="1" dirty="0" smtClean="0">
                <a:solidFill>
                  <a:schemeClr val="tx1">
                    <a:lumMod val="65000"/>
                    <a:lumOff val="35000"/>
                  </a:schemeClr>
                </a:solidFill>
                <a:latin typeface="微软雅黑" panose="020B0503020204020204" pitchFamily="34" charset="-122"/>
                <a:ea typeface="微软雅黑" panose="020B0503020204020204" pitchFamily="34" charset="-122"/>
              </a:rPr>
              <a:t>标题</a:t>
            </a:r>
            <a:endParaRPr lang="en-US" altLang="zh-CN" b="1" dirty="0" smtClean="0">
              <a:solidFill>
                <a:schemeClr val="tx1">
                  <a:lumMod val="65000"/>
                  <a:lumOff val="35000"/>
                </a:schemeClr>
              </a:solidFill>
              <a:latin typeface="微软雅黑" panose="020B0503020204020204" pitchFamily="34" charset="-122"/>
              <a:ea typeface="微软雅黑" panose="020B0503020204020204" pitchFamily="34" charset="-122"/>
            </a:endParaRPr>
          </a:p>
          <a:p>
            <a:pPr algn="ctr"/>
            <a:endParaRPr lang="zh-CN" altLang="zh-CN" b="1" dirty="0">
              <a:solidFill>
                <a:schemeClr val="tx1">
                  <a:lumMod val="65000"/>
                  <a:lumOff val="35000"/>
                </a:schemeClr>
              </a:solidFill>
              <a:latin typeface="微软雅黑" panose="020B0503020204020204" pitchFamily="34" charset="-122"/>
              <a:ea typeface="微软雅黑" panose="020B0503020204020204" pitchFamily="34" charset="-122"/>
            </a:endParaRPr>
          </a:p>
          <a:p>
            <a:r>
              <a:rPr lang="zh-CN" altLang="en-US" sz="16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6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36" name="矩形 35"/>
          <p:cNvSpPr/>
          <p:nvPr/>
        </p:nvSpPr>
        <p:spPr>
          <a:xfrm>
            <a:off x="3434859" y="3694196"/>
            <a:ext cx="2426019" cy="1384995"/>
          </a:xfrm>
          <a:prstGeom prst="rect">
            <a:avLst/>
          </a:prstGeom>
        </p:spPr>
        <p:txBody>
          <a:bodyPr wrap="square">
            <a:spAutoFit/>
          </a:bodyPr>
          <a:lstStyle/>
          <a:p>
            <a:pPr algn="ctr"/>
            <a:r>
              <a:rPr lang="zh-CN" altLang="zh-CN" b="1" dirty="0">
                <a:solidFill>
                  <a:schemeClr val="tx1">
                    <a:lumMod val="65000"/>
                    <a:lumOff val="35000"/>
                  </a:schemeClr>
                </a:solidFill>
                <a:latin typeface="微软雅黑" panose="020B0503020204020204" pitchFamily="34" charset="-122"/>
                <a:ea typeface="微软雅黑" panose="020B0503020204020204" pitchFamily="34" charset="-122"/>
              </a:rPr>
              <a:t>点击此处添加</a:t>
            </a:r>
            <a:r>
              <a:rPr lang="zh-CN" altLang="zh-CN" b="1" dirty="0" smtClean="0">
                <a:solidFill>
                  <a:schemeClr val="tx1">
                    <a:lumMod val="65000"/>
                    <a:lumOff val="35000"/>
                  </a:schemeClr>
                </a:solidFill>
                <a:latin typeface="微软雅黑" panose="020B0503020204020204" pitchFamily="34" charset="-122"/>
                <a:ea typeface="微软雅黑" panose="020B0503020204020204" pitchFamily="34" charset="-122"/>
              </a:rPr>
              <a:t>标题</a:t>
            </a:r>
            <a:endParaRPr lang="en-US" altLang="zh-CN" b="1" dirty="0" smtClean="0">
              <a:solidFill>
                <a:schemeClr val="tx1">
                  <a:lumMod val="65000"/>
                  <a:lumOff val="35000"/>
                </a:schemeClr>
              </a:solidFill>
              <a:latin typeface="微软雅黑" panose="020B0503020204020204" pitchFamily="34" charset="-122"/>
              <a:ea typeface="微软雅黑" panose="020B0503020204020204" pitchFamily="34" charset="-122"/>
            </a:endParaRPr>
          </a:p>
          <a:p>
            <a:pPr algn="ctr"/>
            <a:endParaRPr lang="zh-CN" altLang="zh-CN" b="1" dirty="0">
              <a:solidFill>
                <a:schemeClr val="tx1">
                  <a:lumMod val="65000"/>
                  <a:lumOff val="35000"/>
                </a:schemeClr>
              </a:solidFill>
              <a:latin typeface="微软雅黑" panose="020B0503020204020204" pitchFamily="34" charset="-122"/>
              <a:ea typeface="微软雅黑" panose="020B0503020204020204" pitchFamily="34" charset="-122"/>
            </a:endParaRPr>
          </a:p>
          <a:p>
            <a:r>
              <a:rPr lang="zh-CN" altLang="en-US" sz="16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6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heel(1)">
                                      <p:cBhvr>
                                        <p:cTn id="7" dur="2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92414" y="95498"/>
            <a:ext cx="3852026" cy="589440"/>
            <a:chOff x="269696" y="300771"/>
            <a:chExt cx="4183942" cy="640230"/>
          </a:xfrm>
        </p:grpSpPr>
        <p:grpSp>
          <p:nvGrpSpPr>
            <p:cNvPr id="9" name="组合 8"/>
            <p:cNvGrpSpPr/>
            <p:nvPr/>
          </p:nvGrpSpPr>
          <p:grpSpPr>
            <a:xfrm>
              <a:off x="269696" y="300771"/>
              <a:ext cx="1204541" cy="492332"/>
              <a:chOff x="3494088" y="1354138"/>
              <a:chExt cx="1176338" cy="385763"/>
            </a:xfrm>
          </p:grpSpPr>
          <p:sp>
            <p:nvSpPr>
              <p:cNvPr id="11"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2"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3"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10" name="文本框 9"/>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grpSp>
        <p:nvGrpSpPr>
          <p:cNvPr id="14" name="组合 13"/>
          <p:cNvGrpSpPr/>
          <p:nvPr/>
        </p:nvGrpSpPr>
        <p:grpSpPr>
          <a:xfrm>
            <a:off x="1952031" y="2726017"/>
            <a:ext cx="3909044" cy="2387323"/>
            <a:chOff x="2394551" y="2822269"/>
            <a:chExt cx="3909044" cy="2387323"/>
          </a:xfrm>
          <a:solidFill>
            <a:srgbClr val="DF3E70"/>
          </a:solidFill>
        </p:grpSpPr>
        <p:sp>
          <p:nvSpPr>
            <p:cNvPr id="15" name="Freeform 61"/>
            <p:cNvSpPr/>
            <p:nvPr/>
          </p:nvSpPr>
          <p:spPr bwMode="auto">
            <a:xfrm>
              <a:off x="3040652" y="3550687"/>
              <a:ext cx="376683" cy="1646426"/>
            </a:xfrm>
            <a:custGeom>
              <a:avLst/>
              <a:gdLst>
                <a:gd name="T0" fmla="*/ 30 w 32"/>
                <a:gd name="T1" fmla="*/ 140 h 140"/>
                <a:gd name="T2" fmla="*/ 30 w 32"/>
                <a:gd name="T3" fmla="*/ 140 h 140"/>
                <a:gd name="T4" fmla="*/ 28 w 32"/>
                <a:gd name="T5" fmla="*/ 138 h 140"/>
                <a:gd name="T6" fmla="*/ 27 w 32"/>
                <a:gd name="T7" fmla="*/ 4 h 140"/>
                <a:gd name="T8" fmla="*/ 4 w 32"/>
                <a:gd name="T9" fmla="*/ 4 h 140"/>
                <a:gd name="T10" fmla="*/ 4 w 32"/>
                <a:gd name="T11" fmla="*/ 138 h 140"/>
                <a:gd name="T12" fmla="*/ 2 w 32"/>
                <a:gd name="T13" fmla="*/ 140 h 140"/>
                <a:gd name="T14" fmla="*/ 2 w 32"/>
                <a:gd name="T15" fmla="*/ 140 h 140"/>
                <a:gd name="T16" fmla="*/ 0 w 32"/>
                <a:gd name="T17" fmla="*/ 137 h 140"/>
                <a:gd name="T18" fmla="*/ 0 w 32"/>
                <a:gd name="T19" fmla="*/ 2 h 140"/>
                <a:gd name="T20" fmla="*/ 0 w 32"/>
                <a:gd name="T21" fmla="*/ 0 h 140"/>
                <a:gd name="T22" fmla="*/ 2 w 32"/>
                <a:gd name="T23" fmla="*/ 0 h 140"/>
                <a:gd name="T24" fmla="*/ 2 w 32"/>
                <a:gd name="T25" fmla="*/ 0 h 140"/>
                <a:gd name="T26" fmla="*/ 29 w 32"/>
                <a:gd name="T27" fmla="*/ 0 h 140"/>
                <a:gd name="T28" fmla="*/ 31 w 32"/>
                <a:gd name="T29" fmla="*/ 2 h 140"/>
                <a:gd name="T30" fmla="*/ 32 w 32"/>
                <a:gd name="T31" fmla="*/ 138 h 140"/>
                <a:gd name="T32" fmla="*/ 30 w 32"/>
                <a:gd name="T3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40">
                  <a:moveTo>
                    <a:pt x="30" y="140"/>
                  </a:moveTo>
                  <a:cubicBezTo>
                    <a:pt x="30" y="140"/>
                    <a:pt x="30" y="140"/>
                    <a:pt x="30" y="140"/>
                  </a:cubicBezTo>
                  <a:cubicBezTo>
                    <a:pt x="29" y="140"/>
                    <a:pt x="28" y="139"/>
                    <a:pt x="28" y="138"/>
                  </a:cubicBezTo>
                  <a:cubicBezTo>
                    <a:pt x="28" y="112"/>
                    <a:pt x="27" y="19"/>
                    <a:pt x="27" y="4"/>
                  </a:cubicBezTo>
                  <a:cubicBezTo>
                    <a:pt x="23" y="4"/>
                    <a:pt x="12" y="4"/>
                    <a:pt x="4" y="4"/>
                  </a:cubicBezTo>
                  <a:cubicBezTo>
                    <a:pt x="4" y="31"/>
                    <a:pt x="4" y="107"/>
                    <a:pt x="4" y="138"/>
                  </a:cubicBezTo>
                  <a:cubicBezTo>
                    <a:pt x="4" y="139"/>
                    <a:pt x="3" y="140"/>
                    <a:pt x="2" y="140"/>
                  </a:cubicBezTo>
                  <a:cubicBezTo>
                    <a:pt x="2" y="140"/>
                    <a:pt x="2" y="140"/>
                    <a:pt x="2" y="140"/>
                  </a:cubicBezTo>
                  <a:cubicBezTo>
                    <a:pt x="1" y="139"/>
                    <a:pt x="0" y="139"/>
                    <a:pt x="0" y="137"/>
                  </a:cubicBezTo>
                  <a:cubicBezTo>
                    <a:pt x="0" y="106"/>
                    <a:pt x="0" y="27"/>
                    <a:pt x="0" y="2"/>
                  </a:cubicBezTo>
                  <a:cubicBezTo>
                    <a:pt x="0" y="1"/>
                    <a:pt x="0" y="1"/>
                    <a:pt x="0" y="0"/>
                  </a:cubicBezTo>
                  <a:cubicBezTo>
                    <a:pt x="1" y="0"/>
                    <a:pt x="1" y="0"/>
                    <a:pt x="2" y="0"/>
                  </a:cubicBezTo>
                  <a:cubicBezTo>
                    <a:pt x="2" y="0"/>
                    <a:pt x="2" y="0"/>
                    <a:pt x="2" y="0"/>
                  </a:cubicBezTo>
                  <a:cubicBezTo>
                    <a:pt x="12" y="0"/>
                    <a:pt x="29" y="0"/>
                    <a:pt x="29" y="0"/>
                  </a:cubicBezTo>
                  <a:cubicBezTo>
                    <a:pt x="30" y="0"/>
                    <a:pt x="31" y="1"/>
                    <a:pt x="31" y="2"/>
                  </a:cubicBezTo>
                  <a:cubicBezTo>
                    <a:pt x="31" y="3"/>
                    <a:pt x="32" y="110"/>
                    <a:pt x="32" y="138"/>
                  </a:cubicBezTo>
                  <a:cubicBezTo>
                    <a:pt x="32" y="139"/>
                    <a:pt x="31" y="140"/>
                    <a:pt x="30" y="14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6" name="Freeform 62"/>
            <p:cNvSpPr/>
            <p:nvPr/>
          </p:nvSpPr>
          <p:spPr bwMode="auto">
            <a:xfrm>
              <a:off x="3030672" y="3363592"/>
              <a:ext cx="586229" cy="234490"/>
            </a:xfrm>
            <a:custGeom>
              <a:avLst/>
              <a:gdLst>
                <a:gd name="T0" fmla="*/ 31 w 50"/>
                <a:gd name="T1" fmla="*/ 20 h 20"/>
                <a:gd name="T2" fmla="*/ 29 w 50"/>
                <a:gd name="T3" fmla="*/ 20 h 20"/>
                <a:gd name="T4" fmla="*/ 30 w 50"/>
                <a:gd name="T5" fmla="*/ 17 h 20"/>
                <a:gd name="T6" fmla="*/ 37 w 50"/>
                <a:gd name="T7" fmla="*/ 9 h 20"/>
                <a:gd name="T8" fmla="*/ 43 w 50"/>
                <a:gd name="T9" fmla="*/ 4 h 20"/>
                <a:gd name="T10" fmla="*/ 22 w 50"/>
                <a:gd name="T11" fmla="*/ 4 h 20"/>
                <a:gd name="T12" fmla="*/ 4 w 50"/>
                <a:gd name="T13" fmla="*/ 19 h 20"/>
                <a:gd name="T14" fmla="*/ 1 w 50"/>
                <a:gd name="T15" fmla="*/ 19 h 20"/>
                <a:gd name="T16" fmla="*/ 1 w 50"/>
                <a:gd name="T17" fmla="*/ 16 h 20"/>
                <a:gd name="T18" fmla="*/ 20 w 50"/>
                <a:gd name="T19" fmla="*/ 0 h 20"/>
                <a:gd name="T20" fmla="*/ 21 w 50"/>
                <a:gd name="T21" fmla="*/ 0 h 20"/>
                <a:gd name="T22" fmla="*/ 48 w 50"/>
                <a:gd name="T23" fmla="*/ 0 h 20"/>
                <a:gd name="T24" fmla="*/ 50 w 50"/>
                <a:gd name="T25" fmla="*/ 1 h 20"/>
                <a:gd name="T26" fmla="*/ 49 w 50"/>
                <a:gd name="T27" fmla="*/ 3 h 20"/>
                <a:gd name="T28" fmla="*/ 40 w 50"/>
                <a:gd name="T29" fmla="*/ 12 h 20"/>
                <a:gd name="T30" fmla="*/ 32 w 50"/>
                <a:gd name="T31" fmla="*/ 20 h 20"/>
                <a:gd name="T32" fmla="*/ 31 w 5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20">
                  <a:moveTo>
                    <a:pt x="31" y="20"/>
                  </a:moveTo>
                  <a:cubicBezTo>
                    <a:pt x="30" y="20"/>
                    <a:pt x="30" y="20"/>
                    <a:pt x="29" y="20"/>
                  </a:cubicBezTo>
                  <a:cubicBezTo>
                    <a:pt x="29" y="19"/>
                    <a:pt x="29" y="18"/>
                    <a:pt x="30" y="17"/>
                  </a:cubicBezTo>
                  <a:cubicBezTo>
                    <a:pt x="33" y="14"/>
                    <a:pt x="35" y="12"/>
                    <a:pt x="37" y="9"/>
                  </a:cubicBezTo>
                  <a:cubicBezTo>
                    <a:pt x="39" y="7"/>
                    <a:pt x="41" y="6"/>
                    <a:pt x="43" y="4"/>
                  </a:cubicBezTo>
                  <a:cubicBezTo>
                    <a:pt x="35" y="4"/>
                    <a:pt x="25" y="4"/>
                    <a:pt x="22" y="4"/>
                  </a:cubicBezTo>
                  <a:cubicBezTo>
                    <a:pt x="20" y="6"/>
                    <a:pt x="13" y="12"/>
                    <a:pt x="4" y="19"/>
                  </a:cubicBezTo>
                  <a:cubicBezTo>
                    <a:pt x="3" y="20"/>
                    <a:pt x="2" y="20"/>
                    <a:pt x="1" y="19"/>
                  </a:cubicBezTo>
                  <a:cubicBezTo>
                    <a:pt x="0" y="18"/>
                    <a:pt x="1" y="17"/>
                    <a:pt x="1" y="16"/>
                  </a:cubicBezTo>
                  <a:cubicBezTo>
                    <a:pt x="12" y="7"/>
                    <a:pt x="20" y="0"/>
                    <a:pt x="20" y="0"/>
                  </a:cubicBezTo>
                  <a:cubicBezTo>
                    <a:pt x="20" y="0"/>
                    <a:pt x="20" y="0"/>
                    <a:pt x="21" y="0"/>
                  </a:cubicBezTo>
                  <a:cubicBezTo>
                    <a:pt x="21" y="0"/>
                    <a:pt x="39" y="0"/>
                    <a:pt x="48" y="0"/>
                  </a:cubicBezTo>
                  <a:cubicBezTo>
                    <a:pt x="49" y="0"/>
                    <a:pt x="50" y="0"/>
                    <a:pt x="50" y="1"/>
                  </a:cubicBezTo>
                  <a:cubicBezTo>
                    <a:pt x="50" y="2"/>
                    <a:pt x="50" y="3"/>
                    <a:pt x="49" y="3"/>
                  </a:cubicBezTo>
                  <a:cubicBezTo>
                    <a:pt x="46" y="6"/>
                    <a:pt x="43" y="9"/>
                    <a:pt x="40" y="12"/>
                  </a:cubicBezTo>
                  <a:cubicBezTo>
                    <a:pt x="38" y="14"/>
                    <a:pt x="35" y="17"/>
                    <a:pt x="32" y="20"/>
                  </a:cubicBezTo>
                  <a:cubicBezTo>
                    <a:pt x="32" y="20"/>
                    <a:pt x="31" y="20"/>
                    <a:pt x="31"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7" name="Freeform 63"/>
            <p:cNvSpPr/>
            <p:nvPr/>
          </p:nvSpPr>
          <p:spPr bwMode="auto">
            <a:xfrm>
              <a:off x="3569503" y="3363592"/>
              <a:ext cx="59870" cy="1728750"/>
            </a:xfrm>
            <a:custGeom>
              <a:avLst/>
              <a:gdLst>
                <a:gd name="T0" fmla="*/ 3 w 5"/>
                <a:gd name="T1" fmla="*/ 147 h 147"/>
                <a:gd name="T2" fmla="*/ 1 w 5"/>
                <a:gd name="T3" fmla="*/ 145 h 147"/>
                <a:gd name="T4" fmla="*/ 0 w 5"/>
                <a:gd name="T5" fmla="*/ 2 h 147"/>
                <a:gd name="T6" fmla="*/ 2 w 5"/>
                <a:gd name="T7" fmla="*/ 0 h 147"/>
                <a:gd name="T8" fmla="*/ 4 w 5"/>
                <a:gd name="T9" fmla="*/ 2 h 147"/>
                <a:gd name="T10" fmla="*/ 5 w 5"/>
                <a:gd name="T11" fmla="*/ 145 h 147"/>
                <a:gd name="T12" fmla="*/ 3 w 5"/>
                <a:gd name="T13" fmla="*/ 147 h 147"/>
                <a:gd name="T14" fmla="*/ 3 w 5"/>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47">
                  <a:moveTo>
                    <a:pt x="3" y="147"/>
                  </a:moveTo>
                  <a:cubicBezTo>
                    <a:pt x="1" y="147"/>
                    <a:pt x="1" y="146"/>
                    <a:pt x="1" y="145"/>
                  </a:cubicBezTo>
                  <a:cubicBezTo>
                    <a:pt x="0" y="121"/>
                    <a:pt x="0" y="3"/>
                    <a:pt x="0" y="2"/>
                  </a:cubicBezTo>
                  <a:cubicBezTo>
                    <a:pt x="0" y="1"/>
                    <a:pt x="1" y="0"/>
                    <a:pt x="2" y="0"/>
                  </a:cubicBezTo>
                  <a:cubicBezTo>
                    <a:pt x="3" y="0"/>
                    <a:pt x="4" y="1"/>
                    <a:pt x="4" y="2"/>
                  </a:cubicBezTo>
                  <a:cubicBezTo>
                    <a:pt x="4" y="6"/>
                    <a:pt x="4" y="114"/>
                    <a:pt x="5" y="145"/>
                  </a:cubicBezTo>
                  <a:cubicBezTo>
                    <a:pt x="5" y="146"/>
                    <a:pt x="4" y="147"/>
                    <a:pt x="3" y="147"/>
                  </a:cubicBezTo>
                  <a:cubicBezTo>
                    <a:pt x="3" y="147"/>
                    <a:pt x="3" y="147"/>
                    <a:pt x="3" y="14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8" name="Freeform 64"/>
            <p:cNvSpPr/>
            <p:nvPr/>
          </p:nvSpPr>
          <p:spPr bwMode="auto">
            <a:xfrm>
              <a:off x="3040652" y="5152213"/>
              <a:ext cx="376683" cy="57376"/>
            </a:xfrm>
            <a:custGeom>
              <a:avLst/>
              <a:gdLst>
                <a:gd name="T0" fmla="*/ 30 w 32"/>
                <a:gd name="T1" fmla="*/ 5 h 5"/>
                <a:gd name="T2" fmla="*/ 30 w 32"/>
                <a:gd name="T3" fmla="*/ 5 h 5"/>
                <a:gd name="T4" fmla="*/ 16 w 32"/>
                <a:gd name="T5" fmla="*/ 4 h 5"/>
                <a:gd name="T6" fmla="*/ 2 w 32"/>
                <a:gd name="T7" fmla="*/ 4 h 5"/>
                <a:gd name="T8" fmla="*/ 0 w 32"/>
                <a:gd name="T9" fmla="*/ 2 h 5"/>
                <a:gd name="T10" fmla="*/ 2 w 32"/>
                <a:gd name="T11" fmla="*/ 0 h 5"/>
                <a:gd name="T12" fmla="*/ 16 w 32"/>
                <a:gd name="T13" fmla="*/ 0 h 5"/>
                <a:gd name="T14" fmla="*/ 30 w 32"/>
                <a:gd name="T15" fmla="*/ 1 h 5"/>
                <a:gd name="T16" fmla="*/ 32 w 32"/>
                <a:gd name="T17" fmla="*/ 3 h 5"/>
                <a:gd name="T18" fmla="*/ 30 w 3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5">
                  <a:moveTo>
                    <a:pt x="30" y="5"/>
                  </a:moveTo>
                  <a:cubicBezTo>
                    <a:pt x="30" y="5"/>
                    <a:pt x="30" y="5"/>
                    <a:pt x="30" y="5"/>
                  </a:cubicBezTo>
                  <a:cubicBezTo>
                    <a:pt x="24" y="5"/>
                    <a:pt x="20" y="5"/>
                    <a:pt x="16" y="4"/>
                  </a:cubicBezTo>
                  <a:cubicBezTo>
                    <a:pt x="12" y="4"/>
                    <a:pt x="8" y="4"/>
                    <a:pt x="2" y="4"/>
                  </a:cubicBezTo>
                  <a:cubicBezTo>
                    <a:pt x="1" y="4"/>
                    <a:pt x="0" y="3"/>
                    <a:pt x="0" y="2"/>
                  </a:cubicBezTo>
                  <a:cubicBezTo>
                    <a:pt x="0" y="1"/>
                    <a:pt x="1" y="0"/>
                    <a:pt x="2" y="0"/>
                  </a:cubicBezTo>
                  <a:cubicBezTo>
                    <a:pt x="8" y="0"/>
                    <a:pt x="12" y="0"/>
                    <a:pt x="16" y="0"/>
                  </a:cubicBezTo>
                  <a:cubicBezTo>
                    <a:pt x="20" y="1"/>
                    <a:pt x="24" y="1"/>
                    <a:pt x="30" y="1"/>
                  </a:cubicBezTo>
                  <a:cubicBezTo>
                    <a:pt x="31" y="1"/>
                    <a:pt x="32" y="2"/>
                    <a:pt x="32" y="3"/>
                  </a:cubicBezTo>
                  <a:cubicBezTo>
                    <a:pt x="32" y="4"/>
                    <a:pt x="31" y="5"/>
                    <a:pt x="30"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9" name="Freeform 65"/>
            <p:cNvSpPr/>
            <p:nvPr/>
          </p:nvSpPr>
          <p:spPr bwMode="auto">
            <a:xfrm>
              <a:off x="3357464" y="5044944"/>
              <a:ext cx="259436" cy="164644"/>
            </a:xfrm>
            <a:custGeom>
              <a:avLst/>
              <a:gdLst>
                <a:gd name="T0" fmla="*/ 3 w 22"/>
                <a:gd name="T1" fmla="*/ 14 h 14"/>
                <a:gd name="T2" fmla="*/ 1 w 22"/>
                <a:gd name="T3" fmla="*/ 13 h 14"/>
                <a:gd name="T4" fmla="*/ 2 w 22"/>
                <a:gd name="T5" fmla="*/ 10 h 14"/>
                <a:gd name="T6" fmla="*/ 19 w 22"/>
                <a:gd name="T7" fmla="*/ 0 h 14"/>
                <a:gd name="T8" fmla="*/ 22 w 22"/>
                <a:gd name="T9" fmla="*/ 1 h 14"/>
                <a:gd name="T10" fmla="*/ 21 w 22"/>
                <a:gd name="T11" fmla="*/ 4 h 14"/>
                <a:gd name="T12" fmla="*/ 4 w 22"/>
                <a:gd name="T13" fmla="*/ 14 h 14"/>
                <a:gd name="T14" fmla="*/ 3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3" y="14"/>
                  </a:moveTo>
                  <a:cubicBezTo>
                    <a:pt x="2" y="14"/>
                    <a:pt x="1" y="14"/>
                    <a:pt x="1" y="13"/>
                  </a:cubicBezTo>
                  <a:cubicBezTo>
                    <a:pt x="0" y="12"/>
                    <a:pt x="1" y="11"/>
                    <a:pt x="2" y="10"/>
                  </a:cubicBezTo>
                  <a:cubicBezTo>
                    <a:pt x="8" y="8"/>
                    <a:pt x="14" y="4"/>
                    <a:pt x="19" y="0"/>
                  </a:cubicBezTo>
                  <a:cubicBezTo>
                    <a:pt x="20" y="0"/>
                    <a:pt x="21" y="0"/>
                    <a:pt x="22" y="1"/>
                  </a:cubicBezTo>
                  <a:cubicBezTo>
                    <a:pt x="22" y="2"/>
                    <a:pt x="22" y="3"/>
                    <a:pt x="21" y="4"/>
                  </a:cubicBezTo>
                  <a:cubicBezTo>
                    <a:pt x="16" y="8"/>
                    <a:pt x="10" y="11"/>
                    <a:pt x="4" y="14"/>
                  </a:cubicBezTo>
                  <a:cubicBezTo>
                    <a:pt x="3" y="14"/>
                    <a:pt x="3" y="14"/>
                    <a:pt x="3" y="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0" name="Freeform 66"/>
            <p:cNvSpPr/>
            <p:nvPr/>
          </p:nvSpPr>
          <p:spPr bwMode="auto">
            <a:xfrm>
              <a:off x="3709200" y="3009362"/>
              <a:ext cx="376683" cy="2187754"/>
            </a:xfrm>
            <a:custGeom>
              <a:avLst/>
              <a:gdLst>
                <a:gd name="T0" fmla="*/ 30 w 32"/>
                <a:gd name="T1" fmla="*/ 186 h 186"/>
                <a:gd name="T2" fmla="*/ 30 w 32"/>
                <a:gd name="T3" fmla="*/ 186 h 186"/>
                <a:gd name="T4" fmla="*/ 28 w 32"/>
                <a:gd name="T5" fmla="*/ 184 h 186"/>
                <a:gd name="T6" fmla="*/ 27 w 32"/>
                <a:gd name="T7" fmla="*/ 5 h 186"/>
                <a:gd name="T8" fmla="*/ 4 w 32"/>
                <a:gd name="T9" fmla="*/ 4 h 186"/>
                <a:gd name="T10" fmla="*/ 4 w 32"/>
                <a:gd name="T11" fmla="*/ 184 h 186"/>
                <a:gd name="T12" fmla="*/ 2 w 32"/>
                <a:gd name="T13" fmla="*/ 186 h 186"/>
                <a:gd name="T14" fmla="*/ 2 w 32"/>
                <a:gd name="T15" fmla="*/ 186 h 186"/>
                <a:gd name="T16" fmla="*/ 0 w 32"/>
                <a:gd name="T17" fmla="*/ 183 h 186"/>
                <a:gd name="T18" fmla="*/ 0 w 32"/>
                <a:gd name="T19" fmla="*/ 2 h 186"/>
                <a:gd name="T20" fmla="*/ 0 w 32"/>
                <a:gd name="T21" fmla="*/ 0 h 186"/>
                <a:gd name="T22" fmla="*/ 2 w 32"/>
                <a:gd name="T23" fmla="*/ 0 h 186"/>
                <a:gd name="T24" fmla="*/ 2 w 32"/>
                <a:gd name="T25" fmla="*/ 0 h 186"/>
                <a:gd name="T26" fmla="*/ 29 w 32"/>
                <a:gd name="T27" fmla="*/ 1 h 186"/>
                <a:gd name="T28" fmla="*/ 31 w 32"/>
                <a:gd name="T29" fmla="*/ 3 h 186"/>
                <a:gd name="T30" fmla="*/ 32 w 32"/>
                <a:gd name="T31" fmla="*/ 184 h 186"/>
                <a:gd name="T32" fmla="*/ 30 w 32"/>
                <a:gd name="T33"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186">
                  <a:moveTo>
                    <a:pt x="30" y="186"/>
                  </a:moveTo>
                  <a:cubicBezTo>
                    <a:pt x="30" y="186"/>
                    <a:pt x="30" y="186"/>
                    <a:pt x="30" y="186"/>
                  </a:cubicBezTo>
                  <a:cubicBezTo>
                    <a:pt x="29" y="186"/>
                    <a:pt x="28" y="185"/>
                    <a:pt x="28" y="184"/>
                  </a:cubicBezTo>
                  <a:cubicBezTo>
                    <a:pt x="28" y="157"/>
                    <a:pt x="27" y="22"/>
                    <a:pt x="27" y="5"/>
                  </a:cubicBezTo>
                  <a:cubicBezTo>
                    <a:pt x="23" y="4"/>
                    <a:pt x="12" y="4"/>
                    <a:pt x="4" y="4"/>
                  </a:cubicBezTo>
                  <a:cubicBezTo>
                    <a:pt x="4" y="33"/>
                    <a:pt x="4" y="150"/>
                    <a:pt x="4" y="184"/>
                  </a:cubicBezTo>
                  <a:cubicBezTo>
                    <a:pt x="4" y="185"/>
                    <a:pt x="3" y="186"/>
                    <a:pt x="2" y="186"/>
                  </a:cubicBezTo>
                  <a:cubicBezTo>
                    <a:pt x="2" y="186"/>
                    <a:pt x="2" y="186"/>
                    <a:pt x="2" y="186"/>
                  </a:cubicBezTo>
                  <a:cubicBezTo>
                    <a:pt x="1" y="185"/>
                    <a:pt x="0" y="185"/>
                    <a:pt x="0" y="183"/>
                  </a:cubicBezTo>
                  <a:cubicBezTo>
                    <a:pt x="0" y="149"/>
                    <a:pt x="0" y="27"/>
                    <a:pt x="0" y="2"/>
                  </a:cubicBezTo>
                  <a:cubicBezTo>
                    <a:pt x="0" y="1"/>
                    <a:pt x="0" y="1"/>
                    <a:pt x="0" y="0"/>
                  </a:cubicBezTo>
                  <a:cubicBezTo>
                    <a:pt x="1" y="0"/>
                    <a:pt x="1" y="0"/>
                    <a:pt x="2" y="0"/>
                  </a:cubicBezTo>
                  <a:cubicBezTo>
                    <a:pt x="2" y="0"/>
                    <a:pt x="2" y="0"/>
                    <a:pt x="2" y="0"/>
                  </a:cubicBezTo>
                  <a:cubicBezTo>
                    <a:pt x="12" y="0"/>
                    <a:pt x="29" y="1"/>
                    <a:pt x="29" y="1"/>
                  </a:cubicBezTo>
                  <a:cubicBezTo>
                    <a:pt x="30" y="1"/>
                    <a:pt x="31" y="2"/>
                    <a:pt x="31" y="3"/>
                  </a:cubicBezTo>
                  <a:cubicBezTo>
                    <a:pt x="31" y="4"/>
                    <a:pt x="32" y="156"/>
                    <a:pt x="32" y="184"/>
                  </a:cubicBezTo>
                  <a:cubicBezTo>
                    <a:pt x="32" y="185"/>
                    <a:pt x="31" y="186"/>
                    <a:pt x="30" y="18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1" name="Freeform 67"/>
            <p:cNvSpPr/>
            <p:nvPr/>
          </p:nvSpPr>
          <p:spPr bwMode="auto">
            <a:xfrm>
              <a:off x="3699222" y="2822269"/>
              <a:ext cx="586229" cy="246966"/>
            </a:xfrm>
            <a:custGeom>
              <a:avLst/>
              <a:gdLst>
                <a:gd name="T0" fmla="*/ 31 w 50"/>
                <a:gd name="T1" fmla="*/ 21 h 21"/>
                <a:gd name="T2" fmla="*/ 29 w 50"/>
                <a:gd name="T3" fmla="*/ 20 h 21"/>
                <a:gd name="T4" fmla="*/ 30 w 50"/>
                <a:gd name="T5" fmla="*/ 17 h 21"/>
                <a:gd name="T6" fmla="*/ 37 w 50"/>
                <a:gd name="T7" fmla="*/ 9 h 21"/>
                <a:gd name="T8" fmla="*/ 43 w 50"/>
                <a:gd name="T9" fmla="*/ 4 h 21"/>
                <a:gd name="T10" fmla="*/ 22 w 50"/>
                <a:gd name="T11" fmla="*/ 4 h 21"/>
                <a:gd name="T12" fmla="*/ 4 w 50"/>
                <a:gd name="T13" fmla="*/ 19 h 21"/>
                <a:gd name="T14" fmla="*/ 1 w 50"/>
                <a:gd name="T15" fmla="*/ 19 h 21"/>
                <a:gd name="T16" fmla="*/ 1 w 50"/>
                <a:gd name="T17" fmla="*/ 16 h 21"/>
                <a:gd name="T18" fmla="*/ 20 w 50"/>
                <a:gd name="T19" fmla="*/ 1 h 21"/>
                <a:gd name="T20" fmla="*/ 21 w 50"/>
                <a:gd name="T21" fmla="*/ 0 h 21"/>
                <a:gd name="T22" fmla="*/ 48 w 50"/>
                <a:gd name="T23" fmla="*/ 0 h 21"/>
                <a:gd name="T24" fmla="*/ 50 w 50"/>
                <a:gd name="T25" fmla="*/ 1 h 21"/>
                <a:gd name="T26" fmla="*/ 49 w 50"/>
                <a:gd name="T27" fmla="*/ 4 h 21"/>
                <a:gd name="T28" fmla="*/ 40 w 50"/>
                <a:gd name="T29" fmla="*/ 12 h 21"/>
                <a:gd name="T30" fmla="*/ 32 w 50"/>
                <a:gd name="T31" fmla="*/ 20 h 21"/>
                <a:gd name="T32" fmla="*/ 31 w 50"/>
                <a:gd name="T3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21">
                  <a:moveTo>
                    <a:pt x="31" y="21"/>
                  </a:moveTo>
                  <a:cubicBezTo>
                    <a:pt x="30" y="21"/>
                    <a:pt x="30" y="20"/>
                    <a:pt x="29" y="20"/>
                  </a:cubicBezTo>
                  <a:cubicBezTo>
                    <a:pt x="29" y="19"/>
                    <a:pt x="29" y="18"/>
                    <a:pt x="30" y="17"/>
                  </a:cubicBezTo>
                  <a:cubicBezTo>
                    <a:pt x="33" y="14"/>
                    <a:pt x="35" y="12"/>
                    <a:pt x="37" y="9"/>
                  </a:cubicBezTo>
                  <a:cubicBezTo>
                    <a:pt x="39" y="8"/>
                    <a:pt x="41" y="6"/>
                    <a:pt x="43" y="4"/>
                  </a:cubicBezTo>
                  <a:cubicBezTo>
                    <a:pt x="35" y="4"/>
                    <a:pt x="25" y="4"/>
                    <a:pt x="22" y="4"/>
                  </a:cubicBezTo>
                  <a:cubicBezTo>
                    <a:pt x="20" y="6"/>
                    <a:pt x="13" y="12"/>
                    <a:pt x="4" y="19"/>
                  </a:cubicBezTo>
                  <a:cubicBezTo>
                    <a:pt x="3" y="20"/>
                    <a:pt x="2" y="20"/>
                    <a:pt x="1" y="19"/>
                  </a:cubicBezTo>
                  <a:cubicBezTo>
                    <a:pt x="0" y="18"/>
                    <a:pt x="1" y="17"/>
                    <a:pt x="1" y="16"/>
                  </a:cubicBezTo>
                  <a:cubicBezTo>
                    <a:pt x="12" y="7"/>
                    <a:pt x="20" y="1"/>
                    <a:pt x="20" y="1"/>
                  </a:cubicBezTo>
                  <a:cubicBezTo>
                    <a:pt x="20" y="0"/>
                    <a:pt x="20" y="0"/>
                    <a:pt x="21" y="0"/>
                  </a:cubicBezTo>
                  <a:cubicBezTo>
                    <a:pt x="21" y="0"/>
                    <a:pt x="39" y="0"/>
                    <a:pt x="48" y="0"/>
                  </a:cubicBezTo>
                  <a:cubicBezTo>
                    <a:pt x="49" y="0"/>
                    <a:pt x="50" y="1"/>
                    <a:pt x="50" y="1"/>
                  </a:cubicBezTo>
                  <a:cubicBezTo>
                    <a:pt x="50" y="2"/>
                    <a:pt x="50" y="3"/>
                    <a:pt x="49" y="4"/>
                  </a:cubicBezTo>
                  <a:cubicBezTo>
                    <a:pt x="46" y="7"/>
                    <a:pt x="43" y="9"/>
                    <a:pt x="40" y="12"/>
                  </a:cubicBezTo>
                  <a:cubicBezTo>
                    <a:pt x="38" y="15"/>
                    <a:pt x="35" y="17"/>
                    <a:pt x="32" y="20"/>
                  </a:cubicBezTo>
                  <a:cubicBezTo>
                    <a:pt x="32" y="20"/>
                    <a:pt x="31" y="21"/>
                    <a:pt x="3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2" name="Freeform 68"/>
            <p:cNvSpPr/>
            <p:nvPr/>
          </p:nvSpPr>
          <p:spPr bwMode="auto">
            <a:xfrm>
              <a:off x="4238052" y="2822271"/>
              <a:ext cx="59870" cy="2270074"/>
            </a:xfrm>
            <a:custGeom>
              <a:avLst/>
              <a:gdLst>
                <a:gd name="T0" fmla="*/ 3 w 5"/>
                <a:gd name="T1" fmla="*/ 193 h 193"/>
                <a:gd name="T2" fmla="*/ 1 w 5"/>
                <a:gd name="T3" fmla="*/ 191 h 193"/>
                <a:gd name="T4" fmla="*/ 0 w 5"/>
                <a:gd name="T5" fmla="*/ 24 h 193"/>
                <a:gd name="T6" fmla="*/ 0 w 5"/>
                <a:gd name="T7" fmla="*/ 2 h 193"/>
                <a:gd name="T8" fmla="*/ 0 w 5"/>
                <a:gd name="T9" fmla="*/ 2 h 193"/>
                <a:gd name="T10" fmla="*/ 0 w 5"/>
                <a:gd name="T11" fmla="*/ 2 h 193"/>
                <a:gd name="T12" fmla="*/ 0 w 5"/>
                <a:gd name="T13" fmla="*/ 2 h 193"/>
                <a:gd name="T14" fmla="*/ 0 w 5"/>
                <a:gd name="T15" fmla="*/ 2 h 193"/>
                <a:gd name="T16" fmla="*/ 2 w 5"/>
                <a:gd name="T17" fmla="*/ 0 h 193"/>
                <a:gd name="T18" fmla="*/ 4 w 5"/>
                <a:gd name="T19" fmla="*/ 2 h 193"/>
                <a:gd name="T20" fmla="*/ 4 w 5"/>
                <a:gd name="T21" fmla="*/ 2 h 193"/>
                <a:gd name="T22" fmla="*/ 4 w 5"/>
                <a:gd name="T23" fmla="*/ 3 h 193"/>
                <a:gd name="T24" fmla="*/ 4 w 5"/>
                <a:gd name="T25" fmla="*/ 24 h 193"/>
                <a:gd name="T26" fmla="*/ 5 w 5"/>
                <a:gd name="T27" fmla="*/ 191 h 193"/>
                <a:gd name="T28" fmla="*/ 3 w 5"/>
                <a:gd name="T29" fmla="*/ 193 h 193"/>
                <a:gd name="T30" fmla="*/ 3 w 5"/>
                <a:gd name="T31"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193">
                  <a:moveTo>
                    <a:pt x="3" y="193"/>
                  </a:moveTo>
                  <a:cubicBezTo>
                    <a:pt x="1" y="193"/>
                    <a:pt x="1" y="192"/>
                    <a:pt x="1" y="191"/>
                  </a:cubicBezTo>
                  <a:cubicBezTo>
                    <a:pt x="0" y="169"/>
                    <a:pt x="0" y="67"/>
                    <a:pt x="0" y="24"/>
                  </a:cubicBezTo>
                  <a:cubicBezTo>
                    <a:pt x="0" y="12"/>
                    <a:pt x="0" y="4"/>
                    <a:pt x="0" y="2"/>
                  </a:cubicBezTo>
                  <a:cubicBezTo>
                    <a:pt x="0" y="2"/>
                    <a:pt x="0" y="2"/>
                    <a:pt x="0" y="2"/>
                  </a:cubicBezTo>
                  <a:cubicBezTo>
                    <a:pt x="0" y="2"/>
                    <a:pt x="0" y="2"/>
                    <a:pt x="0" y="2"/>
                  </a:cubicBezTo>
                  <a:cubicBezTo>
                    <a:pt x="0" y="2"/>
                    <a:pt x="0" y="2"/>
                    <a:pt x="0" y="2"/>
                  </a:cubicBezTo>
                  <a:cubicBezTo>
                    <a:pt x="0" y="2"/>
                    <a:pt x="0" y="2"/>
                    <a:pt x="0" y="2"/>
                  </a:cubicBezTo>
                  <a:cubicBezTo>
                    <a:pt x="0" y="1"/>
                    <a:pt x="1" y="0"/>
                    <a:pt x="2" y="0"/>
                  </a:cubicBezTo>
                  <a:cubicBezTo>
                    <a:pt x="3" y="0"/>
                    <a:pt x="3" y="0"/>
                    <a:pt x="4" y="2"/>
                  </a:cubicBezTo>
                  <a:cubicBezTo>
                    <a:pt x="4" y="2"/>
                    <a:pt x="4" y="2"/>
                    <a:pt x="4" y="2"/>
                  </a:cubicBezTo>
                  <a:cubicBezTo>
                    <a:pt x="4" y="2"/>
                    <a:pt x="4" y="3"/>
                    <a:pt x="4" y="3"/>
                  </a:cubicBezTo>
                  <a:cubicBezTo>
                    <a:pt x="4" y="6"/>
                    <a:pt x="4" y="12"/>
                    <a:pt x="4" y="24"/>
                  </a:cubicBezTo>
                  <a:cubicBezTo>
                    <a:pt x="4" y="67"/>
                    <a:pt x="4" y="169"/>
                    <a:pt x="5" y="191"/>
                  </a:cubicBezTo>
                  <a:cubicBezTo>
                    <a:pt x="5" y="192"/>
                    <a:pt x="4" y="193"/>
                    <a:pt x="3" y="193"/>
                  </a:cubicBezTo>
                  <a:cubicBezTo>
                    <a:pt x="3" y="193"/>
                    <a:pt x="3" y="193"/>
                    <a:pt x="3" y="19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3" name="Freeform 69"/>
            <p:cNvSpPr/>
            <p:nvPr/>
          </p:nvSpPr>
          <p:spPr bwMode="auto">
            <a:xfrm>
              <a:off x="3709200" y="5152214"/>
              <a:ext cx="376683" cy="57376"/>
            </a:xfrm>
            <a:custGeom>
              <a:avLst/>
              <a:gdLst>
                <a:gd name="T0" fmla="*/ 30 w 32"/>
                <a:gd name="T1" fmla="*/ 5 h 5"/>
                <a:gd name="T2" fmla="*/ 30 w 32"/>
                <a:gd name="T3" fmla="*/ 5 h 5"/>
                <a:gd name="T4" fmla="*/ 16 w 32"/>
                <a:gd name="T5" fmla="*/ 4 h 5"/>
                <a:gd name="T6" fmla="*/ 2 w 32"/>
                <a:gd name="T7" fmla="*/ 4 h 5"/>
                <a:gd name="T8" fmla="*/ 0 w 32"/>
                <a:gd name="T9" fmla="*/ 2 h 5"/>
                <a:gd name="T10" fmla="*/ 2 w 32"/>
                <a:gd name="T11" fmla="*/ 0 h 5"/>
                <a:gd name="T12" fmla="*/ 16 w 32"/>
                <a:gd name="T13" fmla="*/ 0 h 5"/>
                <a:gd name="T14" fmla="*/ 30 w 32"/>
                <a:gd name="T15" fmla="*/ 1 h 5"/>
                <a:gd name="T16" fmla="*/ 32 w 32"/>
                <a:gd name="T17" fmla="*/ 3 h 5"/>
                <a:gd name="T18" fmla="*/ 30 w 3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5">
                  <a:moveTo>
                    <a:pt x="30" y="5"/>
                  </a:moveTo>
                  <a:cubicBezTo>
                    <a:pt x="30" y="5"/>
                    <a:pt x="30" y="5"/>
                    <a:pt x="30" y="5"/>
                  </a:cubicBezTo>
                  <a:cubicBezTo>
                    <a:pt x="24" y="5"/>
                    <a:pt x="20" y="5"/>
                    <a:pt x="16" y="4"/>
                  </a:cubicBezTo>
                  <a:cubicBezTo>
                    <a:pt x="12" y="4"/>
                    <a:pt x="8" y="4"/>
                    <a:pt x="2" y="4"/>
                  </a:cubicBezTo>
                  <a:cubicBezTo>
                    <a:pt x="1" y="4"/>
                    <a:pt x="0" y="3"/>
                    <a:pt x="0" y="2"/>
                  </a:cubicBezTo>
                  <a:cubicBezTo>
                    <a:pt x="0" y="1"/>
                    <a:pt x="1" y="0"/>
                    <a:pt x="2" y="0"/>
                  </a:cubicBezTo>
                  <a:cubicBezTo>
                    <a:pt x="8" y="0"/>
                    <a:pt x="12" y="0"/>
                    <a:pt x="16" y="0"/>
                  </a:cubicBezTo>
                  <a:cubicBezTo>
                    <a:pt x="20" y="1"/>
                    <a:pt x="24" y="1"/>
                    <a:pt x="30" y="1"/>
                  </a:cubicBezTo>
                  <a:cubicBezTo>
                    <a:pt x="31" y="1"/>
                    <a:pt x="32" y="2"/>
                    <a:pt x="32" y="3"/>
                  </a:cubicBezTo>
                  <a:cubicBezTo>
                    <a:pt x="32" y="4"/>
                    <a:pt x="31" y="5"/>
                    <a:pt x="30"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4" name="Freeform 70"/>
            <p:cNvSpPr/>
            <p:nvPr/>
          </p:nvSpPr>
          <p:spPr bwMode="auto">
            <a:xfrm>
              <a:off x="4038485" y="5044947"/>
              <a:ext cx="259436" cy="164644"/>
            </a:xfrm>
            <a:custGeom>
              <a:avLst/>
              <a:gdLst>
                <a:gd name="T0" fmla="*/ 2 w 22"/>
                <a:gd name="T1" fmla="*/ 14 h 14"/>
                <a:gd name="T2" fmla="*/ 0 w 22"/>
                <a:gd name="T3" fmla="*/ 13 h 14"/>
                <a:gd name="T4" fmla="*/ 1 w 22"/>
                <a:gd name="T5" fmla="*/ 10 h 14"/>
                <a:gd name="T6" fmla="*/ 18 w 22"/>
                <a:gd name="T7" fmla="*/ 0 h 14"/>
                <a:gd name="T8" fmla="*/ 21 w 22"/>
                <a:gd name="T9" fmla="*/ 1 h 14"/>
                <a:gd name="T10" fmla="*/ 20 w 22"/>
                <a:gd name="T11" fmla="*/ 4 h 14"/>
                <a:gd name="T12" fmla="*/ 3 w 22"/>
                <a:gd name="T13" fmla="*/ 14 h 14"/>
                <a:gd name="T14" fmla="*/ 2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 y="14"/>
                  </a:moveTo>
                  <a:cubicBezTo>
                    <a:pt x="1" y="14"/>
                    <a:pt x="0" y="14"/>
                    <a:pt x="0" y="13"/>
                  </a:cubicBezTo>
                  <a:cubicBezTo>
                    <a:pt x="0" y="12"/>
                    <a:pt x="0" y="11"/>
                    <a:pt x="1" y="10"/>
                  </a:cubicBezTo>
                  <a:cubicBezTo>
                    <a:pt x="7" y="8"/>
                    <a:pt x="13" y="4"/>
                    <a:pt x="18" y="0"/>
                  </a:cubicBezTo>
                  <a:cubicBezTo>
                    <a:pt x="19" y="0"/>
                    <a:pt x="20" y="0"/>
                    <a:pt x="21" y="1"/>
                  </a:cubicBezTo>
                  <a:cubicBezTo>
                    <a:pt x="22" y="2"/>
                    <a:pt x="21" y="3"/>
                    <a:pt x="20" y="4"/>
                  </a:cubicBezTo>
                  <a:cubicBezTo>
                    <a:pt x="15" y="8"/>
                    <a:pt x="9" y="11"/>
                    <a:pt x="3" y="14"/>
                  </a:cubicBezTo>
                  <a:cubicBezTo>
                    <a:pt x="2" y="14"/>
                    <a:pt x="2" y="14"/>
                    <a:pt x="2" y="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5" name="Freeform 71"/>
            <p:cNvSpPr/>
            <p:nvPr/>
          </p:nvSpPr>
          <p:spPr bwMode="auto">
            <a:xfrm>
              <a:off x="2394553" y="4079543"/>
              <a:ext cx="389155" cy="1117576"/>
            </a:xfrm>
            <a:custGeom>
              <a:avLst/>
              <a:gdLst>
                <a:gd name="T0" fmla="*/ 30 w 33"/>
                <a:gd name="T1" fmla="*/ 95 h 95"/>
                <a:gd name="T2" fmla="*/ 30 w 33"/>
                <a:gd name="T3" fmla="*/ 95 h 95"/>
                <a:gd name="T4" fmla="*/ 28 w 33"/>
                <a:gd name="T5" fmla="*/ 93 h 95"/>
                <a:gd name="T6" fmla="*/ 27 w 33"/>
                <a:gd name="T7" fmla="*/ 5 h 95"/>
                <a:gd name="T8" fmla="*/ 4 w 33"/>
                <a:gd name="T9" fmla="*/ 4 h 95"/>
                <a:gd name="T10" fmla="*/ 4 w 33"/>
                <a:gd name="T11" fmla="*/ 93 h 95"/>
                <a:gd name="T12" fmla="*/ 2 w 33"/>
                <a:gd name="T13" fmla="*/ 95 h 95"/>
                <a:gd name="T14" fmla="*/ 2 w 33"/>
                <a:gd name="T15" fmla="*/ 95 h 95"/>
                <a:gd name="T16" fmla="*/ 0 w 33"/>
                <a:gd name="T17" fmla="*/ 92 h 95"/>
                <a:gd name="T18" fmla="*/ 0 w 33"/>
                <a:gd name="T19" fmla="*/ 2 h 95"/>
                <a:gd name="T20" fmla="*/ 0 w 33"/>
                <a:gd name="T21" fmla="*/ 1 h 95"/>
                <a:gd name="T22" fmla="*/ 2 w 33"/>
                <a:gd name="T23" fmla="*/ 0 h 95"/>
                <a:gd name="T24" fmla="*/ 2 w 33"/>
                <a:gd name="T25" fmla="*/ 0 h 95"/>
                <a:gd name="T26" fmla="*/ 29 w 33"/>
                <a:gd name="T27" fmla="*/ 1 h 95"/>
                <a:gd name="T28" fmla="*/ 31 w 33"/>
                <a:gd name="T29" fmla="*/ 3 h 95"/>
                <a:gd name="T30" fmla="*/ 32 w 33"/>
                <a:gd name="T31" fmla="*/ 93 h 95"/>
                <a:gd name="T32" fmla="*/ 30 w 33"/>
                <a:gd name="T3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95">
                  <a:moveTo>
                    <a:pt x="30" y="95"/>
                  </a:moveTo>
                  <a:cubicBezTo>
                    <a:pt x="30" y="95"/>
                    <a:pt x="30" y="95"/>
                    <a:pt x="30" y="95"/>
                  </a:cubicBezTo>
                  <a:cubicBezTo>
                    <a:pt x="29" y="95"/>
                    <a:pt x="28" y="94"/>
                    <a:pt x="28" y="93"/>
                  </a:cubicBezTo>
                  <a:cubicBezTo>
                    <a:pt x="28" y="68"/>
                    <a:pt x="27" y="15"/>
                    <a:pt x="27" y="5"/>
                  </a:cubicBezTo>
                  <a:cubicBezTo>
                    <a:pt x="23" y="5"/>
                    <a:pt x="12" y="4"/>
                    <a:pt x="4" y="4"/>
                  </a:cubicBezTo>
                  <a:cubicBezTo>
                    <a:pt x="4" y="26"/>
                    <a:pt x="4" y="54"/>
                    <a:pt x="4" y="93"/>
                  </a:cubicBezTo>
                  <a:cubicBezTo>
                    <a:pt x="4" y="94"/>
                    <a:pt x="3" y="95"/>
                    <a:pt x="2" y="95"/>
                  </a:cubicBezTo>
                  <a:cubicBezTo>
                    <a:pt x="2" y="95"/>
                    <a:pt x="2" y="95"/>
                    <a:pt x="2" y="95"/>
                  </a:cubicBezTo>
                  <a:cubicBezTo>
                    <a:pt x="1" y="94"/>
                    <a:pt x="0" y="94"/>
                    <a:pt x="0" y="92"/>
                  </a:cubicBezTo>
                  <a:cubicBezTo>
                    <a:pt x="0" y="53"/>
                    <a:pt x="0" y="24"/>
                    <a:pt x="0" y="2"/>
                  </a:cubicBezTo>
                  <a:cubicBezTo>
                    <a:pt x="0" y="2"/>
                    <a:pt x="0" y="1"/>
                    <a:pt x="0" y="1"/>
                  </a:cubicBezTo>
                  <a:cubicBezTo>
                    <a:pt x="1" y="0"/>
                    <a:pt x="1" y="0"/>
                    <a:pt x="2" y="0"/>
                  </a:cubicBezTo>
                  <a:cubicBezTo>
                    <a:pt x="2" y="0"/>
                    <a:pt x="2" y="0"/>
                    <a:pt x="2" y="0"/>
                  </a:cubicBezTo>
                  <a:cubicBezTo>
                    <a:pt x="12" y="0"/>
                    <a:pt x="29" y="1"/>
                    <a:pt x="29" y="1"/>
                  </a:cubicBezTo>
                  <a:cubicBezTo>
                    <a:pt x="30" y="1"/>
                    <a:pt x="31" y="2"/>
                    <a:pt x="31" y="3"/>
                  </a:cubicBezTo>
                  <a:cubicBezTo>
                    <a:pt x="31" y="4"/>
                    <a:pt x="33" y="65"/>
                    <a:pt x="32" y="93"/>
                  </a:cubicBezTo>
                  <a:cubicBezTo>
                    <a:pt x="32" y="94"/>
                    <a:pt x="31" y="95"/>
                    <a:pt x="30" y="9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6" name="Freeform 72"/>
            <p:cNvSpPr/>
            <p:nvPr/>
          </p:nvSpPr>
          <p:spPr bwMode="auto">
            <a:xfrm>
              <a:off x="2394553" y="3892447"/>
              <a:ext cx="576251" cy="246966"/>
            </a:xfrm>
            <a:custGeom>
              <a:avLst/>
              <a:gdLst>
                <a:gd name="T0" fmla="*/ 30 w 49"/>
                <a:gd name="T1" fmla="*/ 21 h 21"/>
                <a:gd name="T2" fmla="*/ 29 w 49"/>
                <a:gd name="T3" fmla="*/ 20 h 21"/>
                <a:gd name="T4" fmla="*/ 29 w 49"/>
                <a:gd name="T5" fmla="*/ 17 h 21"/>
                <a:gd name="T6" fmla="*/ 36 w 49"/>
                <a:gd name="T7" fmla="*/ 10 h 21"/>
                <a:gd name="T8" fmla="*/ 42 w 49"/>
                <a:gd name="T9" fmla="*/ 4 h 21"/>
                <a:gd name="T10" fmla="*/ 21 w 49"/>
                <a:gd name="T11" fmla="*/ 4 h 21"/>
                <a:gd name="T12" fmla="*/ 3 w 49"/>
                <a:gd name="T13" fmla="*/ 20 h 21"/>
                <a:gd name="T14" fmla="*/ 0 w 49"/>
                <a:gd name="T15" fmla="*/ 19 h 21"/>
                <a:gd name="T16" fmla="*/ 1 w 49"/>
                <a:gd name="T17" fmla="*/ 17 h 21"/>
                <a:gd name="T18" fmla="*/ 19 w 49"/>
                <a:gd name="T19" fmla="*/ 1 h 21"/>
                <a:gd name="T20" fmla="*/ 20 w 49"/>
                <a:gd name="T21" fmla="*/ 0 h 21"/>
                <a:gd name="T22" fmla="*/ 47 w 49"/>
                <a:gd name="T23" fmla="*/ 0 h 21"/>
                <a:gd name="T24" fmla="*/ 49 w 49"/>
                <a:gd name="T25" fmla="*/ 2 h 21"/>
                <a:gd name="T26" fmla="*/ 48 w 49"/>
                <a:gd name="T27" fmla="*/ 4 h 21"/>
                <a:gd name="T28" fmla="*/ 39 w 49"/>
                <a:gd name="T29" fmla="*/ 13 h 21"/>
                <a:gd name="T30" fmla="*/ 31 w 49"/>
                <a:gd name="T31" fmla="*/ 20 h 21"/>
                <a:gd name="T32" fmla="*/ 30 w 49"/>
                <a:gd name="T3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21">
                  <a:moveTo>
                    <a:pt x="30" y="21"/>
                  </a:moveTo>
                  <a:cubicBezTo>
                    <a:pt x="30" y="21"/>
                    <a:pt x="29" y="21"/>
                    <a:pt x="29" y="20"/>
                  </a:cubicBezTo>
                  <a:cubicBezTo>
                    <a:pt x="28" y="19"/>
                    <a:pt x="28" y="18"/>
                    <a:pt x="29" y="17"/>
                  </a:cubicBezTo>
                  <a:cubicBezTo>
                    <a:pt x="32" y="15"/>
                    <a:pt x="34" y="12"/>
                    <a:pt x="36" y="10"/>
                  </a:cubicBezTo>
                  <a:cubicBezTo>
                    <a:pt x="38" y="8"/>
                    <a:pt x="40" y="6"/>
                    <a:pt x="42" y="4"/>
                  </a:cubicBezTo>
                  <a:cubicBezTo>
                    <a:pt x="34" y="4"/>
                    <a:pt x="24" y="4"/>
                    <a:pt x="21" y="4"/>
                  </a:cubicBezTo>
                  <a:cubicBezTo>
                    <a:pt x="19" y="6"/>
                    <a:pt x="12" y="12"/>
                    <a:pt x="3" y="20"/>
                  </a:cubicBezTo>
                  <a:cubicBezTo>
                    <a:pt x="2" y="20"/>
                    <a:pt x="1" y="20"/>
                    <a:pt x="0" y="19"/>
                  </a:cubicBezTo>
                  <a:cubicBezTo>
                    <a:pt x="0" y="19"/>
                    <a:pt x="0" y="17"/>
                    <a:pt x="1" y="17"/>
                  </a:cubicBezTo>
                  <a:cubicBezTo>
                    <a:pt x="11" y="8"/>
                    <a:pt x="19" y="1"/>
                    <a:pt x="19" y="1"/>
                  </a:cubicBezTo>
                  <a:cubicBezTo>
                    <a:pt x="19" y="1"/>
                    <a:pt x="20" y="0"/>
                    <a:pt x="20" y="0"/>
                  </a:cubicBezTo>
                  <a:cubicBezTo>
                    <a:pt x="20" y="0"/>
                    <a:pt x="38" y="0"/>
                    <a:pt x="47" y="0"/>
                  </a:cubicBezTo>
                  <a:cubicBezTo>
                    <a:pt x="48" y="0"/>
                    <a:pt x="49" y="1"/>
                    <a:pt x="49" y="2"/>
                  </a:cubicBezTo>
                  <a:cubicBezTo>
                    <a:pt x="49" y="3"/>
                    <a:pt x="49" y="3"/>
                    <a:pt x="48" y="4"/>
                  </a:cubicBezTo>
                  <a:cubicBezTo>
                    <a:pt x="45" y="7"/>
                    <a:pt x="42" y="10"/>
                    <a:pt x="39" y="13"/>
                  </a:cubicBezTo>
                  <a:cubicBezTo>
                    <a:pt x="37" y="15"/>
                    <a:pt x="35" y="17"/>
                    <a:pt x="31" y="20"/>
                  </a:cubicBezTo>
                  <a:cubicBezTo>
                    <a:pt x="31" y="21"/>
                    <a:pt x="31" y="21"/>
                    <a:pt x="30"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7" name="Freeform 73"/>
            <p:cNvSpPr/>
            <p:nvPr/>
          </p:nvSpPr>
          <p:spPr bwMode="auto">
            <a:xfrm>
              <a:off x="2923407" y="3892447"/>
              <a:ext cx="59870" cy="1199898"/>
            </a:xfrm>
            <a:custGeom>
              <a:avLst/>
              <a:gdLst>
                <a:gd name="T0" fmla="*/ 3 w 5"/>
                <a:gd name="T1" fmla="*/ 102 h 102"/>
                <a:gd name="T2" fmla="*/ 1 w 5"/>
                <a:gd name="T3" fmla="*/ 100 h 102"/>
                <a:gd name="T4" fmla="*/ 0 w 5"/>
                <a:gd name="T5" fmla="*/ 2 h 102"/>
                <a:gd name="T6" fmla="*/ 2 w 5"/>
                <a:gd name="T7" fmla="*/ 1 h 102"/>
                <a:gd name="T8" fmla="*/ 4 w 5"/>
                <a:gd name="T9" fmla="*/ 3 h 102"/>
                <a:gd name="T10" fmla="*/ 5 w 5"/>
                <a:gd name="T11" fmla="*/ 100 h 102"/>
                <a:gd name="T12" fmla="*/ 3 w 5"/>
                <a:gd name="T13" fmla="*/ 102 h 102"/>
                <a:gd name="T14" fmla="*/ 3 w 5"/>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02">
                  <a:moveTo>
                    <a:pt x="3" y="102"/>
                  </a:moveTo>
                  <a:cubicBezTo>
                    <a:pt x="2" y="102"/>
                    <a:pt x="1" y="101"/>
                    <a:pt x="1" y="100"/>
                  </a:cubicBezTo>
                  <a:cubicBezTo>
                    <a:pt x="0" y="64"/>
                    <a:pt x="0" y="4"/>
                    <a:pt x="0" y="2"/>
                  </a:cubicBezTo>
                  <a:cubicBezTo>
                    <a:pt x="0" y="1"/>
                    <a:pt x="1" y="0"/>
                    <a:pt x="2" y="1"/>
                  </a:cubicBezTo>
                  <a:cubicBezTo>
                    <a:pt x="3" y="1"/>
                    <a:pt x="4" y="2"/>
                    <a:pt x="4" y="3"/>
                  </a:cubicBezTo>
                  <a:cubicBezTo>
                    <a:pt x="4" y="5"/>
                    <a:pt x="4" y="53"/>
                    <a:pt x="5" y="100"/>
                  </a:cubicBezTo>
                  <a:cubicBezTo>
                    <a:pt x="5" y="101"/>
                    <a:pt x="4" y="102"/>
                    <a:pt x="3" y="102"/>
                  </a:cubicBezTo>
                  <a:cubicBezTo>
                    <a:pt x="3" y="102"/>
                    <a:pt x="3" y="102"/>
                    <a:pt x="3" y="10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8" name="Freeform 74"/>
            <p:cNvSpPr/>
            <p:nvPr/>
          </p:nvSpPr>
          <p:spPr bwMode="auto">
            <a:xfrm>
              <a:off x="2394551" y="5152214"/>
              <a:ext cx="376683" cy="57376"/>
            </a:xfrm>
            <a:custGeom>
              <a:avLst/>
              <a:gdLst>
                <a:gd name="T0" fmla="*/ 30 w 32"/>
                <a:gd name="T1" fmla="*/ 5 h 5"/>
                <a:gd name="T2" fmla="*/ 30 w 32"/>
                <a:gd name="T3" fmla="*/ 5 h 5"/>
                <a:gd name="T4" fmla="*/ 16 w 32"/>
                <a:gd name="T5" fmla="*/ 4 h 5"/>
                <a:gd name="T6" fmla="*/ 2 w 32"/>
                <a:gd name="T7" fmla="*/ 4 h 5"/>
                <a:gd name="T8" fmla="*/ 0 w 32"/>
                <a:gd name="T9" fmla="*/ 2 h 5"/>
                <a:gd name="T10" fmla="*/ 2 w 32"/>
                <a:gd name="T11" fmla="*/ 0 h 5"/>
                <a:gd name="T12" fmla="*/ 16 w 32"/>
                <a:gd name="T13" fmla="*/ 0 h 5"/>
                <a:gd name="T14" fmla="*/ 30 w 32"/>
                <a:gd name="T15" fmla="*/ 1 h 5"/>
                <a:gd name="T16" fmla="*/ 32 w 32"/>
                <a:gd name="T17" fmla="*/ 3 h 5"/>
                <a:gd name="T18" fmla="*/ 30 w 3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5">
                  <a:moveTo>
                    <a:pt x="30" y="5"/>
                  </a:moveTo>
                  <a:cubicBezTo>
                    <a:pt x="30" y="5"/>
                    <a:pt x="30" y="5"/>
                    <a:pt x="30" y="5"/>
                  </a:cubicBezTo>
                  <a:cubicBezTo>
                    <a:pt x="24" y="5"/>
                    <a:pt x="20" y="5"/>
                    <a:pt x="16" y="4"/>
                  </a:cubicBezTo>
                  <a:cubicBezTo>
                    <a:pt x="12" y="4"/>
                    <a:pt x="8" y="4"/>
                    <a:pt x="2" y="4"/>
                  </a:cubicBezTo>
                  <a:cubicBezTo>
                    <a:pt x="1" y="4"/>
                    <a:pt x="0" y="3"/>
                    <a:pt x="0" y="2"/>
                  </a:cubicBezTo>
                  <a:cubicBezTo>
                    <a:pt x="0" y="1"/>
                    <a:pt x="1" y="0"/>
                    <a:pt x="2" y="0"/>
                  </a:cubicBezTo>
                  <a:cubicBezTo>
                    <a:pt x="8" y="0"/>
                    <a:pt x="12" y="0"/>
                    <a:pt x="16" y="0"/>
                  </a:cubicBezTo>
                  <a:cubicBezTo>
                    <a:pt x="20" y="1"/>
                    <a:pt x="25" y="1"/>
                    <a:pt x="30" y="1"/>
                  </a:cubicBezTo>
                  <a:cubicBezTo>
                    <a:pt x="31" y="1"/>
                    <a:pt x="32" y="2"/>
                    <a:pt x="32" y="3"/>
                  </a:cubicBezTo>
                  <a:cubicBezTo>
                    <a:pt x="32" y="4"/>
                    <a:pt x="31" y="5"/>
                    <a:pt x="30"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9" name="Freeform 75"/>
            <p:cNvSpPr/>
            <p:nvPr/>
          </p:nvSpPr>
          <p:spPr bwMode="auto">
            <a:xfrm>
              <a:off x="2723839" y="5044947"/>
              <a:ext cx="259436" cy="164644"/>
            </a:xfrm>
            <a:custGeom>
              <a:avLst/>
              <a:gdLst>
                <a:gd name="T0" fmla="*/ 2 w 22"/>
                <a:gd name="T1" fmla="*/ 14 h 14"/>
                <a:gd name="T2" fmla="*/ 0 w 22"/>
                <a:gd name="T3" fmla="*/ 13 h 14"/>
                <a:gd name="T4" fmla="*/ 1 w 22"/>
                <a:gd name="T5" fmla="*/ 10 h 14"/>
                <a:gd name="T6" fmla="*/ 18 w 22"/>
                <a:gd name="T7" fmla="*/ 0 h 14"/>
                <a:gd name="T8" fmla="*/ 21 w 22"/>
                <a:gd name="T9" fmla="*/ 1 h 14"/>
                <a:gd name="T10" fmla="*/ 21 w 22"/>
                <a:gd name="T11" fmla="*/ 4 h 14"/>
                <a:gd name="T12" fmla="*/ 3 w 22"/>
                <a:gd name="T13" fmla="*/ 14 h 14"/>
                <a:gd name="T14" fmla="*/ 2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 y="14"/>
                  </a:moveTo>
                  <a:cubicBezTo>
                    <a:pt x="1" y="14"/>
                    <a:pt x="0" y="14"/>
                    <a:pt x="0" y="13"/>
                  </a:cubicBezTo>
                  <a:cubicBezTo>
                    <a:pt x="0" y="12"/>
                    <a:pt x="0" y="11"/>
                    <a:pt x="1" y="10"/>
                  </a:cubicBezTo>
                  <a:cubicBezTo>
                    <a:pt x="7" y="8"/>
                    <a:pt x="13" y="4"/>
                    <a:pt x="18" y="0"/>
                  </a:cubicBezTo>
                  <a:cubicBezTo>
                    <a:pt x="19" y="0"/>
                    <a:pt x="20" y="0"/>
                    <a:pt x="21" y="1"/>
                  </a:cubicBezTo>
                  <a:cubicBezTo>
                    <a:pt x="22" y="2"/>
                    <a:pt x="21" y="3"/>
                    <a:pt x="21" y="4"/>
                  </a:cubicBezTo>
                  <a:cubicBezTo>
                    <a:pt x="15" y="8"/>
                    <a:pt x="9" y="11"/>
                    <a:pt x="3" y="14"/>
                  </a:cubicBezTo>
                  <a:cubicBezTo>
                    <a:pt x="3" y="14"/>
                    <a:pt x="2" y="14"/>
                    <a:pt x="2" y="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0" name="Freeform 81"/>
            <p:cNvSpPr/>
            <p:nvPr/>
          </p:nvSpPr>
          <p:spPr bwMode="auto">
            <a:xfrm>
              <a:off x="2711365" y="4022165"/>
              <a:ext cx="236986" cy="304340"/>
            </a:xfrm>
            <a:custGeom>
              <a:avLst/>
              <a:gdLst>
                <a:gd name="T0" fmla="*/ 2 w 20"/>
                <a:gd name="T1" fmla="*/ 26 h 26"/>
                <a:gd name="T2" fmla="*/ 1 w 20"/>
                <a:gd name="T3" fmla="*/ 26 h 26"/>
                <a:gd name="T4" fmla="*/ 1 w 20"/>
                <a:gd name="T5" fmla="*/ 23 h 26"/>
                <a:gd name="T6" fmla="*/ 2 w 20"/>
                <a:gd name="T7" fmla="*/ 23 h 26"/>
                <a:gd name="T8" fmla="*/ 2 w 20"/>
                <a:gd name="T9" fmla="*/ 23 h 26"/>
                <a:gd name="T10" fmla="*/ 17 w 20"/>
                <a:gd name="T11" fmla="*/ 1 h 26"/>
                <a:gd name="T12" fmla="*/ 19 w 20"/>
                <a:gd name="T13" fmla="*/ 1 h 26"/>
                <a:gd name="T14" fmla="*/ 19 w 20"/>
                <a:gd name="T15" fmla="*/ 3 h 26"/>
                <a:gd name="T16" fmla="*/ 5 w 20"/>
                <a:gd name="T17" fmla="*/ 24 h 26"/>
                <a:gd name="T18" fmla="*/ 4 w 20"/>
                <a:gd name="T19" fmla="*/ 25 h 26"/>
                <a:gd name="T20" fmla="*/ 4 w 20"/>
                <a:gd name="T21" fmla="*/ 25 h 26"/>
                <a:gd name="T22" fmla="*/ 3 w 20"/>
                <a:gd name="T23" fmla="*/ 26 h 26"/>
                <a:gd name="T24" fmla="*/ 2 w 20"/>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26">
                  <a:moveTo>
                    <a:pt x="2" y="26"/>
                  </a:moveTo>
                  <a:cubicBezTo>
                    <a:pt x="2" y="26"/>
                    <a:pt x="1" y="26"/>
                    <a:pt x="1" y="26"/>
                  </a:cubicBezTo>
                  <a:cubicBezTo>
                    <a:pt x="0" y="25"/>
                    <a:pt x="1" y="24"/>
                    <a:pt x="1" y="23"/>
                  </a:cubicBezTo>
                  <a:cubicBezTo>
                    <a:pt x="1" y="23"/>
                    <a:pt x="2" y="23"/>
                    <a:pt x="2" y="23"/>
                  </a:cubicBezTo>
                  <a:cubicBezTo>
                    <a:pt x="2" y="23"/>
                    <a:pt x="2" y="23"/>
                    <a:pt x="2" y="23"/>
                  </a:cubicBezTo>
                  <a:cubicBezTo>
                    <a:pt x="6" y="14"/>
                    <a:pt x="10" y="8"/>
                    <a:pt x="17" y="1"/>
                  </a:cubicBezTo>
                  <a:cubicBezTo>
                    <a:pt x="18" y="0"/>
                    <a:pt x="19" y="0"/>
                    <a:pt x="19" y="1"/>
                  </a:cubicBezTo>
                  <a:cubicBezTo>
                    <a:pt x="20" y="1"/>
                    <a:pt x="20" y="2"/>
                    <a:pt x="19" y="3"/>
                  </a:cubicBezTo>
                  <a:cubicBezTo>
                    <a:pt x="12" y="10"/>
                    <a:pt x="9" y="16"/>
                    <a:pt x="5" y="24"/>
                  </a:cubicBezTo>
                  <a:cubicBezTo>
                    <a:pt x="4" y="24"/>
                    <a:pt x="4" y="25"/>
                    <a:pt x="4" y="25"/>
                  </a:cubicBezTo>
                  <a:cubicBezTo>
                    <a:pt x="4" y="25"/>
                    <a:pt x="4" y="25"/>
                    <a:pt x="4" y="25"/>
                  </a:cubicBezTo>
                  <a:cubicBezTo>
                    <a:pt x="4" y="26"/>
                    <a:pt x="3" y="26"/>
                    <a:pt x="3" y="26"/>
                  </a:cubicBezTo>
                  <a:cubicBezTo>
                    <a:pt x="3" y="26"/>
                    <a:pt x="3" y="26"/>
                    <a:pt x="2" y="2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1" name="Freeform 82"/>
            <p:cNvSpPr/>
            <p:nvPr/>
          </p:nvSpPr>
          <p:spPr bwMode="auto">
            <a:xfrm>
              <a:off x="2723839" y="4139413"/>
              <a:ext cx="212041" cy="294362"/>
            </a:xfrm>
            <a:custGeom>
              <a:avLst/>
              <a:gdLst>
                <a:gd name="T0" fmla="*/ 2 w 18"/>
                <a:gd name="T1" fmla="*/ 25 h 25"/>
                <a:gd name="T2" fmla="*/ 1 w 18"/>
                <a:gd name="T3" fmla="*/ 24 h 25"/>
                <a:gd name="T4" fmla="*/ 0 w 18"/>
                <a:gd name="T5" fmla="*/ 22 h 25"/>
                <a:gd name="T6" fmla="*/ 15 w 18"/>
                <a:gd name="T7" fmla="*/ 0 h 25"/>
                <a:gd name="T8" fmla="*/ 17 w 18"/>
                <a:gd name="T9" fmla="*/ 0 h 25"/>
                <a:gd name="T10" fmla="*/ 18 w 18"/>
                <a:gd name="T11" fmla="*/ 2 h 25"/>
                <a:gd name="T12" fmla="*/ 3 w 18"/>
                <a:gd name="T13" fmla="*/ 24 h 25"/>
                <a:gd name="T14" fmla="*/ 2 w 18"/>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5">
                  <a:moveTo>
                    <a:pt x="2" y="25"/>
                  </a:moveTo>
                  <a:cubicBezTo>
                    <a:pt x="1" y="25"/>
                    <a:pt x="1" y="25"/>
                    <a:pt x="1" y="24"/>
                  </a:cubicBezTo>
                  <a:cubicBezTo>
                    <a:pt x="0" y="24"/>
                    <a:pt x="0" y="23"/>
                    <a:pt x="0" y="22"/>
                  </a:cubicBezTo>
                  <a:cubicBezTo>
                    <a:pt x="5" y="15"/>
                    <a:pt x="10" y="7"/>
                    <a:pt x="15" y="0"/>
                  </a:cubicBezTo>
                  <a:cubicBezTo>
                    <a:pt x="16" y="0"/>
                    <a:pt x="17" y="0"/>
                    <a:pt x="17" y="0"/>
                  </a:cubicBezTo>
                  <a:cubicBezTo>
                    <a:pt x="18" y="1"/>
                    <a:pt x="18" y="2"/>
                    <a:pt x="18" y="2"/>
                  </a:cubicBezTo>
                  <a:cubicBezTo>
                    <a:pt x="12" y="9"/>
                    <a:pt x="7" y="16"/>
                    <a:pt x="3" y="24"/>
                  </a:cubicBezTo>
                  <a:cubicBezTo>
                    <a:pt x="3" y="24"/>
                    <a:pt x="2" y="25"/>
                    <a:pt x="2" y="2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2" name="Freeform 83"/>
            <p:cNvSpPr/>
            <p:nvPr/>
          </p:nvSpPr>
          <p:spPr bwMode="auto">
            <a:xfrm>
              <a:off x="2736311" y="4281603"/>
              <a:ext cx="212041" cy="329286"/>
            </a:xfrm>
            <a:custGeom>
              <a:avLst/>
              <a:gdLst>
                <a:gd name="T0" fmla="*/ 2 w 18"/>
                <a:gd name="T1" fmla="*/ 28 h 28"/>
                <a:gd name="T2" fmla="*/ 1 w 18"/>
                <a:gd name="T3" fmla="*/ 28 h 28"/>
                <a:gd name="T4" fmla="*/ 0 w 18"/>
                <a:gd name="T5" fmla="*/ 26 h 28"/>
                <a:gd name="T6" fmla="*/ 1 w 18"/>
                <a:gd name="T7" fmla="*/ 24 h 28"/>
                <a:gd name="T8" fmla="*/ 15 w 18"/>
                <a:gd name="T9" fmla="*/ 1 h 28"/>
                <a:gd name="T10" fmla="*/ 17 w 18"/>
                <a:gd name="T11" fmla="*/ 1 h 28"/>
                <a:gd name="T12" fmla="*/ 17 w 18"/>
                <a:gd name="T13" fmla="*/ 3 h 28"/>
                <a:gd name="T14" fmla="*/ 3 w 18"/>
                <a:gd name="T15" fmla="*/ 25 h 28"/>
                <a:gd name="T16" fmla="*/ 3 w 18"/>
                <a:gd name="T17" fmla="*/ 25 h 28"/>
                <a:gd name="T18" fmla="*/ 3 w 18"/>
                <a:gd name="T19" fmla="*/ 27 h 28"/>
                <a:gd name="T20" fmla="*/ 2 w 18"/>
                <a:gd name="T2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8">
                  <a:moveTo>
                    <a:pt x="2" y="28"/>
                  </a:moveTo>
                  <a:cubicBezTo>
                    <a:pt x="2" y="28"/>
                    <a:pt x="1" y="28"/>
                    <a:pt x="1" y="28"/>
                  </a:cubicBezTo>
                  <a:cubicBezTo>
                    <a:pt x="1" y="27"/>
                    <a:pt x="0" y="27"/>
                    <a:pt x="0" y="26"/>
                  </a:cubicBezTo>
                  <a:cubicBezTo>
                    <a:pt x="0" y="25"/>
                    <a:pt x="0" y="24"/>
                    <a:pt x="1" y="24"/>
                  </a:cubicBezTo>
                  <a:cubicBezTo>
                    <a:pt x="15" y="1"/>
                    <a:pt x="15" y="1"/>
                    <a:pt x="15" y="1"/>
                  </a:cubicBezTo>
                  <a:cubicBezTo>
                    <a:pt x="15" y="1"/>
                    <a:pt x="16" y="0"/>
                    <a:pt x="17" y="1"/>
                  </a:cubicBezTo>
                  <a:cubicBezTo>
                    <a:pt x="18" y="1"/>
                    <a:pt x="18" y="2"/>
                    <a:pt x="17" y="3"/>
                  </a:cubicBezTo>
                  <a:cubicBezTo>
                    <a:pt x="3" y="25"/>
                    <a:pt x="3" y="25"/>
                    <a:pt x="3" y="25"/>
                  </a:cubicBezTo>
                  <a:cubicBezTo>
                    <a:pt x="3" y="25"/>
                    <a:pt x="3" y="25"/>
                    <a:pt x="3" y="25"/>
                  </a:cubicBezTo>
                  <a:cubicBezTo>
                    <a:pt x="3" y="26"/>
                    <a:pt x="3" y="26"/>
                    <a:pt x="3" y="27"/>
                  </a:cubicBezTo>
                  <a:cubicBezTo>
                    <a:pt x="3" y="28"/>
                    <a:pt x="2" y="28"/>
                    <a:pt x="2" y="2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3" name="Freeform 84"/>
            <p:cNvSpPr/>
            <p:nvPr/>
          </p:nvSpPr>
          <p:spPr bwMode="auto">
            <a:xfrm>
              <a:off x="2736311" y="4468698"/>
              <a:ext cx="234490" cy="341760"/>
            </a:xfrm>
            <a:custGeom>
              <a:avLst/>
              <a:gdLst>
                <a:gd name="T0" fmla="*/ 1 w 20"/>
                <a:gd name="T1" fmla="*/ 29 h 29"/>
                <a:gd name="T2" fmla="*/ 1 w 20"/>
                <a:gd name="T3" fmla="*/ 29 h 29"/>
                <a:gd name="T4" fmla="*/ 0 w 20"/>
                <a:gd name="T5" fmla="*/ 27 h 29"/>
                <a:gd name="T6" fmla="*/ 13 w 20"/>
                <a:gd name="T7" fmla="*/ 5 h 29"/>
                <a:gd name="T8" fmla="*/ 17 w 20"/>
                <a:gd name="T9" fmla="*/ 1 h 29"/>
                <a:gd name="T10" fmla="*/ 19 w 20"/>
                <a:gd name="T11" fmla="*/ 1 h 29"/>
                <a:gd name="T12" fmla="*/ 18 w 20"/>
                <a:gd name="T13" fmla="*/ 3 h 29"/>
                <a:gd name="T14" fmla="*/ 15 w 20"/>
                <a:gd name="T15" fmla="*/ 7 h 29"/>
                <a:gd name="T16" fmla="*/ 3 w 20"/>
                <a:gd name="T17" fmla="*/ 28 h 29"/>
                <a:gd name="T18" fmla="*/ 1 w 20"/>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9">
                  <a:moveTo>
                    <a:pt x="1" y="29"/>
                  </a:moveTo>
                  <a:cubicBezTo>
                    <a:pt x="1" y="29"/>
                    <a:pt x="1" y="29"/>
                    <a:pt x="1" y="29"/>
                  </a:cubicBezTo>
                  <a:cubicBezTo>
                    <a:pt x="0" y="28"/>
                    <a:pt x="0" y="27"/>
                    <a:pt x="0" y="27"/>
                  </a:cubicBezTo>
                  <a:cubicBezTo>
                    <a:pt x="13" y="5"/>
                    <a:pt x="13" y="5"/>
                    <a:pt x="13" y="5"/>
                  </a:cubicBezTo>
                  <a:cubicBezTo>
                    <a:pt x="14" y="4"/>
                    <a:pt x="15" y="2"/>
                    <a:pt x="17" y="1"/>
                  </a:cubicBezTo>
                  <a:cubicBezTo>
                    <a:pt x="18" y="0"/>
                    <a:pt x="19" y="1"/>
                    <a:pt x="19" y="1"/>
                  </a:cubicBezTo>
                  <a:cubicBezTo>
                    <a:pt x="20" y="2"/>
                    <a:pt x="19" y="3"/>
                    <a:pt x="18" y="3"/>
                  </a:cubicBezTo>
                  <a:cubicBezTo>
                    <a:pt x="17" y="4"/>
                    <a:pt x="16" y="5"/>
                    <a:pt x="15" y="7"/>
                  </a:cubicBezTo>
                  <a:cubicBezTo>
                    <a:pt x="3" y="28"/>
                    <a:pt x="3" y="28"/>
                    <a:pt x="3" y="28"/>
                  </a:cubicBezTo>
                  <a:cubicBezTo>
                    <a:pt x="2" y="29"/>
                    <a:pt x="2" y="29"/>
                    <a:pt x="1" y="29"/>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4" name="Freeform 85"/>
            <p:cNvSpPr/>
            <p:nvPr/>
          </p:nvSpPr>
          <p:spPr bwMode="auto">
            <a:xfrm>
              <a:off x="2748785" y="4655791"/>
              <a:ext cx="222020" cy="306835"/>
            </a:xfrm>
            <a:custGeom>
              <a:avLst/>
              <a:gdLst>
                <a:gd name="T0" fmla="*/ 1 w 19"/>
                <a:gd name="T1" fmla="*/ 26 h 26"/>
                <a:gd name="T2" fmla="*/ 1 w 19"/>
                <a:gd name="T3" fmla="*/ 26 h 26"/>
                <a:gd name="T4" fmla="*/ 0 w 19"/>
                <a:gd name="T5" fmla="*/ 24 h 26"/>
                <a:gd name="T6" fmla="*/ 9 w 19"/>
                <a:gd name="T7" fmla="*/ 10 h 26"/>
                <a:gd name="T8" fmla="*/ 16 w 19"/>
                <a:gd name="T9" fmla="*/ 0 h 26"/>
                <a:gd name="T10" fmla="*/ 18 w 19"/>
                <a:gd name="T11" fmla="*/ 0 h 26"/>
                <a:gd name="T12" fmla="*/ 19 w 19"/>
                <a:gd name="T13" fmla="*/ 2 h 26"/>
                <a:gd name="T14" fmla="*/ 12 w 19"/>
                <a:gd name="T15" fmla="*/ 12 h 26"/>
                <a:gd name="T16" fmla="*/ 3 w 19"/>
                <a:gd name="T17" fmla="*/ 25 h 26"/>
                <a:gd name="T18" fmla="*/ 1 w 19"/>
                <a:gd name="T1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6">
                  <a:moveTo>
                    <a:pt x="1" y="26"/>
                  </a:moveTo>
                  <a:cubicBezTo>
                    <a:pt x="1" y="26"/>
                    <a:pt x="1" y="26"/>
                    <a:pt x="1" y="26"/>
                  </a:cubicBezTo>
                  <a:cubicBezTo>
                    <a:pt x="0" y="25"/>
                    <a:pt x="0" y="24"/>
                    <a:pt x="0" y="24"/>
                  </a:cubicBezTo>
                  <a:cubicBezTo>
                    <a:pt x="2" y="20"/>
                    <a:pt x="6" y="15"/>
                    <a:pt x="9" y="10"/>
                  </a:cubicBezTo>
                  <a:cubicBezTo>
                    <a:pt x="12" y="7"/>
                    <a:pt x="14" y="3"/>
                    <a:pt x="16" y="0"/>
                  </a:cubicBezTo>
                  <a:cubicBezTo>
                    <a:pt x="17" y="0"/>
                    <a:pt x="17" y="0"/>
                    <a:pt x="18" y="0"/>
                  </a:cubicBezTo>
                  <a:cubicBezTo>
                    <a:pt x="19" y="0"/>
                    <a:pt x="19" y="1"/>
                    <a:pt x="19" y="2"/>
                  </a:cubicBezTo>
                  <a:cubicBezTo>
                    <a:pt x="17" y="5"/>
                    <a:pt x="14" y="8"/>
                    <a:pt x="12" y="12"/>
                  </a:cubicBezTo>
                  <a:cubicBezTo>
                    <a:pt x="8" y="17"/>
                    <a:pt x="5" y="21"/>
                    <a:pt x="3" y="25"/>
                  </a:cubicBezTo>
                  <a:cubicBezTo>
                    <a:pt x="2" y="26"/>
                    <a:pt x="2" y="26"/>
                    <a:pt x="1" y="2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5" name="Freeform 86"/>
            <p:cNvSpPr/>
            <p:nvPr/>
          </p:nvSpPr>
          <p:spPr bwMode="auto">
            <a:xfrm>
              <a:off x="2723839" y="4822928"/>
              <a:ext cx="224514" cy="304340"/>
            </a:xfrm>
            <a:custGeom>
              <a:avLst/>
              <a:gdLst>
                <a:gd name="T0" fmla="*/ 2 w 19"/>
                <a:gd name="T1" fmla="*/ 26 h 26"/>
                <a:gd name="T2" fmla="*/ 1 w 19"/>
                <a:gd name="T3" fmla="*/ 26 h 26"/>
                <a:gd name="T4" fmla="*/ 1 w 19"/>
                <a:gd name="T5" fmla="*/ 24 h 26"/>
                <a:gd name="T6" fmla="*/ 6 w 19"/>
                <a:gd name="T7" fmla="*/ 15 h 26"/>
                <a:gd name="T8" fmla="*/ 16 w 19"/>
                <a:gd name="T9" fmla="*/ 1 h 26"/>
                <a:gd name="T10" fmla="*/ 18 w 19"/>
                <a:gd name="T11" fmla="*/ 1 h 26"/>
                <a:gd name="T12" fmla="*/ 18 w 19"/>
                <a:gd name="T13" fmla="*/ 3 h 26"/>
                <a:gd name="T14" fmla="*/ 9 w 19"/>
                <a:gd name="T15" fmla="*/ 17 h 26"/>
                <a:gd name="T16" fmla="*/ 3 w 19"/>
                <a:gd name="T17" fmla="*/ 26 h 26"/>
                <a:gd name="T18" fmla="*/ 2 w 19"/>
                <a:gd name="T1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6">
                  <a:moveTo>
                    <a:pt x="2" y="26"/>
                  </a:moveTo>
                  <a:cubicBezTo>
                    <a:pt x="2" y="26"/>
                    <a:pt x="1" y="26"/>
                    <a:pt x="1" y="26"/>
                  </a:cubicBezTo>
                  <a:cubicBezTo>
                    <a:pt x="0" y="26"/>
                    <a:pt x="0" y="25"/>
                    <a:pt x="1" y="24"/>
                  </a:cubicBezTo>
                  <a:cubicBezTo>
                    <a:pt x="3" y="21"/>
                    <a:pt x="5" y="18"/>
                    <a:pt x="6" y="15"/>
                  </a:cubicBezTo>
                  <a:cubicBezTo>
                    <a:pt x="9" y="11"/>
                    <a:pt x="12" y="6"/>
                    <a:pt x="16" y="1"/>
                  </a:cubicBezTo>
                  <a:cubicBezTo>
                    <a:pt x="16" y="0"/>
                    <a:pt x="17" y="0"/>
                    <a:pt x="18" y="1"/>
                  </a:cubicBezTo>
                  <a:cubicBezTo>
                    <a:pt x="19" y="1"/>
                    <a:pt x="19" y="2"/>
                    <a:pt x="18" y="3"/>
                  </a:cubicBezTo>
                  <a:cubicBezTo>
                    <a:pt x="15" y="8"/>
                    <a:pt x="12" y="12"/>
                    <a:pt x="9" y="17"/>
                  </a:cubicBezTo>
                  <a:cubicBezTo>
                    <a:pt x="7" y="20"/>
                    <a:pt x="5" y="23"/>
                    <a:pt x="3" y="26"/>
                  </a:cubicBezTo>
                  <a:cubicBezTo>
                    <a:pt x="3" y="26"/>
                    <a:pt x="2" y="26"/>
                    <a:pt x="2" y="2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6" name="Freeform 87"/>
            <p:cNvSpPr/>
            <p:nvPr/>
          </p:nvSpPr>
          <p:spPr bwMode="auto">
            <a:xfrm>
              <a:off x="2758763" y="4975099"/>
              <a:ext cx="199568" cy="212041"/>
            </a:xfrm>
            <a:custGeom>
              <a:avLst/>
              <a:gdLst>
                <a:gd name="T0" fmla="*/ 3 w 17"/>
                <a:gd name="T1" fmla="*/ 18 h 18"/>
                <a:gd name="T2" fmla="*/ 3 w 17"/>
                <a:gd name="T3" fmla="*/ 18 h 18"/>
                <a:gd name="T4" fmla="*/ 0 w 17"/>
                <a:gd name="T5" fmla="*/ 17 h 18"/>
                <a:gd name="T6" fmla="*/ 4 w 17"/>
                <a:gd name="T7" fmla="*/ 15 h 18"/>
                <a:gd name="T8" fmla="*/ 4 w 17"/>
                <a:gd name="T9" fmla="*/ 15 h 18"/>
                <a:gd name="T10" fmla="*/ 14 w 17"/>
                <a:gd name="T11" fmla="*/ 1 h 18"/>
                <a:gd name="T12" fmla="*/ 16 w 17"/>
                <a:gd name="T13" fmla="*/ 0 h 18"/>
                <a:gd name="T14" fmla="*/ 16 w 17"/>
                <a:gd name="T15" fmla="*/ 2 h 18"/>
                <a:gd name="T16" fmla="*/ 7 w 17"/>
                <a:gd name="T17" fmla="*/ 16 h 18"/>
                <a:gd name="T18" fmla="*/ 7 w 17"/>
                <a:gd name="T19" fmla="*/ 16 h 18"/>
                <a:gd name="T20" fmla="*/ 6 w 17"/>
                <a:gd name="T21" fmla="*/ 17 h 18"/>
                <a:gd name="T22" fmla="*/ 3 w 17"/>
                <a:gd name="T2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3" y="18"/>
                  </a:moveTo>
                  <a:cubicBezTo>
                    <a:pt x="3" y="18"/>
                    <a:pt x="3" y="18"/>
                    <a:pt x="3" y="18"/>
                  </a:cubicBezTo>
                  <a:cubicBezTo>
                    <a:pt x="2" y="18"/>
                    <a:pt x="0" y="18"/>
                    <a:pt x="0" y="17"/>
                  </a:cubicBezTo>
                  <a:cubicBezTo>
                    <a:pt x="0" y="15"/>
                    <a:pt x="1" y="15"/>
                    <a:pt x="4" y="15"/>
                  </a:cubicBezTo>
                  <a:cubicBezTo>
                    <a:pt x="4" y="15"/>
                    <a:pt x="4" y="15"/>
                    <a:pt x="4" y="15"/>
                  </a:cubicBezTo>
                  <a:cubicBezTo>
                    <a:pt x="14" y="1"/>
                    <a:pt x="14" y="1"/>
                    <a:pt x="14" y="1"/>
                  </a:cubicBezTo>
                  <a:cubicBezTo>
                    <a:pt x="14" y="0"/>
                    <a:pt x="15" y="0"/>
                    <a:pt x="16" y="0"/>
                  </a:cubicBezTo>
                  <a:cubicBezTo>
                    <a:pt x="17" y="1"/>
                    <a:pt x="17" y="2"/>
                    <a:pt x="16" y="2"/>
                  </a:cubicBezTo>
                  <a:cubicBezTo>
                    <a:pt x="7" y="16"/>
                    <a:pt x="7" y="16"/>
                    <a:pt x="7" y="16"/>
                  </a:cubicBezTo>
                  <a:cubicBezTo>
                    <a:pt x="7" y="16"/>
                    <a:pt x="7" y="16"/>
                    <a:pt x="7" y="16"/>
                  </a:cubicBezTo>
                  <a:cubicBezTo>
                    <a:pt x="7" y="17"/>
                    <a:pt x="7" y="17"/>
                    <a:pt x="6" y="17"/>
                  </a:cubicBezTo>
                  <a:cubicBezTo>
                    <a:pt x="5" y="18"/>
                    <a:pt x="3" y="18"/>
                    <a:pt x="3" y="1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7" name="Freeform 88"/>
            <p:cNvSpPr/>
            <p:nvPr/>
          </p:nvSpPr>
          <p:spPr bwMode="auto">
            <a:xfrm>
              <a:off x="3357466" y="3515766"/>
              <a:ext cx="246966" cy="376684"/>
            </a:xfrm>
            <a:custGeom>
              <a:avLst/>
              <a:gdLst>
                <a:gd name="T0" fmla="*/ 2 w 21"/>
                <a:gd name="T1" fmla="*/ 32 h 32"/>
                <a:gd name="T2" fmla="*/ 1 w 21"/>
                <a:gd name="T3" fmla="*/ 31 h 32"/>
                <a:gd name="T4" fmla="*/ 0 w 21"/>
                <a:gd name="T5" fmla="*/ 29 h 32"/>
                <a:gd name="T6" fmla="*/ 9 w 21"/>
                <a:gd name="T7" fmla="*/ 15 h 32"/>
                <a:gd name="T8" fmla="*/ 18 w 21"/>
                <a:gd name="T9" fmla="*/ 1 h 32"/>
                <a:gd name="T10" fmla="*/ 20 w 21"/>
                <a:gd name="T11" fmla="*/ 1 h 32"/>
                <a:gd name="T12" fmla="*/ 20 w 21"/>
                <a:gd name="T13" fmla="*/ 3 h 32"/>
                <a:gd name="T14" fmla="*/ 12 w 21"/>
                <a:gd name="T15" fmla="*/ 17 h 32"/>
                <a:gd name="T16" fmla="*/ 3 w 21"/>
                <a:gd name="T17" fmla="*/ 31 h 32"/>
                <a:gd name="T18" fmla="*/ 2 w 21"/>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32">
                  <a:moveTo>
                    <a:pt x="2" y="32"/>
                  </a:moveTo>
                  <a:cubicBezTo>
                    <a:pt x="1" y="32"/>
                    <a:pt x="1" y="32"/>
                    <a:pt x="1" y="31"/>
                  </a:cubicBezTo>
                  <a:cubicBezTo>
                    <a:pt x="0" y="31"/>
                    <a:pt x="0" y="30"/>
                    <a:pt x="0" y="29"/>
                  </a:cubicBezTo>
                  <a:cubicBezTo>
                    <a:pt x="3" y="25"/>
                    <a:pt x="6" y="20"/>
                    <a:pt x="9" y="15"/>
                  </a:cubicBezTo>
                  <a:cubicBezTo>
                    <a:pt x="12" y="10"/>
                    <a:pt x="15" y="5"/>
                    <a:pt x="18" y="1"/>
                  </a:cubicBezTo>
                  <a:cubicBezTo>
                    <a:pt x="18" y="0"/>
                    <a:pt x="19" y="0"/>
                    <a:pt x="20" y="1"/>
                  </a:cubicBezTo>
                  <a:cubicBezTo>
                    <a:pt x="21" y="1"/>
                    <a:pt x="21" y="2"/>
                    <a:pt x="20" y="3"/>
                  </a:cubicBezTo>
                  <a:cubicBezTo>
                    <a:pt x="18" y="7"/>
                    <a:pt x="15" y="12"/>
                    <a:pt x="12" y="17"/>
                  </a:cubicBezTo>
                  <a:cubicBezTo>
                    <a:pt x="9" y="22"/>
                    <a:pt x="6" y="27"/>
                    <a:pt x="3" y="31"/>
                  </a:cubicBezTo>
                  <a:cubicBezTo>
                    <a:pt x="3" y="31"/>
                    <a:pt x="2" y="32"/>
                    <a:pt x="2" y="3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8" name="Freeform 89"/>
            <p:cNvSpPr/>
            <p:nvPr/>
          </p:nvSpPr>
          <p:spPr bwMode="auto">
            <a:xfrm>
              <a:off x="3369938" y="3775204"/>
              <a:ext cx="222020" cy="329286"/>
            </a:xfrm>
            <a:custGeom>
              <a:avLst/>
              <a:gdLst>
                <a:gd name="T0" fmla="*/ 2 w 19"/>
                <a:gd name="T1" fmla="*/ 28 h 28"/>
                <a:gd name="T2" fmla="*/ 1 w 19"/>
                <a:gd name="T3" fmla="*/ 28 h 28"/>
                <a:gd name="T4" fmla="*/ 0 w 19"/>
                <a:gd name="T5" fmla="*/ 26 h 28"/>
                <a:gd name="T6" fmla="*/ 16 w 19"/>
                <a:gd name="T7" fmla="*/ 1 h 28"/>
                <a:gd name="T8" fmla="*/ 18 w 19"/>
                <a:gd name="T9" fmla="*/ 1 h 28"/>
                <a:gd name="T10" fmla="*/ 18 w 19"/>
                <a:gd name="T11" fmla="*/ 3 h 28"/>
                <a:gd name="T12" fmla="*/ 5 w 19"/>
                <a:gd name="T13" fmla="*/ 24 h 28"/>
                <a:gd name="T14" fmla="*/ 5 w 19"/>
                <a:gd name="T15" fmla="*/ 24 h 28"/>
                <a:gd name="T16" fmla="*/ 5 w 19"/>
                <a:gd name="T17" fmla="*/ 27 h 28"/>
                <a:gd name="T18" fmla="*/ 2 w 19"/>
                <a:gd name="T19" fmla="*/ 28 h 28"/>
                <a:gd name="T20" fmla="*/ 2 w 19"/>
                <a:gd name="T2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8">
                  <a:moveTo>
                    <a:pt x="2" y="28"/>
                  </a:moveTo>
                  <a:cubicBezTo>
                    <a:pt x="1" y="28"/>
                    <a:pt x="1" y="28"/>
                    <a:pt x="1" y="28"/>
                  </a:cubicBezTo>
                  <a:cubicBezTo>
                    <a:pt x="0" y="27"/>
                    <a:pt x="0" y="26"/>
                    <a:pt x="0" y="26"/>
                  </a:cubicBezTo>
                  <a:cubicBezTo>
                    <a:pt x="5" y="18"/>
                    <a:pt x="11" y="9"/>
                    <a:pt x="16" y="1"/>
                  </a:cubicBezTo>
                  <a:cubicBezTo>
                    <a:pt x="16" y="1"/>
                    <a:pt x="17" y="0"/>
                    <a:pt x="18" y="1"/>
                  </a:cubicBezTo>
                  <a:cubicBezTo>
                    <a:pt x="19" y="1"/>
                    <a:pt x="19" y="2"/>
                    <a:pt x="18" y="3"/>
                  </a:cubicBezTo>
                  <a:cubicBezTo>
                    <a:pt x="14" y="10"/>
                    <a:pt x="9" y="17"/>
                    <a:pt x="5" y="24"/>
                  </a:cubicBezTo>
                  <a:cubicBezTo>
                    <a:pt x="5" y="24"/>
                    <a:pt x="5" y="24"/>
                    <a:pt x="5" y="24"/>
                  </a:cubicBezTo>
                  <a:cubicBezTo>
                    <a:pt x="6" y="25"/>
                    <a:pt x="5" y="26"/>
                    <a:pt x="5" y="27"/>
                  </a:cubicBezTo>
                  <a:cubicBezTo>
                    <a:pt x="2" y="28"/>
                    <a:pt x="2" y="28"/>
                    <a:pt x="2" y="28"/>
                  </a:cubicBezTo>
                  <a:cubicBezTo>
                    <a:pt x="2" y="28"/>
                    <a:pt x="2" y="28"/>
                    <a:pt x="2" y="2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9" name="Freeform 90"/>
            <p:cNvSpPr/>
            <p:nvPr/>
          </p:nvSpPr>
          <p:spPr bwMode="auto">
            <a:xfrm>
              <a:off x="3357468" y="3939846"/>
              <a:ext cx="246966" cy="294362"/>
            </a:xfrm>
            <a:custGeom>
              <a:avLst/>
              <a:gdLst>
                <a:gd name="T0" fmla="*/ 2 w 21"/>
                <a:gd name="T1" fmla="*/ 25 h 25"/>
                <a:gd name="T2" fmla="*/ 1 w 21"/>
                <a:gd name="T3" fmla="*/ 24 h 25"/>
                <a:gd name="T4" fmla="*/ 1 w 21"/>
                <a:gd name="T5" fmla="*/ 22 h 25"/>
                <a:gd name="T6" fmla="*/ 7 w 21"/>
                <a:gd name="T7" fmla="*/ 15 h 25"/>
                <a:gd name="T8" fmla="*/ 18 w 21"/>
                <a:gd name="T9" fmla="*/ 1 h 25"/>
                <a:gd name="T10" fmla="*/ 20 w 21"/>
                <a:gd name="T11" fmla="*/ 1 h 25"/>
                <a:gd name="T12" fmla="*/ 20 w 21"/>
                <a:gd name="T13" fmla="*/ 3 h 25"/>
                <a:gd name="T14" fmla="*/ 9 w 21"/>
                <a:gd name="T15" fmla="*/ 17 h 25"/>
                <a:gd name="T16" fmla="*/ 5 w 21"/>
                <a:gd name="T17" fmla="*/ 21 h 25"/>
                <a:gd name="T18" fmla="*/ 5 w 21"/>
                <a:gd name="T19" fmla="*/ 23 h 25"/>
                <a:gd name="T20" fmla="*/ 3 w 21"/>
                <a:gd name="T21" fmla="*/ 24 h 25"/>
                <a:gd name="T22" fmla="*/ 2 w 21"/>
                <a:gd name="T2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5">
                  <a:moveTo>
                    <a:pt x="2" y="25"/>
                  </a:moveTo>
                  <a:cubicBezTo>
                    <a:pt x="2" y="25"/>
                    <a:pt x="1" y="25"/>
                    <a:pt x="1" y="24"/>
                  </a:cubicBezTo>
                  <a:cubicBezTo>
                    <a:pt x="0" y="24"/>
                    <a:pt x="0" y="23"/>
                    <a:pt x="1" y="22"/>
                  </a:cubicBezTo>
                  <a:cubicBezTo>
                    <a:pt x="3" y="20"/>
                    <a:pt x="5" y="17"/>
                    <a:pt x="7" y="15"/>
                  </a:cubicBezTo>
                  <a:cubicBezTo>
                    <a:pt x="11" y="10"/>
                    <a:pt x="15" y="5"/>
                    <a:pt x="18" y="1"/>
                  </a:cubicBezTo>
                  <a:cubicBezTo>
                    <a:pt x="18" y="0"/>
                    <a:pt x="19" y="0"/>
                    <a:pt x="20" y="1"/>
                  </a:cubicBezTo>
                  <a:cubicBezTo>
                    <a:pt x="21" y="1"/>
                    <a:pt x="21" y="2"/>
                    <a:pt x="20" y="3"/>
                  </a:cubicBezTo>
                  <a:cubicBezTo>
                    <a:pt x="17" y="7"/>
                    <a:pt x="13" y="12"/>
                    <a:pt x="9" y="17"/>
                  </a:cubicBezTo>
                  <a:cubicBezTo>
                    <a:pt x="8" y="18"/>
                    <a:pt x="7" y="20"/>
                    <a:pt x="5" y="21"/>
                  </a:cubicBezTo>
                  <a:cubicBezTo>
                    <a:pt x="6" y="22"/>
                    <a:pt x="5" y="23"/>
                    <a:pt x="5" y="23"/>
                  </a:cubicBezTo>
                  <a:cubicBezTo>
                    <a:pt x="3" y="24"/>
                    <a:pt x="3" y="24"/>
                    <a:pt x="3" y="24"/>
                  </a:cubicBezTo>
                  <a:cubicBezTo>
                    <a:pt x="3" y="25"/>
                    <a:pt x="2" y="25"/>
                    <a:pt x="2" y="2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0" name="Freeform 91"/>
            <p:cNvSpPr/>
            <p:nvPr/>
          </p:nvSpPr>
          <p:spPr bwMode="auto">
            <a:xfrm>
              <a:off x="3382414" y="4104488"/>
              <a:ext cx="199568" cy="294362"/>
            </a:xfrm>
            <a:custGeom>
              <a:avLst/>
              <a:gdLst>
                <a:gd name="T0" fmla="*/ 2 w 17"/>
                <a:gd name="T1" fmla="*/ 25 h 25"/>
                <a:gd name="T2" fmla="*/ 1 w 17"/>
                <a:gd name="T3" fmla="*/ 24 h 25"/>
                <a:gd name="T4" fmla="*/ 0 w 17"/>
                <a:gd name="T5" fmla="*/ 22 h 25"/>
                <a:gd name="T6" fmla="*/ 15 w 17"/>
                <a:gd name="T7" fmla="*/ 1 h 25"/>
                <a:gd name="T8" fmla="*/ 17 w 17"/>
                <a:gd name="T9" fmla="*/ 1 h 25"/>
                <a:gd name="T10" fmla="*/ 17 w 17"/>
                <a:gd name="T11" fmla="*/ 3 h 25"/>
                <a:gd name="T12" fmla="*/ 3 w 17"/>
                <a:gd name="T13" fmla="*/ 24 h 25"/>
                <a:gd name="T14" fmla="*/ 2 w 17"/>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5">
                  <a:moveTo>
                    <a:pt x="2" y="25"/>
                  </a:moveTo>
                  <a:cubicBezTo>
                    <a:pt x="1" y="25"/>
                    <a:pt x="1" y="25"/>
                    <a:pt x="1" y="24"/>
                  </a:cubicBezTo>
                  <a:cubicBezTo>
                    <a:pt x="0" y="24"/>
                    <a:pt x="0" y="23"/>
                    <a:pt x="0" y="22"/>
                  </a:cubicBezTo>
                  <a:cubicBezTo>
                    <a:pt x="4" y="15"/>
                    <a:pt x="9" y="8"/>
                    <a:pt x="15" y="1"/>
                  </a:cubicBezTo>
                  <a:cubicBezTo>
                    <a:pt x="15" y="1"/>
                    <a:pt x="16" y="0"/>
                    <a:pt x="17" y="1"/>
                  </a:cubicBezTo>
                  <a:cubicBezTo>
                    <a:pt x="17" y="1"/>
                    <a:pt x="17" y="2"/>
                    <a:pt x="17" y="3"/>
                  </a:cubicBezTo>
                  <a:cubicBezTo>
                    <a:pt x="12" y="10"/>
                    <a:pt x="7" y="17"/>
                    <a:pt x="3" y="24"/>
                  </a:cubicBezTo>
                  <a:cubicBezTo>
                    <a:pt x="3" y="24"/>
                    <a:pt x="2" y="25"/>
                    <a:pt x="2" y="2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1" name="Freeform 92"/>
            <p:cNvSpPr/>
            <p:nvPr/>
          </p:nvSpPr>
          <p:spPr bwMode="auto">
            <a:xfrm>
              <a:off x="3392392" y="4291583"/>
              <a:ext cx="224514" cy="319308"/>
            </a:xfrm>
            <a:custGeom>
              <a:avLst/>
              <a:gdLst>
                <a:gd name="T0" fmla="*/ 2 w 19"/>
                <a:gd name="T1" fmla="*/ 27 h 27"/>
                <a:gd name="T2" fmla="*/ 1 w 19"/>
                <a:gd name="T3" fmla="*/ 27 h 27"/>
                <a:gd name="T4" fmla="*/ 1 w 19"/>
                <a:gd name="T5" fmla="*/ 25 h 27"/>
                <a:gd name="T6" fmla="*/ 16 w 19"/>
                <a:gd name="T7" fmla="*/ 1 h 27"/>
                <a:gd name="T8" fmla="*/ 18 w 19"/>
                <a:gd name="T9" fmla="*/ 1 h 27"/>
                <a:gd name="T10" fmla="*/ 18 w 19"/>
                <a:gd name="T11" fmla="*/ 3 h 27"/>
                <a:gd name="T12" fmla="*/ 3 w 19"/>
                <a:gd name="T13" fmla="*/ 26 h 27"/>
                <a:gd name="T14" fmla="*/ 2 w 19"/>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7">
                  <a:moveTo>
                    <a:pt x="2" y="27"/>
                  </a:moveTo>
                  <a:cubicBezTo>
                    <a:pt x="2" y="27"/>
                    <a:pt x="1" y="27"/>
                    <a:pt x="1" y="27"/>
                  </a:cubicBezTo>
                  <a:cubicBezTo>
                    <a:pt x="0" y="27"/>
                    <a:pt x="0" y="26"/>
                    <a:pt x="1" y="25"/>
                  </a:cubicBezTo>
                  <a:cubicBezTo>
                    <a:pt x="5" y="17"/>
                    <a:pt x="10" y="9"/>
                    <a:pt x="16" y="1"/>
                  </a:cubicBezTo>
                  <a:cubicBezTo>
                    <a:pt x="16" y="0"/>
                    <a:pt x="17" y="0"/>
                    <a:pt x="18" y="1"/>
                  </a:cubicBezTo>
                  <a:cubicBezTo>
                    <a:pt x="19" y="1"/>
                    <a:pt x="19" y="2"/>
                    <a:pt x="18" y="3"/>
                  </a:cubicBezTo>
                  <a:cubicBezTo>
                    <a:pt x="13" y="10"/>
                    <a:pt x="8" y="18"/>
                    <a:pt x="3" y="26"/>
                  </a:cubicBezTo>
                  <a:cubicBezTo>
                    <a:pt x="3" y="27"/>
                    <a:pt x="2" y="27"/>
                    <a:pt x="2" y="2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2" name="Freeform 93"/>
            <p:cNvSpPr/>
            <p:nvPr/>
          </p:nvSpPr>
          <p:spPr bwMode="auto">
            <a:xfrm>
              <a:off x="3392392" y="4503622"/>
              <a:ext cx="189589" cy="271911"/>
            </a:xfrm>
            <a:custGeom>
              <a:avLst/>
              <a:gdLst>
                <a:gd name="T0" fmla="*/ 1 w 16"/>
                <a:gd name="T1" fmla="*/ 23 h 23"/>
                <a:gd name="T2" fmla="*/ 0 w 16"/>
                <a:gd name="T3" fmla="*/ 23 h 23"/>
                <a:gd name="T4" fmla="*/ 0 w 16"/>
                <a:gd name="T5" fmla="*/ 21 h 23"/>
                <a:gd name="T6" fmla="*/ 13 w 16"/>
                <a:gd name="T7" fmla="*/ 1 h 23"/>
                <a:gd name="T8" fmla="*/ 15 w 16"/>
                <a:gd name="T9" fmla="*/ 0 h 23"/>
                <a:gd name="T10" fmla="*/ 15 w 16"/>
                <a:gd name="T11" fmla="*/ 2 h 23"/>
                <a:gd name="T12" fmla="*/ 3 w 16"/>
                <a:gd name="T13" fmla="*/ 22 h 23"/>
                <a:gd name="T14" fmla="*/ 1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 y="23"/>
                  </a:moveTo>
                  <a:cubicBezTo>
                    <a:pt x="1" y="23"/>
                    <a:pt x="1" y="23"/>
                    <a:pt x="0" y="23"/>
                  </a:cubicBezTo>
                  <a:cubicBezTo>
                    <a:pt x="0" y="22"/>
                    <a:pt x="0" y="21"/>
                    <a:pt x="0" y="21"/>
                  </a:cubicBezTo>
                  <a:cubicBezTo>
                    <a:pt x="4" y="14"/>
                    <a:pt x="8" y="7"/>
                    <a:pt x="13" y="1"/>
                  </a:cubicBezTo>
                  <a:cubicBezTo>
                    <a:pt x="14" y="0"/>
                    <a:pt x="14" y="0"/>
                    <a:pt x="15" y="0"/>
                  </a:cubicBezTo>
                  <a:cubicBezTo>
                    <a:pt x="16" y="1"/>
                    <a:pt x="16" y="2"/>
                    <a:pt x="15" y="2"/>
                  </a:cubicBezTo>
                  <a:cubicBezTo>
                    <a:pt x="11" y="9"/>
                    <a:pt x="6" y="15"/>
                    <a:pt x="3" y="22"/>
                  </a:cubicBezTo>
                  <a:cubicBezTo>
                    <a:pt x="2" y="22"/>
                    <a:pt x="2" y="23"/>
                    <a:pt x="1"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3" name="Freeform 94"/>
            <p:cNvSpPr/>
            <p:nvPr/>
          </p:nvSpPr>
          <p:spPr bwMode="auto">
            <a:xfrm>
              <a:off x="3404864" y="4680738"/>
              <a:ext cx="177115" cy="246966"/>
            </a:xfrm>
            <a:custGeom>
              <a:avLst/>
              <a:gdLst>
                <a:gd name="T0" fmla="*/ 1 w 15"/>
                <a:gd name="T1" fmla="*/ 21 h 21"/>
                <a:gd name="T2" fmla="*/ 1 w 15"/>
                <a:gd name="T3" fmla="*/ 21 h 21"/>
                <a:gd name="T4" fmla="*/ 0 w 15"/>
                <a:gd name="T5" fmla="*/ 19 h 21"/>
                <a:gd name="T6" fmla="*/ 12 w 15"/>
                <a:gd name="T7" fmla="*/ 0 h 21"/>
                <a:gd name="T8" fmla="*/ 14 w 15"/>
                <a:gd name="T9" fmla="*/ 0 h 21"/>
                <a:gd name="T10" fmla="*/ 15 w 15"/>
                <a:gd name="T11" fmla="*/ 2 h 21"/>
                <a:gd name="T12" fmla="*/ 3 w 15"/>
                <a:gd name="T13" fmla="*/ 20 h 21"/>
                <a:gd name="T14" fmla="*/ 1 w 15"/>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1">
                  <a:moveTo>
                    <a:pt x="1" y="21"/>
                  </a:moveTo>
                  <a:cubicBezTo>
                    <a:pt x="1" y="21"/>
                    <a:pt x="1" y="21"/>
                    <a:pt x="1" y="21"/>
                  </a:cubicBezTo>
                  <a:cubicBezTo>
                    <a:pt x="0" y="20"/>
                    <a:pt x="0" y="19"/>
                    <a:pt x="0" y="19"/>
                  </a:cubicBezTo>
                  <a:cubicBezTo>
                    <a:pt x="4" y="12"/>
                    <a:pt x="8" y="6"/>
                    <a:pt x="12" y="0"/>
                  </a:cubicBezTo>
                  <a:cubicBezTo>
                    <a:pt x="13" y="0"/>
                    <a:pt x="14" y="0"/>
                    <a:pt x="14" y="0"/>
                  </a:cubicBezTo>
                  <a:cubicBezTo>
                    <a:pt x="15" y="1"/>
                    <a:pt x="15" y="2"/>
                    <a:pt x="15" y="2"/>
                  </a:cubicBezTo>
                  <a:cubicBezTo>
                    <a:pt x="10" y="8"/>
                    <a:pt x="6" y="14"/>
                    <a:pt x="3" y="20"/>
                  </a:cubicBezTo>
                  <a:cubicBezTo>
                    <a:pt x="2" y="21"/>
                    <a:pt x="2" y="21"/>
                    <a:pt x="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4" name="Freeform 95"/>
            <p:cNvSpPr/>
            <p:nvPr/>
          </p:nvSpPr>
          <p:spPr bwMode="auto">
            <a:xfrm>
              <a:off x="3382410" y="4822930"/>
              <a:ext cx="209544" cy="281890"/>
            </a:xfrm>
            <a:custGeom>
              <a:avLst/>
              <a:gdLst>
                <a:gd name="T0" fmla="*/ 2 w 18"/>
                <a:gd name="T1" fmla="*/ 24 h 24"/>
                <a:gd name="T2" fmla="*/ 1 w 18"/>
                <a:gd name="T3" fmla="*/ 24 h 24"/>
                <a:gd name="T4" fmla="*/ 1 w 18"/>
                <a:gd name="T5" fmla="*/ 22 h 24"/>
                <a:gd name="T6" fmla="*/ 16 w 18"/>
                <a:gd name="T7" fmla="*/ 0 h 24"/>
                <a:gd name="T8" fmla="*/ 18 w 18"/>
                <a:gd name="T9" fmla="*/ 0 h 24"/>
                <a:gd name="T10" fmla="*/ 18 w 18"/>
                <a:gd name="T11" fmla="*/ 3 h 24"/>
                <a:gd name="T12" fmla="*/ 3 w 18"/>
                <a:gd name="T13" fmla="*/ 23 h 24"/>
                <a:gd name="T14" fmla="*/ 2 w 18"/>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4">
                  <a:moveTo>
                    <a:pt x="2" y="24"/>
                  </a:moveTo>
                  <a:cubicBezTo>
                    <a:pt x="2" y="24"/>
                    <a:pt x="2" y="24"/>
                    <a:pt x="1" y="24"/>
                  </a:cubicBezTo>
                  <a:cubicBezTo>
                    <a:pt x="1" y="23"/>
                    <a:pt x="0" y="22"/>
                    <a:pt x="1" y="22"/>
                  </a:cubicBezTo>
                  <a:cubicBezTo>
                    <a:pt x="4" y="14"/>
                    <a:pt x="9" y="7"/>
                    <a:pt x="16" y="0"/>
                  </a:cubicBezTo>
                  <a:cubicBezTo>
                    <a:pt x="16" y="0"/>
                    <a:pt x="17" y="0"/>
                    <a:pt x="18" y="0"/>
                  </a:cubicBezTo>
                  <a:cubicBezTo>
                    <a:pt x="18" y="1"/>
                    <a:pt x="18" y="2"/>
                    <a:pt x="18" y="3"/>
                  </a:cubicBezTo>
                  <a:cubicBezTo>
                    <a:pt x="12" y="8"/>
                    <a:pt x="7" y="15"/>
                    <a:pt x="3" y="23"/>
                  </a:cubicBezTo>
                  <a:cubicBezTo>
                    <a:pt x="3" y="23"/>
                    <a:pt x="3" y="24"/>
                    <a:pt x="2" y="2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5" name="Freeform 96"/>
            <p:cNvSpPr/>
            <p:nvPr/>
          </p:nvSpPr>
          <p:spPr bwMode="auto">
            <a:xfrm>
              <a:off x="3452256" y="4950153"/>
              <a:ext cx="152171" cy="202062"/>
            </a:xfrm>
            <a:custGeom>
              <a:avLst/>
              <a:gdLst>
                <a:gd name="T0" fmla="*/ 2 w 13"/>
                <a:gd name="T1" fmla="*/ 17 h 17"/>
                <a:gd name="T2" fmla="*/ 1 w 13"/>
                <a:gd name="T3" fmla="*/ 17 h 17"/>
                <a:gd name="T4" fmla="*/ 1 w 13"/>
                <a:gd name="T5" fmla="*/ 15 h 17"/>
                <a:gd name="T6" fmla="*/ 8 w 13"/>
                <a:gd name="T7" fmla="*/ 3 h 17"/>
                <a:gd name="T8" fmla="*/ 12 w 13"/>
                <a:gd name="T9" fmla="*/ 0 h 17"/>
                <a:gd name="T10" fmla="*/ 13 w 13"/>
                <a:gd name="T11" fmla="*/ 2 h 17"/>
                <a:gd name="T12" fmla="*/ 11 w 13"/>
                <a:gd name="T13" fmla="*/ 3 h 17"/>
                <a:gd name="T14" fmla="*/ 10 w 13"/>
                <a:gd name="T15" fmla="*/ 4 h 17"/>
                <a:gd name="T16" fmla="*/ 4 w 13"/>
                <a:gd name="T17" fmla="*/ 15 h 17"/>
                <a:gd name="T18" fmla="*/ 4 w 13"/>
                <a:gd name="T19" fmla="*/ 16 h 17"/>
                <a:gd name="T20" fmla="*/ 3 w 13"/>
                <a:gd name="T21" fmla="*/ 17 h 17"/>
                <a:gd name="T22" fmla="*/ 2 w 13"/>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7">
                  <a:moveTo>
                    <a:pt x="2" y="17"/>
                  </a:moveTo>
                  <a:cubicBezTo>
                    <a:pt x="1" y="17"/>
                    <a:pt x="1" y="17"/>
                    <a:pt x="1" y="17"/>
                  </a:cubicBezTo>
                  <a:cubicBezTo>
                    <a:pt x="0" y="16"/>
                    <a:pt x="0" y="15"/>
                    <a:pt x="1" y="15"/>
                  </a:cubicBezTo>
                  <a:cubicBezTo>
                    <a:pt x="4" y="11"/>
                    <a:pt x="6" y="7"/>
                    <a:pt x="8" y="3"/>
                  </a:cubicBezTo>
                  <a:cubicBezTo>
                    <a:pt x="9" y="0"/>
                    <a:pt x="11" y="0"/>
                    <a:pt x="12" y="0"/>
                  </a:cubicBezTo>
                  <a:cubicBezTo>
                    <a:pt x="13" y="0"/>
                    <a:pt x="13" y="1"/>
                    <a:pt x="13" y="2"/>
                  </a:cubicBezTo>
                  <a:cubicBezTo>
                    <a:pt x="13" y="3"/>
                    <a:pt x="12" y="3"/>
                    <a:pt x="11" y="3"/>
                  </a:cubicBezTo>
                  <a:cubicBezTo>
                    <a:pt x="11" y="3"/>
                    <a:pt x="11" y="3"/>
                    <a:pt x="10" y="4"/>
                  </a:cubicBezTo>
                  <a:cubicBezTo>
                    <a:pt x="9" y="8"/>
                    <a:pt x="7" y="12"/>
                    <a:pt x="4" y="15"/>
                  </a:cubicBezTo>
                  <a:cubicBezTo>
                    <a:pt x="4" y="15"/>
                    <a:pt x="4" y="16"/>
                    <a:pt x="4" y="16"/>
                  </a:cubicBezTo>
                  <a:cubicBezTo>
                    <a:pt x="3" y="17"/>
                    <a:pt x="3" y="17"/>
                    <a:pt x="3" y="17"/>
                  </a:cubicBezTo>
                  <a:cubicBezTo>
                    <a:pt x="2" y="17"/>
                    <a:pt x="2" y="17"/>
                    <a:pt x="2" y="1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6" name="Freeform 97"/>
            <p:cNvSpPr/>
            <p:nvPr/>
          </p:nvSpPr>
          <p:spPr bwMode="auto">
            <a:xfrm>
              <a:off x="4050957" y="2999386"/>
              <a:ext cx="222020" cy="304340"/>
            </a:xfrm>
            <a:custGeom>
              <a:avLst/>
              <a:gdLst>
                <a:gd name="T0" fmla="*/ 1 w 19"/>
                <a:gd name="T1" fmla="*/ 26 h 26"/>
                <a:gd name="T2" fmla="*/ 0 w 19"/>
                <a:gd name="T3" fmla="*/ 26 h 26"/>
                <a:gd name="T4" fmla="*/ 0 w 19"/>
                <a:gd name="T5" fmla="*/ 24 h 26"/>
                <a:gd name="T6" fmla="*/ 16 w 19"/>
                <a:gd name="T7" fmla="*/ 1 h 26"/>
                <a:gd name="T8" fmla="*/ 18 w 19"/>
                <a:gd name="T9" fmla="*/ 0 h 26"/>
                <a:gd name="T10" fmla="*/ 19 w 19"/>
                <a:gd name="T11" fmla="*/ 2 h 26"/>
                <a:gd name="T12" fmla="*/ 3 w 19"/>
                <a:gd name="T13" fmla="*/ 25 h 26"/>
                <a:gd name="T14" fmla="*/ 1 w 19"/>
                <a:gd name="T15" fmla="*/ 2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6">
                  <a:moveTo>
                    <a:pt x="1" y="26"/>
                  </a:moveTo>
                  <a:cubicBezTo>
                    <a:pt x="1" y="26"/>
                    <a:pt x="1" y="26"/>
                    <a:pt x="0" y="26"/>
                  </a:cubicBezTo>
                  <a:cubicBezTo>
                    <a:pt x="0" y="25"/>
                    <a:pt x="0" y="24"/>
                    <a:pt x="0" y="24"/>
                  </a:cubicBezTo>
                  <a:cubicBezTo>
                    <a:pt x="16" y="1"/>
                    <a:pt x="16" y="1"/>
                    <a:pt x="16" y="1"/>
                  </a:cubicBezTo>
                  <a:cubicBezTo>
                    <a:pt x="17" y="0"/>
                    <a:pt x="18" y="0"/>
                    <a:pt x="18" y="0"/>
                  </a:cubicBezTo>
                  <a:cubicBezTo>
                    <a:pt x="19" y="1"/>
                    <a:pt x="19" y="2"/>
                    <a:pt x="19" y="2"/>
                  </a:cubicBezTo>
                  <a:cubicBezTo>
                    <a:pt x="3" y="25"/>
                    <a:pt x="3" y="25"/>
                    <a:pt x="3" y="25"/>
                  </a:cubicBezTo>
                  <a:cubicBezTo>
                    <a:pt x="2" y="26"/>
                    <a:pt x="2" y="26"/>
                    <a:pt x="1" y="2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7" name="Freeform 98"/>
            <p:cNvSpPr/>
            <p:nvPr/>
          </p:nvSpPr>
          <p:spPr bwMode="auto">
            <a:xfrm>
              <a:off x="4063429" y="3291253"/>
              <a:ext cx="209544" cy="236986"/>
            </a:xfrm>
            <a:custGeom>
              <a:avLst/>
              <a:gdLst>
                <a:gd name="T0" fmla="*/ 1 w 18"/>
                <a:gd name="T1" fmla="*/ 20 h 20"/>
                <a:gd name="T2" fmla="*/ 0 w 18"/>
                <a:gd name="T3" fmla="*/ 20 h 20"/>
                <a:gd name="T4" fmla="*/ 0 w 18"/>
                <a:gd name="T5" fmla="*/ 18 h 20"/>
                <a:gd name="T6" fmla="*/ 12 w 18"/>
                <a:gd name="T7" fmla="*/ 2 h 20"/>
                <a:gd name="T8" fmla="*/ 17 w 18"/>
                <a:gd name="T9" fmla="*/ 0 h 20"/>
                <a:gd name="T10" fmla="*/ 17 w 18"/>
                <a:gd name="T11" fmla="*/ 2 h 20"/>
                <a:gd name="T12" fmla="*/ 15 w 18"/>
                <a:gd name="T13" fmla="*/ 3 h 20"/>
                <a:gd name="T14" fmla="*/ 14 w 18"/>
                <a:gd name="T15" fmla="*/ 4 h 20"/>
                <a:gd name="T16" fmla="*/ 3 w 18"/>
                <a:gd name="T17" fmla="*/ 19 h 20"/>
                <a:gd name="T18" fmla="*/ 1 w 18"/>
                <a:gd name="T1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0">
                  <a:moveTo>
                    <a:pt x="1" y="20"/>
                  </a:moveTo>
                  <a:cubicBezTo>
                    <a:pt x="1" y="20"/>
                    <a:pt x="1" y="20"/>
                    <a:pt x="0" y="20"/>
                  </a:cubicBezTo>
                  <a:cubicBezTo>
                    <a:pt x="0" y="19"/>
                    <a:pt x="0" y="18"/>
                    <a:pt x="0" y="18"/>
                  </a:cubicBezTo>
                  <a:cubicBezTo>
                    <a:pt x="12" y="2"/>
                    <a:pt x="12" y="2"/>
                    <a:pt x="12" y="2"/>
                  </a:cubicBezTo>
                  <a:cubicBezTo>
                    <a:pt x="14" y="0"/>
                    <a:pt x="16" y="0"/>
                    <a:pt x="17" y="0"/>
                  </a:cubicBezTo>
                  <a:cubicBezTo>
                    <a:pt x="17" y="1"/>
                    <a:pt x="18" y="2"/>
                    <a:pt x="17" y="2"/>
                  </a:cubicBezTo>
                  <a:cubicBezTo>
                    <a:pt x="17" y="3"/>
                    <a:pt x="16" y="3"/>
                    <a:pt x="15" y="3"/>
                  </a:cubicBezTo>
                  <a:cubicBezTo>
                    <a:pt x="15" y="3"/>
                    <a:pt x="15" y="3"/>
                    <a:pt x="14" y="4"/>
                  </a:cubicBezTo>
                  <a:cubicBezTo>
                    <a:pt x="3" y="19"/>
                    <a:pt x="3" y="19"/>
                    <a:pt x="3" y="19"/>
                  </a:cubicBezTo>
                  <a:cubicBezTo>
                    <a:pt x="2" y="20"/>
                    <a:pt x="2" y="20"/>
                    <a:pt x="1"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8" name="Freeform 99"/>
            <p:cNvSpPr/>
            <p:nvPr/>
          </p:nvSpPr>
          <p:spPr bwMode="auto">
            <a:xfrm>
              <a:off x="4050957" y="3468367"/>
              <a:ext cx="222020" cy="364210"/>
            </a:xfrm>
            <a:custGeom>
              <a:avLst/>
              <a:gdLst>
                <a:gd name="T0" fmla="*/ 2 w 19"/>
                <a:gd name="T1" fmla="*/ 31 h 31"/>
                <a:gd name="T2" fmla="*/ 1 w 19"/>
                <a:gd name="T3" fmla="*/ 31 h 31"/>
                <a:gd name="T4" fmla="*/ 0 w 19"/>
                <a:gd name="T5" fmla="*/ 29 h 31"/>
                <a:gd name="T6" fmla="*/ 16 w 19"/>
                <a:gd name="T7" fmla="*/ 0 h 31"/>
                <a:gd name="T8" fmla="*/ 18 w 19"/>
                <a:gd name="T9" fmla="*/ 0 h 31"/>
                <a:gd name="T10" fmla="*/ 18 w 19"/>
                <a:gd name="T11" fmla="*/ 2 h 31"/>
                <a:gd name="T12" fmla="*/ 3 w 19"/>
                <a:gd name="T13" fmla="*/ 30 h 31"/>
                <a:gd name="T14" fmla="*/ 2 w 19"/>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31">
                  <a:moveTo>
                    <a:pt x="2" y="31"/>
                  </a:moveTo>
                  <a:cubicBezTo>
                    <a:pt x="1" y="31"/>
                    <a:pt x="1" y="31"/>
                    <a:pt x="1" y="31"/>
                  </a:cubicBezTo>
                  <a:cubicBezTo>
                    <a:pt x="0" y="31"/>
                    <a:pt x="0" y="30"/>
                    <a:pt x="0" y="29"/>
                  </a:cubicBezTo>
                  <a:cubicBezTo>
                    <a:pt x="4" y="19"/>
                    <a:pt x="10" y="9"/>
                    <a:pt x="16" y="0"/>
                  </a:cubicBezTo>
                  <a:cubicBezTo>
                    <a:pt x="16" y="0"/>
                    <a:pt x="17" y="0"/>
                    <a:pt x="18" y="0"/>
                  </a:cubicBezTo>
                  <a:cubicBezTo>
                    <a:pt x="19" y="1"/>
                    <a:pt x="19" y="2"/>
                    <a:pt x="18" y="2"/>
                  </a:cubicBezTo>
                  <a:cubicBezTo>
                    <a:pt x="12" y="11"/>
                    <a:pt x="7" y="20"/>
                    <a:pt x="3" y="30"/>
                  </a:cubicBezTo>
                  <a:cubicBezTo>
                    <a:pt x="3" y="31"/>
                    <a:pt x="2" y="31"/>
                    <a:pt x="2" y="3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9" name="Freeform 100"/>
            <p:cNvSpPr/>
            <p:nvPr/>
          </p:nvSpPr>
          <p:spPr bwMode="auto">
            <a:xfrm>
              <a:off x="4050957" y="3645481"/>
              <a:ext cx="234490" cy="351736"/>
            </a:xfrm>
            <a:custGeom>
              <a:avLst/>
              <a:gdLst>
                <a:gd name="T0" fmla="*/ 2 w 20"/>
                <a:gd name="T1" fmla="*/ 30 h 30"/>
                <a:gd name="T2" fmla="*/ 0 w 20"/>
                <a:gd name="T3" fmla="*/ 30 h 30"/>
                <a:gd name="T4" fmla="*/ 0 w 20"/>
                <a:gd name="T5" fmla="*/ 28 h 30"/>
                <a:gd name="T6" fmla="*/ 17 w 20"/>
                <a:gd name="T7" fmla="*/ 1 h 30"/>
                <a:gd name="T8" fmla="*/ 19 w 20"/>
                <a:gd name="T9" fmla="*/ 1 h 30"/>
                <a:gd name="T10" fmla="*/ 20 w 20"/>
                <a:gd name="T11" fmla="*/ 3 h 30"/>
                <a:gd name="T12" fmla="*/ 5 w 20"/>
                <a:gd name="T13" fmla="*/ 27 h 30"/>
                <a:gd name="T14" fmla="*/ 5 w 20"/>
                <a:gd name="T15" fmla="*/ 27 h 30"/>
                <a:gd name="T16" fmla="*/ 4 w 20"/>
                <a:gd name="T17" fmla="*/ 29 h 30"/>
                <a:gd name="T18" fmla="*/ 2 w 20"/>
                <a:gd name="T19" fmla="*/ 30 h 30"/>
                <a:gd name="T20" fmla="*/ 2 w 20"/>
                <a:gd name="T2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30">
                  <a:moveTo>
                    <a:pt x="2" y="30"/>
                  </a:moveTo>
                  <a:cubicBezTo>
                    <a:pt x="1" y="30"/>
                    <a:pt x="1" y="30"/>
                    <a:pt x="0" y="30"/>
                  </a:cubicBezTo>
                  <a:cubicBezTo>
                    <a:pt x="0" y="29"/>
                    <a:pt x="0" y="29"/>
                    <a:pt x="0" y="28"/>
                  </a:cubicBezTo>
                  <a:cubicBezTo>
                    <a:pt x="6" y="19"/>
                    <a:pt x="12" y="10"/>
                    <a:pt x="17" y="1"/>
                  </a:cubicBezTo>
                  <a:cubicBezTo>
                    <a:pt x="17" y="1"/>
                    <a:pt x="18" y="0"/>
                    <a:pt x="19" y="1"/>
                  </a:cubicBezTo>
                  <a:cubicBezTo>
                    <a:pt x="20" y="1"/>
                    <a:pt x="20" y="2"/>
                    <a:pt x="20" y="3"/>
                  </a:cubicBezTo>
                  <a:cubicBezTo>
                    <a:pt x="15" y="11"/>
                    <a:pt x="10" y="19"/>
                    <a:pt x="5" y="27"/>
                  </a:cubicBezTo>
                  <a:cubicBezTo>
                    <a:pt x="5" y="27"/>
                    <a:pt x="5" y="27"/>
                    <a:pt x="5" y="27"/>
                  </a:cubicBezTo>
                  <a:cubicBezTo>
                    <a:pt x="5" y="28"/>
                    <a:pt x="5" y="29"/>
                    <a:pt x="4" y="29"/>
                  </a:cubicBezTo>
                  <a:cubicBezTo>
                    <a:pt x="2" y="30"/>
                    <a:pt x="2" y="30"/>
                    <a:pt x="2" y="30"/>
                  </a:cubicBezTo>
                  <a:cubicBezTo>
                    <a:pt x="2" y="30"/>
                    <a:pt x="2" y="30"/>
                    <a:pt x="2" y="3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50" name="Freeform 101"/>
            <p:cNvSpPr/>
            <p:nvPr/>
          </p:nvSpPr>
          <p:spPr bwMode="auto">
            <a:xfrm>
              <a:off x="4038483" y="3892444"/>
              <a:ext cx="224514" cy="316812"/>
            </a:xfrm>
            <a:custGeom>
              <a:avLst/>
              <a:gdLst>
                <a:gd name="T0" fmla="*/ 3 w 19"/>
                <a:gd name="T1" fmla="*/ 27 h 27"/>
                <a:gd name="T2" fmla="*/ 2 w 19"/>
                <a:gd name="T3" fmla="*/ 26 h 27"/>
                <a:gd name="T4" fmla="*/ 1 w 19"/>
                <a:gd name="T5" fmla="*/ 23 h 27"/>
                <a:gd name="T6" fmla="*/ 16 w 19"/>
                <a:gd name="T7" fmla="*/ 1 h 27"/>
                <a:gd name="T8" fmla="*/ 18 w 19"/>
                <a:gd name="T9" fmla="*/ 1 h 27"/>
                <a:gd name="T10" fmla="*/ 19 w 19"/>
                <a:gd name="T11" fmla="*/ 3 h 27"/>
                <a:gd name="T12" fmla="*/ 4 w 19"/>
                <a:gd name="T13" fmla="*/ 24 h 27"/>
                <a:gd name="T14" fmla="*/ 4 w 19"/>
                <a:gd name="T15" fmla="*/ 26 h 27"/>
                <a:gd name="T16" fmla="*/ 3 w 19"/>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7">
                  <a:moveTo>
                    <a:pt x="3" y="27"/>
                  </a:moveTo>
                  <a:cubicBezTo>
                    <a:pt x="2" y="27"/>
                    <a:pt x="2" y="26"/>
                    <a:pt x="2" y="26"/>
                  </a:cubicBezTo>
                  <a:cubicBezTo>
                    <a:pt x="1" y="26"/>
                    <a:pt x="0" y="25"/>
                    <a:pt x="1" y="23"/>
                  </a:cubicBezTo>
                  <a:cubicBezTo>
                    <a:pt x="6" y="15"/>
                    <a:pt x="11" y="8"/>
                    <a:pt x="16" y="1"/>
                  </a:cubicBezTo>
                  <a:cubicBezTo>
                    <a:pt x="17" y="1"/>
                    <a:pt x="18" y="0"/>
                    <a:pt x="18" y="1"/>
                  </a:cubicBezTo>
                  <a:cubicBezTo>
                    <a:pt x="19" y="2"/>
                    <a:pt x="19" y="2"/>
                    <a:pt x="19" y="3"/>
                  </a:cubicBezTo>
                  <a:cubicBezTo>
                    <a:pt x="13" y="10"/>
                    <a:pt x="8" y="17"/>
                    <a:pt x="4" y="24"/>
                  </a:cubicBezTo>
                  <a:cubicBezTo>
                    <a:pt x="5" y="25"/>
                    <a:pt x="5" y="25"/>
                    <a:pt x="4" y="26"/>
                  </a:cubicBezTo>
                  <a:cubicBezTo>
                    <a:pt x="4" y="26"/>
                    <a:pt x="3" y="27"/>
                    <a:pt x="3" y="2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51" name="Freeform 102"/>
            <p:cNvSpPr/>
            <p:nvPr/>
          </p:nvSpPr>
          <p:spPr bwMode="auto">
            <a:xfrm>
              <a:off x="4050957" y="4092010"/>
              <a:ext cx="246966" cy="316812"/>
            </a:xfrm>
            <a:custGeom>
              <a:avLst/>
              <a:gdLst>
                <a:gd name="T0" fmla="*/ 2 w 21"/>
                <a:gd name="T1" fmla="*/ 27 h 27"/>
                <a:gd name="T2" fmla="*/ 1 w 21"/>
                <a:gd name="T3" fmla="*/ 26 h 27"/>
                <a:gd name="T4" fmla="*/ 1 w 21"/>
                <a:gd name="T5" fmla="*/ 24 h 27"/>
                <a:gd name="T6" fmla="*/ 18 w 21"/>
                <a:gd name="T7" fmla="*/ 1 h 27"/>
                <a:gd name="T8" fmla="*/ 20 w 21"/>
                <a:gd name="T9" fmla="*/ 1 h 27"/>
                <a:gd name="T10" fmla="*/ 21 w 21"/>
                <a:gd name="T11" fmla="*/ 3 h 27"/>
                <a:gd name="T12" fmla="*/ 4 w 21"/>
                <a:gd name="T13" fmla="*/ 25 h 27"/>
                <a:gd name="T14" fmla="*/ 4 w 21"/>
                <a:gd name="T15" fmla="*/ 25 h 27"/>
                <a:gd name="T16" fmla="*/ 3 w 21"/>
                <a:gd name="T17" fmla="*/ 27 h 27"/>
                <a:gd name="T18" fmla="*/ 2 w 21"/>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7">
                  <a:moveTo>
                    <a:pt x="2" y="27"/>
                  </a:moveTo>
                  <a:cubicBezTo>
                    <a:pt x="2" y="27"/>
                    <a:pt x="1" y="27"/>
                    <a:pt x="1" y="26"/>
                  </a:cubicBezTo>
                  <a:cubicBezTo>
                    <a:pt x="1" y="26"/>
                    <a:pt x="0" y="25"/>
                    <a:pt x="1" y="24"/>
                  </a:cubicBezTo>
                  <a:cubicBezTo>
                    <a:pt x="6" y="16"/>
                    <a:pt x="12" y="8"/>
                    <a:pt x="18" y="1"/>
                  </a:cubicBezTo>
                  <a:cubicBezTo>
                    <a:pt x="19" y="0"/>
                    <a:pt x="20" y="0"/>
                    <a:pt x="20" y="1"/>
                  </a:cubicBezTo>
                  <a:cubicBezTo>
                    <a:pt x="21" y="1"/>
                    <a:pt x="21" y="2"/>
                    <a:pt x="21" y="3"/>
                  </a:cubicBezTo>
                  <a:cubicBezTo>
                    <a:pt x="14" y="10"/>
                    <a:pt x="9" y="17"/>
                    <a:pt x="4" y="25"/>
                  </a:cubicBezTo>
                  <a:cubicBezTo>
                    <a:pt x="4" y="25"/>
                    <a:pt x="4" y="25"/>
                    <a:pt x="4" y="25"/>
                  </a:cubicBezTo>
                  <a:cubicBezTo>
                    <a:pt x="4" y="26"/>
                    <a:pt x="3" y="26"/>
                    <a:pt x="3" y="27"/>
                  </a:cubicBezTo>
                  <a:cubicBezTo>
                    <a:pt x="2" y="27"/>
                    <a:pt x="2" y="27"/>
                    <a:pt x="2" y="2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52" name="Freeform 103"/>
            <p:cNvSpPr/>
            <p:nvPr/>
          </p:nvSpPr>
          <p:spPr bwMode="auto">
            <a:xfrm>
              <a:off x="4028503" y="4291578"/>
              <a:ext cx="222020" cy="294360"/>
            </a:xfrm>
            <a:custGeom>
              <a:avLst/>
              <a:gdLst>
                <a:gd name="T0" fmla="*/ 2 w 19"/>
                <a:gd name="T1" fmla="*/ 25 h 25"/>
                <a:gd name="T2" fmla="*/ 1 w 19"/>
                <a:gd name="T3" fmla="*/ 25 h 25"/>
                <a:gd name="T4" fmla="*/ 0 w 19"/>
                <a:gd name="T5" fmla="*/ 23 h 25"/>
                <a:gd name="T6" fmla="*/ 16 w 19"/>
                <a:gd name="T7" fmla="*/ 1 h 25"/>
                <a:gd name="T8" fmla="*/ 19 w 19"/>
                <a:gd name="T9" fmla="*/ 0 h 25"/>
                <a:gd name="T10" fmla="*/ 19 w 19"/>
                <a:gd name="T11" fmla="*/ 2 h 25"/>
                <a:gd name="T12" fmla="*/ 5 w 19"/>
                <a:gd name="T13" fmla="*/ 21 h 25"/>
                <a:gd name="T14" fmla="*/ 5 w 19"/>
                <a:gd name="T15" fmla="*/ 22 h 25"/>
                <a:gd name="T16" fmla="*/ 3 w 19"/>
                <a:gd name="T17" fmla="*/ 24 h 25"/>
                <a:gd name="T18" fmla="*/ 2 w 19"/>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5">
                  <a:moveTo>
                    <a:pt x="2" y="25"/>
                  </a:moveTo>
                  <a:cubicBezTo>
                    <a:pt x="1" y="25"/>
                    <a:pt x="1" y="25"/>
                    <a:pt x="1" y="25"/>
                  </a:cubicBezTo>
                  <a:cubicBezTo>
                    <a:pt x="0" y="24"/>
                    <a:pt x="0" y="23"/>
                    <a:pt x="0" y="23"/>
                  </a:cubicBezTo>
                  <a:cubicBezTo>
                    <a:pt x="16" y="1"/>
                    <a:pt x="16" y="1"/>
                    <a:pt x="16" y="1"/>
                  </a:cubicBezTo>
                  <a:cubicBezTo>
                    <a:pt x="17" y="0"/>
                    <a:pt x="18" y="0"/>
                    <a:pt x="19" y="0"/>
                  </a:cubicBezTo>
                  <a:cubicBezTo>
                    <a:pt x="19" y="1"/>
                    <a:pt x="19" y="2"/>
                    <a:pt x="19" y="2"/>
                  </a:cubicBezTo>
                  <a:cubicBezTo>
                    <a:pt x="5" y="21"/>
                    <a:pt x="5" y="21"/>
                    <a:pt x="5" y="21"/>
                  </a:cubicBezTo>
                  <a:cubicBezTo>
                    <a:pt x="5" y="22"/>
                    <a:pt x="5" y="22"/>
                    <a:pt x="5" y="22"/>
                  </a:cubicBezTo>
                  <a:cubicBezTo>
                    <a:pt x="3" y="24"/>
                    <a:pt x="3" y="24"/>
                    <a:pt x="3" y="24"/>
                  </a:cubicBezTo>
                  <a:cubicBezTo>
                    <a:pt x="3" y="25"/>
                    <a:pt x="2" y="25"/>
                    <a:pt x="2" y="2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53" name="Freeform 104"/>
            <p:cNvSpPr/>
            <p:nvPr/>
          </p:nvSpPr>
          <p:spPr bwMode="auto">
            <a:xfrm>
              <a:off x="4050959" y="4456220"/>
              <a:ext cx="199568" cy="271911"/>
            </a:xfrm>
            <a:custGeom>
              <a:avLst/>
              <a:gdLst>
                <a:gd name="T0" fmla="*/ 2 w 17"/>
                <a:gd name="T1" fmla="*/ 23 h 23"/>
                <a:gd name="T2" fmla="*/ 1 w 17"/>
                <a:gd name="T3" fmla="*/ 23 h 23"/>
                <a:gd name="T4" fmla="*/ 0 w 17"/>
                <a:gd name="T5" fmla="*/ 21 h 23"/>
                <a:gd name="T6" fmla="*/ 15 w 17"/>
                <a:gd name="T7" fmla="*/ 1 h 23"/>
                <a:gd name="T8" fmla="*/ 17 w 17"/>
                <a:gd name="T9" fmla="*/ 0 h 23"/>
                <a:gd name="T10" fmla="*/ 17 w 17"/>
                <a:gd name="T11" fmla="*/ 2 h 23"/>
                <a:gd name="T12" fmla="*/ 3 w 17"/>
                <a:gd name="T13" fmla="*/ 22 h 23"/>
                <a:gd name="T14" fmla="*/ 2 w 17"/>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3">
                  <a:moveTo>
                    <a:pt x="2" y="23"/>
                  </a:moveTo>
                  <a:cubicBezTo>
                    <a:pt x="1" y="23"/>
                    <a:pt x="1" y="23"/>
                    <a:pt x="1" y="23"/>
                  </a:cubicBezTo>
                  <a:cubicBezTo>
                    <a:pt x="0" y="22"/>
                    <a:pt x="0" y="21"/>
                    <a:pt x="0" y="21"/>
                  </a:cubicBezTo>
                  <a:cubicBezTo>
                    <a:pt x="15" y="1"/>
                    <a:pt x="15" y="1"/>
                    <a:pt x="15" y="1"/>
                  </a:cubicBezTo>
                  <a:cubicBezTo>
                    <a:pt x="15" y="0"/>
                    <a:pt x="16" y="0"/>
                    <a:pt x="17" y="0"/>
                  </a:cubicBezTo>
                  <a:cubicBezTo>
                    <a:pt x="17" y="1"/>
                    <a:pt x="17" y="2"/>
                    <a:pt x="17" y="2"/>
                  </a:cubicBezTo>
                  <a:cubicBezTo>
                    <a:pt x="3" y="22"/>
                    <a:pt x="3" y="22"/>
                    <a:pt x="3" y="22"/>
                  </a:cubicBezTo>
                  <a:cubicBezTo>
                    <a:pt x="2" y="23"/>
                    <a:pt x="2" y="23"/>
                    <a:pt x="2"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54" name="Freeform 105"/>
            <p:cNvSpPr/>
            <p:nvPr/>
          </p:nvSpPr>
          <p:spPr bwMode="auto">
            <a:xfrm>
              <a:off x="4063431" y="4598412"/>
              <a:ext cx="209544" cy="259438"/>
            </a:xfrm>
            <a:custGeom>
              <a:avLst/>
              <a:gdLst>
                <a:gd name="T0" fmla="*/ 1 w 18"/>
                <a:gd name="T1" fmla="*/ 22 h 22"/>
                <a:gd name="T2" fmla="*/ 1 w 18"/>
                <a:gd name="T3" fmla="*/ 21 h 22"/>
                <a:gd name="T4" fmla="*/ 0 w 18"/>
                <a:gd name="T5" fmla="*/ 19 h 22"/>
                <a:gd name="T6" fmla="*/ 15 w 18"/>
                <a:gd name="T7" fmla="*/ 0 h 22"/>
                <a:gd name="T8" fmla="*/ 17 w 18"/>
                <a:gd name="T9" fmla="*/ 0 h 22"/>
                <a:gd name="T10" fmla="*/ 18 w 18"/>
                <a:gd name="T11" fmla="*/ 2 h 22"/>
                <a:gd name="T12" fmla="*/ 3 w 18"/>
                <a:gd name="T13" fmla="*/ 21 h 22"/>
                <a:gd name="T14" fmla="*/ 1 w 18"/>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2">
                  <a:moveTo>
                    <a:pt x="1" y="22"/>
                  </a:moveTo>
                  <a:cubicBezTo>
                    <a:pt x="1" y="22"/>
                    <a:pt x="1" y="22"/>
                    <a:pt x="1" y="21"/>
                  </a:cubicBezTo>
                  <a:cubicBezTo>
                    <a:pt x="0" y="21"/>
                    <a:pt x="0" y="20"/>
                    <a:pt x="0" y="19"/>
                  </a:cubicBezTo>
                  <a:cubicBezTo>
                    <a:pt x="5" y="13"/>
                    <a:pt x="10" y="6"/>
                    <a:pt x="15" y="0"/>
                  </a:cubicBezTo>
                  <a:cubicBezTo>
                    <a:pt x="16" y="0"/>
                    <a:pt x="17" y="0"/>
                    <a:pt x="17" y="0"/>
                  </a:cubicBezTo>
                  <a:cubicBezTo>
                    <a:pt x="18" y="1"/>
                    <a:pt x="18" y="2"/>
                    <a:pt x="18" y="2"/>
                  </a:cubicBezTo>
                  <a:cubicBezTo>
                    <a:pt x="12" y="8"/>
                    <a:pt x="7" y="15"/>
                    <a:pt x="3" y="21"/>
                  </a:cubicBezTo>
                  <a:cubicBezTo>
                    <a:pt x="2" y="22"/>
                    <a:pt x="2" y="22"/>
                    <a:pt x="1" y="2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55" name="Freeform 106"/>
            <p:cNvSpPr/>
            <p:nvPr/>
          </p:nvSpPr>
          <p:spPr bwMode="auto">
            <a:xfrm>
              <a:off x="4063431" y="4715656"/>
              <a:ext cx="222020" cy="259438"/>
            </a:xfrm>
            <a:custGeom>
              <a:avLst/>
              <a:gdLst>
                <a:gd name="T0" fmla="*/ 2 w 19"/>
                <a:gd name="T1" fmla="*/ 22 h 22"/>
                <a:gd name="T2" fmla="*/ 1 w 19"/>
                <a:gd name="T3" fmla="*/ 22 h 22"/>
                <a:gd name="T4" fmla="*/ 1 w 19"/>
                <a:gd name="T5" fmla="*/ 20 h 22"/>
                <a:gd name="T6" fmla="*/ 16 w 19"/>
                <a:gd name="T7" fmla="*/ 0 h 22"/>
                <a:gd name="T8" fmla="*/ 18 w 19"/>
                <a:gd name="T9" fmla="*/ 0 h 22"/>
                <a:gd name="T10" fmla="*/ 18 w 19"/>
                <a:gd name="T11" fmla="*/ 2 h 22"/>
                <a:gd name="T12" fmla="*/ 3 w 19"/>
                <a:gd name="T13" fmla="*/ 22 h 22"/>
                <a:gd name="T14" fmla="*/ 2 w 1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2">
                  <a:moveTo>
                    <a:pt x="2" y="22"/>
                  </a:moveTo>
                  <a:cubicBezTo>
                    <a:pt x="2" y="22"/>
                    <a:pt x="1" y="22"/>
                    <a:pt x="1" y="22"/>
                  </a:cubicBezTo>
                  <a:cubicBezTo>
                    <a:pt x="1" y="22"/>
                    <a:pt x="0" y="21"/>
                    <a:pt x="1" y="20"/>
                  </a:cubicBezTo>
                  <a:cubicBezTo>
                    <a:pt x="16" y="0"/>
                    <a:pt x="16" y="0"/>
                    <a:pt x="16" y="0"/>
                  </a:cubicBezTo>
                  <a:cubicBezTo>
                    <a:pt x="16" y="0"/>
                    <a:pt x="17" y="0"/>
                    <a:pt x="18" y="0"/>
                  </a:cubicBezTo>
                  <a:cubicBezTo>
                    <a:pt x="18" y="1"/>
                    <a:pt x="19" y="1"/>
                    <a:pt x="18" y="2"/>
                  </a:cubicBezTo>
                  <a:cubicBezTo>
                    <a:pt x="3" y="22"/>
                    <a:pt x="3" y="22"/>
                    <a:pt x="3" y="22"/>
                  </a:cubicBezTo>
                  <a:cubicBezTo>
                    <a:pt x="3" y="22"/>
                    <a:pt x="3" y="22"/>
                    <a:pt x="2" y="2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56" name="Freeform 107"/>
            <p:cNvSpPr/>
            <p:nvPr/>
          </p:nvSpPr>
          <p:spPr bwMode="auto">
            <a:xfrm>
              <a:off x="4050960" y="4867828"/>
              <a:ext cx="222020" cy="319308"/>
            </a:xfrm>
            <a:custGeom>
              <a:avLst/>
              <a:gdLst>
                <a:gd name="T0" fmla="*/ 1 w 19"/>
                <a:gd name="T1" fmla="*/ 27 h 27"/>
                <a:gd name="T2" fmla="*/ 1 w 19"/>
                <a:gd name="T3" fmla="*/ 27 h 27"/>
                <a:gd name="T4" fmla="*/ 0 w 19"/>
                <a:gd name="T5" fmla="*/ 25 h 27"/>
                <a:gd name="T6" fmla="*/ 1 w 19"/>
                <a:gd name="T7" fmla="*/ 23 h 27"/>
                <a:gd name="T8" fmla="*/ 16 w 19"/>
                <a:gd name="T9" fmla="*/ 1 h 27"/>
                <a:gd name="T10" fmla="*/ 19 w 19"/>
                <a:gd name="T11" fmla="*/ 1 h 27"/>
                <a:gd name="T12" fmla="*/ 19 w 19"/>
                <a:gd name="T13" fmla="*/ 3 h 27"/>
                <a:gd name="T14" fmla="*/ 3 w 19"/>
                <a:gd name="T15" fmla="*/ 26 h 27"/>
                <a:gd name="T16" fmla="*/ 1 w 19"/>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7">
                  <a:moveTo>
                    <a:pt x="1" y="27"/>
                  </a:moveTo>
                  <a:cubicBezTo>
                    <a:pt x="1" y="27"/>
                    <a:pt x="1" y="27"/>
                    <a:pt x="1" y="27"/>
                  </a:cubicBezTo>
                  <a:cubicBezTo>
                    <a:pt x="0" y="27"/>
                    <a:pt x="0" y="26"/>
                    <a:pt x="0" y="25"/>
                  </a:cubicBezTo>
                  <a:cubicBezTo>
                    <a:pt x="0" y="24"/>
                    <a:pt x="0" y="24"/>
                    <a:pt x="1" y="23"/>
                  </a:cubicBezTo>
                  <a:cubicBezTo>
                    <a:pt x="5" y="15"/>
                    <a:pt x="10" y="8"/>
                    <a:pt x="16" y="1"/>
                  </a:cubicBezTo>
                  <a:cubicBezTo>
                    <a:pt x="17" y="0"/>
                    <a:pt x="18" y="0"/>
                    <a:pt x="19" y="1"/>
                  </a:cubicBezTo>
                  <a:cubicBezTo>
                    <a:pt x="19" y="1"/>
                    <a:pt x="19" y="2"/>
                    <a:pt x="19" y="3"/>
                  </a:cubicBezTo>
                  <a:cubicBezTo>
                    <a:pt x="13" y="10"/>
                    <a:pt x="7" y="18"/>
                    <a:pt x="3" y="26"/>
                  </a:cubicBezTo>
                  <a:cubicBezTo>
                    <a:pt x="2" y="26"/>
                    <a:pt x="2" y="27"/>
                    <a:pt x="1" y="2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nvGrpSpPr>
            <p:cNvPr id="57" name="组合 56"/>
            <p:cNvGrpSpPr/>
            <p:nvPr/>
          </p:nvGrpSpPr>
          <p:grpSpPr>
            <a:xfrm>
              <a:off x="4380244" y="3667935"/>
              <a:ext cx="586230" cy="1541657"/>
              <a:chOff x="4380244" y="3667935"/>
              <a:chExt cx="586230" cy="1541657"/>
            </a:xfrm>
            <a:grpFill/>
          </p:grpSpPr>
          <p:sp>
            <p:nvSpPr>
              <p:cNvPr id="86" name="Freeform 76"/>
              <p:cNvSpPr/>
              <p:nvPr/>
            </p:nvSpPr>
            <p:spPr bwMode="auto">
              <a:xfrm>
                <a:off x="4380244" y="3857524"/>
                <a:ext cx="386661" cy="1339594"/>
              </a:xfrm>
              <a:custGeom>
                <a:avLst/>
                <a:gdLst>
                  <a:gd name="T0" fmla="*/ 30 w 33"/>
                  <a:gd name="T1" fmla="*/ 114 h 114"/>
                  <a:gd name="T2" fmla="*/ 30 w 33"/>
                  <a:gd name="T3" fmla="*/ 114 h 114"/>
                  <a:gd name="T4" fmla="*/ 28 w 33"/>
                  <a:gd name="T5" fmla="*/ 112 h 114"/>
                  <a:gd name="T6" fmla="*/ 28 w 33"/>
                  <a:gd name="T7" fmla="*/ 5 h 114"/>
                  <a:gd name="T8" fmla="*/ 4 w 33"/>
                  <a:gd name="T9" fmla="*/ 4 h 114"/>
                  <a:gd name="T10" fmla="*/ 5 w 33"/>
                  <a:gd name="T11" fmla="*/ 112 h 114"/>
                  <a:gd name="T12" fmla="*/ 3 w 33"/>
                  <a:gd name="T13" fmla="*/ 114 h 114"/>
                  <a:gd name="T14" fmla="*/ 3 w 33"/>
                  <a:gd name="T15" fmla="*/ 114 h 114"/>
                  <a:gd name="T16" fmla="*/ 1 w 33"/>
                  <a:gd name="T17" fmla="*/ 111 h 114"/>
                  <a:gd name="T18" fmla="*/ 0 w 33"/>
                  <a:gd name="T19" fmla="*/ 2 h 114"/>
                  <a:gd name="T20" fmla="*/ 1 w 33"/>
                  <a:gd name="T21" fmla="*/ 1 h 114"/>
                  <a:gd name="T22" fmla="*/ 2 w 33"/>
                  <a:gd name="T23" fmla="*/ 0 h 114"/>
                  <a:gd name="T24" fmla="*/ 2 w 33"/>
                  <a:gd name="T25" fmla="*/ 0 h 114"/>
                  <a:gd name="T26" fmla="*/ 30 w 33"/>
                  <a:gd name="T27" fmla="*/ 1 h 114"/>
                  <a:gd name="T28" fmla="*/ 32 w 33"/>
                  <a:gd name="T29" fmla="*/ 3 h 114"/>
                  <a:gd name="T30" fmla="*/ 32 w 33"/>
                  <a:gd name="T31" fmla="*/ 112 h 114"/>
                  <a:gd name="T32" fmla="*/ 30 w 33"/>
                  <a:gd name="T33"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14">
                    <a:moveTo>
                      <a:pt x="30" y="114"/>
                    </a:moveTo>
                    <a:cubicBezTo>
                      <a:pt x="30" y="114"/>
                      <a:pt x="30" y="114"/>
                      <a:pt x="30" y="114"/>
                    </a:cubicBezTo>
                    <a:cubicBezTo>
                      <a:pt x="29" y="114"/>
                      <a:pt x="28" y="113"/>
                      <a:pt x="28" y="112"/>
                    </a:cubicBezTo>
                    <a:cubicBezTo>
                      <a:pt x="29" y="86"/>
                      <a:pt x="28" y="17"/>
                      <a:pt x="28" y="5"/>
                    </a:cubicBezTo>
                    <a:cubicBezTo>
                      <a:pt x="23" y="5"/>
                      <a:pt x="13" y="4"/>
                      <a:pt x="4" y="4"/>
                    </a:cubicBezTo>
                    <a:cubicBezTo>
                      <a:pt x="5" y="29"/>
                      <a:pt x="5" y="77"/>
                      <a:pt x="5" y="112"/>
                    </a:cubicBezTo>
                    <a:cubicBezTo>
                      <a:pt x="5" y="113"/>
                      <a:pt x="4" y="114"/>
                      <a:pt x="3" y="114"/>
                    </a:cubicBezTo>
                    <a:cubicBezTo>
                      <a:pt x="3" y="114"/>
                      <a:pt x="3" y="114"/>
                      <a:pt x="3" y="114"/>
                    </a:cubicBezTo>
                    <a:cubicBezTo>
                      <a:pt x="1" y="113"/>
                      <a:pt x="1" y="113"/>
                      <a:pt x="1" y="111"/>
                    </a:cubicBezTo>
                    <a:cubicBezTo>
                      <a:pt x="1" y="76"/>
                      <a:pt x="1" y="26"/>
                      <a:pt x="0" y="2"/>
                    </a:cubicBezTo>
                    <a:cubicBezTo>
                      <a:pt x="0" y="2"/>
                      <a:pt x="1" y="1"/>
                      <a:pt x="1" y="1"/>
                    </a:cubicBezTo>
                    <a:cubicBezTo>
                      <a:pt x="1" y="0"/>
                      <a:pt x="2" y="0"/>
                      <a:pt x="2" y="0"/>
                    </a:cubicBezTo>
                    <a:cubicBezTo>
                      <a:pt x="2" y="0"/>
                      <a:pt x="2" y="0"/>
                      <a:pt x="2" y="0"/>
                    </a:cubicBezTo>
                    <a:cubicBezTo>
                      <a:pt x="13" y="0"/>
                      <a:pt x="30" y="1"/>
                      <a:pt x="30" y="1"/>
                    </a:cubicBezTo>
                    <a:cubicBezTo>
                      <a:pt x="31" y="1"/>
                      <a:pt x="32" y="2"/>
                      <a:pt x="32" y="3"/>
                    </a:cubicBezTo>
                    <a:cubicBezTo>
                      <a:pt x="32" y="4"/>
                      <a:pt x="33" y="84"/>
                      <a:pt x="32" y="112"/>
                    </a:cubicBezTo>
                    <a:cubicBezTo>
                      <a:pt x="32" y="113"/>
                      <a:pt x="31" y="114"/>
                      <a:pt x="30" y="1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7" name="Freeform 77"/>
              <p:cNvSpPr/>
              <p:nvPr/>
            </p:nvSpPr>
            <p:spPr bwMode="auto">
              <a:xfrm>
                <a:off x="4380244" y="3667935"/>
                <a:ext cx="586229" cy="246966"/>
              </a:xfrm>
              <a:custGeom>
                <a:avLst/>
                <a:gdLst>
                  <a:gd name="T0" fmla="*/ 31 w 50"/>
                  <a:gd name="T1" fmla="*/ 21 h 21"/>
                  <a:gd name="T2" fmla="*/ 29 w 50"/>
                  <a:gd name="T3" fmla="*/ 20 h 21"/>
                  <a:gd name="T4" fmla="*/ 29 w 50"/>
                  <a:gd name="T5" fmla="*/ 17 h 21"/>
                  <a:gd name="T6" fmla="*/ 37 w 50"/>
                  <a:gd name="T7" fmla="*/ 10 h 21"/>
                  <a:gd name="T8" fmla="*/ 42 w 50"/>
                  <a:gd name="T9" fmla="*/ 4 h 21"/>
                  <a:gd name="T10" fmla="*/ 21 w 50"/>
                  <a:gd name="T11" fmla="*/ 4 h 21"/>
                  <a:gd name="T12" fmla="*/ 4 w 50"/>
                  <a:gd name="T13" fmla="*/ 20 h 21"/>
                  <a:gd name="T14" fmla="*/ 1 w 50"/>
                  <a:gd name="T15" fmla="*/ 19 h 21"/>
                  <a:gd name="T16" fmla="*/ 1 w 50"/>
                  <a:gd name="T17" fmla="*/ 17 h 21"/>
                  <a:gd name="T18" fmla="*/ 19 w 50"/>
                  <a:gd name="T19" fmla="*/ 1 h 21"/>
                  <a:gd name="T20" fmla="*/ 21 w 50"/>
                  <a:gd name="T21" fmla="*/ 0 h 21"/>
                  <a:gd name="T22" fmla="*/ 48 w 50"/>
                  <a:gd name="T23" fmla="*/ 0 h 21"/>
                  <a:gd name="T24" fmla="*/ 49 w 50"/>
                  <a:gd name="T25" fmla="*/ 2 h 21"/>
                  <a:gd name="T26" fmla="*/ 49 w 50"/>
                  <a:gd name="T27" fmla="*/ 4 h 21"/>
                  <a:gd name="T28" fmla="*/ 40 w 50"/>
                  <a:gd name="T29" fmla="*/ 13 h 21"/>
                  <a:gd name="T30" fmla="*/ 32 w 50"/>
                  <a:gd name="T31" fmla="*/ 20 h 21"/>
                  <a:gd name="T32" fmla="*/ 31 w 50"/>
                  <a:gd name="T3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21">
                    <a:moveTo>
                      <a:pt x="31" y="21"/>
                    </a:moveTo>
                    <a:cubicBezTo>
                      <a:pt x="30" y="21"/>
                      <a:pt x="30" y="21"/>
                      <a:pt x="29" y="20"/>
                    </a:cubicBezTo>
                    <a:cubicBezTo>
                      <a:pt x="28" y="19"/>
                      <a:pt x="28" y="18"/>
                      <a:pt x="29" y="17"/>
                    </a:cubicBezTo>
                    <a:cubicBezTo>
                      <a:pt x="32" y="15"/>
                      <a:pt x="35" y="12"/>
                      <a:pt x="37" y="10"/>
                    </a:cubicBezTo>
                    <a:cubicBezTo>
                      <a:pt x="39" y="8"/>
                      <a:pt x="40" y="6"/>
                      <a:pt x="42" y="4"/>
                    </a:cubicBezTo>
                    <a:cubicBezTo>
                      <a:pt x="35" y="4"/>
                      <a:pt x="24" y="4"/>
                      <a:pt x="21" y="4"/>
                    </a:cubicBezTo>
                    <a:cubicBezTo>
                      <a:pt x="19" y="6"/>
                      <a:pt x="13" y="12"/>
                      <a:pt x="4" y="20"/>
                    </a:cubicBezTo>
                    <a:cubicBezTo>
                      <a:pt x="3" y="20"/>
                      <a:pt x="2" y="20"/>
                      <a:pt x="1" y="19"/>
                    </a:cubicBezTo>
                    <a:cubicBezTo>
                      <a:pt x="0" y="19"/>
                      <a:pt x="0" y="17"/>
                      <a:pt x="1" y="17"/>
                    </a:cubicBezTo>
                    <a:cubicBezTo>
                      <a:pt x="12" y="8"/>
                      <a:pt x="19" y="1"/>
                      <a:pt x="19" y="1"/>
                    </a:cubicBezTo>
                    <a:cubicBezTo>
                      <a:pt x="20" y="1"/>
                      <a:pt x="20" y="0"/>
                      <a:pt x="21" y="0"/>
                    </a:cubicBezTo>
                    <a:cubicBezTo>
                      <a:pt x="21" y="0"/>
                      <a:pt x="39" y="0"/>
                      <a:pt x="48" y="0"/>
                    </a:cubicBezTo>
                    <a:cubicBezTo>
                      <a:pt x="48" y="0"/>
                      <a:pt x="49" y="1"/>
                      <a:pt x="49" y="2"/>
                    </a:cubicBezTo>
                    <a:cubicBezTo>
                      <a:pt x="50" y="3"/>
                      <a:pt x="49" y="3"/>
                      <a:pt x="49" y="4"/>
                    </a:cubicBezTo>
                    <a:cubicBezTo>
                      <a:pt x="45" y="7"/>
                      <a:pt x="43" y="10"/>
                      <a:pt x="40" y="13"/>
                    </a:cubicBezTo>
                    <a:cubicBezTo>
                      <a:pt x="37" y="15"/>
                      <a:pt x="35" y="17"/>
                      <a:pt x="32" y="20"/>
                    </a:cubicBezTo>
                    <a:cubicBezTo>
                      <a:pt x="32" y="21"/>
                      <a:pt x="31" y="21"/>
                      <a:pt x="3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8" name="Freeform 78"/>
              <p:cNvSpPr/>
              <p:nvPr/>
            </p:nvSpPr>
            <p:spPr bwMode="auto">
              <a:xfrm>
                <a:off x="4909098" y="3667935"/>
                <a:ext cx="57376" cy="1424411"/>
              </a:xfrm>
              <a:custGeom>
                <a:avLst/>
                <a:gdLst>
                  <a:gd name="T0" fmla="*/ 3 w 5"/>
                  <a:gd name="T1" fmla="*/ 121 h 121"/>
                  <a:gd name="T2" fmla="*/ 1 w 5"/>
                  <a:gd name="T3" fmla="*/ 119 h 121"/>
                  <a:gd name="T4" fmla="*/ 1 w 5"/>
                  <a:gd name="T5" fmla="*/ 2 h 121"/>
                  <a:gd name="T6" fmla="*/ 3 w 5"/>
                  <a:gd name="T7" fmla="*/ 1 h 121"/>
                  <a:gd name="T8" fmla="*/ 5 w 5"/>
                  <a:gd name="T9" fmla="*/ 3 h 121"/>
                  <a:gd name="T10" fmla="*/ 5 w 5"/>
                  <a:gd name="T11" fmla="*/ 119 h 121"/>
                  <a:gd name="T12" fmla="*/ 3 w 5"/>
                  <a:gd name="T13" fmla="*/ 121 h 121"/>
                  <a:gd name="T14" fmla="*/ 3 w 5"/>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1">
                    <a:moveTo>
                      <a:pt x="3" y="121"/>
                    </a:moveTo>
                    <a:cubicBezTo>
                      <a:pt x="2" y="121"/>
                      <a:pt x="1" y="120"/>
                      <a:pt x="1" y="119"/>
                    </a:cubicBezTo>
                    <a:cubicBezTo>
                      <a:pt x="1" y="100"/>
                      <a:pt x="0" y="4"/>
                      <a:pt x="1" y="2"/>
                    </a:cubicBezTo>
                    <a:cubicBezTo>
                      <a:pt x="1" y="1"/>
                      <a:pt x="2" y="0"/>
                      <a:pt x="3" y="1"/>
                    </a:cubicBezTo>
                    <a:cubicBezTo>
                      <a:pt x="4" y="1"/>
                      <a:pt x="5" y="2"/>
                      <a:pt x="5" y="3"/>
                    </a:cubicBezTo>
                    <a:cubicBezTo>
                      <a:pt x="4" y="6"/>
                      <a:pt x="5" y="89"/>
                      <a:pt x="5" y="119"/>
                    </a:cubicBezTo>
                    <a:cubicBezTo>
                      <a:pt x="5" y="120"/>
                      <a:pt x="4" y="121"/>
                      <a:pt x="3" y="121"/>
                    </a:cubicBezTo>
                    <a:cubicBezTo>
                      <a:pt x="3" y="121"/>
                      <a:pt x="3" y="121"/>
                      <a:pt x="3" y="1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9" name="Freeform 79"/>
              <p:cNvSpPr/>
              <p:nvPr/>
            </p:nvSpPr>
            <p:spPr bwMode="auto">
              <a:xfrm>
                <a:off x="4390223" y="5152216"/>
                <a:ext cx="376683" cy="57376"/>
              </a:xfrm>
              <a:custGeom>
                <a:avLst/>
                <a:gdLst>
                  <a:gd name="T0" fmla="*/ 30 w 32"/>
                  <a:gd name="T1" fmla="*/ 5 h 5"/>
                  <a:gd name="T2" fmla="*/ 30 w 32"/>
                  <a:gd name="T3" fmla="*/ 5 h 5"/>
                  <a:gd name="T4" fmla="*/ 16 w 32"/>
                  <a:gd name="T5" fmla="*/ 4 h 5"/>
                  <a:gd name="T6" fmla="*/ 2 w 32"/>
                  <a:gd name="T7" fmla="*/ 4 h 5"/>
                  <a:gd name="T8" fmla="*/ 0 w 32"/>
                  <a:gd name="T9" fmla="*/ 2 h 5"/>
                  <a:gd name="T10" fmla="*/ 2 w 32"/>
                  <a:gd name="T11" fmla="*/ 0 h 5"/>
                  <a:gd name="T12" fmla="*/ 16 w 32"/>
                  <a:gd name="T13" fmla="*/ 0 h 5"/>
                  <a:gd name="T14" fmla="*/ 30 w 32"/>
                  <a:gd name="T15" fmla="*/ 1 h 5"/>
                  <a:gd name="T16" fmla="*/ 32 w 32"/>
                  <a:gd name="T17" fmla="*/ 3 h 5"/>
                  <a:gd name="T18" fmla="*/ 30 w 3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5">
                    <a:moveTo>
                      <a:pt x="30" y="5"/>
                    </a:moveTo>
                    <a:cubicBezTo>
                      <a:pt x="30" y="5"/>
                      <a:pt x="30" y="5"/>
                      <a:pt x="30" y="5"/>
                    </a:cubicBezTo>
                    <a:cubicBezTo>
                      <a:pt x="24" y="5"/>
                      <a:pt x="20" y="5"/>
                      <a:pt x="16" y="4"/>
                    </a:cubicBezTo>
                    <a:cubicBezTo>
                      <a:pt x="11" y="4"/>
                      <a:pt x="7" y="4"/>
                      <a:pt x="2" y="4"/>
                    </a:cubicBezTo>
                    <a:cubicBezTo>
                      <a:pt x="1" y="4"/>
                      <a:pt x="0" y="3"/>
                      <a:pt x="0" y="2"/>
                    </a:cubicBezTo>
                    <a:cubicBezTo>
                      <a:pt x="0" y="1"/>
                      <a:pt x="1" y="0"/>
                      <a:pt x="2" y="0"/>
                    </a:cubicBezTo>
                    <a:cubicBezTo>
                      <a:pt x="7" y="0"/>
                      <a:pt x="12" y="0"/>
                      <a:pt x="16" y="0"/>
                    </a:cubicBezTo>
                    <a:cubicBezTo>
                      <a:pt x="20" y="1"/>
                      <a:pt x="24" y="1"/>
                      <a:pt x="30" y="1"/>
                    </a:cubicBezTo>
                    <a:cubicBezTo>
                      <a:pt x="31" y="1"/>
                      <a:pt x="32" y="2"/>
                      <a:pt x="32" y="3"/>
                    </a:cubicBezTo>
                    <a:cubicBezTo>
                      <a:pt x="32" y="4"/>
                      <a:pt x="31" y="5"/>
                      <a:pt x="30"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0" name="Freeform 80"/>
              <p:cNvSpPr/>
              <p:nvPr/>
            </p:nvSpPr>
            <p:spPr bwMode="auto">
              <a:xfrm>
                <a:off x="4709530" y="5044947"/>
                <a:ext cx="256942" cy="164644"/>
              </a:xfrm>
              <a:custGeom>
                <a:avLst/>
                <a:gdLst>
                  <a:gd name="T0" fmla="*/ 2 w 22"/>
                  <a:gd name="T1" fmla="*/ 14 h 14"/>
                  <a:gd name="T2" fmla="*/ 1 w 22"/>
                  <a:gd name="T3" fmla="*/ 13 h 14"/>
                  <a:gd name="T4" fmla="*/ 2 w 22"/>
                  <a:gd name="T5" fmla="*/ 10 h 14"/>
                  <a:gd name="T6" fmla="*/ 19 w 22"/>
                  <a:gd name="T7" fmla="*/ 0 h 14"/>
                  <a:gd name="T8" fmla="*/ 22 w 22"/>
                  <a:gd name="T9" fmla="*/ 1 h 14"/>
                  <a:gd name="T10" fmla="*/ 21 w 22"/>
                  <a:gd name="T11" fmla="*/ 4 h 14"/>
                  <a:gd name="T12" fmla="*/ 3 w 22"/>
                  <a:gd name="T13" fmla="*/ 14 h 14"/>
                  <a:gd name="T14" fmla="*/ 2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 y="14"/>
                    </a:moveTo>
                    <a:cubicBezTo>
                      <a:pt x="2" y="14"/>
                      <a:pt x="1" y="14"/>
                      <a:pt x="1" y="13"/>
                    </a:cubicBezTo>
                    <a:cubicBezTo>
                      <a:pt x="0" y="12"/>
                      <a:pt x="1" y="11"/>
                      <a:pt x="2" y="10"/>
                    </a:cubicBezTo>
                    <a:cubicBezTo>
                      <a:pt x="8" y="8"/>
                      <a:pt x="13" y="4"/>
                      <a:pt x="19" y="0"/>
                    </a:cubicBezTo>
                    <a:cubicBezTo>
                      <a:pt x="20" y="0"/>
                      <a:pt x="21" y="0"/>
                      <a:pt x="22" y="1"/>
                    </a:cubicBezTo>
                    <a:cubicBezTo>
                      <a:pt x="22" y="2"/>
                      <a:pt x="22" y="3"/>
                      <a:pt x="21" y="4"/>
                    </a:cubicBezTo>
                    <a:cubicBezTo>
                      <a:pt x="15" y="8"/>
                      <a:pt x="9" y="11"/>
                      <a:pt x="3" y="14"/>
                    </a:cubicBezTo>
                    <a:cubicBezTo>
                      <a:pt x="3" y="14"/>
                      <a:pt x="3" y="14"/>
                      <a:pt x="2" y="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1" name="Freeform 108"/>
              <p:cNvSpPr/>
              <p:nvPr/>
            </p:nvSpPr>
            <p:spPr bwMode="auto">
              <a:xfrm>
                <a:off x="4709544" y="3832571"/>
                <a:ext cx="222020" cy="271911"/>
              </a:xfrm>
              <a:custGeom>
                <a:avLst/>
                <a:gdLst>
                  <a:gd name="T0" fmla="*/ 2 w 19"/>
                  <a:gd name="T1" fmla="*/ 23 h 23"/>
                  <a:gd name="T2" fmla="*/ 1 w 19"/>
                  <a:gd name="T3" fmla="*/ 23 h 23"/>
                  <a:gd name="T4" fmla="*/ 1 w 19"/>
                  <a:gd name="T5" fmla="*/ 21 h 23"/>
                  <a:gd name="T6" fmla="*/ 16 w 19"/>
                  <a:gd name="T7" fmla="*/ 0 h 23"/>
                  <a:gd name="T8" fmla="*/ 19 w 19"/>
                  <a:gd name="T9" fmla="*/ 0 h 23"/>
                  <a:gd name="T10" fmla="*/ 19 w 19"/>
                  <a:gd name="T11" fmla="*/ 2 h 23"/>
                  <a:gd name="T12" fmla="*/ 3 w 19"/>
                  <a:gd name="T13" fmla="*/ 23 h 23"/>
                  <a:gd name="T14" fmla="*/ 2 w 19"/>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3">
                    <a:moveTo>
                      <a:pt x="2" y="23"/>
                    </a:moveTo>
                    <a:cubicBezTo>
                      <a:pt x="2" y="23"/>
                      <a:pt x="1" y="23"/>
                      <a:pt x="1" y="23"/>
                    </a:cubicBezTo>
                    <a:cubicBezTo>
                      <a:pt x="0" y="22"/>
                      <a:pt x="0" y="21"/>
                      <a:pt x="1" y="21"/>
                    </a:cubicBezTo>
                    <a:cubicBezTo>
                      <a:pt x="16" y="0"/>
                      <a:pt x="16" y="0"/>
                      <a:pt x="16" y="0"/>
                    </a:cubicBezTo>
                    <a:cubicBezTo>
                      <a:pt x="17" y="0"/>
                      <a:pt x="18" y="0"/>
                      <a:pt x="19" y="0"/>
                    </a:cubicBezTo>
                    <a:cubicBezTo>
                      <a:pt x="19" y="1"/>
                      <a:pt x="19" y="2"/>
                      <a:pt x="19" y="2"/>
                    </a:cubicBezTo>
                    <a:cubicBezTo>
                      <a:pt x="3" y="23"/>
                      <a:pt x="3" y="23"/>
                      <a:pt x="3" y="23"/>
                    </a:cubicBezTo>
                    <a:cubicBezTo>
                      <a:pt x="3" y="23"/>
                      <a:pt x="2" y="23"/>
                      <a:pt x="2"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2" name="Freeform 109"/>
              <p:cNvSpPr/>
              <p:nvPr/>
            </p:nvSpPr>
            <p:spPr bwMode="auto">
              <a:xfrm>
                <a:off x="4731993" y="3997216"/>
                <a:ext cx="187095" cy="202062"/>
              </a:xfrm>
              <a:custGeom>
                <a:avLst/>
                <a:gdLst>
                  <a:gd name="T0" fmla="*/ 2 w 16"/>
                  <a:gd name="T1" fmla="*/ 17 h 17"/>
                  <a:gd name="T2" fmla="*/ 0 w 16"/>
                  <a:gd name="T3" fmla="*/ 17 h 17"/>
                  <a:gd name="T4" fmla="*/ 1 w 16"/>
                  <a:gd name="T5" fmla="*/ 15 h 17"/>
                  <a:gd name="T6" fmla="*/ 13 w 16"/>
                  <a:gd name="T7" fmla="*/ 1 h 17"/>
                  <a:gd name="T8" fmla="*/ 16 w 16"/>
                  <a:gd name="T9" fmla="*/ 1 h 17"/>
                  <a:gd name="T10" fmla="*/ 16 w 16"/>
                  <a:gd name="T11" fmla="*/ 3 h 17"/>
                  <a:gd name="T12" fmla="*/ 6 w 16"/>
                  <a:gd name="T13" fmla="*/ 14 h 17"/>
                  <a:gd name="T14" fmla="*/ 6 w 16"/>
                  <a:gd name="T15" fmla="*/ 14 h 17"/>
                  <a:gd name="T16" fmla="*/ 5 w 16"/>
                  <a:gd name="T17" fmla="*/ 16 h 17"/>
                  <a:gd name="T18" fmla="*/ 2 w 16"/>
                  <a:gd name="T19" fmla="*/ 17 h 17"/>
                  <a:gd name="T20" fmla="*/ 2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2" y="17"/>
                    </a:moveTo>
                    <a:cubicBezTo>
                      <a:pt x="1" y="17"/>
                      <a:pt x="1" y="17"/>
                      <a:pt x="0" y="17"/>
                    </a:cubicBezTo>
                    <a:cubicBezTo>
                      <a:pt x="0" y="16"/>
                      <a:pt x="0" y="15"/>
                      <a:pt x="1" y="15"/>
                    </a:cubicBezTo>
                    <a:cubicBezTo>
                      <a:pt x="13" y="1"/>
                      <a:pt x="13" y="1"/>
                      <a:pt x="13" y="1"/>
                    </a:cubicBezTo>
                    <a:cubicBezTo>
                      <a:pt x="14" y="0"/>
                      <a:pt x="15" y="0"/>
                      <a:pt x="16" y="1"/>
                    </a:cubicBezTo>
                    <a:cubicBezTo>
                      <a:pt x="16" y="1"/>
                      <a:pt x="16" y="2"/>
                      <a:pt x="16" y="3"/>
                    </a:cubicBezTo>
                    <a:cubicBezTo>
                      <a:pt x="6" y="14"/>
                      <a:pt x="6" y="14"/>
                      <a:pt x="6" y="14"/>
                    </a:cubicBezTo>
                    <a:cubicBezTo>
                      <a:pt x="6" y="14"/>
                      <a:pt x="6" y="14"/>
                      <a:pt x="6" y="14"/>
                    </a:cubicBezTo>
                    <a:cubicBezTo>
                      <a:pt x="6" y="15"/>
                      <a:pt x="6" y="16"/>
                      <a:pt x="5" y="16"/>
                    </a:cubicBezTo>
                    <a:cubicBezTo>
                      <a:pt x="2" y="17"/>
                      <a:pt x="2" y="17"/>
                      <a:pt x="2" y="17"/>
                    </a:cubicBezTo>
                    <a:cubicBezTo>
                      <a:pt x="2" y="17"/>
                      <a:pt x="2" y="17"/>
                      <a:pt x="2" y="1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3" name="Freeform 110"/>
              <p:cNvSpPr/>
              <p:nvPr/>
            </p:nvSpPr>
            <p:spPr bwMode="auto">
              <a:xfrm>
                <a:off x="4732003" y="4104481"/>
                <a:ext cx="222020" cy="234490"/>
              </a:xfrm>
              <a:custGeom>
                <a:avLst/>
                <a:gdLst>
                  <a:gd name="T0" fmla="*/ 1 w 19"/>
                  <a:gd name="T1" fmla="*/ 20 h 20"/>
                  <a:gd name="T2" fmla="*/ 1 w 19"/>
                  <a:gd name="T3" fmla="*/ 20 h 20"/>
                  <a:gd name="T4" fmla="*/ 0 w 19"/>
                  <a:gd name="T5" fmla="*/ 18 h 20"/>
                  <a:gd name="T6" fmla="*/ 9 w 19"/>
                  <a:gd name="T7" fmla="*/ 8 h 20"/>
                  <a:gd name="T8" fmla="*/ 16 w 19"/>
                  <a:gd name="T9" fmla="*/ 1 h 20"/>
                  <a:gd name="T10" fmla="*/ 18 w 19"/>
                  <a:gd name="T11" fmla="*/ 0 h 20"/>
                  <a:gd name="T12" fmla="*/ 18 w 19"/>
                  <a:gd name="T13" fmla="*/ 2 h 20"/>
                  <a:gd name="T14" fmla="*/ 12 w 19"/>
                  <a:gd name="T15" fmla="*/ 10 h 20"/>
                  <a:gd name="T16" fmla="*/ 3 w 19"/>
                  <a:gd name="T17" fmla="*/ 20 h 20"/>
                  <a:gd name="T18" fmla="*/ 1 w 19"/>
                  <a:gd name="T1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0">
                    <a:moveTo>
                      <a:pt x="1" y="20"/>
                    </a:moveTo>
                    <a:cubicBezTo>
                      <a:pt x="1" y="20"/>
                      <a:pt x="1" y="20"/>
                      <a:pt x="1" y="20"/>
                    </a:cubicBezTo>
                    <a:cubicBezTo>
                      <a:pt x="0" y="20"/>
                      <a:pt x="0" y="19"/>
                      <a:pt x="0" y="18"/>
                    </a:cubicBezTo>
                    <a:cubicBezTo>
                      <a:pt x="2" y="15"/>
                      <a:pt x="6" y="11"/>
                      <a:pt x="9" y="8"/>
                    </a:cubicBezTo>
                    <a:cubicBezTo>
                      <a:pt x="12" y="5"/>
                      <a:pt x="14" y="2"/>
                      <a:pt x="16" y="1"/>
                    </a:cubicBezTo>
                    <a:cubicBezTo>
                      <a:pt x="16" y="0"/>
                      <a:pt x="17" y="0"/>
                      <a:pt x="18" y="0"/>
                    </a:cubicBezTo>
                    <a:cubicBezTo>
                      <a:pt x="18" y="1"/>
                      <a:pt x="19" y="2"/>
                      <a:pt x="18" y="2"/>
                    </a:cubicBezTo>
                    <a:cubicBezTo>
                      <a:pt x="17" y="4"/>
                      <a:pt x="14" y="7"/>
                      <a:pt x="12" y="10"/>
                    </a:cubicBezTo>
                    <a:cubicBezTo>
                      <a:pt x="8" y="13"/>
                      <a:pt x="5" y="17"/>
                      <a:pt x="3" y="20"/>
                    </a:cubicBezTo>
                    <a:cubicBezTo>
                      <a:pt x="2" y="20"/>
                      <a:pt x="2" y="20"/>
                      <a:pt x="1"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4" name="Freeform 111"/>
              <p:cNvSpPr/>
              <p:nvPr/>
            </p:nvSpPr>
            <p:spPr bwMode="auto">
              <a:xfrm>
                <a:off x="4719530" y="4256646"/>
                <a:ext cx="212041" cy="271911"/>
              </a:xfrm>
              <a:custGeom>
                <a:avLst/>
                <a:gdLst>
                  <a:gd name="T0" fmla="*/ 2 w 18"/>
                  <a:gd name="T1" fmla="*/ 23 h 23"/>
                  <a:gd name="T2" fmla="*/ 0 w 18"/>
                  <a:gd name="T3" fmla="*/ 23 h 23"/>
                  <a:gd name="T4" fmla="*/ 0 w 18"/>
                  <a:gd name="T5" fmla="*/ 20 h 23"/>
                  <a:gd name="T6" fmla="*/ 1 w 18"/>
                  <a:gd name="T7" fmla="*/ 19 h 23"/>
                  <a:gd name="T8" fmla="*/ 8 w 18"/>
                  <a:gd name="T9" fmla="*/ 10 h 23"/>
                  <a:gd name="T10" fmla="*/ 15 w 18"/>
                  <a:gd name="T11" fmla="*/ 0 h 23"/>
                  <a:gd name="T12" fmla="*/ 18 w 18"/>
                  <a:gd name="T13" fmla="*/ 0 h 23"/>
                  <a:gd name="T14" fmla="*/ 18 w 18"/>
                  <a:gd name="T15" fmla="*/ 2 h 23"/>
                  <a:gd name="T16" fmla="*/ 10 w 18"/>
                  <a:gd name="T17" fmla="*/ 12 h 23"/>
                  <a:gd name="T18" fmla="*/ 4 w 18"/>
                  <a:gd name="T19" fmla="*/ 21 h 23"/>
                  <a:gd name="T20" fmla="*/ 3 w 18"/>
                  <a:gd name="T21" fmla="*/ 22 h 23"/>
                  <a:gd name="T22" fmla="*/ 2 w 18"/>
                  <a:gd name="T23" fmla="*/ 23 h 23"/>
                  <a:gd name="T24" fmla="*/ 2 w 18"/>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3">
                    <a:moveTo>
                      <a:pt x="2" y="23"/>
                    </a:moveTo>
                    <a:cubicBezTo>
                      <a:pt x="1" y="23"/>
                      <a:pt x="0" y="23"/>
                      <a:pt x="0" y="23"/>
                    </a:cubicBezTo>
                    <a:cubicBezTo>
                      <a:pt x="0" y="22"/>
                      <a:pt x="0" y="21"/>
                      <a:pt x="0" y="20"/>
                    </a:cubicBezTo>
                    <a:cubicBezTo>
                      <a:pt x="0" y="20"/>
                      <a:pt x="1" y="20"/>
                      <a:pt x="1" y="19"/>
                    </a:cubicBezTo>
                    <a:cubicBezTo>
                      <a:pt x="4" y="16"/>
                      <a:pt x="6" y="13"/>
                      <a:pt x="8" y="10"/>
                    </a:cubicBezTo>
                    <a:cubicBezTo>
                      <a:pt x="10" y="7"/>
                      <a:pt x="13" y="4"/>
                      <a:pt x="15" y="0"/>
                    </a:cubicBezTo>
                    <a:cubicBezTo>
                      <a:pt x="16" y="0"/>
                      <a:pt x="17" y="0"/>
                      <a:pt x="18" y="0"/>
                    </a:cubicBezTo>
                    <a:cubicBezTo>
                      <a:pt x="18" y="1"/>
                      <a:pt x="18" y="2"/>
                      <a:pt x="18" y="2"/>
                    </a:cubicBezTo>
                    <a:cubicBezTo>
                      <a:pt x="15" y="6"/>
                      <a:pt x="13" y="9"/>
                      <a:pt x="10" y="12"/>
                    </a:cubicBezTo>
                    <a:cubicBezTo>
                      <a:pt x="8" y="15"/>
                      <a:pt x="6" y="17"/>
                      <a:pt x="4" y="21"/>
                    </a:cubicBezTo>
                    <a:cubicBezTo>
                      <a:pt x="4" y="21"/>
                      <a:pt x="3" y="22"/>
                      <a:pt x="3" y="22"/>
                    </a:cubicBezTo>
                    <a:cubicBezTo>
                      <a:pt x="3" y="23"/>
                      <a:pt x="2" y="23"/>
                      <a:pt x="2" y="23"/>
                    </a:cubicBezTo>
                    <a:cubicBezTo>
                      <a:pt x="2" y="23"/>
                      <a:pt x="2" y="23"/>
                      <a:pt x="2"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5" name="Freeform 112"/>
              <p:cNvSpPr/>
              <p:nvPr/>
            </p:nvSpPr>
            <p:spPr bwMode="auto">
              <a:xfrm>
                <a:off x="4754453" y="4446229"/>
                <a:ext cx="177117" cy="209545"/>
              </a:xfrm>
              <a:custGeom>
                <a:avLst/>
                <a:gdLst>
                  <a:gd name="T0" fmla="*/ 1 w 15"/>
                  <a:gd name="T1" fmla="*/ 18 h 18"/>
                  <a:gd name="T2" fmla="*/ 0 w 15"/>
                  <a:gd name="T3" fmla="*/ 18 h 18"/>
                  <a:gd name="T4" fmla="*/ 0 w 15"/>
                  <a:gd name="T5" fmla="*/ 16 h 18"/>
                  <a:gd name="T6" fmla="*/ 12 w 15"/>
                  <a:gd name="T7" fmla="*/ 0 h 18"/>
                  <a:gd name="T8" fmla="*/ 14 w 15"/>
                  <a:gd name="T9" fmla="*/ 0 h 18"/>
                  <a:gd name="T10" fmla="*/ 15 w 15"/>
                  <a:gd name="T11" fmla="*/ 2 h 18"/>
                  <a:gd name="T12" fmla="*/ 3 w 15"/>
                  <a:gd name="T13" fmla="*/ 18 h 18"/>
                  <a:gd name="T14" fmla="*/ 1 w 15"/>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8">
                    <a:moveTo>
                      <a:pt x="1" y="18"/>
                    </a:moveTo>
                    <a:cubicBezTo>
                      <a:pt x="1" y="18"/>
                      <a:pt x="1" y="18"/>
                      <a:pt x="0" y="18"/>
                    </a:cubicBezTo>
                    <a:cubicBezTo>
                      <a:pt x="0" y="17"/>
                      <a:pt x="0" y="16"/>
                      <a:pt x="0" y="16"/>
                    </a:cubicBezTo>
                    <a:cubicBezTo>
                      <a:pt x="5" y="11"/>
                      <a:pt x="9" y="6"/>
                      <a:pt x="12" y="0"/>
                    </a:cubicBezTo>
                    <a:cubicBezTo>
                      <a:pt x="13" y="0"/>
                      <a:pt x="14" y="0"/>
                      <a:pt x="14" y="0"/>
                    </a:cubicBezTo>
                    <a:cubicBezTo>
                      <a:pt x="15" y="0"/>
                      <a:pt x="15" y="1"/>
                      <a:pt x="15" y="2"/>
                    </a:cubicBezTo>
                    <a:cubicBezTo>
                      <a:pt x="11" y="7"/>
                      <a:pt x="7" y="13"/>
                      <a:pt x="3" y="18"/>
                    </a:cubicBezTo>
                    <a:cubicBezTo>
                      <a:pt x="2" y="18"/>
                      <a:pt x="2" y="18"/>
                      <a:pt x="1" y="1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6" name="Freeform 113"/>
              <p:cNvSpPr/>
              <p:nvPr/>
            </p:nvSpPr>
            <p:spPr bwMode="auto">
              <a:xfrm>
                <a:off x="4744476" y="4585933"/>
                <a:ext cx="187095" cy="236986"/>
              </a:xfrm>
              <a:custGeom>
                <a:avLst/>
                <a:gdLst>
                  <a:gd name="T0" fmla="*/ 2 w 16"/>
                  <a:gd name="T1" fmla="*/ 20 h 20"/>
                  <a:gd name="T2" fmla="*/ 1 w 16"/>
                  <a:gd name="T3" fmla="*/ 20 h 20"/>
                  <a:gd name="T4" fmla="*/ 1 w 16"/>
                  <a:gd name="T5" fmla="*/ 18 h 20"/>
                  <a:gd name="T6" fmla="*/ 13 w 16"/>
                  <a:gd name="T7" fmla="*/ 0 h 20"/>
                  <a:gd name="T8" fmla="*/ 15 w 16"/>
                  <a:gd name="T9" fmla="*/ 0 h 20"/>
                  <a:gd name="T10" fmla="*/ 15 w 16"/>
                  <a:gd name="T11" fmla="*/ 2 h 20"/>
                  <a:gd name="T12" fmla="*/ 3 w 16"/>
                  <a:gd name="T13" fmla="*/ 20 h 20"/>
                  <a:gd name="T14" fmla="*/ 2 w 16"/>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0">
                    <a:moveTo>
                      <a:pt x="2" y="20"/>
                    </a:moveTo>
                    <a:cubicBezTo>
                      <a:pt x="2" y="20"/>
                      <a:pt x="1" y="20"/>
                      <a:pt x="1" y="20"/>
                    </a:cubicBezTo>
                    <a:cubicBezTo>
                      <a:pt x="0" y="20"/>
                      <a:pt x="0" y="19"/>
                      <a:pt x="1" y="18"/>
                    </a:cubicBezTo>
                    <a:cubicBezTo>
                      <a:pt x="13" y="0"/>
                      <a:pt x="13" y="0"/>
                      <a:pt x="13" y="0"/>
                    </a:cubicBezTo>
                    <a:cubicBezTo>
                      <a:pt x="13" y="0"/>
                      <a:pt x="14" y="0"/>
                      <a:pt x="15" y="0"/>
                    </a:cubicBezTo>
                    <a:cubicBezTo>
                      <a:pt x="16" y="0"/>
                      <a:pt x="16" y="1"/>
                      <a:pt x="15" y="2"/>
                    </a:cubicBezTo>
                    <a:cubicBezTo>
                      <a:pt x="3" y="20"/>
                      <a:pt x="3" y="20"/>
                      <a:pt x="3" y="20"/>
                    </a:cubicBezTo>
                    <a:cubicBezTo>
                      <a:pt x="3" y="20"/>
                      <a:pt x="2" y="20"/>
                      <a:pt x="2"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7" name="Freeform 114"/>
              <p:cNvSpPr/>
              <p:nvPr/>
            </p:nvSpPr>
            <p:spPr bwMode="auto">
              <a:xfrm>
                <a:off x="4719529" y="4763040"/>
                <a:ext cx="212041" cy="246964"/>
              </a:xfrm>
              <a:custGeom>
                <a:avLst/>
                <a:gdLst>
                  <a:gd name="T0" fmla="*/ 1 w 18"/>
                  <a:gd name="T1" fmla="*/ 21 h 21"/>
                  <a:gd name="T2" fmla="*/ 0 w 18"/>
                  <a:gd name="T3" fmla="*/ 21 h 21"/>
                  <a:gd name="T4" fmla="*/ 0 w 18"/>
                  <a:gd name="T5" fmla="*/ 19 h 21"/>
                  <a:gd name="T6" fmla="*/ 15 w 18"/>
                  <a:gd name="T7" fmla="*/ 0 h 21"/>
                  <a:gd name="T8" fmla="*/ 17 w 18"/>
                  <a:gd name="T9" fmla="*/ 0 h 21"/>
                  <a:gd name="T10" fmla="*/ 17 w 18"/>
                  <a:gd name="T11" fmla="*/ 2 h 21"/>
                  <a:gd name="T12" fmla="*/ 5 w 18"/>
                  <a:gd name="T13" fmla="*/ 18 h 21"/>
                  <a:gd name="T14" fmla="*/ 4 w 18"/>
                  <a:gd name="T15" fmla="*/ 20 h 21"/>
                  <a:gd name="T16" fmla="*/ 2 w 18"/>
                  <a:gd name="T17" fmla="*/ 21 h 21"/>
                  <a:gd name="T18" fmla="*/ 1 w 18"/>
                  <a:gd name="T1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1">
                    <a:moveTo>
                      <a:pt x="1" y="21"/>
                    </a:moveTo>
                    <a:cubicBezTo>
                      <a:pt x="1" y="21"/>
                      <a:pt x="1" y="21"/>
                      <a:pt x="0" y="21"/>
                    </a:cubicBezTo>
                    <a:cubicBezTo>
                      <a:pt x="0" y="20"/>
                      <a:pt x="0" y="19"/>
                      <a:pt x="0" y="19"/>
                    </a:cubicBezTo>
                    <a:cubicBezTo>
                      <a:pt x="15" y="0"/>
                      <a:pt x="15" y="0"/>
                      <a:pt x="15" y="0"/>
                    </a:cubicBezTo>
                    <a:cubicBezTo>
                      <a:pt x="15" y="0"/>
                      <a:pt x="16" y="0"/>
                      <a:pt x="17" y="0"/>
                    </a:cubicBezTo>
                    <a:cubicBezTo>
                      <a:pt x="18" y="1"/>
                      <a:pt x="18" y="2"/>
                      <a:pt x="17" y="2"/>
                    </a:cubicBezTo>
                    <a:cubicBezTo>
                      <a:pt x="5" y="18"/>
                      <a:pt x="5" y="18"/>
                      <a:pt x="5" y="18"/>
                    </a:cubicBezTo>
                    <a:cubicBezTo>
                      <a:pt x="5" y="19"/>
                      <a:pt x="4" y="19"/>
                      <a:pt x="4" y="20"/>
                    </a:cubicBezTo>
                    <a:cubicBezTo>
                      <a:pt x="2" y="21"/>
                      <a:pt x="2" y="21"/>
                      <a:pt x="2" y="21"/>
                    </a:cubicBezTo>
                    <a:cubicBezTo>
                      <a:pt x="2" y="21"/>
                      <a:pt x="2" y="21"/>
                      <a:pt x="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98" name="Freeform 115"/>
              <p:cNvSpPr/>
              <p:nvPr/>
            </p:nvSpPr>
            <p:spPr bwMode="auto">
              <a:xfrm>
                <a:off x="4744478" y="4905219"/>
                <a:ext cx="199568" cy="269414"/>
              </a:xfrm>
              <a:custGeom>
                <a:avLst/>
                <a:gdLst>
                  <a:gd name="T0" fmla="*/ 3 w 17"/>
                  <a:gd name="T1" fmla="*/ 23 h 23"/>
                  <a:gd name="T2" fmla="*/ 1 w 17"/>
                  <a:gd name="T3" fmla="*/ 22 h 23"/>
                  <a:gd name="T4" fmla="*/ 1 w 17"/>
                  <a:gd name="T5" fmla="*/ 19 h 23"/>
                  <a:gd name="T6" fmla="*/ 14 w 17"/>
                  <a:gd name="T7" fmla="*/ 1 h 23"/>
                  <a:gd name="T8" fmla="*/ 16 w 17"/>
                  <a:gd name="T9" fmla="*/ 1 h 23"/>
                  <a:gd name="T10" fmla="*/ 17 w 17"/>
                  <a:gd name="T11" fmla="*/ 3 h 23"/>
                  <a:gd name="T12" fmla="*/ 4 w 17"/>
                  <a:gd name="T13" fmla="*/ 20 h 23"/>
                  <a:gd name="T14" fmla="*/ 4 w 17"/>
                  <a:gd name="T15" fmla="*/ 22 h 23"/>
                  <a:gd name="T16" fmla="*/ 3 w 17"/>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3">
                    <a:moveTo>
                      <a:pt x="3" y="23"/>
                    </a:moveTo>
                    <a:cubicBezTo>
                      <a:pt x="2" y="23"/>
                      <a:pt x="2" y="22"/>
                      <a:pt x="1" y="22"/>
                    </a:cubicBezTo>
                    <a:cubicBezTo>
                      <a:pt x="1" y="22"/>
                      <a:pt x="0" y="20"/>
                      <a:pt x="1" y="19"/>
                    </a:cubicBezTo>
                    <a:cubicBezTo>
                      <a:pt x="6" y="13"/>
                      <a:pt x="10" y="7"/>
                      <a:pt x="14" y="1"/>
                    </a:cubicBezTo>
                    <a:cubicBezTo>
                      <a:pt x="15" y="0"/>
                      <a:pt x="16" y="0"/>
                      <a:pt x="16" y="1"/>
                    </a:cubicBezTo>
                    <a:cubicBezTo>
                      <a:pt x="17" y="1"/>
                      <a:pt x="17" y="2"/>
                      <a:pt x="17" y="3"/>
                    </a:cubicBezTo>
                    <a:cubicBezTo>
                      <a:pt x="12" y="8"/>
                      <a:pt x="8" y="14"/>
                      <a:pt x="4" y="20"/>
                    </a:cubicBezTo>
                    <a:cubicBezTo>
                      <a:pt x="5" y="21"/>
                      <a:pt x="4" y="22"/>
                      <a:pt x="4" y="22"/>
                    </a:cubicBezTo>
                    <a:cubicBezTo>
                      <a:pt x="3" y="23"/>
                      <a:pt x="3" y="23"/>
                      <a:pt x="3"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grpSp>
          <p:nvGrpSpPr>
            <p:cNvPr id="58" name="组合 57"/>
            <p:cNvGrpSpPr/>
            <p:nvPr/>
          </p:nvGrpSpPr>
          <p:grpSpPr>
            <a:xfrm>
              <a:off x="5086212" y="3069236"/>
              <a:ext cx="571259" cy="2127878"/>
              <a:chOff x="4380244" y="3667935"/>
              <a:chExt cx="586230" cy="1541657"/>
            </a:xfrm>
            <a:grpFill/>
          </p:grpSpPr>
          <p:sp>
            <p:nvSpPr>
              <p:cNvPr id="73" name="Freeform 76"/>
              <p:cNvSpPr/>
              <p:nvPr/>
            </p:nvSpPr>
            <p:spPr bwMode="auto">
              <a:xfrm>
                <a:off x="4380244" y="3857524"/>
                <a:ext cx="386661" cy="1339594"/>
              </a:xfrm>
              <a:custGeom>
                <a:avLst/>
                <a:gdLst>
                  <a:gd name="T0" fmla="*/ 30 w 33"/>
                  <a:gd name="T1" fmla="*/ 114 h 114"/>
                  <a:gd name="T2" fmla="*/ 30 w 33"/>
                  <a:gd name="T3" fmla="*/ 114 h 114"/>
                  <a:gd name="T4" fmla="*/ 28 w 33"/>
                  <a:gd name="T5" fmla="*/ 112 h 114"/>
                  <a:gd name="T6" fmla="*/ 28 w 33"/>
                  <a:gd name="T7" fmla="*/ 5 h 114"/>
                  <a:gd name="T8" fmla="*/ 4 w 33"/>
                  <a:gd name="T9" fmla="*/ 4 h 114"/>
                  <a:gd name="T10" fmla="*/ 5 w 33"/>
                  <a:gd name="T11" fmla="*/ 112 h 114"/>
                  <a:gd name="T12" fmla="*/ 3 w 33"/>
                  <a:gd name="T13" fmla="*/ 114 h 114"/>
                  <a:gd name="T14" fmla="*/ 3 w 33"/>
                  <a:gd name="T15" fmla="*/ 114 h 114"/>
                  <a:gd name="T16" fmla="*/ 1 w 33"/>
                  <a:gd name="T17" fmla="*/ 111 h 114"/>
                  <a:gd name="T18" fmla="*/ 0 w 33"/>
                  <a:gd name="T19" fmla="*/ 2 h 114"/>
                  <a:gd name="T20" fmla="*/ 1 w 33"/>
                  <a:gd name="T21" fmla="*/ 1 h 114"/>
                  <a:gd name="T22" fmla="*/ 2 w 33"/>
                  <a:gd name="T23" fmla="*/ 0 h 114"/>
                  <a:gd name="T24" fmla="*/ 2 w 33"/>
                  <a:gd name="T25" fmla="*/ 0 h 114"/>
                  <a:gd name="T26" fmla="*/ 30 w 33"/>
                  <a:gd name="T27" fmla="*/ 1 h 114"/>
                  <a:gd name="T28" fmla="*/ 32 w 33"/>
                  <a:gd name="T29" fmla="*/ 3 h 114"/>
                  <a:gd name="T30" fmla="*/ 32 w 33"/>
                  <a:gd name="T31" fmla="*/ 112 h 114"/>
                  <a:gd name="T32" fmla="*/ 30 w 33"/>
                  <a:gd name="T33"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14">
                    <a:moveTo>
                      <a:pt x="30" y="114"/>
                    </a:moveTo>
                    <a:cubicBezTo>
                      <a:pt x="30" y="114"/>
                      <a:pt x="30" y="114"/>
                      <a:pt x="30" y="114"/>
                    </a:cubicBezTo>
                    <a:cubicBezTo>
                      <a:pt x="29" y="114"/>
                      <a:pt x="28" y="113"/>
                      <a:pt x="28" y="112"/>
                    </a:cubicBezTo>
                    <a:cubicBezTo>
                      <a:pt x="29" y="86"/>
                      <a:pt x="28" y="17"/>
                      <a:pt x="28" y="5"/>
                    </a:cubicBezTo>
                    <a:cubicBezTo>
                      <a:pt x="23" y="5"/>
                      <a:pt x="13" y="4"/>
                      <a:pt x="4" y="4"/>
                    </a:cubicBezTo>
                    <a:cubicBezTo>
                      <a:pt x="5" y="29"/>
                      <a:pt x="5" y="77"/>
                      <a:pt x="5" y="112"/>
                    </a:cubicBezTo>
                    <a:cubicBezTo>
                      <a:pt x="5" y="113"/>
                      <a:pt x="4" y="114"/>
                      <a:pt x="3" y="114"/>
                    </a:cubicBezTo>
                    <a:cubicBezTo>
                      <a:pt x="3" y="114"/>
                      <a:pt x="3" y="114"/>
                      <a:pt x="3" y="114"/>
                    </a:cubicBezTo>
                    <a:cubicBezTo>
                      <a:pt x="1" y="113"/>
                      <a:pt x="1" y="113"/>
                      <a:pt x="1" y="111"/>
                    </a:cubicBezTo>
                    <a:cubicBezTo>
                      <a:pt x="1" y="76"/>
                      <a:pt x="1" y="26"/>
                      <a:pt x="0" y="2"/>
                    </a:cubicBezTo>
                    <a:cubicBezTo>
                      <a:pt x="0" y="2"/>
                      <a:pt x="1" y="1"/>
                      <a:pt x="1" y="1"/>
                    </a:cubicBezTo>
                    <a:cubicBezTo>
                      <a:pt x="1" y="0"/>
                      <a:pt x="2" y="0"/>
                      <a:pt x="2" y="0"/>
                    </a:cubicBezTo>
                    <a:cubicBezTo>
                      <a:pt x="2" y="0"/>
                      <a:pt x="2" y="0"/>
                      <a:pt x="2" y="0"/>
                    </a:cubicBezTo>
                    <a:cubicBezTo>
                      <a:pt x="13" y="0"/>
                      <a:pt x="30" y="1"/>
                      <a:pt x="30" y="1"/>
                    </a:cubicBezTo>
                    <a:cubicBezTo>
                      <a:pt x="31" y="1"/>
                      <a:pt x="32" y="2"/>
                      <a:pt x="32" y="3"/>
                    </a:cubicBezTo>
                    <a:cubicBezTo>
                      <a:pt x="32" y="4"/>
                      <a:pt x="33" y="84"/>
                      <a:pt x="32" y="112"/>
                    </a:cubicBezTo>
                    <a:cubicBezTo>
                      <a:pt x="32" y="113"/>
                      <a:pt x="31" y="114"/>
                      <a:pt x="30" y="1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4" name="Freeform 77"/>
              <p:cNvSpPr/>
              <p:nvPr/>
            </p:nvSpPr>
            <p:spPr bwMode="auto">
              <a:xfrm>
                <a:off x="4380244" y="3667935"/>
                <a:ext cx="586229" cy="246966"/>
              </a:xfrm>
              <a:custGeom>
                <a:avLst/>
                <a:gdLst>
                  <a:gd name="T0" fmla="*/ 31 w 50"/>
                  <a:gd name="T1" fmla="*/ 21 h 21"/>
                  <a:gd name="T2" fmla="*/ 29 w 50"/>
                  <a:gd name="T3" fmla="*/ 20 h 21"/>
                  <a:gd name="T4" fmla="*/ 29 w 50"/>
                  <a:gd name="T5" fmla="*/ 17 h 21"/>
                  <a:gd name="T6" fmla="*/ 37 w 50"/>
                  <a:gd name="T7" fmla="*/ 10 h 21"/>
                  <a:gd name="T8" fmla="*/ 42 w 50"/>
                  <a:gd name="T9" fmla="*/ 4 h 21"/>
                  <a:gd name="T10" fmla="*/ 21 w 50"/>
                  <a:gd name="T11" fmla="*/ 4 h 21"/>
                  <a:gd name="T12" fmla="*/ 4 w 50"/>
                  <a:gd name="T13" fmla="*/ 20 h 21"/>
                  <a:gd name="T14" fmla="*/ 1 w 50"/>
                  <a:gd name="T15" fmla="*/ 19 h 21"/>
                  <a:gd name="T16" fmla="*/ 1 w 50"/>
                  <a:gd name="T17" fmla="*/ 17 h 21"/>
                  <a:gd name="T18" fmla="*/ 19 w 50"/>
                  <a:gd name="T19" fmla="*/ 1 h 21"/>
                  <a:gd name="T20" fmla="*/ 21 w 50"/>
                  <a:gd name="T21" fmla="*/ 0 h 21"/>
                  <a:gd name="T22" fmla="*/ 48 w 50"/>
                  <a:gd name="T23" fmla="*/ 0 h 21"/>
                  <a:gd name="T24" fmla="*/ 49 w 50"/>
                  <a:gd name="T25" fmla="*/ 2 h 21"/>
                  <a:gd name="T26" fmla="*/ 49 w 50"/>
                  <a:gd name="T27" fmla="*/ 4 h 21"/>
                  <a:gd name="T28" fmla="*/ 40 w 50"/>
                  <a:gd name="T29" fmla="*/ 13 h 21"/>
                  <a:gd name="T30" fmla="*/ 32 w 50"/>
                  <a:gd name="T31" fmla="*/ 20 h 21"/>
                  <a:gd name="T32" fmla="*/ 31 w 50"/>
                  <a:gd name="T3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21">
                    <a:moveTo>
                      <a:pt x="31" y="21"/>
                    </a:moveTo>
                    <a:cubicBezTo>
                      <a:pt x="30" y="21"/>
                      <a:pt x="30" y="21"/>
                      <a:pt x="29" y="20"/>
                    </a:cubicBezTo>
                    <a:cubicBezTo>
                      <a:pt x="28" y="19"/>
                      <a:pt x="28" y="18"/>
                      <a:pt x="29" y="17"/>
                    </a:cubicBezTo>
                    <a:cubicBezTo>
                      <a:pt x="32" y="15"/>
                      <a:pt x="35" y="12"/>
                      <a:pt x="37" y="10"/>
                    </a:cubicBezTo>
                    <a:cubicBezTo>
                      <a:pt x="39" y="8"/>
                      <a:pt x="40" y="6"/>
                      <a:pt x="42" y="4"/>
                    </a:cubicBezTo>
                    <a:cubicBezTo>
                      <a:pt x="35" y="4"/>
                      <a:pt x="24" y="4"/>
                      <a:pt x="21" y="4"/>
                    </a:cubicBezTo>
                    <a:cubicBezTo>
                      <a:pt x="19" y="6"/>
                      <a:pt x="13" y="12"/>
                      <a:pt x="4" y="20"/>
                    </a:cubicBezTo>
                    <a:cubicBezTo>
                      <a:pt x="3" y="20"/>
                      <a:pt x="2" y="20"/>
                      <a:pt x="1" y="19"/>
                    </a:cubicBezTo>
                    <a:cubicBezTo>
                      <a:pt x="0" y="19"/>
                      <a:pt x="0" y="17"/>
                      <a:pt x="1" y="17"/>
                    </a:cubicBezTo>
                    <a:cubicBezTo>
                      <a:pt x="12" y="8"/>
                      <a:pt x="19" y="1"/>
                      <a:pt x="19" y="1"/>
                    </a:cubicBezTo>
                    <a:cubicBezTo>
                      <a:pt x="20" y="1"/>
                      <a:pt x="20" y="0"/>
                      <a:pt x="21" y="0"/>
                    </a:cubicBezTo>
                    <a:cubicBezTo>
                      <a:pt x="21" y="0"/>
                      <a:pt x="39" y="0"/>
                      <a:pt x="48" y="0"/>
                    </a:cubicBezTo>
                    <a:cubicBezTo>
                      <a:pt x="48" y="0"/>
                      <a:pt x="49" y="1"/>
                      <a:pt x="49" y="2"/>
                    </a:cubicBezTo>
                    <a:cubicBezTo>
                      <a:pt x="50" y="3"/>
                      <a:pt x="49" y="3"/>
                      <a:pt x="49" y="4"/>
                    </a:cubicBezTo>
                    <a:cubicBezTo>
                      <a:pt x="45" y="7"/>
                      <a:pt x="43" y="10"/>
                      <a:pt x="40" y="13"/>
                    </a:cubicBezTo>
                    <a:cubicBezTo>
                      <a:pt x="37" y="15"/>
                      <a:pt x="35" y="17"/>
                      <a:pt x="32" y="20"/>
                    </a:cubicBezTo>
                    <a:cubicBezTo>
                      <a:pt x="32" y="21"/>
                      <a:pt x="31" y="21"/>
                      <a:pt x="3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5" name="Freeform 78"/>
              <p:cNvSpPr/>
              <p:nvPr/>
            </p:nvSpPr>
            <p:spPr bwMode="auto">
              <a:xfrm>
                <a:off x="4909098" y="3667935"/>
                <a:ext cx="57376" cy="1424411"/>
              </a:xfrm>
              <a:custGeom>
                <a:avLst/>
                <a:gdLst>
                  <a:gd name="T0" fmla="*/ 3 w 5"/>
                  <a:gd name="T1" fmla="*/ 121 h 121"/>
                  <a:gd name="T2" fmla="*/ 1 w 5"/>
                  <a:gd name="T3" fmla="*/ 119 h 121"/>
                  <a:gd name="T4" fmla="*/ 1 w 5"/>
                  <a:gd name="T5" fmla="*/ 2 h 121"/>
                  <a:gd name="T6" fmla="*/ 3 w 5"/>
                  <a:gd name="T7" fmla="*/ 1 h 121"/>
                  <a:gd name="T8" fmla="*/ 5 w 5"/>
                  <a:gd name="T9" fmla="*/ 3 h 121"/>
                  <a:gd name="T10" fmla="*/ 5 w 5"/>
                  <a:gd name="T11" fmla="*/ 119 h 121"/>
                  <a:gd name="T12" fmla="*/ 3 w 5"/>
                  <a:gd name="T13" fmla="*/ 121 h 121"/>
                  <a:gd name="T14" fmla="*/ 3 w 5"/>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1">
                    <a:moveTo>
                      <a:pt x="3" y="121"/>
                    </a:moveTo>
                    <a:cubicBezTo>
                      <a:pt x="2" y="121"/>
                      <a:pt x="1" y="120"/>
                      <a:pt x="1" y="119"/>
                    </a:cubicBezTo>
                    <a:cubicBezTo>
                      <a:pt x="1" y="100"/>
                      <a:pt x="0" y="4"/>
                      <a:pt x="1" y="2"/>
                    </a:cubicBezTo>
                    <a:cubicBezTo>
                      <a:pt x="1" y="1"/>
                      <a:pt x="2" y="0"/>
                      <a:pt x="3" y="1"/>
                    </a:cubicBezTo>
                    <a:cubicBezTo>
                      <a:pt x="4" y="1"/>
                      <a:pt x="5" y="2"/>
                      <a:pt x="5" y="3"/>
                    </a:cubicBezTo>
                    <a:cubicBezTo>
                      <a:pt x="4" y="6"/>
                      <a:pt x="5" y="89"/>
                      <a:pt x="5" y="119"/>
                    </a:cubicBezTo>
                    <a:cubicBezTo>
                      <a:pt x="5" y="120"/>
                      <a:pt x="4" y="121"/>
                      <a:pt x="3" y="121"/>
                    </a:cubicBezTo>
                    <a:cubicBezTo>
                      <a:pt x="3" y="121"/>
                      <a:pt x="3" y="121"/>
                      <a:pt x="3" y="1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6" name="Freeform 79"/>
              <p:cNvSpPr/>
              <p:nvPr/>
            </p:nvSpPr>
            <p:spPr bwMode="auto">
              <a:xfrm>
                <a:off x="4390223" y="5152216"/>
                <a:ext cx="376683" cy="57376"/>
              </a:xfrm>
              <a:custGeom>
                <a:avLst/>
                <a:gdLst>
                  <a:gd name="T0" fmla="*/ 30 w 32"/>
                  <a:gd name="T1" fmla="*/ 5 h 5"/>
                  <a:gd name="T2" fmla="*/ 30 w 32"/>
                  <a:gd name="T3" fmla="*/ 5 h 5"/>
                  <a:gd name="T4" fmla="*/ 16 w 32"/>
                  <a:gd name="T5" fmla="*/ 4 h 5"/>
                  <a:gd name="T6" fmla="*/ 2 w 32"/>
                  <a:gd name="T7" fmla="*/ 4 h 5"/>
                  <a:gd name="T8" fmla="*/ 0 w 32"/>
                  <a:gd name="T9" fmla="*/ 2 h 5"/>
                  <a:gd name="T10" fmla="*/ 2 w 32"/>
                  <a:gd name="T11" fmla="*/ 0 h 5"/>
                  <a:gd name="T12" fmla="*/ 16 w 32"/>
                  <a:gd name="T13" fmla="*/ 0 h 5"/>
                  <a:gd name="T14" fmla="*/ 30 w 32"/>
                  <a:gd name="T15" fmla="*/ 1 h 5"/>
                  <a:gd name="T16" fmla="*/ 32 w 32"/>
                  <a:gd name="T17" fmla="*/ 3 h 5"/>
                  <a:gd name="T18" fmla="*/ 30 w 3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5">
                    <a:moveTo>
                      <a:pt x="30" y="5"/>
                    </a:moveTo>
                    <a:cubicBezTo>
                      <a:pt x="30" y="5"/>
                      <a:pt x="30" y="5"/>
                      <a:pt x="30" y="5"/>
                    </a:cubicBezTo>
                    <a:cubicBezTo>
                      <a:pt x="24" y="5"/>
                      <a:pt x="20" y="5"/>
                      <a:pt x="16" y="4"/>
                    </a:cubicBezTo>
                    <a:cubicBezTo>
                      <a:pt x="11" y="4"/>
                      <a:pt x="7" y="4"/>
                      <a:pt x="2" y="4"/>
                    </a:cubicBezTo>
                    <a:cubicBezTo>
                      <a:pt x="1" y="4"/>
                      <a:pt x="0" y="3"/>
                      <a:pt x="0" y="2"/>
                    </a:cubicBezTo>
                    <a:cubicBezTo>
                      <a:pt x="0" y="1"/>
                      <a:pt x="1" y="0"/>
                      <a:pt x="2" y="0"/>
                    </a:cubicBezTo>
                    <a:cubicBezTo>
                      <a:pt x="7" y="0"/>
                      <a:pt x="12" y="0"/>
                      <a:pt x="16" y="0"/>
                    </a:cubicBezTo>
                    <a:cubicBezTo>
                      <a:pt x="20" y="1"/>
                      <a:pt x="24" y="1"/>
                      <a:pt x="30" y="1"/>
                    </a:cubicBezTo>
                    <a:cubicBezTo>
                      <a:pt x="31" y="1"/>
                      <a:pt x="32" y="2"/>
                      <a:pt x="32" y="3"/>
                    </a:cubicBezTo>
                    <a:cubicBezTo>
                      <a:pt x="32" y="4"/>
                      <a:pt x="31" y="5"/>
                      <a:pt x="30"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7" name="Freeform 80"/>
              <p:cNvSpPr/>
              <p:nvPr/>
            </p:nvSpPr>
            <p:spPr bwMode="auto">
              <a:xfrm>
                <a:off x="4709530" y="5044947"/>
                <a:ext cx="256942" cy="164644"/>
              </a:xfrm>
              <a:custGeom>
                <a:avLst/>
                <a:gdLst>
                  <a:gd name="T0" fmla="*/ 2 w 22"/>
                  <a:gd name="T1" fmla="*/ 14 h 14"/>
                  <a:gd name="T2" fmla="*/ 1 w 22"/>
                  <a:gd name="T3" fmla="*/ 13 h 14"/>
                  <a:gd name="T4" fmla="*/ 2 w 22"/>
                  <a:gd name="T5" fmla="*/ 10 h 14"/>
                  <a:gd name="T6" fmla="*/ 19 w 22"/>
                  <a:gd name="T7" fmla="*/ 0 h 14"/>
                  <a:gd name="T8" fmla="*/ 22 w 22"/>
                  <a:gd name="T9" fmla="*/ 1 h 14"/>
                  <a:gd name="T10" fmla="*/ 21 w 22"/>
                  <a:gd name="T11" fmla="*/ 4 h 14"/>
                  <a:gd name="T12" fmla="*/ 3 w 22"/>
                  <a:gd name="T13" fmla="*/ 14 h 14"/>
                  <a:gd name="T14" fmla="*/ 2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 y="14"/>
                    </a:moveTo>
                    <a:cubicBezTo>
                      <a:pt x="2" y="14"/>
                      <a:pt x="1" y="14"/>
                      <a:pt x="1" y="13"/>
                    </a:cubicBezTo>
                    <a:cubicBezTo>
                      <a:pt x="0" y="12"/>
                      <a:pt x="1" y="11"/>
                      <a:pt x="2" y="10"/>
                    </a:cubicBezTo>
                    <a:cubicBezTo>
                      <a:pt x="8" y="8"/>
                      <a:pt x="13" y="4"/>
                      <a:pt x="19" y="0"/>
                    </a:cubicBezTo>
                    <a:cubicBezTo>
                      <a:pt x="20" y="0"/>
                      <a:pt x="21" y="0"/>
                      <a:pt x="22" y="1"/>
                    </a:cubicBezTo>
                    <a:cubicBezTo>
                      <a:pt x="22" y="2"/>
                      <a:pt x="22" y="3"/>
                      <a:pt x="21" y="4"/>
                    </a:cubicBezTo>
                    <a:cubicBezTo>
                      <a:pt x="15" y="8"/>
                      <a:pt x="9" y="11"/>
                      <a:pt x="3" y="14"/>
                    </a:cubicBezTo>
                    <a:cubicBezTo>
                      <a:pt x="3" y="14"/>
                      <a:pt x="3" y="14"/>
                      <a:pt x="2" y="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8" name="Freeform 108"/>
              <p:cNvSpPr/>
              <p:nvPr/>
            </p:nvSpPr>
            <p:spPr bwMode="auto">
              <a:xfrm>
                <a:off x="4709544" y="3832571"/>
                <a:ext cx="222020" cy="271911"/>
              </a:xfrm>
              <a:custGeom>
                <a:avLst/>
                <a:gdLst>
                  <a:gd name="T0" fmla="*/ 2 w 19"/>
                  <a:gd name="T1" fmla="*/ 23 h 23"/>
                  <a:gd name="T2" fmla="*/ 1 w 19"/>
                  <a:gd name="T3" fmla="*/ 23 h 23"/>
                  <a:gd name="T4" fmla="*/ 1 w 19"/>
                  <a:gd name="T5" fmla="*/ 21 h 23"/>
                  <a:gd name="T6" fmla="*/ 16 w 19"/>
                  <a:gd name="T7" fmla="*/ 0 h 23"/>
                  <a:gd name="T8" fmla="*/ 19 w 19"/>
                  <a:gd name="T9" fmla="*/ 0 h 23"/>
                  <a:gd name="T10" fmla="*/ 19 w 19"/>
                  <a:gd name="T11" fmla="*/ 2 h 23"/>
                  <a:gd name="T12" fmla="*/ 3 w 19"/>
                  <a:gd name="T13" fmla="*/ 23 h 23"/>
                  <a:gd name="T14" fmla="*/ 2 w 19"/>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3">
                    <a:moveTo>
                      <a:pt x="2" y="23"/>
                    </a:moveTo>
                    <a:cubicBezTo>
                      <a:pt x="2" y="23"/>
                      <a:pt x="1" y="23"/>
                      <a:pt x="1" y="23"/>
                    </a:cubicBezTo>
                    <a:cubicBezTo>
                      <a:pt x="0" y="22"/>
                      <a:pt x="0" y="21"/>
                      <a:pt x="1" y="21"/>
                    </a:cubicBezTo>
                    <a:cubicBezTo>
                      <a:pt x="16" y="0"/>
                      <a:pt x="16" y="0"/>
                      <a:pt x="16" y="0"/>
                    </a:cubicBezTo>
                    <a:cubicBezTo>
                      <a:pt x="17" y="0"/>
                      <a:pt x="18" y="0"/>
                      <a:pt x="19" y="0"/>
                    </a:cubicBezTo>
                    <a:cubicBezTo>
                      <a:pt x="19" y="1"/>
                      <a:pt x="19" y="2"/>
                      <a:pt x="19" y="2"/>
                    </a:cubicBezTo>
                    <a:cubicBezTo>
                      <a:pt x="3" y="23"/>
                      <a:pt x="3" y="23"/>
                      <a:pt x="3" y="23"/>
                    </a:cubicBezTo>
                    <a:cubicBezTo>
                      <a:pt x="3" y="23"/>
                      <a:pt x="2" y="23"/>
                      <a:pt x="2"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9" name="Freeform 109"/>
              <p:cNvSpPr/>
              <p:nvPr/>
            </p:nvSpPr>
            <p:spPr bwMode="auto">
              <a:xfrm>
                <a:off x="4731993" y="3997216"/>
                <a:ext cx="187095" cy="202062"/>
              </a:xfrm>
              <a:custGeom>
                <a:avLst/>
                <a:gdLst>
                  <a:gd name="T0" fmla="*/ 2 w 16"/>
                  <a:gd name="T1" fmla="*/ 17 h 17"/>
                  <a:gd name="T2" fmla="*/ 0 w 16"/>
                  <a:gd name="T3" fmla="*/ 17 h 17"/>
                  <a:gd name="T4" fmla="*/ 1 w 16"/>
                  <a:gd name="T5" fmla="*/ 15 h 17"/>
                  <a:gd name="T6" fmla="*/ 13 w 16"/>
                  <a:gd name="T7" fmla="*/ 1 h 17"/>
                  <a:gd name="T8" fmla="*/ 16 w 16"/>
                  <a:gd name="T9" fmla="*/ 1 h 17"/>
                  <a:gd name="T10" fmla="*/ 16 w 16"/>
                  <a:gd name="T11" fmla="*/ 3 h 17"/>
                  <a:gd name="T12" fmla="*/ 6 w 16"/>
                  <a:gd name="T13" fmla="*/ 14 h 17"/>
                  <a:gd name="T14" fmla="*/ 6 w 16"/>
                  <a:gd name="T15" fmla="*/ 14 h 17"/>
                  <a:gd name="T16" fmla="*/ 5 w 16"/>
                  <a:gd name="T17" fmla="*/ 16 h 17"/>
                  <a:gd name="T18" fmla="*/ 2 w 16"/>
                  <a:gd name="T19" fmla="*/ 17 h 17"/>
                  <a:gd name="T20" fmla="*/ 2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2" y="17"/>
                    </a:moveTo>
                    <a:cubicBezTo>
                      <a:pt x="1" y="17"/>
                      <a:pt x="1" y="17"/>
                      <a:pt x="0" y="17"/>
                    </a:cubicBezTo>
                    <a:cubicBezTo>
                      <a:pt x="0" y="16"/>
                      <a:pt x="0" y="15"/>
                      <a:pt x="1" y="15"/>
                    </a:cubicBezTo>
                    <a:cubicBezTo>
                      <a:pt x="13" y="1"/>
                      <a:pt x="13" y="1"/>
                      <a:pt x="13" y="1"/>
                    </a:cubicBezTo>
                    <a:cubicBezTo>
                      <a:pt x="14" y="0"/>
                      <a:pt x="15" y="0"/>
                      <a:pt x="16" y="1"/>
                    </a:cubicBezTo>
                    <a:cubicBezTo>
                      <a:pt x="16" y="1"/>
                      <a:pt x="16" y="2"/>
                      <a:pt x="16" y="3"/>
                    </a:cubicBezTo>
                    <a:cubicBezTo>
                      <a:pt x="6" y="14"/>
                      <a:pt x="6" y="14"/>
                      <a:pt x="6" y="14"/>
                    </a:cubicBezTo>
                    <a:cubicBezTo>
                      <a:pt x="6" y="14"/>
                      <a:pt x="6" y="14"/>
                      <a:pt x="6" y="14"/>
                    </a:cubicBezTo>
                    <a:cubicBezTo>
                      <a:pt x="6" y="15"/>
                      <a:pt x="6" y="16"/>
                      <a:pt x="5" y="16"/>
                    </a:cubicBezTo>
                    <a:cubicBezTo>
                      <a:pt x="2" y="17"/>
                      <a:pt x="2" y="17"/>
                      <a:pt x="2" y="17"/>
                    </a:cubicBezTo>
                    <a:cubicBezTo>
                      <a:pt x="2" y="17"/>
                      <a:pt x="2" y="17"/>
                      <a:pt x="2" y="1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0" name="Freeform 110"/>
              <p:cNvSpPr/>
              <p:nvPr/>
            </p:nvSpPr>
            <p:spPr bwMode="auto">
              <a:xfrm>
                <a:off x="4732003" y="4104481"/>
                <a:ext cx="222020" cy="234490"/>
              </a:xfrm>
              <a:custGeom>
                <a:avLst/>
                <a:gdLst>
                  <a:gd name="T0" fmla="*/ 1 w 19"/>
                  <a:gd name="T1" fmla="*/ 20 h 20"/>
                  <a:gd name="T2" fmla="*/ 1 w 19"/>
                  <a:gd name="T3" fmla="*/ 20 h 20"/>
                  <a:gd name="T4" fmla="*/ 0 w 19"/>
                  <a:gd name="T5" fmla="*/ 18 h 20"/>
                  <a:gd name="T6" fmla="*/ 9 w 19"/>
                  <a:gd name="T7" fmla="*/ 8 h 20"/>
                  <a:gd name="T8" fmla="*/ 16 w 19"/>
                  <a:gd name="T9" fmla="*/ 1 h 20"/>
                  <a:gd name="T10" fmla="*/ 18 w 19"/>
                  <a:gd name="T11" fmla="*/ 0 h 20"/>
                  <a:gd name="T12" fmla="*/ 18 w 19"/>
                  <a:gd name="T13" fmla="*/ 2 h 20"/>
                  <a:gd name="T14" fmla="*/ 12 w 19"/>
                  <a:gd name="T15" fmla="*/ 10 h 20"/>
                  <a:gd name="T16" fmla="*/ 3 w 19"/>
                  <a:gd name="T17" fmla="*/ 20 h 20"/>
                  <a:gd name="T18" fmla="*/ 1 w 19"/>
                  <a:gd name="T1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0">
                    <a:moveTo>
                      <a:pt x="1" y="20"/>
                    </a:moveTo>
                    <a:cubicBezTo>
                      <a:pt x="1" y="20"/>
                      <a:pt x="1" y="20"/>
                      <a:pt x="1" y="20"/>
                    </a:cubicBezTo>
                    <a:cubicBezTo>
                      <a:pt x="0" y="20"/>
                      <a:pt x="0" y="19"/>
                      <a:pt x="0" y="18"/>
                    </a:cubicBezTo>
                    <a:cubicBezTo>
                      <a:pt x="2" y="15"/>
                      <a:pt x="6" y="11"/>
                      <a:pt x="9" y="8"/>
                    </a:cubicBezTo>
                    <a:cubicBezTo>
                      <a:pt x="12" y="5"/>
                      <a:pt x="14" y="2"/>
                      <a:pt x="16" y="1"/>
                    </a:cubicBezTo>
                    <a:cubicBezTo>
                      <a:pt x="16" y="0"/>
                      <a:pt x="17" y="0"/>
                      <a:pt x="18" y="0"/>
                    </a:cubicBezTo>
                    <a:cubicBezTo>
                      <a:pt x="18" y="1"/>
                      <a:pt x="19" y="2"/>
                      <a:pt x="18" y="2"/>
                    </a:cubicBezTo>
                    <a:cubicBezTo>
                      <a:pt x="17" y="4"/>
                      <a:pt x="14" y="7"/>
                      <a:pt x="12" y="10"/>
                    </a:cubicBezTo>
                    <a:cubicBezTo>
                      <a:pt x="8" y="13"/>
                      <a:pt x="5" y="17"/>
                      <a:pt x="3" y="20"/>
                    </a:cubicBezTo>
                    <a:cubicBezTo>
                      <a:pt x="2" y="20"/>
                      <a:pt x="2" y="20"/>
                      <a:pt x="1"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1" name="Freeform 111"/>
              <p:cNvSpPr/>
              <p:nvPr/>
            </p:nvSpPr>
            <p:spPr bwMode="auto">
              <a:xfrm>
                <a:off x="4719530" y="4256646"/>
                <a:ext cx="212041" cy="271911"/>
              </a:xfrm>
              <a:custGeom>
                <a:avLst/>
                <a:gdLst>
                  <a:gd name="T0" fmla="*/ 2 w 18"/>
                  <a:gd name="T1" fmla="*/ 23 h 23"/>
                  <a:gd name="T2" fmla="*/ 0 w 18"/>
                  <a:gd name="T3" fmla="*/ 23 h 23"/>
                  <a:gd name="T4" fmla="*/ 0 w 18"/>
                  <a:gd name="T5" fmla="*/ 20 h 23"/>
                  <a:gd name="T6" fmla="*/ 1 w 18"/>
                  <a:gd name="T7" fmla="*/ 19 h 23"/>
                  <a:gd name="T8" fmla="*/ 8 w 18"/>
                  <a:gd name="T9" fmla="*/ 10 h 23"/>
                  <a:gd name="T10" fmla="*/ 15 w 18"/>
                  <a:gd name="T11" fmla="*/ 0 h 23"/>
                  <a:gd name="T12" fmla="*/ 18 w 18"/>
                  <a:gd name="T13" fmla="*/ 0 h 23"/>
                  <a:gd name="T14" fmla="*/ 18 w 18"/>
                  <a:gd name="T15" fmla="*/ 2 h 23"/>
                  <a:gd name="T16" fmla="*/ 10 w 18"/>
                  <a:gd name="T17" fmla="*/ 12 h 23"/>
                  <a:gd name="T18" fmla="*/ 4 w 18"/>
                  <a:gd name="T19" fmla="*/ 21 h 23"/>
                  <a:gd name="T20" fmla="*/ 3 w 18"/>
                  <a:gd name="T21" fmla="*/ 22 h 23"/>
                  <a:gd name="T22" fmla="*/ 2 w 18"/>
                  <a:gd name="T23" fmla="*/ 23 h 23"/>
                  <a:gd name="T24" fmla="*/ 2 w 18"/>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3">
                    <a:moveTo>
                      <a:pt x="2" y="23"/>
                    </a:moveTo>
                    <a:cubicBezTo>
                      <a:pt x="1" y="23"/>
                      <a:pt x="0" y="23"/>
                      <a:pt x="0" y="23"/>
                    </a:cubicBezTo>
                    <a:cubicBezTo>
                      <a:pt x="0" y="22"/>
                      <a:pt x="0" y="21"/>
                      <a:pt x="0" y="20"/>
                    </a:cubicBezTo>
                    <a:cubicBezTo>
                      <a:pt x="0" y="20"/>
                      <a:pt x="1" y="20"/>
                      <a:pt x="1" y="19"/>
                    </a:cubicBezTo>
                    <a:cubicBezTo>
                      <a:pt x="4" y="16"/>
                      <a:pt x="6" y="13"/>
                      <a:pt x="8" y="10"/>
                    </a:cubicBezTo>
                    <a:cubicBezTo>
                      <a:pt x="10" y="7"/>
                      <a:pt x="13" y="4"/>
                      <a:pt x="15" y="0"/>
                    </a:cubicBezTo>
                    <a:cubicBezTo>
                      <a:pt x="16" y="0"/>
                      <a:pt x="17" y="0"/>
                      <a:pt x="18" y="0"/>
                    </a:cubicBezTo>
                    <a:cubicBezTo>
                      <a:pt x="18" y="1"/>
                      <a:pt x="18" y="2"/>
                      <a:pt x="18" y="2"/>
                    </a:cubicBezTo>
                    <a:cubicBezTo>
                      <a:pt x="15" y="6"/>
                      <a:pt x="13" y="9"/>
                      <a:pt x="10" y="12"/>
                    </a:cubicBezTo>
                    <a:cubicBezTo>
                      <a:pt x="8" y="15"/>
                      <a:pt x="6" y="17"/>
                      <a:pt x="4" y="21"/>
                    </a:cubicBezTo>
                    <a:cubicBezTo>
                      <a:pt x="4" y="21"/>
                      <a:pt x="3" y="22"/>
                      <a:pt x="3" y="22"/>
                    </a:cubicBezTo>
                    <a:cubicBezTo>
                      <a:pt x="3" y="23"/>
                      <a:pt x="2" y="23"/>
                      <a:pt x="2" y="23"/>
                    </a:cubicBezTo>
                    <a:cubicBezTo>
                      <a:pt x="2" y="23"/>
                      <a:pt x="2" y="23"/>
                      <a:pt x="2"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2" name="Freeform 112"/>
              <p:cNvSpPr/>
              <p:nvPr/>
            </p:nvSpPr>
            <p:spPr bwMode="auto">
              <a:xfrm>
                <a:off x="4754453" y="4446229"/>
                <a:ext cx="177117" cy="209545"/>
              </a:xfrm>
              <a:custGeom>
                <a:avLst/>
                <a:gdLst>
                  <a:gd name="T0" fmla="*/ 1 w 15"/>
                  <a:gd name="T1" fmla="*/ 18 h 18"/>
                  <a:gd name="T2" fmla="*/ 0 w 15"/>
                  <a:gd name="T3" fmla="*/ 18 h 18"/>
                  <a:gd name="T4" fmla="*/ 0 w 15"/>
                  <a:gd name="T5" fmla="*/ 16 h 18"/>
                  <a:gd name="T6" fmla="*/ 12 w 15"/>
                  <a:gd name="T7" fmla="*/ 0 h 18"/>
                  <a:gd name="T8" fmla="*/ 14 w 15"/>
                  <a:gd name="T9" fmla="*/ 0 h 18"/>
                  <a:gd name="T10" fmla="*/ 15 w 15"/>
                  <a:gd name="T11" fmla="*/ 2 h 18"/>
                  <a:gd name="T12" fmla="*/ 3 w 15"/>
                  <a:gd name="T13" fmla="*/ 18 h 18"/>
                  <a:gd name="T14" fmla="*/ 1 w 15"/>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8">
                    <a:moveTo>
                      <a:pt x="1" y="18"/>
                    </a:moveTo>
                    <a:cubicBezTo>
                      <a:pt x="1" y="18"/>
                      <a:pt x="1" y="18"/>
                      <a:pt x="0" y="18"/>
                    </a:cubicBezTo>
                    <a:cubicBezTo>
                      <a:pt x="0" y="17"/>
                      <a:pt x="0" y="16"/>
                      <a:pt x="0" y="16"/>
                    </a:cubicBezTo>
                    <a:cubicBezTo>
                      <a:pt x="5" y="11"/>
                      <a:pt x="9" y="6"/>
                      <a:pt x="12" y="0"/>
                    </a:cubicBezTo>
                    <a:cubicBezTo>
                      <a:pt x="13" y="0"/>
                      <a:pt x="14" y="0"/>
                      <a:pt x="14" y="0"/>
                    </a:cubicBezTo>
                    <a:cubicBezTo>
                      <a:pt x="15" y="0"/>
                      <a:pt x="15" y="1"/>
                      <a:pt x="15" y="2"/>
                    </a:cubicBezTo>
                    <a:cubicBezTo>
                      <a:pt x="11" y="7"/>
                      <a:pt x="7" y="13"/>
                      <a:pt x="3" y="18"/>
                    </a:cubicBezTo>
                    <a:cubicBezTo>
                      <a:pt x="2" y="18"/>
                      <a:pt x="2" y="18"/>
                      <a:pt x="1" y="1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3" name="Freeform 113"/>
              <p:cNvSpPr/>
              <p:nvPr/>
            </p:nvSpPr>
            <p:spPr bwMode="auto">
              <a:xfrm>
                <a:off x="4744476" y="4585933"/>
                <a:ext cx="187095" cy="236986"/>
              </a:xfrm>
              <a:custGeom>
                <a:avLst/>
                <a:gdLst>
                  <a:gd name="T0" fmla="*/ 2 w 16"/>
                  <a:gd name="T1" fmla="*/ 20 h 20"/>
                  <a:gd name="T2" fmla="*/ 1 w 16"/>
                  <a:gd name="T3" fmla="*/ 20 h 20"/>
                  <a:gd name="T4" fmla="*/ 1 w 16"/>
                  <a:gd name="T5" fmla="*/ 18 h 20"/>
                  <a:gd name="T6" fmla="*/ 13 w 16"/>
                  <a:gd name="T7" fmla="*/ 0 h 20"/>
                  <a:gd name="T8" fmla="*/ 15 w 16"/>
                  <a:gd name="T9" fmla="*/ 0 h 20"/>
                  <a:gd name="T10" fmla="*/ 15 w 16"/>
                  <a:gd name="T11" fmla="*/ 2 h 20"/>
                  <a:gd name="T12" fmla="*/ 3 w 16"/>
                  <a:gd name="T13" fmla="*/ 20 h 20"/>
                  <a:gd name="T14" fmla="*/ 2 w 16"/>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0">
                    <a:moveTo>
                      <a:pt x="2" y="20"/>
                    </a:moveTo>
                    <a:cubicBezTo>
                      <a:pt x="2" y="20"/>
                      <a:pt x="1" y="20"/>
                      <a:pt x="1" y="20"/>
                    </a:cubicBezTo>
                    <a:cubicBezTo>
                      <a:pt x="0" y="20"/>
                      <a:pt x="0" y="19"/>
                      <a:pt x="1" y="18"/>
                    </a:cubicBezTo>
                    <a:cubicBezTo>
                      <a:pt x="13" y="0"/>
                      <a:pt x="13" y="0"/>
                      <a:pt x="13" y="0"/>
                    </a:cubicBezTo>
                    <a:cubicBezTo>
                      <a:pt x="13" y="0"/>
                      <a:pt x="14" y="0"/>
                      <a:pt x="15" y="0"/>
                    </a:cubicBezTo>
                    <a:cubicBezTo>
                      <a:pt x="16" y="0"/>
                      <a:pt x="16" y="1"/>
                      <a:pt x="15" y="2"/>
                    </a:cubicBezTo>
                    <a:cubicBezTo>
                      <a:pt x="3" y="20"/>
                      <a:pt x="3" y="20"/>
                      <a:pt x="3" y="20"/>
                    </a:cubicBezTo>
                    <a:cubicBezTo>
                      <a:pt x="3" y="20"/>
                      <a:pt x="2" y="20"/>
                      <a:pt x="2"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4" name="Freeform 114"/>
              <p:cNvSpPr/>
              <p:nvPr/>
            </p:nvSpPr>
            <p:spPr bwMode="auto">
              <a:xfrm>
                <a:off x="4719529" y="4763040"/>
                <a:ext cx="212041" cy="246964"/>
              </a:xfrm>
              <a:custGeom>
                <a:avLst/>
                <a:gdLst>
                  <a:gd name="T0" fmla="*/ 1 w 18"/>
                  <a:gd name="T1" fmla="*/ 21 h 21"/>
                  <a:gd name="T2" fmla="*/ 0 w 18"/>
                  <a:gd name="T3" fmla="*/ 21 h 21"/>
                  <a:gd name="T4" fmla="*/ 0 w 18"/>
                  <a:gd name="T5" fmla="*/ 19 h 21"/>
                  <a:gd name="T6" fmla="*/ 15 w 18"/>
                  <a:gd name="T7" fmla="*/ 0 h 21"/>
                  <a:gd name="T8" fmla="*/ 17 w 18"/>
                  <a:gd name="T9" fmla="*/ 0 h 21"/>
                  <a:gd name="T10" fmla="*/ 17 w 18"/>
                  <a:gd name="T11" fmla="*/ 2 h 21"/>
                  <a:gd name="T12" fmla="*/ 5 w 18"/>
                  <a:gd name="T13" fmla="*/ 18 h 21"/>
                  <a:gd name="T14" fmla="*/ 4 w 18"/>
                  <a:gd name="T15" fmla="*/ 20 h 21"/>
                  <a:gd name="T16" fmla="*/ 2 w 18"/>
                  <a:gd name="T17" fmla="*/ 21 h 21"/>
                  <a:gd name="T18" fmla="*/ 1 w 18"/>
                  <a:gd name="T1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1">
                    <a:moveTo>
                      <a:pt x="1" y="21"/>
                    </a:moveTo>
                    <a:cubicBezTo>
                      <a:pt x="1" y="21"/>
                      <a:pt x="1" y="21"/>
                      <a:pt x="0" y="21"/>
                    </a:cubicBezTo>
                    <a:cubicBezTo>
                      <a:pt x="0" y="20"/>
                      <a:pt x="0" y="19"/>
                      <a:pt x="0" y="19"/>
                    </a:cubicBezTo>
                    <a:cubicBezTo>
                      <a:pt x="15" y="0"/>
                      <a:pt x="15" y="0"/>
                      <a:pt x="15" y="0"/>
                    </a:cubicBezTo>
                    <a:cubicBezTo>
                      <a:pt x="15" y="0"/>
                      <a:pt x="16" y="0"/>
                      <a:pt x="17" y="0"/>
                    </a:cubicBezTo>
                    <a:cubicBezTo>
                      <a:pt x="18" y="1"/>
                      <a:pt x="18" y="2"/>
                      <a:pt x="17" y="2"/>
                    </a:cubicBezTo>
                    <a:cubicBezTo>
                      <a:pt x="5" y="18"/>
                      <a:pt x="5" y="18"/>
                      <a:pt x="5" y="18"/>
                    </a:cubicBezTo>
                    <a:cubicBezTo>
                      <a:pt x="5" y="19"/>
                      <a:pt x="4" y="19"/>
                      <a:pt x="4" y="20"/>
                    </a:cubicBezTo>
                    <a:cubicBezTo>
                      <a:pt x="2" y="21"/>
                      <a:pt x="2" y="21"/>
                      <a:pt x="2" y="21"/>
                    </a:cubicBezTo>
                    <a:cubicBezTo>
                      <a:pt x="2" y="21"/>
                      <a:pt x="2" y="21"/>
                      <a:pt x="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85" name="Freeform 115"/>
              <p:cNvSpPr/>
              <p:nvPr/>
            </p:nvSpPr>
            <p:spPr bwMode="auto">
              <a:xfrm>
                <a:off x="4744478" y="4905219"/>
                <a:ext cx="199568" cy="269414"/>
              </a:xfrm>
              <a:custGeom>
                <a:avLst/>
                <a:gdLst>
                  <a:gd name="T0" fmla="*/ 3 w 17"/>
                  <a:gd name="T1" fmla="*/ 23 h 23"/>
                  <a:gd name="T2" fmla="*/ 1 w 17"/>
                  <a:gd name="T3" fmla="*/ 22 h 23"/>
                  <a:gd name="T4" fmla="*/ 1 w 17"/>
                  <a:gd name="T5" fmla="*/ 19 h 23"/>
                  <a:gd name="T6" fmla="*/ 14 w 17"/>
                  <a:gd name="T7" fmla="*/ 1 h 23"/>
                  <a:gd name="T8" fmla="*/ 16 w 17"/>
                  <a:gd name="T9" fmla="*/ 1 h 23"/>
                  <a:gd name="T10" fmla="*/ 17 w 17"/>
                  <a:gd name="T11" fmla="*/ 3 h 23"/>
                  <a:gd name="T12" fmla="*/ 4 w 17"/>
                  <a:gd name="T13" fmla="*/ 20 h 23"/>
                  <a:gd name="T14" fmla="*/ 4 w 17"/>
                  <a:gd name="T15" fmla="*/ 22 h 23"/>
                  <a:gd name="T16" fmla="*/ 3 w 17"/>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3">
                    <a:moveTo>
                      <a:pt x="3" y="23"/>
                    </a:moveTo>
                    <a:cubicBezTo>
                      <a:pt x="2" y="23"/>
                      <a:pt x="2" y="22"/>
                      <a:pt x="1" y="22"/>
                    </a:cubicBezTo>
                    <a:cubicBezTo>
                      <a:pt x="1" y="22"/>
                      <a:pt x="0" y="20"/>
                      <a:pt x="1" y="19"/>
                    </a:cubicBezTo>
                    <a:cubicBezTo>
                      <a:pt x="6" y="13"/>
                      <a:pt x="10" y="7"/>
                      <a:pt x="14" y="1"/>
                    </a:cubicBezTo>
                    <a:cubicBezTo>
                      <a:pt x="15" y="0"/>
                      <a:pt x="16" y="0"/>
                      <a:pt x="16" y="1"/>
                    </a:cubicBezTo>
                    <a:cubicBezTo>
                      <a:pt x="17" y="1"/>
                      <a:pt x="17" y="2"/>
                      <a:pt x="17" y="3"/>
                    </a:cubicBezTo>
                    <a:cubicBezTo>
                      <a:pt x="12" y="8"/>
                      <a:pt x="8" y="14"/>
                      <a:pt x="4" y="20"/>
                    </a:cubicBezTo>
                    <a:cubicBezTo>
                      <a:pt x="5" y="21"/>
                      <a:pt x="4" y="22"/>
                      <a:pt x="4" y="22"/>
                    </a:cubicBezTo>
                    <a:cubicBezTo>
                      <a:pt x="3" y="23"/>
                      <a:pt x="3" y="23"/>
                      <a:pt x="3"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grpSp>
          <p:nvGrpSpPr>
            <p:cNvPr id="59" name="组合 58"/>
            <p:cNvGrpSpPr/>
            <p:nvPr/>
          </p:nvGrpSpPr>
          <p:grpSpPr>
            <a:xfrm>
              <a:off x="5732336" y="4104480"/>
              <a:ext cx="571259" cy="1085981"/>
              <a:chOff x="4380244" y="3667935"/>
              <a:chExt cx="586230" cy="1541657"/>
            </a:xfrm>
            <a:grpFill/>
          </p:grpSpPr>
          <p:sp>
            <p:nvSpPr>
              <p:cNvPr id="60" name="Freeform 76"/>
              <p:cNvSpPr/>
              <p:nvPr/>
            </p:nvSpPr>
            <p:spPr bwMode="auto">
              <a:xfrm>
                <a:off x="4380244" y="3857524"/>
                <a:ext cx="386661" cy="1339594"/>
              </a:xfrm>
              <a:custGeom>
                <a:avLst/>
                <a:gdLst>
                  <a:gd name="T0" fmla="*/ 30 w 33"/>
                  <a:gd name="T1" fmla="*/ 114 h 114"/>
                  <a:gd name="T2" fmla="*/ 30 w 33"/>
                  <a:gd name="T3" fmla="*/ 114 h 114"/>
                  <a:gd name="T4" fmla="*/ 28 w 33"/>
                  <a:gd name="T5" fmla="*/ 112 h 114"/>
                  <a:gd name="T6" fmla="*/ 28 w 33"/>
                  <a:gd name="T7" fmla="*/ 5 h 114"/>
                  <a:gd name="T8" fmla="*/ 4 w 33"/>
                  <a:gd name="T9" fmla="*/ 4 h 114"/>
                  <a:gd name="T10" fmla="*/ 5 w 33"/>
                  <a:gd name="T11" fmla="*/ 112 h 114"/>
                  <a:gd name="T12" fmla="*/ 3 w 33"/>
                  <a:gd name="T13" fmla="*/ 114 h 114"/>
                  <a:gd name="T14" fmla="*/ 3 w 33"/>
                  <a:gd name="T15" fmla="*/ 114 h 114"/>
                  <a:gd name="T16" fmla="*/ 1 w 33"/>
                  <a:gd name="T17" fmla="*/ 111 h 114"/>
                  <a:gd name="T18" fmla="*/ 0 w 33"/>
                  <a:gd name="T19" fmla="*/ 2 h 114"/>
                  <a:gd name="T20" fmla="*/ 1 w 33"/>
                  <a:gd name="T21" fmla="*/ 1 h 114"/>
                  <a:gd name="T22" fmla="*/ 2 w 33"/>
                  <a:gd name="T23" fmla="*/ 0 h 114"/>
                  <a:gd name="T24" fmla="*/ 2 w 33"/>
                  <a:gd name="T25" fmla="*/ 0 h 114"/>
                  <a:gd name="T26" fmla="*/ 30 w 33"/>
                  <a:gd name="T27" fmla="*/ 1 h 114"/>
                  <a:gd name="T28" fmla="*/ 32 w 33"/>
                  <a:gd name="T29" fmla="*/ 3 h 114"/>
                  <a:gd name="T30" fmla="*/ 32 w 33"/>
                  <a:gd name="T31" fmla="*/ 112 h 114"/>
                  <a:gd name="T32" fmla="*/ 30 w 33"/>
                  <a:gd name="T33"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14">
                    <a:moveTo>
                      <a:pt x="30" y="114"/>
                    </a:moveTo>
                    <a:cubicBezTo>
                      <a:pt x="30" y="114"/>
                      <a:pt x="30" y="114"/>
                      <a:pt x="30" y="114"/>
                    </a:cubicBezTo>
                    <a:cubicBezTo>
                      <a:pt x="29" y="114"/>
                      <a:pt x="28" y="113"/>
                      <a:pt x="28" y="112"/>
                    </a:cubicBezTo>
                    <a:cubicBezTo>
                      <a:pt x="29" y="86"/>
                      <a:pt x="28" y="17"/>
                      <a:pt x="28" y="5"/>
                    </a:cubicBezTo>
                    <a:cubicBezTo>
                      <a:pt x="23" y="5"/>
                      <a:pt x="13" y="4"/>
                      <a:pt x="4" y="4"/>
                    </a:cubicBezTo>
                    <a:cubicBezTo>
                      <a:pt x="5" y="29"/>
                      <a:pt x="5" y="77"/>
                      <a:pt x="5" y="112"/>
                    </a:cubicBezTo>
                    <a:cubicBezTo>
                      <a:pt x="5" y="113"/>
                      <a:pt x="4" y="114"/>
                      <a:pt x="3" y="114"/>
                    </a:cubicBezTo>
                    <a:cubicBezTo>
                      <a:pt x="3" y="114"/>
                      <a:pt x="3" y="114"/>
                      <a:pt x="3" y="114"/>
                    </a:cubicBezTo>
                    <a:cubicBezTo>
                      <a:pt x="1" y="113"/>
                      <a:pt x="1" y="113"/>
                      <a:pt x="1" y="111"/>
                    </a:cubicBezTo>
                    <a:cubicBezTo>
                      <a:pt x="1" y="76"/>
                      <a:pt x="1" y="26"/>
                      <a:pt x="0" y="2"/>
                    </a:cubicBezTo>
                    <a:cubicBezTo>
                      <a:pt x="0" y="2"/>
                      <a:pt x="1" y="1"/>
                      <a:pt x="1" y="1"/>
                    </a:cubicBezTo>
                    <a:cubicBezTo>
                      <a:pt x="1" y="0"/>
                      <a:pt x="2" y="0"/>
                      <a:pt x="2" y="0"/>
                    </a:cubicBezTo>
                    <a:cubicBezTo>
                      <a:pt x="2" y="0"/>
                      <a:pt x="2" y="0"/>
                      <a:pt x="2" y="0"/>
                    </a:cubicBezTo>
                    <a:cubicBezTo>
                      <a:pt x="13" y="0"/>
                      <a:pt x="30" y="1"/>
                      <a:pt x="30" y="1"/>
                    </a:cubicBezTo>
                    <a:cubicBezTo>
                      <a:pt x="31" y="1"/>
                      <a:pt x="32" y="2"/>
                      <a:pt x="32" y="3"/>
                    </a:cubicBezTo>
                    <a:cubicBezTo>
                      <a:pt x="32" y="4"/>
                      <a:pt x="33" y="84"/>
                      <a:pt x="32" y="112"/>
                    </a:cubicBezTo>
                    <a:cubicBezTo>
                      <a:pt x="32" y="113"/>
                      <a:pt x="31" y="114"/>
                      <a:pt x="30" y="1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1" name="Freeform 77"/>
              <p:cNvSpPr/>
              <p:nvPr/>
            </p:nvSpPr>
            <p:spPr bwMode="auto">
              <a:xfrm>
                <a:off x="4380244" y="3667935"/>
                <a:ext cx="586229" cy="246966"/>
              </a:xfrm>
              <a:custGeom>
                <a:avLst/>
                <a:gdLst>
                  <a:gd name="T0" fmla="*/ 31 w 50"/>
                  <a:gd name="T1" fmla="*/ 21 h 21"/>
                  <a:gd name="T2" fmla="*/ 29 w 50"/>
                  <a:gd name="T3" fmla="*/ 20 h 21"/>
                  <a:gd name="T4" fmla="*/ 29 w 50"/>
                  <a:gd name="T5" fmla="*/ 17 h 21"/>
                  <a:gd name="T6" fmla="*/ 37 w 50"/>
                  <a:gd name="T7" fmla="*/ 10 h 21"/>
                  <a:gd name="T8" fmla="*/ 42 w 50"/>
                  <a:gd name="T9" fmla="*/ 4 h 21"/>
                  <a:gd name="T10" fmla="*/ 21 w 50"/>
                  <a:gd name="T11" fmla="*/ 4 h 21"/>
                  <a:gd name="T12" fmla="*/ 4 w 50"/>
                  <a:gd name="T13" fmla="*/ 20 h 21"/>
                  <a:gd name="T14" fmla="*/ 1 w 50"/>
                  <a:gd name="T15" fmla="*/ 19 h 21"/>
                  <a:gd name="T16" fmla="*/ 1 w 50"/>
                  <a:gd name="T17" fmla="*/ 17 h 21"/>
                  <a:gd name="T18" fmla="*/ 19 w 50"/>
                  <a:gd name="T19" fmla="*/ 1 h 21"/>
                  <a:gd name="T20" fmla="*/ 21 w 50"/>
                  <a:gd name="T21" fmla="*/ 0 h 21"/>
                  <a:gd name="T22" fmla="*/ 48 w 50"/>
                  <a:gd name="T23" fmla="*/ 0 h 21"/>
                  <a:gd name="T24" fmla="*/ 49 w 50"/>
                  <a:gd name="T25" fmla="*/ 2 h 21"/>
                  <a:gd name="T26" fmla="*/ 49 w 50"/>
                  <a:gd name="T27" fmla="*/ 4 h 21"/>
                  <a:gd name="T28" fmla="*/ 40 w 50"/>
                  <a:gd name="T29" fmla="*/ 13 h 21"/>
                  <a:gd name="T30" fmla="*/ 32 w 50"/>
                  <a:gd name="T31" fmla="*/ 20 h 21"/>
                  <a:gd name="T32" fmla="*/ 31 w 50"/>
                  <a:gd name="T3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21">
                    <a:moveTo>
                      <a:pt x="31" y="21"/>
                    </a:moveTo>
                    <a:cubicBezTo>
                      <a:pt x="30" y="21"/>
                      <a:pt x="30" y="21"/>
                      <a:pt x="29" y="20"/>
                    </a:cubicBezTo>
                    <a:cubicBezTo>
                      <a:pt x="28" y="19"/>
                      <a:pt x="28" y="18"/>
                      <a:pt x="29" y="17"/>
                    </a:cubicBezTo>
                    <a:cubicBezTo>
                      <a:pt x="32" y="15"/>
                      <a:pt x="35" y="12"/>
                      <a:pt x="37" y="10"/>
                    </a:cubicBezTo>
                    <a:cubicBezTo>
                      <a:pt x="39" y="8"/>
                      <a:pt x="40" y="6"/>
                      <a:pt x="42" y="4"/>
                    </a:cubicBezTo>
                    <a:cubicBezTo>
                      <a:pt x="35" y="4"/>
                      <a:pt x="24" y="4"/>
                      <a:pt x="21" y="4"/>
                    </a:cubicBezTo>
                    <a:cubicBezTo>
                      <a:pt x="19" y="6"/>
                      <a:pt x="13" y="12"/>
                      <a:pt x="4" y="20"/>
                    </a:cubicBezTo>
                    <a:cubicBezTo>
                      <a:pt x="3" y="20"/>
                      <a:pt x="2" y="20"/>
                      <a:pt x="1" y="19"/>
                    </a:cubicBezTo>
                    <a:cubicBezTo>
                      <a:pt x="0" y="19"/>
                      <a:pt x="0" y="17"/>
                      <a:pt x="1" y="17"/>
                    </a:cubicBezTo>
                    <a:cubicBezTo>
                      <a:pt x="12" y="8"/>
                      <a:pt x="19" y="1"/>
                      <a:pt x="19" y="1"/>
                    </a:cubicBezTo>
                    <a:cubicBezTo>
                      <a:pt x="20" y="1"/>
                      <a:pt x="20" y="0"/>
                      <a:pt x="21" y="0"/>
                    </a:cubicBezTo>
                    <a:cubicBezTo>
                      <a:pt x="21" y="0"/>
                      <a:pt x="39" y="0"/>
                      <a:pt x="48" y="0"/>
                    </a:cubicBezTo>
                    <a:cubicBezTo>
                      <a:pt x="48" y="0"/>
                      <a:pt x="49" y="1"/>
                      <a:pt x="49" y="2"/>
                    </a:cubicBezTo>
                    <a:cubicBezTo>
                      <a:pt x="50" y="3"/>
                      <a:pt x="49" y="3"/>
                      <a:pt x="49" y="4"/>
                    </a:cubicBezTo>
                    <a:cubicBezTo>
                      <a:pt x="45" y="7"/>
                      <a:pt x="43" y="10"/>
                      <a:pt x="40" y="13"/>
                    </a:cubicBezTo>
                    <a:cubicBezTo>
                      <a:pt x="37" y="15"/>
                      <a:pt x="35" y="17"/>
                      <a:pt x="32" y="20"/>
                    </a:cubicBezTo>
                    <a:cubicBezTo>
                      <a:pt x="32" y="21"/>
                      <a:pt x="31" y="21"/>
                      <a:pt x="3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2" name="Freeform 78"/>
              <p:cNvSpPr/>
              <p:nvPr/>
            </p:nvSpPr>
            <p:spPr bwMode="auto">
              <a:xfrm>
                <a:off x="4909098" y="3667935"/>
                <a:ext cx="57376" cy="1424411"/>
              </a:xfrm>
              <a:custGeom>
                <a:avLst/>
                <a:gdLst>
                  <a:gd name="T0" fmla="*/ 3 w 5"/>
                  <a:gd name="T1" fmla="*/ 121 h 121"/>
                  <a:gd name="T2" fmla="*/ 1 w 5"/>
                  <a:gd name="T3" fmla="*/ 119 h 121"/>
                  <a:gd name="T4" fmla="*/ 1 w 5"/>
                  <a:gd name="T5" fmla="*/ 2 h 121"/>
                  <a:gd name="T6" fmla="*/ 3 w 5"/>
                  <a:gd name="T7" fmla="*/ 1 h 121"/>
                  <a:gd name="T8" fmla="*/ 5 w 5"/>
                  <a:gd name="T9" fmla="*/ 3 h 121"/>
                  <a:gd name="T10" fmla="*/ 5 w 5"/>
                  <a:gd name="T11" fmla="*/ 119 h 121"/>
                  <a:gd name="T12" fmla="*/ 3 w 5"/>
                  <a:gd name="T13" fmla="*/ 121 h 121"/>
                  <a:gd name="T14" fmla="*/ 3 w 5"/>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1">
                    <a:moveTo>
                      <a:pt x="3" y="121"/>
                    </a:moveTo>
                    <a:cubicBezTo>
                      <a:pt x="2" y="121"/>
                      <a:pt x="1" y="120"/>
                      <a:pt x="1" y="119"/>
                    </a:cubicBezTo>
                    <a:cubicBezTo>
                      <a:pt x="1" y="100"/>
                      <a:pt x="0" y="4"/>
                      <a:pt x="1" y="2"/>
                    </a:cubicBezTo>
                    <a:cubicBezTo>
                      <a:pt x="1" y="1"/>
                      <a:pt x="2" y="0"/>
                      <a:pt x="3" y="1"/>
                    </a:cubicBezTo>
                    <a:cubicBezTo>
                      <a:pt x="4" y="1"/>
                      <a:pt x="5" y="2"/>
                      <a:pt x="5" y="3"/>
                    </a:cubicBezTo>
                    <a:cubicBezTo>
                      <a:pt x="4" y="6"/>
                      <a:pt x="5" y="89"/>
                      <a:pt x="5" y="119"/>
                    </a:cubicBezTo>
                    <a:cubicBezTo>
                      <a:pt x="5" y="120"/>
                      <a:pt x="4" y="121"/>
                      <a:pt x="3" y="121"/>
                    </a:cubicBezTo>
                    <a:cubicBezTo>
                      <a:pt x="3" y="121"/>
                      <a:pt x="3" y="121"/>
                      <a:pt x="3" y="1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3" name="Freeform 79"/>
              <p:cNvSpPr/>
              <p:nvPr/>
            </p:nvSpPr>
            <p:spPr bwMode="auto">
              <a:xfrm>
                <a:off x="4390223" y="5152216"/>
                <a:ext cx="376683" cy="57376"/>
              </a:xfrm>
              <a:custGeom>
                <a:avLst/>
                <a:gdLst>
                  <a:gd name="T0" fmla="*/ 30 w 32"/>
                  <a:gd name="T1" fmla="*/ 5 h 5"/>
                  <a:gd name="T2" fmla="*/ 30 w 32"/>
                  <a:gd name="T3" fmla="*/ 5 h 5"/>
                  <a:gd name="T4" fmla="*/ 16 w 32"/>
                  <a:gd name="T5" fmla="*/ 4 h 5"/>
                  <a:gd name="T6" fmla="*/ 2 w 32"/>
                  <a:gd name="T7" fmla="*/ 4 h 5"/>
                  <a:gd name="T8" fmla="*/ 0 w 32"/>
                  <a:gd name="T9" fmla="*/ 2 h 5"/>
                  <a:gd name="T10" fmla="*/ 2 w 32"/>
                  <a:gd name="T11" fmla="*/ 0 h 5"/>
                  <a:gd name="T12" fmla="*/ 16 w 32"/>
                  <a:gd name="T13" fmla="*/ 0 h 5"/>
                  <a:gd name="T14" fmla="*/ 30 w 32"/>
                  <a:gd name="T15" fmla="*/ 1 h 5"/>
                  <a:gd name="T16" fmla="*/ 32 w 32"/>
                  <a:gd name="T17" fmla="*/ 3 h 5"/>
                  <a:gd name="T18" fmla="*/ 30 w 3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5">
                    <a:moveTo>
                      <a:pt x="30" y="5"/>
                    </a:moveTo>
                    <a:cubicBezTo>
                      <a:pt x="30" y="5"/>
                      <a:pt x="30" y="5"/>
                      <a:pt x="30" y="5"/>
                    </a:cubicBezTo>
                    <a:cubicBezTo>
                      <a:pt x="24" y="5"/>
                      <a:pt x="20" y="5"/>
                      <a:pt x="16" y="4"/>
                    </a:cubicBezTo>
                    <a:cubicBezTo>
                      <a:pt x="11" y="4"/>
                      <a:pt x="7" y="4"/>
                      <a:pt x="2" y="4"/>
                    </a:cubicBezTo>
                    <a:cubicBezTo>
                      <a:pt x="1" y="4"/>
                      <a:pt x="0" y="3"/>
                      <a:pt x="0" y="2"/>
                    </a:cubicBezTo>
                    <a:cubicBezTo>
                      <a:pt x="0" y="1"/>
                      <a:pt x="1" y="0"/>
                      <a:pt x="2" y="0"/>
                    </a:cubicBezTo>
                    <a:cubicBezTo>
                      <a:pt x="7" y="0"/>
                      <a:pt x="12" y="0"/>
                      <a:pt x="16" y="0"/>
                    </a:cubicBezTo>
                    <a:cubicBezTo>
                      <a:pt x="20" y="1"/>
                      <a:pt x="24" y="1"/>
                      <a:pt x="30" y="1"/>
                    </a:cubicBezTo>
                    <a:cubicBezTo>
                      <a:pt x="31" y="1"/>
                      <a:pt x="32" y="2"/>
                      <a:pt x="32" y="3"/>
                    </a:cubicBezTo>
                    <a:cubicBezTo>
                      <a:pt x="32" y="4"/>
                      <a:pt x="31" y="5"/>
                      <a:pt x="30"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4" name="Freeform 80"/>
              <p:cNvSpPr/>
              <p:nvPr/>
            </p:nvSpPr>
            <p:spPr bwMode="auto">
              <a:xfrm>
                <a:off x="4709530" y="5044947"/>
                <a:ext cx="256942" cy="164644"/>
              </a:xfrm>
              <a:custGeom>
                <a:avLst/>
                <a:gdLst>
                  <a:gd name="T0" fmla="*/ 2 w 22"/>
                  <a:gd name="T1" fmla="*/ 14 h 14"/>
                  <a:gd name="T2" fmla="*/ 1 w 22"/>
                  <a:gd name="T3" fmla="*/ 13 h 14"/>
                  <a:gd name="T4" fmla="*/ 2 w 22"/>
                  <a:gd name="T5" fmla="*/ 10 h 14"/>
                  <a:gd name="T6" fmla="*/ 19 w 22"/>
                  <a:gd name="T7" fmla="*/ 0 h 14"/>
                  <a:gd name="T8" fmla="*/ 22 w 22"/>
                  <a:gd name="T9" fmla="*/ 1 h 14"/>
                  <a:gd name="T10" fmla="*/ 21 w 22"/>
                  <a:gd name="T11" fmla="*/ 4 h 14"/>
                  <a:gd name="T12" fmla="*/ 3 w 22"/>
                  <a:gd name="T13" fmla="*/ 14 h 14"/>
                  <a:gd name="T14" fmla="*/ 2 w 22"/>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4">
                    <a:moveTo>
                      <a:pt x="2" y="14"/>
                    </a:moveTo>
                    <a:cubicBezTo>
                      <a:pt x="2" y="14"/>
                      <a:pt x="1" y="14"/>
                      <a:pt x="1" y="13"/>
                    </a:cubicBezTo>
                    <a:cubicBezTo>
                      <a:pt x="0" y="12"/>
                      <a:pt x="1" y="11"/>
                      <a:pt x="2" y="10"/>
                    </a:cubicBezTo>
                    <a:cubicBezTo>
                      <a:pt x="8" y="8"/>
                      <a:pt x="13" y="4"/>
                      <a:pt x="19" y="0"/>
                    </a:cubicBezTo>
                    <a:cubicBezTo>
                      <a:pt x="20" y="0"/>
                      <a:pt x="21" y="0"/>
                      <a:pt x="22" y="1"/>
                    </a:cubicBezTo>
                    <a:cubicBezTo>
                      <a:pt x="22" y="2"/>
                      <a:pt x="22" y="3"/>
                      <a:pt x="21" y="4"/>
                    </a:cubicBezTo>
                    <a:cubicBezTo>
                      <a:pt x="15" y="8"/>
                      <a:pt x="9" y="11"/>
                      <a:pt x="3" y="14"/>
                    </a:cubicBezTo>
                    <a:cubicBezTo>
                      <a:pt x="3" y="14"/>
                      <a:pt x="3" y="14"/>
                      <a:pt x="2" y="1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5" name="Freeform 108"/>
              <p:cNvSpPr/>
              <p:nvPr/>
            </p:nvSpPr>
            <p:spPr bwMode="auto">
              <a:xfrm>
                <a:off x="4709544" y="3832571"/>
                <a:ext cx="222020" cy="271911"/>
              </a:xfrm>
              <a:custGeom>
                <a:avLst/>
                <a:gdLst>
                  <a:gd name="T0" fmla="*/ 2 w 19"/>
                  <a:gd name="T1" fmla="*/ 23 h 23"/>
                  <a:gd name="T2" fmla="*/ 1 w 19"/>
                  <a:gd name="T3" fmla="*/ 23 h 23"/>
                  <a:gd name="T4" fmla="*/ 1 w 19"/>
                  <a:gd name="T5" fmla="*/ 21 h 23"/>
                  <a:gd name="T6" fmla="*/ 16 w 19"/>
                  <a:gd name="T7" fmla="*/ 0 h 23"/>
                  <a:gd name="T8" fmla="*/ 19 w 19"/>
                  <a:gd name="T9" fmla="*/ 0 h 23"/>
                  <a:gd name="T10" fmla="*/ 19 w 19"/>
                  <a:gd name="T11" fmla="*/ 2 h 23"/>
                  <a:gd name="T12" fmla="*/ 3 w 19"/>
                  <a:gd name="T13" fmla="*/ 23 h 23"/>
                  <a:gd name="T14" fmla="*/ 2 w 19"/>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3">
                    <a:moveTo>
                      <a:pt x="2" y="23"/>
                    </a:moveTo>
                    <a:cubicBezTo>
                      <a:pt x="2" y="23"/>
                      <a:pt x="1" y="23"/>
                      <a:pt x="1" y="23"/>
                    </a:cubicBezTo>
                    <a:cubicBezTo>
                      <a:pt x="0" y="22"/>
                      <a:pt x="0" y="21"/>
                      <a:pt x="1" y="21"/>
                    </a:cubicBezTo>
                    <a:cubicBezTo>
                      <a:pt x="16" y="0"/>
                      <a:pt x="16" y="0"/>
                      <a:pt x="16" y="0"/>
                    </a:cubicBezTo>
                    <a:cubicBezTo>
                      <a:pt x="17" y="0"/>
                      <a:pt x="18" y="0"/>
                      <a:pt x="19" y="0"/>
                    </a:cubicBezTo>
                    <a:cubicBezTo>
                      <a:pt x="19" y="1"/>
                      <a:pt x="19" y="2"/>
                      <a:pt x="19" y="2"/>
                    </a:cubicBezTo>
                    <a:cubicBezTo>
                      <a:pt x="3" y="23"/>
                      <a:pt x="3" y="23"/>
                      <a:pt x="3" y="23"/>
                    </a:cubicBezTo>
                    <a:cubicBezTo>
                      <a:pt x="3" y="23"/>
                      <a:pt x="2" y="23"/>
                      <a:pt x="2"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6" name="Freeform 109"/>
              <p:cNvSpPr/>
              <p:nvPr/>
            </p:nvSpPr>
            <p:spPr bwMode="auto">
              <a:xfrm>
                <a:off x="4731993" y="3997216"/>
                <a:ext cx="187095" cy="202062"/>
              </a:xfrm>
              <a:custGeom>
                <a:avLst/>
                <a:gdLst>
                  <a:gd name="T0" fmla="*/ 2 w 16"/>
                  <a:gd name="T1" fmla="*/ 17 h 17"/>
                  <a:gd name="T2" fmla="*/ 0 w 16"/>
                  <a:gd name="T3" fmla="*/ 17 h 17"/>
                  <a:gd name="T4" fmla="*/ 1 w 16"/>
                  <a:gd name="T5" fmla="*/ 15 h 17"/>
                  <a:gd name="T6" fmla="*/ 13 w 16"/>
                  <a:gd name="T7" fmla="*/ 1 h 17"/>
                  <a:gd name="T8" fmla="*/ 16 w 16"/>
                  <a:gd name="T9" fmla="*/ 1 h 17"/>
                  <a:gd name="T10" fmla="*/ 16 w 16"/>
                  <a:gd name="T11" fmla="*/ 3 h 17"/>
                  <a:gd name="T12" fmla="*/ 6 w 16"/>
                  <a:gd name="T13" fmla="*/ 14 h 17"/>
                  <a:gd name="T14" fmla="*/ 6 w 16"/>
                  <a:gd name="T15" fmla="*/ 14 h 17"/>
                  <a:gd name="T16" fmla="*/ 5 w 16"/>
                  <a:gd name="T17" fmla="*/ 16 h 17"/>
                  <a:gd name="T18" fmla="*/ 2 w 16"/>
                  <a:gd name="T19" fmla="*/ 17 h 17"/>
                  <a:gd name="T20" fmla="*/ 2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2" y="17"/>
                    </a:moveTo>
                    <a:cubicBezTo>
                      <a:pt x="1" y="17"/>
                      <a:pt x="1" y="17"/>
                      <a:pt x="0" y="17"/>
                    </a:cubicBezTo>
                    <a:cubicBezTo>
                      <a:pt x="0" y="16"/>
                      <a:pt x="0" y="15"/>
                      <a:pt x="1" y="15"/>
                    </a:cubicBezTo>
                    <a:cubicBezTo>
                      <a:pt x="13" y="1"/>
                      <a:pt x="13" y="1"/>
                      <a:pt x="13" y="1"/>
                    </a:cubicBezTo>
                    <a:cubicBezTo>
                      <a:pt x="14" y="0"/>
                      <a:pt x="15" y="0"/>
                      <a:pt x="16" y="1"/>
                    </a:cubicBezTo>
                    <a:cubicBezTo>
                      <a:pt x="16" y="1"/>
                      <a:pt x="16" y="2"/>
                      <a:pt x="16" y="3"/>
                    </a:cubicBezTo>
                    <a:cubicBezTo>
                      <a:pt x="6" y="14"/>
                      <a:pt x="6" y="14"/>
                      <a:pt x="6" y="14"/>
                    </a:cubicBezTo>
                    <a:cubicBezTo>
                      <a:pt x="6" y="14"/>
                      <a:pt x="6" y="14"/>
                      <a:pt x="6" y="14"/>
                    </a:cubicBezTo>
                    <a:cubicBezTo>
                      <a:pt x="6" y="15"/>
                      <a:pt x="6" y="16"/>
                      <a:pt x="5" y="16"/>
                    </a:cubicBezTo>
                    <a:cubicBezTo>
                      <a:pt x="2" y="17"/>
                      <a:pt x="2" y="17"/>
                      <a:pt x="2" y="17"/>
                    </a:cubicBezTo>
                    <a:cubicBezTo>
                      <a:pt x="2" y="17"/>
                      <a:pt x="2" y="17"/>
                      <a:pt x="2" y="17"/>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7" name="Freeform 110"/>
              <p:cNvSpPr/>
              <p:nvPr/>
            </p:nvSpPr>
            <p:spPr bwMode="auto">
              <a:xfrm>
                <a:off x="4732003" y="4104481"/>
                <a:ext cx="222020" cy="234490"/>
              </a:xfrm>
              <a:custGeom>
                <a:avLst/>
                <a:gdLst>
                  <a:gd name="T0" fmla="*/ 1 w 19"/>
                  <a:gd name="T1" fmla="*/ 20 h 20"/>
                  <a:gd name="T2" fmla="*/ 1 w 19"/>
                  <a:gd name="T3" fmla="*/ 20 h 20"/>
                  <a:gd name="T4" fmla="*/ 0 w 19"/>
                  <a:gd name="T5" fmla="*/ 18 h 20"/>
                  <a:gd name="T6" fmla="*/ 9 w 19"/>
                  <a:gd name="T7" fmla="*/ 8 h 20"/>
                  <a:gd name="T8" fmla="*/ 16 w 19"/>
                  <a:gd name="T9" fmla="*/ 1 h 20"/>
                  <a:gd name="T10" fmla="*/ 18 w 19"/>
                  <a:gd name="T11" fmla="*/ 0 h 20"/>
                  <a:gd name="T12" fmla="*/ 18 w 19"/>
                  <a:gd name="T13" fmla="*/ 2 h 20"/>
                  <a:gd name="T14" fmla="*/ 12 w 19"/>
                  <a:gd name="T15" fmla="*/ 10 h 20"/>
                  <a:gd name="T16" fmla="*/ 3 w 19"/>
                  <a:gd name="T17" fmla="*/ 20 h 20"/>
                  <a:gd name="T18" fmla="*/ 1 w 19"/>
                  <a:gd name="T1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0">
                    <a:moveTo>
                      <a:pt x="1" y="20"/>
                    </a:moveTo>
                    <a:cubicBezTo>
                      <a:pt x="1" y="20"/>
                      <a:pt x="1" y="20"/>
                      <a:pt x="1" y="20"/>
                    </a:cubicBezTo>
                    <a:cubicBezTo>
                      <a:pt x="0" y="20"/>
                      <a:pt x="0" y="19"/>
                      <a:pt x="0" y="18"/>
                    </a:cubicBezTo>
                    <a:cubicBezTo>
                      <a:pt x="2" y="15"/>
                      <a:pt x="6" y="11"/>
                      <a:pt x="9" y="8"/>
                    </a:cubicBezTo>
                    <a:cubicBezTo>
                      <a:pt x="12" y="5"/>
                      <a:pt x="14" y="2"/>
                      <a:pt x="16" y="1"/>
                    </a:cubicBezTo>
                    <a:cubicBezTo>
                      <a:pt x="16" y="0"/>
                      <a:pt x="17" y="0"/>
                      <a:pt x="18" y="0"/>
                    </a:cubicBezTo>
                    <a:cubicBezTo>
                      <a:pt x="18" y="1"/>
                      <a:pt x="19" y="2"/>
                      <a:pt x="18" y="2"/>
                    </a:cubicBezTo>
                    <a:cubicBezTo>
                      <a:pt x="17" y="4"/>
                      <a:pt x="14" y="7"/>
                      <a:pt x="12" y="10"/>
                    </a:cubicBezTo>
                    <a:cubicBezTo>
                      <a:pt x="8" y="13"/>
                      <a:pt x="5" y="17"/>
                      <a:pt x="3" y="20"/>
                    </a:cubicBezTo>
                    <a:cubicBezTo>
                      <a:pt x="2" y="20"/>
                      <a:pt x="2" y="20"/>
                      <a:pt x="1"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8" name="Freeform 111"/>
              <p:cNvSpPr/>
              <p:nvPr/>
            </p:nvSpPr>
            <p:spPr bwMode="auto">
              <a:xfrm>
                <a:off x="4719530" y="4256646"/>
                <a:ext cx="212041" cy="271911"/>
              </a:xfrm>
              <a:custGeom>
                <a:avLst/>
                <a:gdLst>
                  <a:gd name="T0" fmla="*/ 2 w 18"/>
                  <a:gd name="T1" fmla="*/ 23 h 23"/>
                  <a:gd name="T2" fmla="*/ 0 w 18"/>
                  <a:gd name="T3" fmla="*/ 23 h 23"/>
                  <a:gd name="T4" fmla="*/ 0 w 18"/>
                  <a:gd name="T5" fmla="*/ 20 h 23"/>
                  <a:gd name="T6" fmla="*/ 1 w 18"/>
                  <a:gd name="T7" fmla="*/ 19 h 23"/>
                  <a:gd name="T8" fmla="*/ 8 w 18"/>
                  <a:gd name="T9" fmla="*/ 10 h 23"/>
                  <a:gd name="T10" fmla="*/ 15 w 18"/>
                  <a:gd name="T11" fmla="*/ 0 h 23"/>
                  <a:gd name="T12" fmla="*/ 18 w 18"/>
                  <a:gd name="T13" fmla="*/ 0 h 23"/>
                  <a:gd name="T14" fmla="*/ 18 w 18"/>
                  <a:gd name="T15" fmla="*/ 2 h 23"/>
                  <a:gd name="T16" fmla="*/ 10 w 18"/>
                  <a:gd name="T17" fmla="*/ 12 h 23"/>
                  <a:gd name="T18" fmla="*/ 4 w 18"/>
                  <a:gd name="T19" fmla="*/ 21 h 23"/>
                  <a:gd name="T20" fmla="*/ 3 w 18"/>
                  <a:gd name="T21" fmla="*/ 22 h 23"/>
                  <a:gd name="T22" fmla="*/ 2 w 18"/>
                  <a:gd name="T23" fmla="*/ 23 h 23"/>
                  <a:gd name="T24" fmla="*/ 2 w 18"/>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23">
                    <a:moveTo>
                      <a:pt x="2" y="23"/>
                    </a:moveTo>
                    <a:cubicBezTo>
                      <a:pt x="1" y="23"/>
                      <a:pt x="0" y="23"/>
                      <a:pt x="0" y="23"/>
                    </a:cubicBezTo>
                    <a:cubicBezTo>
                      <a:pt x="0" y="22"/>
                      <a:pt x="0" y="21"/>
                      <a:pt x="0" y="20"/>
                    </a:cubicBezTo>
                    <a:cubicBezTo>
                      <a:pt x="0" y="20"/>
                      <a:pt x="1" y="20"/>
                      <a:pt x="1" y="19"/>
                    </a:cubicBezTo>
                    <a:cubicBezTo>
                      <a:pt x="4" y="16"/>
                      <a:pt x="6" y="13"/>
                      <a:pt x="8" y="10"/>
                    </a:cubicBezTo>
                    <a:cubicBezTo>
                      <a:pt x="10" y="7"/>
                      <a:pt x="13" y="4"/>
                      <a:pt x="15" y="0"/>
                    </a:cubicBezTo>
                    <a:cubicBezTo>
                      <a:pt x="16" y="0"/>
                      <a:pt x="17" y="0"/>
                      <a:pt x="18" y="0"/>
                    </a:cubicBezTo>
                    <a:cubicBezTo>
                      <a:pt x="18" y="1"/>
                      <a:pt x="18" y="2"/>
                      <a:pt x="18" y="2"/>
                    </a:cubicBezTo>
                    <a:cubicBezTo>
                      <a:pt x="15" y="6"/>
                      <a:pt x="13" y="9"/>
                      <a:pt x="10" y="12"/>
                    </a:cubicBezTo>
                    <a:cubicBezTo>
                      <a:pt x="8" y="15"/>
                      <a:pt x="6" y="17"/>
                      <a:pt x="4" y="21"/>
                    </a:cubicBezTo>
                    <a:cubicBezTo>
                      <a:pt x="4" y="21"/>
                      <a:pt x="3" y="22"/>
                      <a:pt x="3" y="22"/>
                    </a:cubicBezTo>
                    <a:cubicBezTo>
                      <a:pt x="3" y="23"/>
                      <a:pt x="2" y="23"/>
                      <a:pt x="2" y="23"/>
                    </a:cubicBezTo>
                    <a:cubicBezTo>
                      <a:pt x="2" y="23"/>
                      <a:pt x="2" y="23"/>
                      <a:pt x="2"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69" name="Freeform 112"/>
              <p:cNvSpPr/>
              <p:nvPr/>
            </p:nvSpPr>
            <p:spPr bwMode="auto">
              <a:xfrm>
                <a:off x="4754453" y="4446229"/>
                <a:ext cx="177117" cy="209545"/>
              </a:xfrm>
              <a:custGeom>
                <a:avLst/>
                <a:gdLst>
                  <a:gd name="T0" fmla="*/ 1 w 15"/>
                  <a:gd name="T1" fmla="*/ 18 h 18"/>
                  <a:gd name="T2" fmla="*/ 0 w 15"/>
                  <a:gd name="T3" fmla="*/ 18 h 18"/>
                  <a:gd name="T4" fmla="*/ 0 w 15"/>
                  <a:gd name="T5" fmla="*/ 16 h 18"/>
                  <a:gd name="T6" fmla="*/ 12 w 15"/>
                  <a:gd name="T7" fmla="*/ 0 h 18"/>
                  <a:gd name="T8" fmla="*/ 14 w 15"/>
                  <a:gd name="T9" fmla="*/ 0 h 18"/>
                  <a:gd name="T10" fmla="*/ 15 w 15"/>
                  <a:gd name="T11" fmla="*/ 2 h 18"/>
                  <a:gd name="T12" fmla="*/ 3 w 15"/>
                  <a:gd name="T13" fmla="*/ 18 h 18"/>
                  <a:gd name="T14" fmla="*/ 1 w 15"/>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8">
                    <a:moveTo>
                      <a:pt x="1" y="18"/>
                    </a:moveTo>
                    <a:cubicBezTo>
                      <a:pt x="1" y="18"/>
                      <a:pt x="1" y="18"/>
                      <a:pt x="0" y="18"/>
                    </a:cubicBezTo>
                    <a:cubicBezTo>
                      <a:pt x="0" y="17"/>
                      <a:pt x="0" y="16"/>
                      <a:pt x="0" y="16"/>
                    </a:cubicBezTo>
                    <a:cubicBezTo>
                      <a:pt x="5" y="11"/>
                      <a:pt x="9" y="6"/>
                      <a:pt x="12" y="0"/>
                    </a:cubicBezTo>
                    <a:cubicBezTo>
                      <a:pt x="13" y="0"/>
                      <a:pt x="14" y="0"/>
                      <a:pt x="14" y="0"/>
                    </a:cubicBezTo>
                    <a:cubicBezTo>
                      <a:pt x="15" y="0"/>
                      <a:pt x="15" y="1"/>
                      <a:pt x="15" y="2"/>
                    </a:cubicBezTo>
                    <a:cubicBezTo>
                      <a:pt x="11" y="7"/>
                      <a:pt x="7" y="13"/>
                      <a:pt x="3" y="18"/>
                    </a:cubicBezTo>
                    <a:cubicBezTo>
                      <a:pt x="2" y="18"/>
                      <a:pt x="2" y="18"/>
                      <a:pt x="1" y="1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0" name="Freeform 113"/>
              <p:cNvSpPr/>
              <p:nvPr/>
            </p:nvSpPr>
            <p:spPr bwMode="auto">
              <a:xfrm>
                <a:off x="4744476" y="4585933"/>
                <a:ext cx="187095" cy="236986"/>
              </a:xfrm>
              <a:custGeom>
                <a:avLst/>
                <a:gdLst>
                  <a:gd name="T0" fmla="*/ 2 w 16"/>
                  <a:gd name="T1" fmla="*/ 20 h 20"/>
                  <a:gd name="T2" fmla="*/ 1 w 16"/>
                  <a:gd name="T3" fmla="*/ 20 h 20"/>
                  <a:gd name="T4" fmla="*/ 1 w 16"/>
                  <a:gd name="T5" fmla="*/ 18 h 20"/>
                  <a:gd name="T6" fmla="*/ 13 w 16"/>
                  <a:gd name="T7" fmla="*/ 0 h 20"/>
                  <a:gd name="T8" fmla="*/ 15 w 16"/>
                  <a:gd name="T9" fmla="*/ 0 h 20"/>
                  <a:gd name="T10" fmla="*/ 15 w 16"/>
                  <a:gd name="T11" fmla="*/ 2 h 20"/>
                  <a:gd name="T12" fmla="*/ 3 w 16"/>
                  <a:gd name="T13" fmla="*/ 20 h 20"/>
                  <a:gd name="T14" fmla="*/ 2 w 16"/>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0">
                    <a:moveTo>
                      <a:pt x="2" y="20"/>
                    </a:moveTo>
                    <a:cubicBezTo>
                      <a:pt x="2" y="20"/>
                      <a:pt x="1" y="20"/>
                      <a:pt x="1" y="20"/>
                    </a:cubicBezTo>
                    <a:cubicBezTo>
                      <a:pt x="0" y="20"/>
                      <a:pt x="0" y="19"/>
                      <a:pt x="1" y="18"/>
                    </a:cubicBezTo>
                    <a:cubicBezTo>
                      <a:pt x="13" y="0"/>
                      <a:pt x="13" y="0"/>
                      <a:pt x="13" y="0"/>
                    </a:cubicBezTo>
                    <a:cubicBezTo>
                      <a:pt x="13" y="0"/>
                      <a:pt x="14" y="0"/>
                      <a:pt x="15" y="0"/>
                    </a:cubicBezTo>
                    <a:cubicBezTo>
                      <a:pt x="16" y="0"/>
                      <a:pt x="16" y="1"/>
                      <a:pt x="15" y="2"/>
                    </a:cubicBezTo>
                    <a:cubicBezTo>
                      <a:pt x="3" y="20"/>
                      <a:pt x="3" y="20"/>
                      <a:pt x="3" y="20"/>
                    </a:cubicBezTo>
                    <a:cubicBezTo>
                      <a:pt x="3" y="20"/>
                      <a:pt x="2" y="20"/>
                      <a:pt x="2"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1" name="Freeform 114"/>
              <p:cNvSpPr/>
              <p:nvPr/>
            </p:nvSpPr>
            <p:spPr bwMode="auto">
              <a:xfrm>
                <a:off x="4719529" y="4763040"/>
                <a:ext cx="212041" cy="246964"/>
              </a:xfrm>
              <a:custGeom>
                <a:avLst/>
                <a:gdLst>
                  <a:gd name="T0" fmla="*/ 1 w 18"/>
                  <a:gd name="T1" fmla="*/ 21 h 21"/>
                  <a:gd name="T2" fmla="*/ 0 w 18"/>
                  <a:gd name="T3" fmla="*/ 21 h 21"/>
                  <a:gd name="T4" fmla="*/ 0 w 18"/>
                  <a:gd name="T5" fmla="*/ 19 h 21"/>
                  <a:gd name="T6" fmla="*/ 15 w 18"/>
                  <a:gd name="T7" fmla="*/ 0 h 21"/>
                  <a:gd name="T8" fmla="*/ 17 w 18"/>
                  <a:gd name="T9" fmla="*/ 0 h 21"/>
                  <a:gd name="T10" fmla="*/ 17 w 18"/>
                  <a:gd name="T11" fmla="*/ 2 h 21"/>
                  <a:gd name="T12" fmla="*/ 5 w 18"/>
                  <a:gd name="T13" fmla="*/ 18 h 21"/>
                  <a:gd name="T14" fmla="*/ 4 w 18"/>
                  <a:gd name="T15" fmla="*/ 20 h 21"/>
                  <a:gd name="T16" fmla="*/ 2 w 18"/>
                  <a:gd name="T17" fmla="*/ 21 h 21"/>
                  <a:gd name="T18" fmla="*/ 1 w 18"/>
                  <a:gd name="T1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1">
                    <a:moveTo>
                      <a:pt x="1" y="21"/>
                    </a:moveTo>
                    <a:cubicBezTo>
                      <a:pt x="1" y="21"/>
                      <a:pt x="1" y="21"/>
                      <a:pt x="0" y="21"/>
                    </a:cubicBezTo>
                    <a:cubicBezTo>
                      <a:pt x="0" y="20"/>
                      <a:pt x="0" y="19"/>
                      <a:pt x="0" y="19"/>
                    </a:cubicBezTo>
                    <a:cubicBezTo>
                      <a:pt x="15" y="0"/>
                      <a:pt x="15" y="0"/>
                      <a:pt x="15" y="0"/>
                    </a:cubicBezTo>
                    <a:cubicBezTo>
                      <a:pt x="15" y="0"/>
                      <a:pt x="16" y="0"/>
                      <a:pt x="17" y="0"/>
                    </a:cubicBezTo>
                    <a:cubicBezTo>
                      <a:pt x="18" y="1"/>
                      <a:pt x="18" y="2"/>
                      <a:pt x="17" y="2"/>
                    </a:cubicBezTo>
                    <a:cubicBezTo>
                      <a:pt x="5" y="18"/>
                      <a:pt x="5" y="18"/>
                      <a:pt x="5" y="18"/>
                    </a:cubicBezTo>
                    <a:cubicBezTo>
                      <a:pt x="5" y="19"/>
                      <a:pt x="4" y="19"/>
                      <a:pt x="4" y="20"/>
                    </a:cubicBezTo>
                    <a:cubicBezTo>
                      <a:pt x="2" y="21"/>
                      <a:pt x="2" y="21"/>
                      <a:pt x="2" y="21"/>
                    </a:cubicBezTo>
                    <a:cubicBezTo>
                      <a:pt x="2" y="21"/>
                      <a:pt x="2" y="21"/>
                      <a:pt x="1" y="2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72" name="Freeform 115"/>
              <p:cNvSpPr/>
              <p:nvPr/>
            </p:nvSpPr>
            <p:spPr bwMode="auto">
              <a:xfrm>
                <a:off x="4744478" y="4905219"/>
                <a:ext cx="199568" cy="269414"/>
              </a:xfrm>
              <a:custGeom>
                <a:avLst/>
                <a:gdLst>
                  <a:gd name="T0" fmla="*/ 3 w 17"/>
                  <a:gd name="T1" fmla="*/ 23 h 23"/>
                  <a:gd name="T2" fmla="*/ 1 w 17"/>
                  <a:gd name="T3" fmla="*/ 22 h 23"/>
                  <a:gd name="T4" fmla="*/ 1 w 17"/>
                  <a:gd name="T5" fmla="*/ 19 h 23"/>
                  <a:gd name="T6" fmla="*/ 14 w 17"/>
                  <a:gd name="T7" fmla="*/ 1 h 23"/>
                  <a:gd name="T8" fmla="*/ 16 w 17"/>
                  <a:gd name="T9" fmla="*/ 1 h 23"/>
                  <a:gd name="T10" fmla="*/ 17 w 17"/>
                  <a:gd name="T11" fmla="*/ 3 h 23"/>
                  <a:gd name="T12" fmla="*/ 4 w 17"/>
                  <a:gd name="T13" fmla="*/ 20 h 23"/>
                  <a:gd name="T14" fmla="*/ 4 w 17"/>
                  <a:gd name="T15" fmla="*/ 22 h 23"/>
                  <a:gd name="T16" fmla="*/ 3 w 17"/>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3">
                    <a:moveTo>
                      <a:pt x="3" y="23"/>
                    </a:moveTo>
                    <a:cubicBezTo>
                      <a:pt x="2" y="23"/>
                      <a:pt x="2" y="22"/>
                      <a:pt x="1" y="22"/>
                    </a:cubicBezTo>
                    <a:cubicBezTo>
                      <a:pt x="1" y="22"/>
                      <a:pt x="0" y="20"/>
                      <a:pt x="1" y="19"/>
                    </a:cubicBezTo>
                    <a:cubicBezTo>
                      <a:pt x="6" y="13"/>
                      <a:pt x="10" y="7"/>
                      <a:pt x="14" y="1"/>
                    </a:cubicBezTo>
                    <a:cubicBezTo>
                      <a:pt x="15" y="0"/>
                      <a:pt x="16" y="0"/>
                      <a:pt x="16" y="1"/>
                    </a:cubicBezTo>
                    <a:cubicBezTo>
                      <a:pt x="17" y="1"/>
                      <a:pt x="17" y="2"/>
                      <a:pt x="17" y="3"/>
                    </a:cubicBezTo>
                    <a:cubicBezTo>
                      <a:pt x="12" y="8"/>
                      <a:pt x="8" y="14"/>
                      <a:pt x="4" y="20"/>
                    </a:cubicBezTo>
                    <a:cubicBezTo>
                      <a:pt x="5" y="21"/>
                      <a:pt x="4" y="22"/>
                      <a:pt x="4" y="22"/>
                    </a:cubicBezTo>
                    <a:cubicBezTo>
                      <a:pt x="3" y="23"/>
                      <a:pt x="3" y="23"/>
                      <a:pt x="3" y="2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grpSp>
      <p:sp>
        <p:nvSpPr>
          <p:cNvPr id="99" name="TextBox 13"/>
          <p:cNvSpPr txBox="1">
            <a:spLocks noChangeArrowheads="1"/>
          </p:cNvSpPr>
          <p:nvPr/>
        </p:nvSpPr>
        <p:spPr bwMode="auto">
          <a:xfrm>
            <a:off x="8209557" y="1671784"/>
            <a:ext cx="14954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b="1" dirty="0" smtClean="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添加标题</a:t>
            </a:r>
            <a:endParaRPr lang="en-US" altLang="zh-CN"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0" name="TextBox 13"/>
          <p:cNvSpPr txBox="1">
            <a:spLocks noChangeArrowheads="1"/>
          </p:cNvSpPr>
          <p:nvPr/>
        </p:nvSpPr>
        <p:spPr bwMode="auto">
          <a:xfrm>
            <a:off x="8209555" y="2023271"/>
            <a:ext cx="2343113" cy="654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4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01" name="Freeform 24"/>
          <p:cNvSpPr>
            <a:spLocks noEditPoints="1"/>
          </p:cNvSpPr>
          <p:nvPr/>
        </p:nvSpPr>
        <p:spPr bwMode="auto">
          <a:xfrm rot="985024">
            <a:off x="7378477" y="1745914"/>
            <a:ext cx="385762" cy="673100"/>
          </a:xfrm>
          <a:custGeom>
            <a:avLst/>
            <a:gdLst>
              <a:gd name="T0" fmla="*/ 40 w 103"/>
              <a:gd name="T1" fmla="*/ 151 h 179"/>
              <a:gd name="T2" fmla="*/ 52 w 103"/>
              <a:gd name="T3" fmla="*/ 179 h 179"/>
              <a:gd name="T4" fmla="*/ 65 w 103"/>
              <a:gd name="T5" fmla="*/ 151 h 179"/>
              <a:gd name="T6" fmla="*/ 96 w 103"/>
              <a:gd name="T7" fmla="*/ 77 h 179"/>
              <a:gd name="T8" fmla="*/ 32 w 103"/>
              <a:gd name="T9" fmla="*/ 8 h 179"/>
              <a:gd name="T10" fmla="*/ 14 w 103"/>
              <a:gd name="T11" fmla="*/ 97 h 179"/>
              <a:gd name="T12" fmla="*/ 50 w 103"/>
              <a:gd name="T13" fmla="*/ 111 h 179"/>
              <a:gd name="T14" fmla="*/ 37 w 103"/>
              <a:gd name="T15" fmla="*/ 70 h 179"/>
              <a:gd name="T16" fmla="*/ 48 w 103"/>
              <a:gd name="T17" fmla="*/ 68 h 179"/>
              <a:gd name="T18" fmla="*/ 63 w 103"/>
              <a:gd name="T19" fmla="*/ 70 h 179"/>
              <a:gd name="T20" fmla="*/ 65 w 103"/>
              <a:gd name="T21" fmla="*/ 75 h 179"/>
              <a:gd name="T22" fmla="*/ 60 w 103"/>
              <a:gd name="T23" fmla="*/ 105 h 179"/>
              <a:gd name="T24" fmla="*/ 48 w 103"/>
              <a:gd name="T25" fmla="*/ 151 h 179"/>
              <a:gd name="T26" fmla="*/ 56 w 103"/>
              <a:gd name="T27" fmla="*/ 60 h 179"/>
              <a:gd name="T28" fmla="*/ 58 w 103"/>
              <a:gd name="T29" fmla="*/ 56 h 179"/>
              <a:gd name="T30" fmla="*/ 56 w 103"/>
              <a:gd name="T31" fmla="*/ 61 h 179"/>
              <a:gd name="T32" fmla="*/ 62 w 103"/>
              <a:gd name="T33" fmla="*/ 153 h 179"/>
              <a:gd name="T34" fmla="*/ 61 w 103"/>
              <a:gd name="T35" fmla="*/ 160 h 179"/>
              <a:gd name="T36" fmla="*/ 42 w 103"/>
              <a:gd name="T37" fmla="*/ 154 h 179"/>
              <a:gd name="T38" fmla="*/ 61 w 103"/>
              <a:gd name="T39" fmla="*/ 167 h 179"/>
              <a:gd name="T40" fmla="*/ 44 w 103"/>
              <a:gd name="T41" fmla="*/ 167 h 179"/>
              <a:gd name="T42" fmla="*/ 42 w 103"/>
              <a:gd name="T43" fmla="*/ 162 h 179"/>
              <a:gd name="T44" fmla="*/ 62 w 103"/>
              <a:gd name="T45" fmla="*/ 163 h 179"/>
              <a:gd name="T46" fmla="*/ 53 w 103"/>
              <a:gd name="T47" fmla="*/ 176 h 179"/>
              <a:gd name="T48" fmla="*/ 60 w 103"/>
              <a:gd name="T49" fmla="*/ 170 h 179"/>
              <a:gd name="T50" fmla="*/ 53 w 103"/>
              <a:gd name="T51" fmla="*/ 176 h 179"/>
              <a:gd name="T52" fmla="*/ 77 w 103"/>
              <a:gd name="T53" fmla="*/ 12 h 179"/>
              <a:gd name="T54" fmla="*/ 71 w 103"/>
              <a:gd name="T55" fmla="*/ 113 h 179"/>
              <a:gd name="T56" fmla="*/ 62 w 103"/>
              <a:gd name="T57" fmla="*/ 150 h 179"/>
              <a:gd name="T58" fmla="*/ 60 w 103"/>
              <a:gd name="T59" fmla="*/ 150 h 179"/>
              <a:gd name="T60" fmla="*/ 64 w 103"/>
              <a:gd name="T61" fmla="*/ 87 h 179"/>
              <a:gd name="T62" fmla="*/ 76 w 103"/>
              <a:gd name="T63" fmla="*/ 73 h 179"/>
              <a:gd name="T64" fmla="*/ 67 w 103"/>
              <a:gd name="T65" fmla="*/ 72 h 179"/>
              <a:gd name="T66" fmla="*/ 74 w 103"/>
              <a:gd name="T67" fmla="*/ 63 h 179"/>
              <a:gd name="T68" fmla="*/ 64 w 103"/>
              <a:gd name="T69" fmla="*/ 67 h 179"/>
              <a:gd name="T70" fmla="*/ 62 w 103"/>
              <a:gd name="T71" fmla="*/ 55 h 179"/>
              <a:gd name="T72" fmla="*/ 54 w 103"/>
              <a:gd name="T73" fmla="*/ 55 h 179"/>
              <a:gd name="T74" fmla="*/ 54 w 103"/>
              <a:gd name="T75" fmla="*/ 64 h 179"/>
              <a:gd name="T76" fmla="*/ 44 w 103"/>
              <a:gd name="T77" fmla="*/ 58 h 179"/>
              <a:gd name="T78" fmla="*/ 36 w 103"/>
              <a:gd name="T79" fmla="*/ 54 h 179"/>
              <a:gd name="T80" fmla="*/ 41 w 103"/>
              <a:gd name="T81" fmla="*/ 64 h 179"/>
              <a:gd name="T82" fmla="*/ 35 w 103"/>
              <a:gd name="T83" fmla="*/ 68 h 179"/>
              <a:gd name="T84" fmla="*/ 22 w 103"/>
              <a:gd name="T85" fmla="*/ 64 h 179"/>
              <a:gd name="T86" fmla="*/ 34 w 103"/>
              <a:gd name="T87" fmla="*/ 71 h 179"/>
              <a:gd name="T88" fmla="*/ 46 w 103"/>
              <a:gd name="T89" fmla="*/ 107 h 179"/>
              <a:gd name="T90" fmla="*/ 45 w 103"/>
              <a:gd name="T91" fmla="*/ 151 h 179"/>
              <a:gd name="T92" fmla="*/ 33 w 103"/>
              <a:gd name="T93" fmla="*/ 117 h 179"/>
              <a:gd name="T94" fmla="*/ 17 w 103"/>
              <a:gd name="T95" fmla="*/ 23 h 179"/>
              <a:gd name="T96" fmla="*/ 72 w 103"/>
              <a:gd name="T97" fmla="*/ 73 h 179"/>
              <a:gd name="T98" fmla="*/ 66 w 103"/>
              <a:gd name="T99" fmla="*/ 66 h 179"/>
              <a:gd name="T100" fmla="*/ 71 w 103"/>
              <a:gd name="T101" fmla="*/ 63 h 179"/>
              <a:gd name="T102" fmla="*/ 42 w 103"/>
              <a:gd name="T103" fmla="*/ 60 h 179"/>
              <a:gd name="T104" fmla="*/ 39 w 103"/>
              <a:gd name="T105" fmla="*/ 57 h 179"/>
              <a:gd name="T106" fmla="*/ 41 w 103"/>
              <a:gd name="T107" fmla="*/ 57 h 179"/>
              <a:gd name="T108" fmla="*/ 32 w 103"/>
              <a:gd name="T109" fmla="*/ 67 h 179"/>
              <a:gd name="T110" fmla="*/ 27 w 103"/>
              <a:gd name="T111" fmla="*/ 66 h 179"/>
              <a:gd name="T112" fmla="*/ 26 w 103"/>
              <a:gd name="T11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79">
                <a:moveTo>
                  <a:pt x="33" y="121"/>
                </a:moveTo>
                <a:cubicBezTo>
                  <a:pt x="39" y="130"/>
                  <a:pt x="40" y="140"/>
                  <a:pt x="40" y="151"/>
                </a:cubicBezTo>
                <a:cubicBezTo>
                  <a:pt x="39" y="151"/>
                  <a:pt x="39" y="152"/>
                  <a:pt x="39" y="152"/>
                </a:cubicBezTo>
                <a:cubicBezTo>
                  <a:pt x="39" y="162"/>
                  <a:pt x="39" y="178"/>
                  <a:pt x="52" y="179"/>
                </a:cubicBezTo>
                <a:cubicBezTo>
                  <a:pt x="65" y="179"/>
                  <a:pt x="65" y="162"/>
                  <a:pt x="65" y="152"/>
                </a:cubicBezTo>
                <a:cubicBezTo>
                  <a:pt x="65" y="152"/>
                  <a:pt x="65" y="152"/>
                  <a:pt x="65" y="151"/>
                </a:cubicBezTo>
                <a:cubicBezTo>
                  <a:pt x="67" y="136"/>
                  <a:pt x="69" y="122"/>
                  <a:pt x="77" y="109"/>
                </a:cubicBezTo>
                <a:cubicBezTo>
                  <a:pt x="84" y="98"/>
                  <a:pt x="92" y="90"/>
                  <a:pt x="96" y="77"/>
                </a:cubicBezTo>
                <a:cubicBezTo>
                  <a:pt x="103" y="57"/>
                  <a:pt x="102" y="30"/>
                  <a:pt x="85" y="15"/>
                </a:cubicBezTo>
                <a:cubicBezTo>
                  <a:pt x="72" y="2"/>
                  <a:pt x="49" y="0"/>
                  <a:pt x="32" y="8"/>
                </a:cubicBezTo>
                <a:cubicBezTo>
                  <a:pt x="14" y="16"/>
                  <a:pt x="4" y="35"/>
                  <a:pt x="2" y="54"/>
                </a:cubicBezTo>
                <a:cubicBezTo>
                  <a:pt x="0" y="70"/>
                  <a:pt x="5" y="85"/>
                  <a:pt x="14" y="97"/>
                </a:cubicBezTo>
                <a:cubicBezTo>
                  <a:pt x="20" y="105"/>
                  <a:pt x="27" y="113"/>
                  <a:pt x="33" y="121"/>
                </a:cubicBezTo>
                <a:close/>
                <a:moveTo>
                  <a:pt x="50" y="111"/>
                </a:moveTo>
                <a:cubicBezTo>
                  <a:pt x="48" y="98"/>
                  <a:pt x="45" y="84"/>
                  <a:pt x="38" y="73"/>
                </a:cubicBezTo>
                <a:cubicBezTo>
                  <a:pt x="38" y="72"/>
                  <a:pt x="37" y="71"/>
                  <a:pt x="37" y="70"/>
                </a:cubicBezTo>
                <a:cubicBezTo>
                  <a:pt x="39" y="70"/>
                  <a:pt x="42" y="68"/>
                  <a:pt x="43" y="65"/>
                </a:cubicBezTo>
                <a:cubicBezTo>
                  <a:pt x="45" y="67"/>
                  <a:pt x="47" y="68"/>
                  <a:pt x="48" y="68"/>
                </a:cubicBezTo>
                <a:cubicBezTo>
                  <a:pt x="51" y="69"/>
                  <a:pt x="54" y="68"/>
                  <a:pt x="56" y="66"/>
                </a:cubicBezTo>
                <a:cubicBezTo>
                  <a:pt x="58" y="68"/>
                  <a:pt x="60" y="69"/>
                  <a:pt x="63" y="70"/>
                </a:cubicBezTo>
                <a:cubicBezTo>
                  <a:pt x="63" y="70"/>
                  <a:pt x="63" y="71"/>
                  <a:pt x="63" y="72"/>
                </a:cubicBezTo>
                <a:cubicBezTo>
                  <a:pt x="63" y="73"/>
                  <a:pt x="64" y="74"/>
                  <a:pt x="65" y="75"/>
                </a:cubicBezTo>
                <a:cubicBezTo>
                  <a:pt x="64" y="77"/>
                  <a:pt x="63" y="80"/>
                  <a:pt x="62" y="83"/>
                </a:cubicBezTo>
                <a:cubicBezTo>
                  <a:pt x="61" y="90"/>
                  <a:pt x="60" y="97"/>
                  <a:pt x="60" y="105"/>
                </a:cubicBezTo>
                <a:cubicBezTo>
                  <a:pt x="59" y="120"/>
                  <a:pt x="57" y="135"/>
                  <a:pt x="57" y="150"/>
                </a:cubicBezTo>
                <a:cubicBezTo>
                  <a:pt x="54" y="151"/>
                  <a:pt x="51" y="151"/>
                  <a:pt x="48" y="151"/>
                </a:cubicBezTo>
                <a:cubicBezTo>
                  <a:pt x="51" y="138"/>
                  <a:pt x="52" y="124"/>
                  <a:pt x="50" y="111"/>
                </a:cubicBezTo>
                <a:close/>
                <a:moveTo>
                  <a:pt x="56" y="60"/>
                </a:moveTo>
                <a:cubicBezTo>
                  <a:pt x="56" y="58"/>
                  <a:pt x="56" y="56"/>
                  <a:pt x="57" y="55"/>
                </a:cubicBezTo>
                <a:cubicBezTo>
                  <a:pt x="58" y="52"/>
                  <a:pt x="59" y="55"/>
                  <a:pt x="58" y="56"/>
                </a:cubicBezTo>
                <a:cubicBezTo>
                  <a:pt x="58" y="57"/>
                  <a:pt x="58" y="58"/>
                  <a:pt x="57" y="59"/>
                </a:cubicBezTo>
                <a:cubicBezTo>
                  <a:pt x="57" y="60"/>
                  <a:pt x="57" y="60"/>
                  <a:pt x="56" y="61"/>
                </a:cubicBezTo>
                <a:cubicBezTo>
                  <a:pt x="56" y="60"/>
                  <a:pt x="56" y="60"/>
                  <a:pt x="56" y="60"/>
                </a:cubicBezTo>
                <a:close/>
                <a:moveTo>
                  <a:pt x="62" y="153"/>
                </a:moveTo>
                <a:cubicBezTo>
                  <a:pt x="62" y="155"/>
                  <a:pt x="62" y="158"/>
                  <a:pt x="62" y="160"/>
                </a:cubicBezTo>
                <a:cubicBezTo>
                  <a:pt x="62" y="160"/>
                  <a:pt x="61" y="160"/>
                  <a:pt x="61" y="160"/>
                </a:cubicBezTo>
                <a:cubicBezTo>
                  <a:pt x="55" y="160"/>
                  <a:pt x="48" y="159"/>
                  <a:pt x="42" y="159"/>
                </a:cubicBezTo>
                <a:cubicBezTo>
                  <a:pt x="42" y="157"/>
                  <a:pt x="42" y="155"/>
                  <a:pt x="42" y="154"/>
                </a:cubicBezTo>
                <a:cubicBezTo>
                  <a:pt x="49" y="154"/>
                  <a:pt x="55" y="153"/>
                  <a:pt x="62" y="153"/>
                </a:cubicBezTo>
                <a:close/>
                <a:moveTo>
                  <a:pt x="61" y="167"/>
                </a:moveTo>
                <a:cubicBezTo>
                  <a:pt x="61" y="167"/>
                  <a:pt x="61" y="167"/>
                  <a:pt x="61" y="167"/>
                </a:cubicBezTo>
                <a:cubicBezTo>
                  <a:pt x="55" y="166"/>
                  <a:pt x="50" y="168"/>
                  <a:pt x="44" y="167"/>
                </a:cubicBezTo>
                <a:cubicBezTo>
                  <a:pt x="44" y="167"/>
                  <a:pt x="43" y="167"/>
                  <a:pt x="43" y="167"/>
                </a:cubicBezTo>
                <a:cubicBezTo>
                  <a:pt x="43" y="165"/>
                  <a:pt x="42" y="164"/>
                  <a:pt x="42" y="162"/>
                </a:cubicBezTo>
                <a:cubicBezTo>
                  <a:pt x="49" y="162"/>
                  <a:pt x="55" y="163"/>
                  <a:pt x="61" y="163"/>
                </a:cubicBezTo>
                <a:cubicBezTo>
                  <a:pt x="61" y="163"/>
                  <a:pt x="62" y="163"/>
                  <a:pt x="62" y="163"/>
                </a:cubicBezTo>
                <a:cubicBezTo>
                  <a:pt x="62" y="164"/>
                  <a:pt x="61" y="166"/>
                  <a:pt x="61" y="167"/>
                </a:cubicBezTo>
                <a:close/>
                <a:moveTo>
                  <a:pt x="53" y="176"/>
                </a:moveTo>
                <a:cubicBezTo>
                  <a:pt x="49" y="176"/>
                  <a:pt x="46" y="174"/>
                  <a:pt x="44" y="170"/>
                </a:cubicBezTo>
                <a:cubicBezTo>
                  <a:pt x="49" y="171"/>
                  <a:pt x="55" y="168"/>
                  <a:pt x="60" y="170"/>
                </a:cubicBezTo>
                <a:cubicBezTo>
                  <a:pt x="60" y="170"/>
                  <a:pt x="60" y="170"/>
                  <a:pt x="60" y="170"/>
                </a:cubicBezTo>
                <a:cubicBezTo>
                  <a:pt x="59" y="173"/>
                  <a:pt x="57" y="175"/>
                  <a:pt x="53" y="176"/>
                </a:cubicBezTo>
                <a:close/>
                <a:moveTo>
                  <a:pt x="17" y="23"/>
                </a:moveTo>
                <a:cubicBezTo>
                  <a:pt x="31" y="6"/>
                  <a:pt x="57" y="1"/>
                  <a:pt x="77" y="12"/>
                </a:cubicBezTo>
                <a:cubicBezTo>
                  <a:pt x="100" y="25"/>
                  <a:pt x="100" y="58"/>
                  <a:pt x="92" y="79"/>
                </a:cubicBezTo>
                <a:cubicBezTo>
                  <a:pt x="88" y="92"/>
                  <a:pt x="78" y="101"/>
                  <a:pt x="71" y="113"/>
                </a:cubicBezTo>
                <a:cubicBezTo>
                  <a:pt x="65" y="124"/>
                  <a:pt x="64" y="137"/>
                  <a:pt x="63" y="149"/>
                </a:cubicBezTo>
                <a:cubicBezTo>
                  <a:pt x="62" y="149"/>
                  <a:pt x="62" y="149"/>
                  <a:pt x="62" y="150"/>
                </a:cubicBezTo>
                <a:cubicBezTo>
                  <a:pt x="62" y="150"/>
                  <a:pt x="62" y="150"/>
                  <a:pt x="62" y="150"/>
                </a:cubicBezTo>
                <a:cubicBezTo>
                  <a:pt x="61" y="150"/>
                  <a:pt x="61" y="150"/>
                  <a:pt x="60" y="150"/>
                </a:cubicBezTo>
                <a:cubicBezTo>
                  <a:pt x="60" y="136"/>
                  <a:pt x="62" y="122"/>
                  <a:pt x="62" y="108"/>
                </a:cubicBezTo>
                <a:cubicBezTo>
                  <a:pt x="63" y="101"/>
                  <a:pt x="63" y="94"/>
                  <a:pt x="64" y="87"/>
                </a:cubicBezTo>
                <a:cubicBezTo>
                  <a:pt x="65" y="83"/>
                  <a:pt x="66" y="79"/>
                  <a:pt x="68" y="76"/>
                </a:cubicBezTo>
                <a:cubicBezTo>
                  <a:pt x="72" y="77"/>
                  <a:pt x="75" y="76"/>
                  <a:pt x="76" y="73"/>
                </a:cubicBezTo>
                <a:cubicBezTo>
                  <a:pt x="76" y="72"/>
                  <a:pt x="76" y="69"/>
                  <a:pt x="74" y="69"/>
                </a:cubicBezTo>
                <a:cubicBezTo>
                  <a:pt x="71" y="69"/>
                  <a:pt x="69" y="71"/>
                  <a:pt x="67" y="72"/>
                </a:cubicBezTo>
                <a:cubicBezTo>
                  <a:pt x="67" y="72"/>
                  <a:pt x="66" y="71"/>
                  <a:pt x="66" y="69"/>
                </a:cubicBezTo>
                <a:cubicBezTo>
                  <a:pt x="70" y="69"/>
                  <a:pt x="73" y="66"/>
                  <a:pt x="74" y="63"/>
                </a:cubicBezTo>
                <a:cubicBezTo>
                  <a:pt x="75" y="61"/>
                  <a:pt x="76" y="57"/>
                  <a:pt x="74" y="57"/>
                </a:cubicBezTo>
                <a:cubicBezTo>
                  <a:pt x="69" y="55"/>
                  <a:pt x="65" y="61"/>
                  <a:pt x="64" y="67"/>
                </a:cubicBezTo>
                <a:cubicBezTo>
                  <a:pt x="61" y="67"/>
                  <a:pt x="59" y="66"/>
                  <a:pt x="58" y="64"/>
                </a:cubicBezTo>
                <a:cubicBezTo>
                  <a:pt x="60" y="61"/>
                  <a:pt x="62" y="58"/>
                  <a:pt x="62" y="55"/>
                </a:cubicBezTo>
                <a:cubicBezTo>
                  <a:pt x="62" y="53"/>
                  <a:pt x="61" y="50"/>
                  <a:pt x="58" y="50"/>
                </a:cubicBezTo>
                <a:cubicBezTo>
                  <a:pt x="56" y="50"/>
                  <a:pt x="55" y="52"/>
                  <a:pt x="54" y="55"/>
                </a:cubicBezTo>
                <a:cubicBezTo>
                  <a:pt x="53" y="58"/>
                  <a:pt x="53" y="61"/>
                  <a:pt x="54" y="64"/>
                </a:cubicBezTo>
                <a:cubicBezTo>
                  <a:pt x="54" y="64"/>
                  <a:pt x="54" y="64"/>
                  <a:pt x="54" y="64"/>
                </a:cubicBezTo>
                <a:cubicBezTo>
                  <a:pt x="51" y="67"/>
                  <a:pt x="47" y="65"/>
                  <a:pt x="44" y="62"/>
                </a:cubicBezTo>
                <a:cubicBezTo>
                  <a:pt x="44" y="61"/>
                  <a:pt x="45" y="60"/>
                  <a:pt x="44" y="58"/>
                </a:cubicBezTo>
                <a:cubicBezTo>
                  <a:pt x="44" y="56"/>
                  <a:pt x="43" y="53"/>
                  <a:pt x="41" y="51"/>
                </a:cubicBezTo>
                <a:cubicBezTo>
                  <a:pt x="39" y="50"/>
                  <a:pt x="36" y="52"/>
                  <a:pt x="36" y="54"/>
                </a:cubicBezTo>
                <a:cubicBezTo>
                  <a:pt x="35" y="57"/>
                  <a:pt x="37" y="59"/>
                  <a:pt x="39" y="61"/>
                </a:cubicBezTo>
                <a:cubicBezTo>
                  <a:pt x="39" y="62"/>
                  <a:pt x="40" y="63"/>
                  <a:pt x="41" y="64"/>
                </a:cubicBezTo>
                <a:cubicBezTo>
                  <a:pt x="41" y="64"/>
                  <a:pt x="41" y="64"/>
                  <a:pt x="41" y="64"/>
                </a:cubicBezTo>
                <a:cubicBezTo>
                  <a:pt x="40" y="66"/>
                  <a:pt x="38" y="67"/>
                  <a:pt x="35" y="68"/>
                </a:cubicBezTo>
                <a:cubicBezTo>
                  <a:pt x="33" y="63"/>
                  <a:pt x="29" y="57"/>
                  <a:pt x="24" y="59"/>
                </a:cubicBezTo>
                <a:cubicBezTo>
                  <a:pt x="22" y="59"/>
                  <a:pt x="21" y="62"/>
                  <a:pt x="22" y="64"/>
                </a:cubicBezTo>
                <a:cubicBezTo>
                  <a:pt x="24" y="68"/>
                  <a:pt x="28" y="69"/>
                  <a:pt x="31" y="70"/>
                </a:cubicBezTo>
                <a:cubicBezTo>
                  <a:pt x="32" y="71"/>
                  <a:pt x="33" y="71"/>
                  <a:pt x="34" y="71"/>
                </a:cubicBezTo>
                <a:cubicBezTo>
                  <a:pt x="34" y="71"/>
                  <a:pt x="34" y="72"/>
                  <a:pt x="35" y="72"/>
                </a:cubicBezTo>
                <a:cubicBezTo>
                  <a:pt x="41" y="83"/>
                  <a:pt x="44" y="95"/>
                  <a:pt x="46" y="107"/>
                </a:cubicBezTo>
                <a:cubicBezTo>
                  <a:pt x="49" y="121"/>
                  <a:pt x="49" y="136"/>
                  <a:pt x="45" y="150"/>
                </a:cubicBezTo>
                <a:cubicBezTo>
                  <a:pt x="45" y="150"/>
                  <a:pt x="45" y="151"/>
                  <a:pt x="45" y="151"/>
                </a:cubicBezTo>
                <a:cubicBezTo>
                  <a:pt x="45" y="151"/>
                  <a:pt x="44" y="151"/>
                  <a:pt x="43" y="151"/>
                </a:cubicBezTo>
                <a:cubicBezTo>
                  <a:pt x="43" y="138"/>
                  <a:pt x="41" y="127"/>
                  <a:pt x="33" y="117"/>
                </a:cubicBezTo>
                <a:cubicBezTo>
                  <a:pt x="26" y="106"/>
                  <a:pt x="16" y="97"/>
                  <a:pt x="10" y="84"/>
                </a:cubicBezTo>
                <a:cubicBezTo>
                  <a:pt x="1" y="65"/>
                  <a:pt x="4" y="40"/>
                  <a:pt x="17" y="23"/>
                </a:cubicBezTo>
                <a:close/>
                <a:moveTo>
                  <a:pt x="71" y="73"/>
                </a:moveTo>
                <a:cubicBezTo>
                  <a:pt x="71" y="73"/>
                  <a:pt x="71" y="73"/>
                  <a:pt x="72" y="73"/>
                </a:cubicBezTo>
                <a:cubicBezTo>
                  <a:pt x="73" y="72"/>
                  <a:pt x="73" y="73"/>
                  <a:pt x="71" y="73"/>
                </a:cubicBezTo>
                <a:close/>
                <a:moveTo>
                  <a:pt x="66" y="66"/>
                </a:moveTo>
                <a:cubicBezTo>
                  <a:pt x="67" y="64"/>
                  <a:pt x="69" y="62"/>
                  <a:pt x="71" y="60"/>
                </a:cubicBezTo>
                <a:cubicBezTo>
                  <a:pt x="73" y="58"/>
                  <a:pt x="72" y="62"/>
                  <a:pt x="71" y="63"/>
                </a:cubicBezTo>
                <a:cubicBezTo>
                  <a:pt x="70" y="64"/>
                  <a:pt x="68" y="66"/>
                  <a:pt x="66" y="66"/>
                </a:cubicBezTo>
                <a:close/>
                <a:moveTo>
                  <a:pt x="42" y="60"/>
                </a:moveTo>
                <a:cubicBezTo>
                  <a:pt x="41" y="59"/>
                  <a:pt x="40" y="59"/>
                  <a:pt x="40" y="58"/>
                </a:cubicBezTo>
                <a:cubicBezTo>
                  <a:pt x="40" y="58"/>
                  <a:pt x="39" y="57"/>
                  <a:pt x="39" y="57"/>
                </a:cubicBezTo>
                <a:cubicBezTo>
                  <a:pt x="38" y="56"/>
                  <a:pt x="39" y="55"/>
                  <a:pt x="40" y="55"/>
                </a:cubicBezTo>
                <a:cubicBezTo>
                  <a:pt x="41" y="55"/>
                  <a:pt x="41" y="56"/>
                  <a:pt x="41" y="57"/>
                </a:cubicBezTo>
                <a:cubicBezTo>
                  <a:pt x="41" y="58"/>
                  <a:pt x="42" y="59"/>
                  <a:pt x="42" y="60"/>
                </a:cubicBezTo>
                <a:close/>
                <a:moveTo>
                  <a:pt x="32" y="67"/>
                </a:moveTo>
                <a:cubicBezTo>
                  <a:pt x="32" y="67"/>
                  <a:pt x="31" y="67"/>
                  <a:pt x="31" y="67"/>
                </a:cubicBezTo>
                <a:cubicBezTo>
                  <a:pt x="30" y="67"/>
                  <a:pt x="28" y="66"/>
                  <a:pt x="27" y="66"/>
                </a:cubicBezTo>
                <a:cubicBezTo>
                  <a:pt x="27" y="65"/>
                  <a:pt x="27" y="65"/>
                  <a:pt x="26" y="65"/>
                </a:cubicBezTo>
                <a:cubicBezTo>
                  <a:pt x="25" y="64"/>
                  <a:pt x="25" y="63"/>
                  <a:pt x="26" y="62"/>
                </a:cubicBezTo>
                <a:cubicBezTo>
                  <a:pt x="28" y="62"/>
                  <a:pt x="30" y="65"/>
                  <a:pt x="32" y="67"/>
                </a:cubicBezTo>
                <a:close/>
              </a:path>
            </a:pathLst>
          </a:custGeom>
          <a:solidFill>
            <a:srgbClr val="8ABC40"/>
          </a:solidFill>
          <a:ln>
            <a:solidFill>
              <a:srgbClr val="8ABC40"/>
            </a:solid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TextBox 13"/>
          <p:cNvSpPr txBox="1">
            <a:spLocks noChangeArrowheads="1"/>
          </p:cNvSpPr>
          <p:nvPr/>
        </p:nvSpPr>
        <p:spPr bwMode="auto">
          <a:xfrm>
            <a:off x="8209556" y="2872538"/>
            <a:ext cx="14954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b="1" dirty="0" smtClean="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添加标题</a:t>
            </a:r>
            <a:endParaRPr lang="en-US" altLang="zh-CN"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3" name="Freeform 24"/>
          <p:cNvSpPr>
            <a:spLocks noEditPoints="1"/>
          </p:cNvSpPr>
          <p:nvPr/>
        </p:nvSpPr>
        <p:spPr bwMode="auto">
          <a:xfrm rot="985024">
            <a:off x="7378476" y="2946668"/>
            <a:ext cx="385762" cy="673100"/>
          </a:xfrm>
          <a:custGeom>
            <a:avLst/>
            <a:gdLst>
              <a:gd name="T0" fmla="*/ 40 w 103"/>
              <a:gd name="T1" fmla="*/ 151 h 179"/>
              <a:gd name="T2" fmla="*/ 52 w 103"/>
              <a:gd name="T3" fmla="*/ 179 h 179"/>
              <a:gd name="T4" fmla="*/ 65 w 103"/>
              <a:gd name="T5" fmla="*/ 151 h 179"/>
              <a:gd name="T6" fmla="*/ 96 w 103"/>
              <a:gd name="T7" fmla="*/ 77 h 179"/>
              <a:gd name="T8" fmla="*/ 32 w 103"/>
              <a:gd name="T9" fmla="*/ 8 h 179"/>
              <a:gd name="T10" fmla="*/ 14 w 103"/>
              <a:gd name="T11" fmla="*/ 97 h 179"/>
              <a:gd name="T12" fmla="*/ 50 w 103"/>
              <a:gd name="T13" fmla="*/ 111 h 179"/>
              <a:gd name="T14" fmla="*/ 37 w 103"/>
              <a:gd name="T15" fmla="*/ 70 h 179"/>
              <a:gd name="T16" fmla="*/ 48 w 103"/>
              <a:gd name="T17" fmla="*/ 68 h 179"/>
              <a:gd name="T18" fmla="*/ 63 w 103"/>
              <a:gd name="T19" fmla="*/ 70 h 179"/>
              <a:gd name="T20" fmla="*/ 65 w 103"/>
              <a:gd name="T21" fmla="*/ 75 h 179"/>
              <a:gd name="T22" fmla="*/ 60 w 103"/>
              <a:gd name="T23" fmla="*/ 105 h 179"/>
              <a:gd name="T24" fmla="*/ 48 w 103"/>
              <a:gd name="T25" fmla="*/ 151 h 179"/>
              <a:gd name="T26" fmla="*/ 56 w 103"/>
              <a:gd name="T27" fmla="*/ 60 h 179"/>
              <a:gd name="T28" fmla="*/ 58 w 103"/>
              <a:gd name="T29" fmla="*/ 56 h 179"/>
              <a:gd name="T30" fmla="*/ 56 w 103"/>
              <a:gd name="T31" fmla="*/ 61 h 179"/>
              <a:gd name="T32" fmla="*/ 62 w 103"/>
              <a:gd name="T33" fmla="*/ 153 h 179"/>
              <a:gd name="T34" fmla="*/ 61 w 103"/>
              <a:gd name="T35" fmla="*/ 160 h 179"/>
              <a:gd name="T36" fmla="*/ 42 w 103"/>
              <a:gd name="T37" fmla="*/ 154 h 179"/>
              <a:gd name="T38" fmla="*/ 61 w 103"/>
              <a:gd name="T39" fmla="*/ 167 h 179"/>
              <a:gd name="T40" fmla="*/ 44 w 103"/>
              <a:gd name="T41" fmla="*/ 167 h 179"/>
              <a:gd name="T42" fmla="*/ 42 w 103"/>
              <a:gd name="T43" fmla="*/ 162 h 179"/>
              <a:gd name="T44" fmla="*/ 62 w 103"/>
              <a:gd name="T45" fmla="*/ 163 h 179"/>
              <a:gd name="T46" fmla="*/ 53 w 103"/>
              <a:gd name="T47" fmla="*/ 176 h 179"/>
              <a:gd name="T48" fmla="*/ 60 w 103"/>
              <a:gd name="T49" fmla="*/ 170 h 179"/>
              <a:gd name="T50" fmla="*/ 53 w 103"/>
              <a:gd name="T51" fmla="*/ 176 h 179"/>
              <a:gd name="T52" fmla="*/ 77 w 103"/>
              <a:gd name="T53" fmla="*/ 12 h 179"/>
              <a:gd name="T54" fmla="*/ 71 w 103"/>
              <a:gd name="T55" fmla="*/ 113 h 179"/>
              <a:gd name="T56" fmla="*/ 62 w 103"/>
              <a:gd name="T57" fmla="*/ 150 h 179"/>
              <a:gd name="T58" fmla="*/ 60 w 103"/>
              <a:gd name="T59" fmla="*/ 150 h 179"/>
              <a:gd name="T60" fmla="*/ 64 w 103"/>
              <a:gd name="T61" fmla="*/ 87 h 179"/>
              <a:gd name="T62" fmla="*/ 76 w 103"/>
              <a:gd name="T63" fmla="*/ 73 h 179"/>
              <a:gd name="T64" fmla="*/ 67 w 103"/>
              <a:gd name="T65" fmla="*/ 72 h 179"/>
              <a:gd name="T66" fmla="*/ 74 w 103"/>
              <a:gd name="T67" fmla="*/ 63 h 179"/>
              <a:gd name="T68" fmla="*/ 64 w 103"/>
              <a:gd name="T69" fmla="*/ 67 h 179"/>
              <a:gd name="T70" fmla="*/ 62 w 103"/>
              <a:gd name="T71" fmla="*/ 55 h 179"/>
              <a:gd name="T72" fmla="*/ 54 w 103"/>
              <a:gd name="T73" fmla="*/ 55 h 179"/>
              <a:gd name="T74" fmla="*/ 54 w 103"/>
              <a:gd name="T75" fmla="*/ 64 h 179"/>
              <a:gd name="T76" fmla="*/ 44 w 103"/>
              <a:gd name="T77" fmla="*/ 58 h 179"/>
              <a:gd name="T78" fmla="*/ 36 w 103"/>
              <a:gd name="T79" fmla="*/ 54 h 179"/>
              <a:gd name="T80" fmla="*/ 41 w 103"/>
              <a:gd name="T81" fmla="*/ 64 h 179"/>
              <a:gd name="T82" fmla="*/ 35 w 103"/>
              <a:gd name="T83" fmla="*/ 68 h 179"/>
              <a:gd name="T84" fmla="*/ 22 w 103"/>
              <a:gd name="T85" fmla="*/ 64 h 179"/>
              <a:gd name="T86" fmla="*/ 34 w 103"/>
              <a:gd name="T87" fmla="*/ 71 h 179"/>
              <a:gd name="T88" fmla="*/ 46 w 103"/>
              <a:gd name="T89" fmla="*/ 107 h 179"/>
              <a:gd name="T90" fmla="*/ 45 w 103"/>
              <a:gd name="T91" fmla="*/ 151 h 179"/>
              <a:gd name="T92" fmla="*/ 33 w 103"/>
              <a:gd name="T93" fmla="*/ 117 h 179"/>
              <a:gd name="T94" fmla="*/ 17 w 103"/>
              <a:gd name="T95" fmla="*/ 23 h 179"/>
              <a:gd name="T96" fmla="*/ 72 w 103"/>
              <a:gd name="T97" fmla="*/ 73 h 179"/>
              <a:gd name="T98" fmla="*/ 66 w 103"/>
              <a:gd name="T99" fmla="*/ 66 h 179"/>
              <a:gd name="T100" fmla="*/ 71 w 103"/>
              <a:gd name="T101" fmla="*/ 63 h 179"/>
              <a:gd name="T102" fmla="*/ 42 w 103"/>
              <a:gd name="T103" fmla="*/ 60 h 179"/>
              <a:gd name="T104" fmla="*/ 39 w 103"/>
              <a:gd name="T105" fmla="*/ 57 h 179"/>
              <a:gd name="T106" fmla="*/ 41 w 103"/>
              <a:gd name="T107" fmla="*/ 57 h 179"/>
              <a:gd name="T108" fmla="*/ 32 w 103"/>
              <a:gd name="T109" fmla="*/ 67 h 179"/>
              <a:gd name="T110" fmla="*/ 27 w 103"/>
              <a:gd name="T111" fmla="*/ 66 h 179"/>
              <a:gd name="T112" fmla="*/ 26 w 103"/>
              <a:gd name="T11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79">
                <a:moveTo>
                  <a:pt x="33" y="121"/>
                </a:moveTo>
                <a:cubicBezTo>
                  <a:pt x="39" y="130"/>
                  <a:pt x="40" y="140"/>
                  <a:pt x="40" y="151"/>
                </a:cubicBezTo>
                <a:cubicBezTo>
                  <a:pt x="39" y="151"/>
                  <a:pt x="39" y="152"/>
                  <a:pt x="39" y="152"/>
                </a:cubicBezTo>
                <a:cubicBezTo>
                  <a:pt x="39" y="162"/>
                  <a:pt x="39" y="178"/>
                  <a:pt x="52" y="179"/>
                </a:cubicBezTo>
                <a:cubicBezTo>
                  <a:pt x="65" y="179"/>
                  <a:pt x="65" y="162"/>
                  <a:pt x="65" y="152"/>
                </a:cubicBezTo>
                <a:cubicBezTo>
                  <a:pt x="65" y="152"/>
                  <a:pt x="65" y="152"/>
                  <a:pt x="65" y="151"/>
                </a:cubicBezTo>
                <a:cubicBezTo>
                  <a:pt x="67" y="136"/>
                  <a:pt x="69" y="122"/>
                  <a:pt x="77" y="109"/>
                </a:cubicBezTo>
                <a:cubicBezTo>
                  <a:pt x="84" y="98"/>
                  <a:pt x="92" y="90"/>
                  <a:pt x="96" y="77"/>
                </a:cubicBezTo>
                <a:cubicBezTo>
                  <a:pt x="103" y="57"/>
                  <a:pt x="102" y="30"/>
                  <a:pt x="85" y="15"/>
                </a:cubicBezTo>
                <a:cubicBezTo>
                  <a:pt x="72" y="2"/>
                  <a:pt x="49" y="0"/>
                  <a:pt x="32" y="8"/>
                </a:cubicBezTo>
                <a:cubicBezTo>
                  <a:pt x="14" y="16"/>
                  <a:pt x="4" y="35"/>
                  <a:pt x="2" y="54"/>
                </a:cubicBezTo>
                <a:cubicBezTo>
                  <a:pt x="0" y="70"/>
                  <a:pt x="5" y="85"/>
                  <a:pt x="14" y="97"/>
                </a:cubicBezTo>
                <a:cubicBezTo>
                  <a:pt x="20" y="105"/>
                  <a:pt x="27" y="113"/>
                  <a:pt x="33" y="121"/>
                </a:cubicBezTo>
                <a:close/>
                <a:moveTo>
                  <a:pt x="50" y="111"/>
                </a:moveTo>
                <a:cubicBezTo>
                  <a:pt x="48" y="98"/>
                  <a:pt x="45" y="84"/>
                  <a:pt x="38" y="73"/>
                </a:cubicBezTo>
                <a:cubicBezTo>
                  <a:pt x="38" y="72"/>
                  <a:pt x="37" y="71"/>
                  <a:pt x="37" y="70"/>
                </a:cubicBezTo>
                <a:cubicBezTo>
                  <a:pt x="39" y="70"/>
                  <a:pt x="42" y="68"/>
                  <a:pt x="43" y="65"/>
                </a:cubicBezTo>
                <a:cubicBezTo>
                  <a:pt x="45" y="67"/>
                  <a:pt x="47" y="68"/>
                  <a:pt x="48" y="68"/>
                </a:cubicBezTo>
                <a:cubicBezTo>
                  <a:pt x="51" y="69"/>
                  <a:pt x="54" y="68"/>
                  <a:pt x="56" y="66"/>
                </a:cubicBezTo>
                <a:cubicBezTo>
                  <a:pt x="58" y="68"/>
                  <a:pt x="60" y="69"/>
                  <a:pt x="63" y="70"/>
                </a:cubicBezTo>
                <a:cubicBezTo>
                  <a:pt x="63" y="70"/>
                  <a:pt x="63" y="71"/>
                  <a:pt x="63" y="72"/>
                </a:cubicBezTo>
                <a:cubicBezTo>
                  <a:pt x="63" y="73"/>
                  <a:pt x="64" y="74"/>
                  <a:pt x="65" y="75"/>
                </a:cubicBezTo>
                <a:cubicBezTo>
                  <a:pt x="64" y="77"/>
                  <a:pt x="63" y="80"/>
                  <a:pt x="62" y="83"/>
                </a:cubicBezTo>
                <a:cubicBezTo>
                  <a:pt x="61" y="90"/>
                  <a:pt x="60" y="97"/>
                  <a:pt x="60" y="105"/>
                </a:cubicBezTo>
                <a:cubicBezTo>
                  <a:pt x="59" y="120"/>
                  <a:pt x="57" y="135"/>
                  <a:pt x="57" y="150"/>
                </a:cubicBezTo>
                <a:cubicBezTo>
                  <a:pt x="54" y="151"/>
                  <a:pt x="51" y="151"/>
                  <a:pt x="48" y="151"/>
                </a:cubicBezTo>
                <a:cubicBezTo>
                  <a:pt x="51" y="138"/>
                  <a:pt x="52" y="124"/>
                  <a:pt x="50" y="111"/>
                </a:cubicBezTo>
                <a:close/>
                <a:moveTo>
                  <a:pt x="56" y="60"/>
                </a:moveTo>
                <a:cubicBezTo>
                  <a:pt x="56" y="58"/>
                  <a:pt x="56" y="56"/>
                  <a:pt x="57" y="55"/>
                </a:cubicBezTo>
                <a:cubicBezTo>
                  <a:pt x="58" y="52"/>
                  <a:pt x="59" y="55"/>
                  <a:pt x="58" y="56"/>
                </a:cubicBezTo>
                <a:cubicBezTo>
                  <a:pt x="58" y="57"/>
                  <a:pt x="58" y="58"/>
                  <a:pt x="57" y="59"/>
                </a:cubicBezTo>
                <a:cubicBezTo>
                  <a:pt x="57" y="60"/>
                  <a:pt x="57" y="60"/>
                  <a:pt x="56" y="61"/>
                </a:cubicBezTo>
                <a:cubicBezTo>
                  <a:pt x="56" y="60"/>
                  <a:pt x="56" y="60"/>
                  <a:pt x="56" y="60"/>
                </a:cubicBezTo>
                <a:close/>
                <a:moveTo>
                  <a:pt x="62" y="153"/>
                </a:moveTo>
                <a:cubicBezTo>
                  <a:pt x="62" y="155"/>
                  <a:pt x="62" y="158"/>
                  <a:pt x="62" y="160"/>
                </a:cubicBezTo>
                <a:cubicBezTo>
                  <a:pt x="62" y="160"/>
                  <a:pt x="61" y="160"/>
                  <a:pt x="61" y="160"/>
                </a:cubicBezTo>
                <a:cubicBezTo>
                  <a:pt x="55" y="160"/>
                  <a:pt x="48" y="159"/>
                  <a:pt x="42" y="159"/>
                </a:cubicBezTo>
                <a:cubicBezTo>
                  <a:pt x="42" y="157"/>
                  <a:pt x="42" y="155"/>
                  <a:pt x="42" y="154"/>
                </a:cubicBezTo>
                <a:cubicBezTo>
                  <a:pt x="49" y="154"/>
                  <a:pt x="55" y="153"/>
                  <a:pt x="62" y="153"/>
                </a:cubicBezTo>
                <a:close/>
                <a:moveTo>
                  <a:pt x="61" y="167"/>
                </a:moveTo>
                <a:cubicBezTo>
                  <a:pt x="61" y="167"/>
                  <a:pt x="61" y="167"/>
                  <a:pt x="61" y="167"/>
                </a:cubicBezTo>
                <a:cubicBezTo>
                  <a:pt x="55" y="166"/>
                  <a:pt x="50" y="168"/>
                  <a:pt x="44" y="167"/>
                </a:cubicBezTo>
                <a:cubicBezTo>
                  <a:pt x="44" y="167"/>
                  <a:pt x="43" y="167"/>
                  <a:pt x="43" y="167"/>
                </a:cubicBezTo>
                <a:cubicBezTo>
                  <a:pt x="43" y="165"/>
                  <a:pt x="42" y="164"/>
                  <a:pt x="42" y="162"/>
                </a:cubicBezTo>
                <a:cubicBezTo>
                  <a:pt x="49" y="162"/>
                  <a:pt x="55" y="163"/>
                  <a:pt x="61" y="163"/>
                </a:cubicBezTo>
                <a:cubicBezTo>
                  <a:pt x="61" y="163"/>
                  <a:pt x="62" y="163"/>
                  <a:pt x="62" y="163"/>
                </a:cubicBezTo>
                <a:cubicBezTo>
                  <a:pt x="62" y="164"/>
                  <a:pt x="61" y="166"/>
                  <a:pt x="61" y="167"/>
                </a:cubicBezTo>
                <a:close/>
                <a:moveTo>
                  <a:pt x="53" y="176"/>
                </a:moveTo>
                <a:cubicBezTo>
                  <a:pt x="49" y="176"/>
                  <a:pt x="46" y="174"/>
                  <a:pt x="44" y="170"/>
                </a:cubicBezTo>
                <a:cubicBezTo>
                  <a:pt x="49" y="171"/>
                  <a:pt x="55" y="168"/>
                  <a:pt x="60" y="170"/>
                </a:cubicBezTo>
                <a:cubicBezTo>
                  <a:pt x="60" y="170"/>
                  <a:pt x="60" y="170"/>
                  <a:pt x="60" y="170"/>
                </a:cubicBezTo>
                <a:cubicBezTo>
                  <a:pt x="59" y="173"/>
                  <a:pt x="57" y="175"/>
                  <a:pt x="53" y="176"/>
                </a:cubicBezTo>
                <a:close/>
                <a:moveTo>
                  <a:pt x="17" y="23"/>
                </a:moveTo>
                <a:cubicBezTo>
                  <a:pt x="31" y="6"/>
                  <a:pt x="57" y="1"/>
                  <a:pt x="77" y="12"/>
                </a:cubicBezTo>
                <a:cubicBezTo>
                  <a:pt x="100" y="25"/>
                  <a:pt x="100" y="58"/>
                  <a:pt x="92" y="79"/>
                </a:cubicBezTo>
                <a:cubicBezTo>
                  <a:pt x="88" y="92"/>
                  <a:pt x="78" y="101"/>
                  <a:pt x="71" y="113"/>
                </a:cubicBezTo>
                <a:cubicBezTo>
                  <a:pt x="65" y="124"/>
                  <a:pt x="64" y="137"/>
                  <a:pt x="63" y="149"/>
                </a:cubicBezTo>
                <a:cubicBezTo>
                  <a:pt x="62" y="149"/>
                  <a:pt x="62" y="149"/>
                  <a:pt x="62" y="150"/>
                </a:cubicBezTo>
                <a:cubicBezTo>
                  <a:pt x="62" y="150"/>
                  <a:pt x="62" y="150"/>
                  <a:pt x="62" y="150"/>
                </a:cubicBezTo>
                <a:cubicBezTo>
                  <a:pt x="61" y="150"/>
                  <a:pt x="61" y="150"/>
                  <a:pt x="60" y="150"/>
                </a:cubicBezTo>
                <a:cubicBezTo>
                  <a:pt x="60" y="136"/>
                  <a:pt x="62" y="122"/>
                  <a:pt x="62" y="108"/>
                </a:cubicBezTo>
                <a:cubicBezTo>
                  <a:pt x="63" y="101"/>
                  <a:pt x="63" y="94"/>
                  <a:pt x="64" y="87"/>
                </a:cubicBezTo>
                <a:cubicBezTo>
                  <a:pt x="65" y="83"/>
                  <a:pt x="66" y="79"/>
                  <a:pt x="68" y="76"/>
                </a:cubicBezTo>
                <a:cubicBezTo>
                  <a:pt x="72" y="77"/>
                  <a:pt x="75" y="76"/>
                  <a:pt x="76" y="73"/>
                </a:cubicBezTo>
                <a:cubicBezTo>
                  <a:pt x="76" y="72"/>
                  <a:pt x="76" y="69"/>
                  <a:pt x="74" y="69"/>
                </a:cubicBezTo>
                <a:cubicBezTo>
                  <a:pt x="71" y="69"/>
                  <a:pt x="69" y="71"/>
                  <a:pt x="67" y="72"/>
                </a:cubicBezTo>
                <a:cubicBezTo>
                  <a:pt x="67" y="72"/>
                  <a:pt x="66" y="71"/>
                  <a:pt x="66" y="69"/>
                </a:cubicBezTo>
                <a:cubicBezTo>
                  <a:pt x="70" y="69"/>
                  <a:pt x="73" y="66"/>
                  <a:pt x="74" y="63"/>
                </a:cubicBezTo>
                <a:cubicBezTo>
                  <a:pt x="75" y="61"/>
                  <a:pt x="76" y="57"/>
                  <a:pt x="74" y="57"/>
                </a:cubicBezTo>
                <a:cubicBezTo>
                  <a:pt x="69" y="55"/>
                  <a:pt x="65" y="61"/>
                  <a:pt x="64" y="67"/>
                </a:cubicBezTo>
                <a:cubicBezTo>
                  <a:pt x="61" y="67"/>
                  <a:pt x="59" y="66"/>
                  <a:pt x="58" y="64"/>
                </a:cubicBezTo>
                <a:cubicBezTo>
                  <a:pt x="60" y="61"/>
                  <a:pt x="62" y="58"/>
                  <a:pt x="62" y="55"/>
                </a:cubicBezTo>
                <a:cubicBezTo>
                  <a:pt x="62" y="53"/>
                  <a:pt x="61" y="50"/>
                  <a:pt x="58" y="50"/>
                </a:cubicBezTo>
                <a:cubicBezTo>
                  <a:pt x="56" y="50"/>
                  <a:pt x="55" y="52"/>
                  <a:pt x="54" y="55"/>
                </a:cubicBezTo>
                <a:cubicBezTo>
                  <a:pt x="53" y="58"/>
                  <a:pt x="53" y="61"/>
                  <a:pt x="54" y="64"/>
                </a:cubicBezTo>
                <a:cubicBezTo>
                  <a:pt x="54" y="64"/>
                  <a:pt x="54" y="64"/>
                  <a:pt x="54" y="64"/>
                </a:cubicBezTo>
                <a:cubicBezTo>
                  <a:pt x="51" y="67"/>
                  <a:pt x="47" y="65"/>
                  <a:pt x="44" y="62"/>
                </a:cubicBezTo>
                <a:cubicBezTo>
                  <a:pt x="44" y="61"/>
                  <a:pt x="45" y="60"/>
                  <a:pt x="44" y="58"/>
                </a:cubicBezTo>
                <a:cubicBezTo>
                  <a:pt x="44" y="56"/>
                  <a:pt x="43" y="53"/>
                  <a:pt x="41" y="51"/>
                </a:cubicBezTo>
                <a:cubicBezTo>
                  <a:pt x="39" y="50"/>
                  <a:pt x="36" y="52"/>
                  <a:pt x="36" y="54"/>
                </a:cubicBezTo>
                <a:cubicBezTo>
                  <a:pt x="35" y="57"/>
                  <a:pt x="37" y="59"/>
                  <a:pt x="39" y="61"/>
                </a:cubicBezTo>
                <a:cubicBezTo>
                  <a:pt x="39" y="62"/>
                  <a:pt x="40" y="63"/>
                  <a:pt x="41" y="64"/>
                </a:cubicBezTo>
                <a:cubicBezTo>
                  <a:pt x="41" y="64"/>
                  <a:pt x="41" y="64"/>
                  <a:pt x="41" y="64"/>
                </a:cubicBezTo>
                <a:cubicBezTo>
                  <a:pt x="40" y="66"/>
                  <a:pt x="38" y="67"/>
                  <a:pt x="35" y="68"/>
                </a:cubicBezTo>
                <a:cubicBezTo>
                  <a:pt x="33" y="63"/>
                  <a:pt x="29" y="57"/>
                  <a:pt x="24" y="59"/>
                </a:cubicBezTo>
                <a:cubicBezTo>
                  <a:pt x="22" y="59"/>
                  <a:pt x="21" y="62"/>
                  <a:pt x="22" y="64"/>
                </a:cubicBezTo>
                <a:cubicBezTo>
                  <a:pt x="24" y="68"/>
                  <a:pt x="28" y="69"/>
                  <a:pt x="31" y="70"/>
                </a:cubicBezTo>
                <a:cubicBezTo>
                  <a:pt x="32" y="71"/>
                  <a:pt x="33" y="71"/>
                  <a:pt x="34" y="71"/>
                </a:cubicBezTo>
                <a:cubicBezTo>
                  <a:pt x="34" y="71"/>
                  <a:pt x="34" y="72"/>
                  <a:pt x="35" y="72"/>
                </a:cubicBezTo>
                <a:cubicBezTo>
                  <a:pt x="41" y="83"/>
                  <a:pt x="44" y="95"/>
                  <a:pt x="46" y="107"/>
                </a:cubicBezTo>
                <a:cubicBezTo>
                  <a:pt x="49" y="121"/>
                  <a:pt x="49" y="136"/>
                  <a:pt x="45" y="150"/>
                </a:cubicBezTo>
                <a:cubicBezTo>
                  <a:pt x="45" y="150"/>
                  <a:pt x="45" y="151"/>
                  <a:pt x="45" y="151"/>
                </a:cubicBezTo>
                <a:cubicBezTo>
                  <a:pt x="45" y="151"/>
                  <a:pt x="44" y="151"/>
                  <a:pt x="43" y="151"/>
                </a:cubicBezTo>
                <a:cubicBezTo>
                  <a:pt x="43" y="138"/>
                  <a:pt x="41" y="127"/>
                  <a:pt x="33" y="117"/>
                </a:cubicBezTo>
                <a:cubicBezTo>
                  <a:pt x="26" y="106"/>
                  <a:pt x="16" y="97"/>
                  <a:pt x="10" y="84"/>
                </a:cubicBezTo>
                <a:cubicBezTo>
                  <a:pt x="1" y="65"/>
                  <a:pt x="4" y="40"/>
                  <a:pt x="17" y="23"/>
                </a:cubicBezTo>
                <a:close/>
                <a:moveTo>
                  <a:pt x="71" y="73"/>
                </a:moveTo>
                <a:cubicBezTo>
                  <a:pt x="71" y="73"/>
                  <a:pt x="71" y="73"/>
                  <a:pt x="72" y="73"/>
                </a:cubicBezTo>
                <a:cubicBezTo>
                  <a:pt x="73" y="72"/>
                  <a:pt x="73" y="73"/>
                  <a:pt x="71" y="73"/>
                </a:cubicBezTo>
                <a:close/>
                <a:moveTo>
                  <a:pt x="66" y="66"/>
                </a:moveTo>
                <a:cubicBezTo>
                  <a:pt x="67" y="64"/>
                  <a:pt x="69" y="62"/>
                  <a:pt x="71" y="60"/>
                </a:cubicBezTo>
                <a:cubicBezTo>
                  <a:pt x="73" y="58"/>
                  <a:pt x="72" y="62"/>
                  <a:pt x="71" y="63"/>
                </a:cubicBezTo>
                <a:cubicBezTo>
                  <a:pt x="70" y="64"/>
                  <a:pt x="68" y="66"/>
                  <a:pt x="66" y="66"/>
                </a:cubicBezTo>
                <a:close/>
                <a:moveTo>
                  <a:pt x="42" y="60"/>
                </a:moveTo>
                <a:cubicBezTo>
                  <a:pt x="41" y="59"/>
                  <a:pt x="40" y="59"/>
                  <a:pt x="40" y="58"/>
                </a:cubicBezTo>
                <a:cubicBezTo>
                  <a:pt x="40" y="58"/>
                  <a:pt x="39" y="57"/>
                  <a:pt x="39" y="57"/>
                </a:cubicBezTo>
                <a:cubicBezTo>
                  <a:pt x="38" y="56"/>
                  <a:pt x="39" y="55"/>
                  <a:pt x="40" y="55"/>
                </a:cubicBezTo>
                <a:cubicBezTo>
                  <a:pt x="41" y="55"/>
                  <a:pt x="41" y="56"/>
                  <a:pt x="41" y="57"/>
                </a:cubicBezTo>
                <a:cubicBezTo>
                  <a:pt x="41" y="58"/>
                  <a:pt x="42" y="59"/>
                  <a:pt x="42" y="60"/>
                </a:cubicBezTo>
                <a:close/>
                <a:moveTo>
                  <a:pt x="32" y="67"/>
                </a:moveTo>
                <a:cubicBezTo>
                  <a:pt x="32" y="67"/>
                  <a:pt x="31" y="67"/>
                  <a:pt x="31" y="67"/>
                </a:cubicBezTo>
                <a:cubicBezTo>
                  <a:pt x="30" y="67"/>
                  <a:pt x="28" y="66"/>
                  <a:pt x="27" y="66"/>
                </a:cubicBezTo>
                <a:cubicBezTo>
                  <a:pt x="27" y="65"/>
                  <a:pt x="27" y="65"/>
                  <a:pt x="26" y="65"/>
                </a:cubicBezTo>
                <a:cubicBezTo>
                  <a:pt x="25" y="64"/>
                  <a:pt x="25" y="63"/>
                  <a:pt x="26" y="62"/>
                </a:cubicBezTo>
                <a:cubicBezTo>
                  <a:pt x="28" y="62"/>
                  <a:pt x="30" y="65"/>
                  <a:pt x="32" y="67"/>
                </a:cubicBezTo>
                <a:close/>
              </a:path>
            </a:pathLst>
          </a:custGeom>
          <a:solidFill>
            <a:srgbClr val="DF3E70"/>
          </a:solidFill>
          <a:ln>
            <a:solidFill>
              <a:srgbClr val="DF3E70"/>
            </a:solid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TextBox 13"/>
          <p:cNvSpPr txBox="1">
            <a:spLocks noChangeArrowheads="1"/>
          </p:cNvSpPr>
          <p:nvPr/>
        </p:nvSpPr>
        <p:spPr bwMode="auto">
          <a:xfrm>
            <a:off x="8209556" y="4217624"/>
            <a:ext cx="14954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spcBef>
                <a:spcPct val="20000"/>
              </a:spcBef>
            </a:pPr>
            <a:r>
              <a:rPr lang="zh-CN" altLang="en-US" b="1" dirty="0" smtClean="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添加标题</a:t>
            </a:r>
            <a:endParaRPr lang="en-US" altLang="zh-CN"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05" name="Freeform 24"/>
          <p:cNvSpPr>
            <a:spLocks noEditPoints="1"/>
          </p:cNvSpPr>
          <p:nvPr/>
        </p:nvSpPr>
        <p:spPr bwMode="auto">
          <a:xfrm rot="985024">
            <a:off x="7378476" y="4291754"/>
            <a:ext cx="385762" cy="673100"/>
          </a:xfrm>
          <a:custGeom>
            <a:avLst/>
            <a:gdLst>
              <a:gd name="T0" fmla="*/ 40 w 103"/>
              <a:gd name="T1" fmla="*/ 151 h 179"/>
              <a:gd name="T2" fmla="*/ 52 w 103"/>
              <a:gd name="T3" fmla="*/ 179 h 179"/>
              <a:gd name="T4" fmla="*/ 65 w 103"/>
              <a:gd name="T5" fmla="*/ 151 h 179"/>
              <a:gd name="T6" fmla="*/ 96 w 103"/>
              <a:gd name="T7" fmla="*/ 77 h 179"/>
              <a:gd name="T8" fmla="*/ 32 w 103"/>
              <a:gd name="T9" fmla="*/ 8 h 179"/>
              <a:gd name="T10" fmla="*/ 14 w 103"/>
              <a:gd name="T11" fmla="*/ 97 h 179"/>
              <a:gd name="T12" fmla="*/ 50 w 103"/>
              <a:gd name="T13" fmla="*/ 111 h 179"/>
              <a:gd name="T14" fmla="*/ 37 w 103"/>
              <a:gd name="T15" fmla="*/ 70 h 179"/>
              <a:gd name="T16" fmla="*/ 48 w 103"/>
              <a:gd name="T17" fmla="*/ 68 h 179"/>
              <a:gd name="T18" fmla="*/ 63 w 103"/>
              <a:gd name="T19" fmla="*/ 70 h 179"/>
              <a:gd name="T20" fmla="*/ 65 w 103"/>
              <a:gd name="T21" fmla="*/ 75 h 179"/>
              <a:gd name="T22" fmla="*/ 60 w 103"/>
              <a:gd name="T23" fmla="*/ 105 h 179"/>
              <a:gd name="T24" fmla="*/ 48 w 103"/>
              <a:gd name="T25" fmla="*/ 151 h 179"/>
              <a:gd name="T26" fmla="*/ 56 w 103"/>
              <a:gd name="T27" fmla="*/ 60 h 179"/>
              <a:gd name="T28" fmla="*/ 58 w 103"/>
              <a:gd name="T29" fmla="*/ 56 h 179"/>
              <a:gd name="T30" fmla="*/ 56 w 103"/>
              <a:gd name="T31" fmla="*/ 61 h 179"/>
              <a:gd name="T32" fmla="*/ 62 w 103"/>
              <a:gd name="T33" fmla="*/ 153 h 179"/>
              <a:gd name="T34" fmla="*/ 61 w 103"/>
              <a:gd name="T35" fmla="*/ 160 h 179"/>
              <a:gd name="T36" fmla="*/ 42 w 103"/>
              <a:gd name="T37" fmla="*/ 154 h 179"/>
              <a:gd name="T38" fmla="*/ 61 w 103"/>
              <a:gd name="T39" fmla="*/ 167 h 179"/>
              <a:gd name="T40" fmla="*/ 44 w 103"/>
              <a:gd name="T41" fmla="*/ 167 h 179"/>
              <a:gd name="T42" fmla="*/ 42 w 103"/>
              <a:gd name="T43" fmla="*/ 162 h 179"/>
              <a:gd name="T44" fmla="*/ 62 w 103"/>
              <a:gd name="T45" fmla="*/ 163 h 179"/>
              <a:gd name="T46" fmla="*/ 53 w 103"/>
              <a:gd name="T47" fmla="*/ 176 h 179"/>
              <a:gd name="T48" fmla="*/ 60 w 103"/>
              <a:gd name="T49" fmla="*/ 170 h 179"/>
              <a:gd name="T50" fmla="*/ 53 w 103"/>
              <a:gd name="T51" fmla="*/ 176 h 179"/>
              <a:gd name="T52" fmla="*/ 77 w 103"/>
              <a:gd name="T53" fmla="*/ 12 h 179"/>
              <a:gd name="T54" fmla="*/ 71 w 103"/>
              <a:gd name="T55" fmla="*/ 113 h 179"/>
              <a:gd name="T56" fmla="*/ 62 w 103"/>
              <a:gd name="T57" fmla="*/ 150 h 179"/>
              <a:gd name="T58" fmla="*/ 60 w 103"/>
              <a:gd name="T59" fmla="*/ 150 h 179"/>
              <a:gd name="T60" fmla="*/ 64 w 103"/>
              <a:gd name="T61" fmla="*/ 87 h 179"/>
              <a:gd name="T62" fmla="*/ 76 w 103"/>
              <a:gd name="T63" fmla="*/ 73 h 179"/>
              <a:gd name="T64" fmla="*/ 67 w 103"/>
              <a:gd name="T65" fmla="*/ 72 h 179"/>
              <a:gd name="T66" fmla="*/ 74 w 103"/>
              <a:gd name="T67" fmla="*/ 63 h 179"/>
              <a:gd name="T68" fmla="*/ 64 w 103"/>
              <a:gd name="T69" fmla="*/ 67 h 179"/>
              <a:gd name="T70" fmla="*/ 62 w 103"/>
              <a:gd name="T71" fmla="*/ 55 h 179"/>
              <a:gd name="T72" fmla="*/ 54 w 103"/>
              <a:gd name="T73" fmla="*/ 55 h 179"/>
              <a:gd name="T74" fmla="*/ 54 w 103"/>
              <a:gd name="T75" fmla="*/ 64 h 179"/>
              <a:gd name="T76" fmla="*/ 44 w 103"/>
              <a:gd name="T77" fmla="*/ 58 h 179"/>
              <a:gd name="T78" fmla="*/ 36 w 103"/>
              <a:gd name="T79" fmla="*/ 54 h 179"/>
              <a:gd name="T80" fmla="*/ 41 w 103"/>
              <a:gd name="T81" fmla="*/ 64 h 179"/>
              <a:gd name="T82" fmla="*/ 35 w 103"/>
              <a:gd name="T83" fmla="*/ 68 h 179"/>
              <a:gd name="T84" fmla="*/ 22 w 103"/>
              <a:gd name="T85" fmla="*/ 64 h 179"/>
              <a:gd name="T86" fmla="*/ 34 w 103"/>
              <a:gd name="T87" fmla="*/ 71 h 179"/>
              <a:gd name="T88" fmla="*/ 46 w 103"/>
              <a:gd name="T89" fmla="*/ 107 h 179"/>
              <a:gd name="T90" fmla="*/ 45 w 103"/>
              <a:gd name="T91" fmla="*/ 151 h 179"/>
              <a:gd name="T92" fmla="*/ 33 w 103"/>
              <a:gd name="T93" fmla="*/ 117 h 179"/>
              <a:gd name="T94" fmla="*/ 17 w 103"/>
              <a:gd name="T95" fmla="*/ 23 h 179"/>
              <a:gd name="T96" fmla="*/ 72 w 103"/>
              <a:gd name="T97" fmla="*/ 73 h 179"/>
              <a:gd name="T98" fmla="*/ 66 w 103"/>
              <a:gd name="T99" fmla="*/ 66 h 179"/>
              <a:gd name="T100" fmla="*/ 71 w 103"/>
              <a:gd name="T101" fmla="*/ 63 h 179"/>
              <a:gd name="T102" fmla="*/ 42 w 103"/>
              <a:gd name="T103" fmla="*/ 60 h 179"/>
              <a:gd name="T104" fmla="*/ 39 w 103"/>
              <a:gd name="T105" fmla="*/ 57 h 179"/>
              <a:gd name="T106" fmla="*/ 41 w 103"/>
              <a:gd name="T107" fmla="*/ 57 h 179"/>
              <a:gd name="T108" fmla="*/ 32 w 103"/>
              <a:gd name="T109" fmla="*/ 67 h 179"/>
              <a:gd name="T110" fmla="*/ 27 w 103"/>
              <a:gd name="T111" fmla="*/ 66 h 179"/>
              <a:gd name="T112" fmla="*/ 26 w 103"/>
              <a:gd name="T113" fmla="*/ 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79">
                <a:moveTo>
                  <a:pt x="33" y="121"/>
                </a:moveTo>
                <a:cubicBezTo>
                  <a:pt x="39" y="130"/>
                  <a:pt x="40" y="140"/>
                  <a:pt x="40" y="151"/>
                </a:cubicBezTo>
                <a:cubicBezTo>
                  <a:pt x="39" y="151"/>
                  <a:pt x="39" y="152"/>
                  <a:pt x="39" y="152"/>
                </a:cubicBezTo>
                <a:cubicBezTo>
                  <a:pt x="39" y="162"/>
                  <a:pt x="39" y="178"/>
                  <a:pt x="52" y="179"/>
                </a:cubicBezTo>
                <a:cubicBezTo>
                  <a:pt x="65" y="179"/>
                  <a:pt x="65" y="162"/>
                  <a:pt x="65" y="152"/>
                </a:cubicBezTo>
                <a:cubicBezTo>
                  <a:pt x="65" y="152"/>
                  <a:pt x="65" y="152"/>
                  <a:pt x="65" y="151"/>
                </a:cubicBezTo>
                <a:cubicBezTo>
                  <a:pt x="67" y="136"/>
                  <a:pt x="69" y="122"/>
                  <a:pt x="77" y="109"/>
                </a:cubicBezTo>
                <a:cubicBezTo>
                  <a:pt x="84" y="98"/>
                  <a:pt x="92" y="90"/>
                  <a:pt x="96" y="77"/>
                </a:cubicBezTo>
                <a:cubicBezTo>
                  <a:pt x="103" y="57"/>
                  <a:pt x="102" y="30"/>
                  <a:pt x="85" y="15"/>
                </a:cubicBezTo>
                <a:cubicBezTo>
                  <a:pt x="72" y="2"/>
                  <a:pt x="49" y="0"/>
                  <a:pt x="32" y="8"/>
                </a:cubicBezTo>
                <a:cubicBezTo>
                  <a:pt x="14" y="16"/>
                  <a:pt x="4" y="35"/>
                  <a:pt x="2" y="54"/>
                </a:cubicBezTo>
                <a:cubicBezTo>
                  <a:pt x="0" y="70"/>
                  <a:pt x="5" y="85"/>
                  <a:pt x="14" y="97"/>
                </a:cubicBezTo>
                <a:cubicBezTo>
                  <a:pt x="20" y="105"/>
                  <a:pt x="27" y="113"/>
                  <a:pt x="33" y="121"/>
                </a:cubicBezTo>
                <a:close/>
                <a:moveTo>
                  <a:pt x="50" y="111"/>
                </a:moveTo>
                <a:cubicBezTo>
                  <a:pt x="48" y="98"/>
                  <a:pt x="45" y="84"/>
                  <a:pt x="38" y="73"/>
                </a:cubicBezTo>
                <a:cubicBezTo>
                  <a:pt x="38" y="72"/>
                  <a:pt x="37" y="71"/>
                  <a:pt x="37" y="70"/>
                </a:cubicBezTo>
                <a:cubicBezTo>
                  <a:pt x="39" y="70"/>
                  <a:pt x="42" y="68"/>
                  <a:pt x="43" y="65"/>
                </a:cubicBezTo>
                <a:cubicBezTo>
                  <a:pt x="45" y="67"/>
                  <a:pt x="47" y="68"/>
                  <a:pt x="48" y="68"/>
                </a:cubicBezTo>
                <a:cubicBezTo>
                  <a:pt x="51" y="69"/>
                  <a:pt x="54" y="68"/>
                  <a:pt x="56" y="66"/>
                </a:cubicBezTo>
                <a:cubicBezTo>
                  <a:pt x="58" y="68"/>
                  <a:pt x="60" y="69"/>
                  <a:pt x="63" y="70"/>
                </a:cubicBezTo>
                <a:cubicBezTo>
                  <a:pt x="63" y="70"/>
                  <a:pt x="63" y="71"/>
                  <a:pt x="63" y="72"/>
                </a:cubicBezTo>
                <a:cubicBezTo>
                  <a:pt x="63" y="73"/>
                  <a:pt x="64" y="74"/>
                  <a:pt x="65" y="75"/>
                </a:cubicBezTo>
                <a:cubicBezTo>
                  <a:pt x="64" y="77"/>
                  <a:pt x="63" y="80"/>
                  <a:pt x="62" y="83"/>
                </a:cubicBezTo>
                <a:cubicBezTo>
                  <a:pt x="61" y="90"/>
                  <a:pt x="60" y="97"/>
                  <a:pt x="60" y="105"/>
                </a:cubicBezTo>
                <a:cubicBezTo>
                  <a:pt x="59" y="120"/>
                  <a:pt x="57" y="135"/>
                  <a:pt x="57" y="150"/>
                </a:cubicBezTo>
                <a:cubicBezTo>
                  <a:pt x="54" y="151"/>
                  <a:pt x="51" y="151"/>
                  <a:pt x="48" y="151"/>
                </a:cubicBezTo>
                <a:cubicBezTo>
                  <a:pt x="51" y="138"/>
                  <a:pt x="52" y="124"/>
                  <a:pt x="50" y="111"/>
                </a:cubicBezTo>
                <a:close/>
                <a:moveTo>
                  <a:pt x="56" y="60"/>
                </a:moveTo>
                <a:cubicBezTo>
                  <a:pt x="56" y="58"/>
                  <a:pt x="56" y="56"/>
                  <a:pt x="57" y="55"/>
                </a:cubicBezTo>
                <a:cubicBezTo>
                  <a:pt x="58" y="52"/>
                  <a:pt x="59" y="55"/>
                  <a:pt x="58" y="56"/>
                </a:cubicBezTo>
                <a:cubicBezTo>
                  <a:pt x="58" y="57"/>
                  <a:pt x="58" y="58"/>
                  <a:pt x="57" y="59"/>
                </a:cubicBezTo>
                <a:cubicBezTo>
                  <a:pt x="57" y="60"/>
                  <a:pt x="57" y="60"/>
                  <a:pt x="56" y="61"/>
                </a:cubicBezTo>
                <a:cubicBezTo>
                  <a:pt x="56" y="60"/>
                  <a:pt x="56" y="60"/>
                  <a:pt x="56" y="60"/>
                </a:cubicBezTo>
                <a:close/>
                <a:moveTo>
                  <a:pt x="62" y="153"/>
                </a:moveTo>
                <a:cubicBezTo>
                  <a:pt x="62" y="155"/>
                  <a:pt x="62" y="158"/>
                  <a:pt x="62" y="160"/>
                </a:cubicBezTo>
                <a:cubicBezTo>
                  <a:pt x="62" y="160"/>
                  <a:pt x="61" y="160"/>
                  <a:pt x="61" y="160"/>
                </a:cubicBezTo>
                <a:cubicBezTo>
                  <a:pt x="55" y="160"/>
                  <a:pt x="48" y="159"/>
                  <a:pt x="42" y="159"/>
                </a:cubicBezTo>
                <a:cubicBezTo>
                  <a:pt x="42" y="157"/>
                  <a:pt x="42" y="155"/>
                  <a:pt x="42" y="154"/>
                </a:cubicBezTo>
                <a:cubicBezTo>
                  <a:pt x="49" y="154"/>
                  <a:pt x="55" y="153"/>
                  <a:pt x="62" y="153"/>
                </a:cubicBezTo>
                <a:close/>
                <a:moveTo>
                  <a:pt x="61" y="167"/>
                </a:moveTo>
                <a:cubicBezTo>
                  <a:pt x="61" y="167"/>
                  <a:pt x="61" y="167"/>
                  <a:pt x="61" y="167"/>
                </a:cubicBezTo>
                <a:cubicBezTo>
                  <a:pt x="55" y="166"/>
                  <a:pt x="50" y="168"/>
                  <a:pt x="44" y="167"/>
                </a:cubicBezTo>
                <a:cubicBezTo>
                  <a:pt x="44" y="167"/>
                  <a:pt x="43" y="167"/>
                  <a:pt x="43" y="167"/>
                </a:cubicBezTo>
                <a:cubicBezTo>
                  <a:pt x="43" y="165"/>
                  <a:pt x="42" y="164"/>
                  <a:pt x="42" y="162"/>
                </a:cubicBezTo>
                <a:cubicBezTo>
                  <a:pt x="49" y="162"/>
                  <a:pt x="55" y="163"/>
                  <a:pt x="61" y="163"/>
                </a:cubicBezTo>
                <a:cubicBezTo>
                  <a:pt x="61" y="163"/>
                  <a:pt x="62" y="163"/>
                  <a:pt x="62" y="163"/>
                </a:cubicBezTo>
                <a:cubicBezTo>
                  <a:pt x="62" y="164"/>
                  <a:pt x="61" y="166"/>
                  <a:pt x="61" y="167"/>
                </a:cubicBezTo>
                <a:close/>
                <a:moveTo>
                  <a:pt x="53" y="176"/>
                </a:moveTo>
                <a:cubicBezTo>
                  <a:pt x="49" y="176"/>
                  <a:pt x="46" y="174"/>
                  <a:pt x="44" y="170"/>
                </a:cubicBezTo>
                <a:cubicBezTo>
                  <a:pt x="49" y="171"/>
                  <a:pt x="55" y="168"/>
                  <a:pt x="60" y="170"/>
                </a:cubicBezTo>
                <a:cubicBezTo>
                  <a:pt x="60" y="170"/>
                  <a:pt x="60" y="170"/>
                  <a:pt x="60" y="170"/>
                </a:cubicBezTo>
                <a:cubicBezTo>
                  <a:pt x="59" y="173"/>
                  <a:pt x="57" y="175"/>
                  <a:pt x="53" y="176"/>
                </a:cubicBezTo>
                <a:close/>
                <a:moveTo>
                  <a:pt x="17" y="23"/>
                </a:moveTo>
                <a:cubicBezTo>
                  <a:pt x="31" y="6"/>
                  <a:pt x="57" y="1"/>
                  <a:pt x="77" y="12"/>
                </a:cubicBezTo>
                <a:cubicBezTo>
                  <a:pt x="100" y="25"/>
                  <a:pt x="100" y="58"/>
                  <a:pt x="92" y="79"/>
                </a:cubicBezTo>
                <a:cubicBezTo>
                  <a:pt x="88" y="92"/>
                  <a:pt x="78" y="101"/>
                  <a:pt x="71" y="113"/>
                </a:cubicBezTo>
                <a:cubicBezTo>
                  <a:pt x="65" y="124"/>
                  <a:pt x="64" y="137"/>
                  <a:pt x="63" y="149"/>
                </a:cubicBezTo>
                <a:cubicBezTo>
                  <a:pt x="62" y="149"/>
                  <a:pt x="62" y="149"/>
                  <a:pt x="62" y="150"/>
                </a:cubicBezTo>
                <a:cubicBezTo>
                  <a:pt x="62" y="150"/>
                  <a:pt x="62" y="150"/>
                  <a:pt x="62" y="150"/>
                </a:cubicBezTo>
                <a:cubicBezTo>
                  <a:pt x="61" y="150"/>
                  <a:pt x="61" y="150"/>
                  <a:pt x="60" y="150"/>
                </a:cubicBezTo>
                <a:cubicBezTo>
                  <a:pt x="60" y="136"/>
                  <a:pt x="62" y="122"/>
                  <a:pt x="62" y="108"/>
                </a:cubicBezTo>
                <a:cubicBezTo>
                  <a:pt x="63" y="101"/>
                  <a:pt x="63" y="94"/>
                  <a:pt x="64" y="87"/>
                </a:cubicBezTo>
                <a:cubicBezTo>
                  <a:pt x="65" y="83"/>
                  <a:pt x="66" y="79"/>
                  <a:pt x="68" y="76"/>
                </a:cubicBezTo>
                <a:cubicBezTo>
                  <a:pt x="72" y="77"/>
                  <a:pt x="75" y="76"/>
                  <a:pt x="76" y="73"/>
                </a:cubicBezTo>
                <a:cubicBezTo>
                  <a:pt x="76" y="72"/>
                  <a:pt x="76" y="69"/>
                  <a:pt x="74" y="69"/>
                </a:cubicBezTo>
                <a:cubicBezTo>
                  <a:pt x="71" y="69"/>
                  <a:pt x="69" y="71"/>
                  <a:pt x="67" y="72"/>
                </a:cubicBezTo>
                <a:cubicBezTo>
                  <a:pt x="67" y="72"/>
                  <a:pt x="66" y="71"/>
                  <a:pt x="66" y="69"/>
                </a:cubicBezTo>
                <a:cubicBezTo>
                  <a:pt x="70" y="69"/>
                  <a:pt x="73" y="66"/>
                  <a:pt x="74" y="63"/>
                </a:cubicBezTo>
                <a:cubicBezTo>
                  <a:pt x="75" y="61"/>
                  <a:pt x="76" y="57"/>
                  <a:pt x="74" y="57"/>
                </a:cubicBezTo>
                <a:cubicBezTo>
                  <a:pt x="69" y="55"/>
                  <a:pt x="65" y="61"/>
                  <a:pt x="64" y="67"/>
                </a:cubicBezTo>
                <a:cubicBezTo>
                  <a:pt x="61" y="67"/>
                  <a:pt x="59" y="66"/>
                  <a:pt x="58" y="64"/>
                </a:cubicBezTo>
                <a:cubicBezTo>
                  <a:pt x="60" y="61"/>
                  <a:pt x="62" y="58"/>
                  <a:pt x="62" y="55"/>
                </a:cubicBezTo>
                <a:cubicBezTo>
                  <a:pt x="62" y="53"/>
                  <a:pt x="61" y="50"/>
                  <a:pt x="58" y="50"/>
                </a:cubicBezTo>
                <a:cubicBezTo>
                  <a:pt x="56" y="50"/>
                  <a:pt x="55" y="52"/>
                  <a:pt x="54" y="55"/>
                </a:cubicBezTo>
                <a:cubicBezTo>
                  <a:pt x="53" y="58"/>
                  <a:pt x="53" y="61"/>
                  <a:pt x="54" y="64"/>
                </a:cubicBezTo>
                <a:cubicBezTo>
                  <a:pt x="54" y="64"/>
                  <a:pt x="54" y="64"/>
                  <a:pt x="54" y="64"/>
                </a:cubicBezTo>
                <a:cubicBezTo>
                  <a:pt x="51" y="67"/>
                  <a:pt x="47" y="65"/>
                  <a:pt x="44" y="62"/>
                </a:cubicBezTo>
                <a:cubicBezTo>
                  <a:pt x="44" y="61"/>
                  <a:pt x="45" y="60"/>
                  <a:pt x="44" y="58"/>
                </a:cubicBezTo>
                <a:cubicBezTo>
                  <a:pt x="44" y="56"/>
                  <a:pt x="43" y="53"/>
                  <a:pt x="41" y="51"/>
                </a:cubicBezTo>
                <a:cubicBezTo>
                  <a:pt x="39" y="50"/>
                  <a:pt x="36" y="52"/>
                  <a:pt x="36" y="54"/>
                </a:cubicBezTo>
                <a:cubicBezTo>
                  <a:pt x="35" y="57"/>
                  <a:pt x="37" y="59"/>
                  <a:pt x="39" y="61"/>
                </a:cubicBezTo>
                <a:cubicBezTo>
                  <a:pt x="39" y="62"/>
                  <a:pt x="40" y="63"/>
                  <a:pt x="41" y="64"/>
                </a:cubicBezTo>
                <a:cubicBezTo>
                  <a:pt x="41" y="64"/>
                  <a:pt x="41" y="64"/>
                  <a:pt x="41" y="64"/>
                </a:cubicBezTo>
                <a:cubicBezTo>
                  <a:pt x="40" y="66"/>
                  <a:pt x="38" y="67"/>
                  <a:pt x="35" y="68"/>
                </a:cubicBezTo>
                <a:cubicBezTo>
                  <a:pt x="33" y="63"/>
                  <a:pt x="29" y="57"/>
                  <a:pt x="24" y="59"/>
                </a:cubicBezTo>
                <a:cubicBezTo>
                  <a:pt x="22" y="59"/>
                  <a:pt x="21" y="62"/>
                  <a:pt x="22" y="64"/>
                </a:cubicBezTo>
                <a:cubicBezTo>
                  <a:pt x="24" y="68"/>
                  <a:pt x="28" y="69"/>
                  <a:pt x="31" y="70"/>
                </a:cubicBezTo>
                <a:cubicBezTo>
                  <a:pt x="32" y="71"/>
                  <a:pt x="33" y="71"/>
                  <a:pt x="34" y="71"/>
                </a:cubicBezTo>
                <a:cubicBezTo>
                  <a:pt x="34" y="71"/>
                  <a:pt x="34" y="72"/>
                  <a:pt x="35" y="72"/>
                </a:cubicBezTo>
                <a:cubicBezTo>
                  <a:pt x="41" y="83"/>
                  <a:pt x="44" y="95"/>
                  <a:pt x="46" y="107"/>
                </a:cubicBezTo>
                <a:cubicBezTo>
                  <a:pt x="49" y="121"/>
                  <a:pt x="49" y="136"/>
                  <a:pt x="45" y="150"/>
                </a:cubicBezTo>
                <a:cubicBezTo>
                  <a:pt x="45" y="150"/>
                  <a:pt x="45" y="151"/>
                  <a:pt x="45" y="151"/>
                </a:cubicBezTo>
                <a:cubicBezTo>
                  <a:pt x="45" y="151"/>
                  <a:pt x="44" y="151"/>
                  <a:pt x="43" y="151"/>
                </a:cubicBezTo>
                <a:cubicBezTo>
                  <a:pt x="43" y="138"/>
                  <a:pt x="41" y="127"/>
                  <a:pt x="33" y="117"/>
                </a:cubicBezTo>
                <a:cubicBezTo>
                  <a:pt x="26" y="106"/>
                  <a:pt x="16" y="97"/>
                  <a:pt x="10" y="84"/>
                </a:cubicBezTo>
                <a:cubicBezTo>
                  <a:pt x="1" y="65"/>
                  <a:pt x="4" y="40"/>
                  <a:pt x="17" y="23"/>
                </a:cubicBezTo>
                <a:close/>
                <a:moveTo>
                  <a:pt x="71" y="73"/>
                </a:moveTo>
                <a:cubicBezTo>
                  <a:pt x="71" y="73"/>
                  <a:pt x="71" y="73"/>
                  <a:pt x="72" y="73"/>
                </a:cubicBezTo>
                <a:cubicBezTo>
                  <a:pt x="73" y="72"/>
                  <a:pt x="73" y="73"/>
                  <a:pt x="71" y="73"/>
                </a:cubicBezTo>
                <a:close/>
                <a:moveTo>
                  <a:pt x="66" y="66"/>
                </a:moveTo>
                <a:cubicBezTo>
                  <a:pt x="67" y="64"/>
                  <a:pt x="69" y="62"/>
                  <a:pt x="71" y="60"/>
                </a:cubicBezTo>
                <a:cubicBezTo>
                  <a:pt x="73" y="58"/>
                  <a:pt x="72" y="62"/>
                  <a:pt x="71" y="63"/>
                </a:cubicBezTo>
                <a:cubicBezTo>
                  <a:pt x="70" y="64"/>
                  <a:pt x="68" y="66"/>
                  <a:pt x="66" y="66"/>
                </a:cubicBezTo>
                <a:close/>
                <a:moveTo>
                  <a:pt x="42" y="60"/>
                </a:moveTo>
                <a:cubicBezTo>
                  <a:pt x="41" y="59"/>
                  <a:pt x="40" y="59"/>
                  <a:pt x="40" y="58"/>
                </a:cubicBezTo>
                <a:cubicBezTo>
                  <a:pt x="40" y="58"/>
                  <a:pt x="39" y="57"/>
                  <a:pt x="39" y="57"/>
                </a:cubicBezTo>
                <a:cubicBezTo>
                  <a:pt x="38" y="56"/>
                  <a:pt x="39" y="55"/>
                  <a:pt x="40" y="55"/>
                </a:cubicBezTo>
                <a:cubicBezTo>
                  <a:pt x="41" y="55"/>
                  <a:pt x="41" y="56"/>
                  <a:pt x="41" y="57"/>
                </a:cubicBezTo>
                <a:cubicBezTo>
                  <a:pt x="41" y="58"/>
                  <a:pt x="42" y="59"/>
                  <a:pt x="42" y="60"/>
                </a:cubicBezTo>
                <a:close/>
                <a:moveTo>
                  <a:pt x="32" y="67"/>
                </a:moveTo>
                <a:cubicBezTo>
                  <a:pt x="32" y="67"/>
                  <a:pt x="31" y="67"/>
                  <a:pt x="31" y="67"/>
                </a:cubicBezTo>
                <a:cubicBezTo>
                  <a:pt x="30" y="67"/>
                  <a:pt x="28" y="66"/>
                  <a:pt x="27" y="66"/>
                </a:cubicBezTo>
                <a:cubicBezTo>
                  <a:pt x="27" y="65"/>
                  <a:pt x="27" y="65"/>
                  <a:pt x="26" y="65"/>
                </a:cubicBezTo>
                <a:cubicBezTo>
                  <a:pt x="25" y="64"/>
                  <a:pt x="25" y="63"/>
                  <a:pt x="26" y="62"/>
                </a:cubicBezTo>
                <a:cubicBezTo>
                  <a:pt x="28" y="62"/>
                  <a:pt x="30" y="65"/>
                  <a:pt x="32" y="67"/>
                </a:cubicBezTo>
                <a:close/>
              </a:path>
            </a:pathLst>
          </a:custGeom>
          <a:solidFill>
            <a:srgbClr val="6FACBF"/>
          </a:solidFill>
          <a:ln>
            <a:solidFill>
              <a:srgbClr val="6FACBF"/>
            </a:solid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TextBox 13"/>
          <p:cNvSpPr txBox="1">
            <a:spLocks noChangeArrowheads="1"/>
          </p:cNvSpPr>
          <p:nvPr/>
        </p:nvSpPr>
        <p:spPr bwMode="auto">
          <a:xfrm>
            <a:off x="8209556" y="4584486"/>
            <a:ext cx="2343113" cy="654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4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07" name="TextBox 13"/>
          <p:cNvSpPr txBox="1">
            <a:spLocks noChangeArrowheads="1"/>
          </p:cNvSpPr>
          <p:nvPr/>
        </p:nvSpPr>
        <p:spPr bwMode="auto">
          <a:xfrm>
            <a:off x="8209556" y="3229298"/>
            <a:ext cx="2343113" cy="654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4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92414" y="95498"/>
            <a:ext cx="3852026" cy="589440"/>
            <a:chOff x="269696" y="300771"/>
            <a:chExt cx="4183942" cy="640230"/>
          </a:xfrm>
        </p:grpSpPr>
        <p:grpSp>
          <p:nvGrpSpPr>
            <p:cNvPr id="9" name="组合 8"/>
            <p:cNvGrpSpPr/>
            <p:nvPr/>
          </p:nvGrpSpPr>
          <p:grpSpPr>
            <a:xfrm>
              <a:off x="269696" y="300771"/>
              <a:ext cx="1204541" cy="492332"/>
              <a:chOff x="3494088" y="1354138"/>
              <a:chExt cx="1176338" cy="385763"/>
            </a:xfrm>
          </p:grpSpPr>
          <p:sp>
            <p:nvSpPr>
              <p:cNvPr id="11"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2"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3"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10" name="文本框 9"/>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
        <p:nvSpPr>
          <p:cNvPr id="32" name="Freeform 147"/>
          <p:cNvSpPr>
            <a:spLocks noEditPoints="1"/>
          </p:cNvSpPr>
          <p:nvPr/>
        </p:nvSpPr>
        <p:spPr bwMode="auto">
          <a:xfrm rot="10800000">
            <a:off x="5826125" y="3548063"/>
            <a:ext cx="606425" cy="954087"/>
          </a:xfrm>
          <a:custGeom>
            <a:avLst/>
            <a:gdLst>
              <a:gd name="T0" fmla="*/ 57 w 67"/>
              <a:gd name="T1" fmla="*/ 10 h 106"/>
              <a:gd name="T2" fmla="*/ 62 w 67"/>
              <a:gd name="T3" fmla="*/ 51 h 106"/>
              <a:gd name="T4" fmla="*/ 51 w 67"/>
              <a:gd name="T5" fmla="*/ 66 h 106"/>
              <a:gd name="T6" fmla="*/ 55 w 67"/>
              <a:gd name="T7" fmla="*/ 65 h 106"/>
              <a:gd name="T8" fmla="*/ 57 w 67"/>
              <a:gd name="T9" fmla="*/ 73 h 106"/>
              <a:gd name="T10" fmla="*/ 56 w 67"/>
              <a:gd name="T11" fmla="*/ 80 h 106"/>
              <a:gd name="T12" fmla="*/ 57 w 67"/>
              <a:gd name="T13" fmla="*/ 86 h 106"/>
              <a:gd name="T14" fmla="*/ 55 w 67"/>
              <a:gd name="T15" fmla="*/ 93 h 106"/>
              <a:gd name="T16" fmla="*/ 15 w 67"/>
              <a:gd name="T17" fmla="*/ 97 h 106"/>
              <a:gd name="T18" fmla="*/ 12 w 67"/>
              <a:gd name="T19" fmla="*/ 95 h 106"/>
              <a:gd name="T20" fmla="*/ 12 w 67"/>
              <a:gd name="T21" fmla="*/ 83 h 106"/>
              <a:gd name="T22" fmla="*/ 12 w 67"/>
              <a:gd name="T23" fmla="*/ 82 h 106"/>
              <a:gd name="T24" fmla="*/ 12 w 67"/>
              <a:gd name="T25" fmla="*/ 71 h 106"/>
              <a:gd name="T26" fmla="*/ 15 w 67"/>
              <a:gd name="T27" fmla="*/ 69 h 106"/>
              <a:gd name="T28" fmla="*/ 16 w 67"/>
              <a:gd name="T29" fmla="*/ 63 h 106"/>
              <a:gd name="T30" fmla="*/ 0 w 67"/>
              <a:gd name="T31" fmla="*/ 34 h 106"/>
              <a:gd name="T32" fmla="*/ 33 w 67"/>
              <a:gd name="T33" fmla="*/ 0 h 106"/>
              <a:gd name="T34" fmla="*/ 28 w 67"/>
              <a:gd name="T35" fmla="*/ 41 h 106"/>
              <a:gd name="T36" fmla="*/ 30 w 67"/>
              <a:gd name="T37" fmla="*/ 39 h 106"/>
              <a:gd name="T38" fmla="*/ 33 w 67"/>
              <a:gd name="T39" fmla="*/ 41 h 106"/>
              <a:gd name="T40" fmla="*/ 36 w 67"/>
              <a:gd name="T41" fmla="*/ 39 h 106"/>
              <a:gd name="T42" fmla="*/ 39 w 67"/>
              <a:gd name="T43" fmla="*/ 41 h 106"/>
              <a:gd name="T44" fmla="*/ 43 w 67"/>
              <a:gd name="T45" fmla="*/ 38 h 106"/>
              <a:gd name="T46" fmla="*/ 39 w 67"/>
              <a:gd name="T47" fmla="*/ 52 h 106"/>
              <a:gd name="T48" fmla="*/ 44 w 67"/>
              <a:gd name="T49" fmla="*/ 66 h 106"/>
              <a:gd name="T50" fmla="*/ 44 w 67"/>
              <a:gd name="T51" fmla="*/ 58 h 106"/>
              <a:gd name="T52" fmla="*/ 56 w 67"/>
              <a:gd name="T53" fmla="*/ 47 h 106"/>
              <a:gd name="T54" fmla="*/ 52 w 67"/>
              <a:gd name="T55" fmla="*/ 15 h 106"/>
              <a:gd name="T56" fmla="*/ 15 w 67"/>
              <a:gd name="T57" fmla="*/ 15 h 106"/>
              <a:gd name="T58" fmla="*/ 11 w 67"/>
              <a:gd name="T59" fmla="*/ 48 h 106"/>
              <a:gd name="T60" fmla="*/ 23 w 67"/>
              <a:gd name="T61" fmla="*/ 59 h 106"/>
              <a:gd name="T62" fmla="*/ 23 w 67"/>
              <a:gd name="T63" fmla="*/ 67 h 106"/>
              <a:gd name="T64" fmla="*/ 29 w 67"/>
              <a:gd name="T65" fmla="*/ 52 h 106"/>
              <a:gd name="T66" fmla="*/ 25 w 67"/>
              <a:gd name="T67" fmla="*/ 38 h 106"/>
              <a:gd name="T68" fmla="*/ 40 w 67"/>
              <a:gd name="T69" fmla="*/ 43 h 106"/>
              <a:gd name="T70" fmla="*/ 36 w 67"/>
              <a:gd name="T71" fmla="*/ 42 h 106"/>
              <a:gd name="T72" fmla="*/ 30 w 67"/>
              <a:gd name="T73" fmla="*/ 42 h 106"/>
              <a:gd name="T74" fmla="*/ 27 w 67"/>
              <a:gd name="T75" fmla="*/ 42 h 106"/>
              <a:gd name="T76" fmla="*/ 32 w 67"/>
              <a:gd name="T77" fmla="*/ 51 h 106"/>
              <a:gd name="T78" fmla="*/ 32 w 67"/>
              <a:gd name="T79" fmla="*/ 67 h 106"/>
              <a:gd name="T80" fmla="*/ 35 w 67"/>
              <a:gd name="T81" fmla="*/ 51 h 106"/>
              <a:gd name="T82" fmla="*/ 35 w 67"/>
              <a:gd name="T83" fmla="*/ 50 h 106"/>
              <a:gd name="T84" fmla="*/ 43 w 67"/>
              <a:gd name="T85" fmla="*/ 96 h 106"/>
              <a:gd name="T86" fmla="*/ 34 w 67"/>
              <a:gd name="T87" fmla="*/ 106 h 106"/>
              <a:gd name="T88" fmla="*/ 43 w 67"/>
              <a:gd name="T89" fmla="*/ 96 h 106"/>
              <a:gd name="T90" fmla="*/ 17 w 67"/>
              <a:gd name="T91" fmla="*/ 88 h 106"/>
              <a:gd name="T92" fmla="*/ 17 w 67"/>
              <a:gd name="T93" fmla="*/ 90 h 106"/>
              <a:gd name="T94" fmla="*/ 50 w 67"/>
              <a:gd name="T95" fmla="*/ 86 h 106"/>
              <a:gd name="T96" fmla="*/ 50 w 67"/>
              <a:gd name="T97" fmla="*/ 73 h 106"/>
              <a:gd name="T98" fmla="*/ 17 w 67"/>
              <a:gd name="T99" fmla="*/ 77 h 106"/>
              <a:gd name="T100" fmla="*/ 50 w 67"/>
              <a:gd name="T101" fmla="*/ 74 h 106"/>
              <a:gd name="T102" fmla="*/ 50 w 67"/>
              <a:gd name="T103"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 h="106">
                <a:moveTo>
                  <a:pt x="33" y="0"/>
                </a:moveTo>
                <a:cubicBezTo>
                  <a:pt x="43" y="0"/>
                  <a:pt x="51" y="4"/>
                  <a:pt x="57" y="10"/>
                </a:cubicBezTo>
                <a:cubicBezTo>
                  <a:pt x="63" y="16"/>
                  <a:pt x="67" y="25"/>
                  <a:pt x="67" y="34"/>
                </a:cubicBezTo>
                <a:cubicBezTo>
                  <a:pt x="67" y="40"/>
                  <a:pt x="65" y="46"/>
                  <a:pt x="62" y="51"/>
                </a:cubicBezTo>
                <a:cubicBezTo>
                  <a:pt x="59" y="56"/>
                  <a:pt x="56" y="59"/>
                  <a:pt x="51" y="62"/>
                </a:cubicBezTo>
                <a:cubicBezTo>
                  <a:pt x="51" y="66"/>
                  <a:pt x="51" y="66"/>
                  <a:pt x="51" y="66"/>
                </a:cubicBezTo>
                <a:cubicBezTo>
                  <a:pt x="53" y="66"/>
                  <a:pt x="53" y="66"/>
                  <a:pt x="53" y="66"/>
                </a:cubicBezTo>
                <a:cubicBezTo>
                  <a:pt x="55" y="65"/>
                  <a:pt x="55" y="65"/>
                  <a:pt x="55" y="65"/>
                </a:cubicBezTo>
                <a:cubicBezTo>
                  <a:pt x="56" y="68"/>
                  <a:pt x="56" y="68"/>
                  <a:pt x="56" y="68"/>
                </a:cubicBezTo>
                <a:cubicBezTo>
                  <a:pt x="57" y="70"/>
                  <a:pt x="57" y="72"/>
                  <a:pt x="57" y="73"/>
                </a:cubicBezTo>
                <a:cubicBezTo>
                  <a:pt x="57" y="75"/>
                  <a:pt x="57" y="77"/>
                  <a:pt x="56" y="79"/>
                </a:cubicBezTo>
                <a:cubicBezTo>
                  <a:pt x="56" y="80"/>
                  <a:pt x="56" y="80"/>
                  <a:pt x="56" y="80"/>
                </a:cubicBezTo>
                <a:cubicBezTo>
                  <a:pt x="56" y="80"/>
                  <a:pt x="56" y="80"/>
                  <a:pt x="56" y="80"/>
                </a:cubicBezTo>
                <a:cubicBezTo>
                  <a:pt x="57" y="82"/>
                  <a:pt x="57" y="84"/>
                  <a:pt x="57" y="86"/>
                </a:cubicBezTo>
                <a:cubicBezTo>
                  <a:pt x="57" y="88"/>
                  <a:pt x="57" y="90"/>
                  <a:pt x="56" y="92"/>
                </a:cubicBezTo>
                <a:cubicBezTo>
                  <a:pt x="55" y="93"/>
                  <a:pt x="55" y="93"/>
                  <a:pt x="55" y="93"/>
                </a:cubicBezTo>
                <a:cubicBezTo>
                  <a:pt x="53" y="94"/>
                  <a:pt x="53" y="94"/>
                  <a:pt x="53" y="94"/>
                </a:cubicBezTo>
                <a:cubicBezTo>
                  <a:pt x="15" y="97"/>
                  <a:pt x="15" y="97"/>
                  <a:pt x="15" y="97"/>
                </a:cubicBezTo>
                <a:cubicBezTo>
                  <a:pt x="13" y="97"/>
                  <a:pt x="13" y="97"/>
                  <a:pt x="13" y="97"/>
                </a:cubicBezTo>
                <a:cubicBezTo>
                  <a:pt x="12" y="95"/>
                  <a:pt x="12" y="95"/>
                  <a:pt x="12" y="95"/>
                </a:cubicBezTo>
                <a:cubicBezTo>
                  <a:pt x="11" y="93"/>
                  <a:pt x="11" y="91"/>
                  <a:pt x="10" y="90"/>
                </a:cubicBezTo>
                <a:cubicBezTo>
                  <a:pt x="10" y="88"/>
                  <a:pt x="11" y="86"/>
                  <a:pt x="12" y="83"/>
                </a:cubicBezTo>
                <a:cubicBezTo>
                  <a:pt x="12" y="83"/>
                  <a:pt x="12" y="83"/>
                  <a:pt x="12" y="83"/>
                </a:cubicBezTo>
                <a:cubicBezTo>
                  <a:pt x="12" y="82"/>
                  <a:pt x="12" y="82"/>
                  <a:pt x="12" y="82"/>
                </a:cubicBezTo>
                <a:cubicBezTo>
                  <a:pt x="11" y="81"/>
                  <a:pt x="11" y="79"/>
                  <a:pt x="10" y="77"/>
                </a:cubicBezTo>
                <a:cubicBezTo>
                  <a:pt x="10" y="75"/>
                  <a:pt x="11" y="73"/>
                  <a:pt x="12" y="71"/>
                </a:cubicBezTo>
                <a:cubicBezTo>
                  <a:pt x="13" y="69"/>
                  <a:pt x="13" y="69"/>
                  <a:pt x="13" y="69"/>
                </a:cubicBezTo>
                <a:cubicBezTo>
                  <a:pt x="15" y="69"/>
                  <a:pt x="15" y="69"/>
                  <a:pt x="15" y="69"/>
                </a:cubicBezTo>
                <a:cubicBezTo>
                  <a:pt x="16" y="69"/>
                  <a:pt x="16" y="69"/>
                  <a:pt x="16" y="69"/>
                </a:cubicBezTo>
                <a:cubicBezTo>
                  <a:pt x="16" y="63"/>
                  <a:pt x="16" y="63"/>
                  <a:pt x="16" y="63"/>
                </a:cubicBezTo>
                <a:cubicBezTo>
                  <a:pt x="11" y="60"/>
                  <a:pt x="7" y="56"/>
                  <a:pt x="5" y="51"/>
                </a:cubicBezTo>
                <a:cubicBezTo>
                  <a:pt x="2" y="46"/>
                  <a:pt x="0" y="40"/>
                  <a:pt x="0" y="34"/>
                </a:cubicBezTo>
                <a:cubicBezTo>
                  <a:pt x="0" y="25"/>
                  <a:pt x="4" y="16"/>
                  <a:pt x="10" y="10"/>
                </a:cubicBezTo>
                <a:cubicBezTo>
                  <a:pt x="16" y="4"/>
                  <a:pt x="24" y="0"/>
                  <a:pt x="33" y="0"/>
                </a:cubicBezTo>
                <a:close/>
                <a:moveTo>
                  <a:pt x="26" y="40"/>
                </a:moveTo>
                <a:cubicBezTo>
                  <a:pt x="27" y="41"/>
                  <a:pt x="27" y="41"/>
                  <a:pt x="28" y="41"/>
                </a:cubicBezTo>
                <a:cubicBezTo>
                  <a:pt x="28" y="41"/>
                  <a:pt x="29" y="41"/>
                  <a:pt x="30" y="40"/>
                </a:cubicBezTo>
                <a:cubicBezTo>
                  <a:pt x="30" y="39"/>
                  <a:pt x="30" y="39"/>
                  <a:pt x="30" y="39"/>
                </a:cubicBezTo>
                <a:cubicBezTo>
                  <a:pt x="31" y="40"/>
                  <a:pt x="31" y="40"/>
                  <a:pt x="31" y="40"/>
                </a:cubicBezTo>
                <a:cubicBezTo>
                  <a:pt x="32" y="41"/>
                  <a:pt x="32" y="41"/>
                  <a:pt x="33" y="41"/>
                </a:cubicBezTo>
                <a:cubicBezTo>
                  <a:pt x="34" y="41"/>
                  <a:pt x="35" y="41"/>
                  <a:pt x="35" y="40"/>
                </a:cubicBezTo>
                <a:cubicBezTo>
                  <a:pt x="36" y="39"/>
                  <a:pt x="36" y="39"/>
                  <a:pt x="36" y="39"/>
                </a:cubicBezTo>
                <a:cubicBezTo>
                  <a:pt x="36" y="40"/>
                  <a:pt x="36" y="40"/>
                  <a:pt x="36" y="40"/>
                </a:cubicBezTo>
                <a:cubicBezTo>
                  <a:pt x="37" y="41"/>
                  <a:pt x="38" y="41"/>
                  <a:pt x="39" y="41"/>
                </a:cubicBezTo>
                <a:cubicBezTo>
                  <a:pt x="40" y="41"/>
                  <a:pt x="41" y="41"/>
                  <a:pt x="42" y="40"/>
                </a:cubicBezTo>
                <a:cubicBezTo>
                  <a:pt x="43" y="38"/>
                  <a:pt x="43" y="38"/>
                  <a:pt x="43" y="38"/>
                </a:cubicBezTo>
                <a:cubicBezTo>
                  <a:pt x="46" y="40"/>
                  <a:pt x="46" y="40"/>
                  <a:pt x="46" y="40"/>
                </a:cubicBezTo>
                <a:cubicBezTo>
                  <a:pt x="39" y="52"/>
                  <a:pt x="39" y="52"/>
                  <a:pt x="39" y="52"/>
                </a:cubicBezTo>
                <a:cubicBezTo>
                  <a:pt x="39" y="67"/>
                  <a:pt x="39" y="67"/>
                  <a:pt x="39" y="67"/>
                </a:cubicBezTo>
                <a:cubicBezTo>
                  <a:pt x="44" y="66"/>
                  <a:pt x="44" y="66"/>
                  <a:pt x="44" y="66"/>
                </a:cubicBezTo>
                <a:cubicBezTo>
                  <a:pt x="44" y="60"/>
                  <a:pt x="44" y="60"/>
                  <a:pt x="44" y="60"/>
                </a:cubicBezTo>
                <a:cubicBezTo>
                  <a:pt x="44" y="58"/>
                  <a:pt x="44" y="58"/>
                  <a:pt x="44" y="58"/>
                </a:cubicBezTo>
                <a:cubicBezTo>
                  <a:pt x="46" y="57"/>
                  <a:pt x="46" y="57"/>
                  <a:pt x="46" y="57"/>
                </a:cubicBezTo>
                <a:cubicBezTo>
                  <a:pt x="50" y="55"/>
                  <a:pt x="54" y="52"/>
                  <a:pt x="56" y="47"/>
                </a:cubicBezTo>
                <a:cubicBezTo>
                  <a:pt x="59" y="44"/>
                  <a:pt x="60" y="39"/>
                  <a:pt x="60" y="34"/>
                </a:cubicBezTo>
                <a:cubicBezTo>
                  <a:pt x="60" y="27"/>
                  <a:pt x="57" y="20"/>
                  <a:pt x="52" y="15"/>
                </a:cubicBezTo>
                <a:cubicBezTo>
                  <a:pt x="47" y="10"/>
                  <a:pt x="41" y="7"/>
                  <a:pt x="33" y="7"/>
                </a:cubicBezTo>
                <a:cubicBezTo>
                  <a:pt x="26" y="7"/>
                  <a:pt x="19" y="10"/>
                  <a:pt x="15" y="15"/>
                </a:cubicBezTo>
                <a:cubicBezTo>
                  <a:pt x="10" y="20"/>
                  <a:pt x="7" y="27"/>
                  <a:pt x="7" y="34"/>
                </a:cubicBezTo>
                <a:cubicBezTo>
                  <a:pt x="7" y="39"/>
                  <a:pt x="8" y="44"/>
                  <a:pt x="11" y="48"/>
                </a:cubicBezTo>
                <a:cubicBezTo>
                  <a:pt x="13" y="52"/>
                  <a:pt x="17" y="55"/>
                  <a:pt x="21" y="58"/>
                </a:cubicBezTo>
                <a:cubicBezTo>
                  <a:pt x="23" y="59"/>
                  <a:pt x="23" y="59"/>
                  <a:pt x="23" y="59"/>
                </a:cubicBezTo>
                <a:cubicBezTo>
                  <a:pt x="23" y="61"/>
                  <a:pt x="23" y="61"/>
                  <a:pt x="23" y="61"/>
                </a:cubicBezTo>
                <a:cubicBezTo>
                  <a:pt x="23" y="67"/>
                  <a:pt x="23" y="67"/>
                  <a:pt x="23" y="67"/>
                </a:cubicBezTo>
                <a:cubicBezTo>
                  <a:pt x="29" y="67"/>
                  <a:pt x="29" y="67"/>
                  <a:pt x="29" y="67"/>
                </a:cubicBezTo>
                <a:cubicBezTo>
                  <a:pt x="29" y="52"/>
                  <a:pt x="29" y="52"/>
                  <a:pt x="29" y="52"/>
                </a:cubicBezTo>
                <a:cubicBezTo>
                  <a:pt x="22" y="40"/>
                  <a:pt x="22" y="40"/>
                  <a:pt x="22" y="40"/>
                </a:cubicBezTo>
                <a:cubicBezTo>
                  <a:pt x="25" y="38"/>
                  <a:pt x="25" y="38"/>
                  <a:pt x="25" y="38"/>
                </a:cubicBezTo>
                <a:cubicBezTo>
                  <a:pt x="26" y="40"/>
                  <a:pt x="26" y="40"/>
                  <a:pt x="26" y="40"/>
                </a:cubicBezTo>
                <a:close/>
                <a:moveTo>
                  <a:pt x="40" y="43"/>
                </a:moveTo>
                <a:cubicBezTo>
                  <a:pt x="40" y="43"/>
                  <a:pt x="40" y="43"/>
                  <a:pt x="39" y="43"/>
                </a:cubicBezTo>
                <a:cubicBezTo>
                  <a:pt x="38" y="43"/>
                  <a:pt x="37" y="43"/>
                  <a:pt x="36" y="42"/>
                </a:cubicBezTo>
                <a:cubicBezTo>
                  <a:pt x="35" y="42"/>
                  <a:pt x="34" y="43"/>
                  <a:pt x="33" y="43"/>
                </a:cubicBezTo>
                <a:cubicBezTo>
                  <a:pt x="32" y="43"/>
                  <a:pt x="31" y="42"/>
                  <a:pt x="30" y="42"/>
                </a:cubicBezTo>
                <a:cubicBezTo>
                  <a:pt x="29" y="42"/>
                  <a:pt x="28" y="43"/>
                  <a:pt x="28" y="43"/>
                </a:cubicBezTo>
                <a:cubicBezTo>
                  <a:pt x="27" y="43"/>
                  <a:pt x="27" y="43"/>
                  <a:pt x="27" y="42"/>
                </a:cubicBezTo>
                <a:cubicBezTo>
                  <a:pt x="32" y="50"/>
                  <a:pt x="32" y="50"/>
                  <a:pt x="32" y="50"/>
                </a:cubicBezTo>
                <a:cubicBezTo>
                  <a:pt x="32" y="51"/>
                  <a:pt x="32" y="51"/>
                  <a:pt x="32" y="51"/>
                </a:cubicBezTo>
                <a:cubicBezTo>
                  <a:pt x="32" y="51"/>
                  <a:pt x="32" y="51"/>
                  <a:pt x="32" y="51"/>
                </a:cubicBezTo>
                <a:cubicBezTo>
                  <a:pt x="32" y="67"/>
                  <a:pt x="32" y="67"/>
                  <a:pt x="32" y="67"/>
                </a:cubicBezTo>
                <a:cubicBezTo>
                  <a:pt x="35" y="67"/>
                  <a:pt x="35" y="67"/>
                  <a:pt x="35" y="67"/>
                </a:cubicBezTo>
                <a:cubicBezTo>
                  <a:pt x="35" y="51"/>
                  <a:pt x="35" y="51"/>
                  <a:pt x="35" y="51"/>
                </a:cubicBezTo>
                <a:cubicBezTo>
                  <a:pt x="35" y="51"/>
                  <a:pt x="35" y="51"/>
                  <a:pt x="35" y="51"/>
                </a:cubicBezTo>
                <a:cubicBezTo>
                  <a:pt x="35" y="50"/>
                  <a:pt x="35" y="50"/>
                  <a:pt x="35" y="50"/>
                </a:cubicBezTo>
                <a:cubicBezTo>
                  <a:pt x="40" y="43"/>
                  <a:pt x="40" y="43"/>
                  <a:pt x="40" y="43"/>
                </a:cubicBezTo>
                <a:close/>
                <a:moveTo>
                  <a:pt x="43" y="96"/>
                </a:moveTo>
                <a:cubicBezTo>
                  <a:pt x="24" y="98"/>
                  <a:pt x="24" y="98"/>
                  <a:pt x="24" y="98"/>
                </a:cubicBezTo>
                <a:cubicBezTo>
                  <a:pt x="25" y="103"/>
                  <a:pt x="29" y="106"/>
                  <a:pt x="34" y="106"/>
                </a:cubicBezTo>
                <a:cubicBezTo>
                  <a:pt x="39" y="106"/>
                  <a:pt x="43" y="102"/>
                  <a:pt x="43" y="97"/>
                </a:cubicBezTo>
                <a:cubicBezTo>
                  <a:pt x="43" y="97"/>
                  <a:pt x="43" y="97"/>
                  <a:pt x="43" y="96"/>
                </a:cubicBezTo>
                <a:close/>
                <a:moveTo>
                  <a:pt x="50" y="85"/>
                </a:moveTo>
                <a:cubicBezTo>
                  <a:pt x="17" y="88"/>
                  <a:pt x="17" y="88"/>
                  <a:pt x="17" y="88"/>
                </a:cubicBezTo>
                <a:cubicBezTo>
                  <a:pt x="17" y="89"/>
                  <a:pt x="17" y="89"/>
                  <a:pt x="17" y="89"/>
                </a:cubicBezTo>
                <a:cubicBezTo>
                  <a:pt x="17" y="89"/>
                  <a:pt x="17" y="90"/>
                  <a:pt x="17" y="90"/>
                </a:cubicBezTo>
                <a:cubicBezTo>
                  <a:pt x="50" y="87"/>
                  <a:pt x="50" y="87"/>
                  <a:pt x="50" y="87"/>
                </a:cubicBezTo>
                <a:cubicBezTo>
                  <a:pt x="50" y="87"/>
                  <a:pt x="50" y="86"/>
                  <a:pt x="50" y="86"/>
                </a:cubicBezTo>
                <a:cubicBezTo>
                  <a:pt x="50" y="86"/>
                  <a:pt x="50" y="86"/>
                  <a:pt x="50" y="85"/>
                </a:cubicBezTo>
                <a:close/>
                <a:moveTo>
                  <a:pt x="50" y="73"/>
                </a:moveTo>
                <a:cubicBezTo>
                  <a:pt x="17" y="76"/>
                  <a:pt x="17" y="76"/>
                  <a:pt x="17" y="76"/>
                </a:cubicBezTo>
                <a:cubicBezTo>
                  <a:pt x="17" y="76"/>
                  <a:pt x="17" y="76"/>
                  <a:pt x="17" y="77"/>
                </a:cubicBezTo>
                <a:cubicBezTo>
                  <a:pt x="17" y="77"/>
                  <a:pt x="17" y="77"/>
                  <a:pt x="17" y="77"/>
                </a:cubicBezTo>
                <a:cubicBezTo>
                  <a:pt x="50" y="74"/>
                  <a:pt x="50" y="74"/>
                  <a:pt x="50" y="74"/>
                </a:cubicBezTo>
                <a:cubicBezTo>
                  <a:pt x="50" y="74"/>
                  <a:pt x="50" y="74"/>
                  <a:pt x="50" y="73"/>
                </a:cubicBezTo>
                <a:cubicBezTo>
                  <a:pt x="50" y="73"/>
                  <a:pt x="50" y="73"/>
                  <a:pt x="50" y="73"/>
                </a:cubicBezTo>
                <a:close/>
              </a:path>
            </a:pathLst>
          </a:custGeom>
          <a:solidFill>
            <a:srgbClr val="6FACBF"/>
          </a:solidFill>
          <a:ln w="9525">
            <a:noFill/>
            <a:round/>
          </a:ln>
        </p:spPr>
        <p:txBody>
          <a:bodyPr lIns="60222" tIns="30111" rIns="60222" bIns="30111"/>
          <a:lstStyle/>
          <a:p>
            <a:pPr eaLnBrk="1" fontAlgn="auto" hangingPunct="1">
              <a:spcBef>
                <a:spcPts val="0"/>
              </a:spcBef>
              <a:spcAft>
                <a:spcPts val="0"/>
              </a:spcAft>
              <a:defRPr/>
            </a:pPr>
            <a:endParaRPr lang="zh-CN" altLang="en-US" sz="1185">
              <a:solidFill>
                <a:prstClr val="black"/>
              </a:solidFill>
              <a:latin typeface="+mn-lt"/>
              <a:ea typeface="+mn-ea"/>
            </a:endParaRPr>
          </a:p>
        </p:txBody>
      </p:sp>
      <p:cxnSp>
        <p:nvCxnSpPr>
          <p:cNvPr id="33" name="直接连接符 32"/>
          <p:cNvCxnSpPr/>
          <p:nvPr/>
        </p:nvCxnSpPr>
        <p:spPr bwMode="auto">
          <a:xfrm>
            <a:off x="6115050" y="1804988"/>
            <a:ext cx="0" cy="1698625"/>
          </a:xfrm>
          <a:prstGeom prst="line">
            <a:avLst/>
          </a:prstGeom>
          <a:ln w="28575">
            <a:solidFill>
              <a:srgbClr val="6FACBF"/>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bwMode="auto">
          <a:xfrm>
            <a:off x="6121400" y="4637088"/>
            <a:ext cx="0" cy="200025"/>
          </a:xfrm>
          <a:prstGeom prst="line">
            <a:avLst/>
          </a:prstGeom>
          <a:ln w="38100">
            <a:solidFill>
              <a:srgbClr val="6FACBF"/>
            </a:solidFill>
          </a:ln>
        </p:spPr>
        <p:style>
          <a:lnRef idx="1">
            <a:schemeClr val="accent1"/>
          </a:lnRef>
          <a:fillRef idx="0">
            <a:schemeClr val="accent1"/>
          </a:fillRef>
          <a:effectRef idx="0">
            <a:schemeClr val="accent1"/>
          </a:effectRef>
          <a:fontRef idx="minor">
            <a:schemeClr val="tx1"/>
          </a:fontRef>
        </p:style>
      </p:cxnSp>
      <p:grpSp>
        <p:nvGrpSpPr>
          <p:cNvPr id="35" name="组合 7"/>
          <p:cNvGrpSpPr/>
          <p:nvPr/>
        </p:nvGrpSpPr>
        <p:grpSpPr bwMode="auto">
          <a:xfrm>
            <a:off x="5421313" y="3841091"/>
            <a:ext cx="1389062" cy="764089"/>
            <a:chOff x="5632574" y="3484762"/>
            <a:chExt cx="1853888" cy="1019175"/>
          </a:xfrm>
        </p:grpSpPr>
        <p:grpSp>
          <p:nvGrpSpPr>
            <p:cNvPr id="36" name="组合 8"/>
            <p:cNvGrpSpPr/>
            <p:nvPr/>
          </p:nvGrpSpPr>
          <p:grpSpPr bwMode="auto">
            <a:xfrm>
              <a:off x="5632574" y="3484762"/>
              <a:ext cx="463425" cy="1019175"/>
              <a:chOff x="15478125" y="3114675"/>
              <a:chExt cx="463425" cy="1019175"/>
            </a:xfrm>
          </p:grpSpPr>
          <p:cxnSp>
            <p:nvCxnSpPr>
              <p:cNvPr id="41" name="直接连接符 40"/>
              <p:cNvCxnSpPr/>
              <p:nvPr/>
            </p:nvCxnSpPr>
            <p:spPr>
              <a:xfrm>
                <a:off x="15668811" y="3115554"/>
                <a:ext cx="273316" cy="190573"/>
              </a:xfrm>
              <a:prstGeom prst="line">
                <a:avLst/>
              </a:prstGeom>
              <a:ln w="38100">
                <a:solidFill>
                  <a:srgbClr val="6FACBF"/>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flipV="1">
                <a:off x="15478125" y="3644923"/>
                <a:ext cx="343235" cy="8470"/>
              </a:xfrm>
              <a:prstGeom prst="line">
                <a:avLst/>
              </a:prstGeom>
              <a:ln w="38100">
                <a:solidFill>
                  <a:srgbClr val="6FACBF"/>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flipV="1">
                <a:off x="15726016" y="3973133"/>
                <a:ext cx="186448" cy="160928"/>
              </a:xfrm>
              <a:prstGeom prst="line">
                <a:avLst/>
              </a:prstGeom>
              <a:ln w="38100">
                <a:solidFill>
                  <a:srgbClr val="6FACBF"/>
                </a:solidFill>
              </a:ln>
            </p:spPr>
            <p:style>
              <a:lnRef idx="1">
                <a:schemeClr val="accent1"/>
              </a:lnRef>
              <a:fillRef idx="0">
                <a:schemeClr val="accent1"/>
              </a:fillRef>
              <a:effectRef idx="0">
                <a:schemeClr val="accent1"/>
              </a:effectRef>
              <a:fontRef idx="minor">
                <a:schemeClr val="tx1"/>
              </a:fontRef>
            </p:style>
          </p:cxnSp>
        </p:grpSp>
        <p:grpSp>
          <p:nvGrpSpPr>
            <p:cNvPr id="37" name="组合 9"/>
            <p:cNvGrpSpPr/>
            <p:nvPr/>
          </p:nvGrpSpPr>
          <p:grpSpPr bwMode="auto">
            <a:xfrm flipH="1">
              <a:off x="7023037" y="3484762"/>
              <a:ext cx="463425" cy="1019175"/>
              <a:chOff x="15478125" y="3114675"/>
              <a:chExt cx="463425" cy="1019175"/>
            </a:xfrm>
          </p:grpSpPr>
          <p:cxnSp>
            <p:nvCxnSpPr>
              <p:cNvPr id="38" name="直接连接符 37"/>
              <p:cNvCxnSpPr/>
              <p:nvPr/>
            </p:nvCxnSpPr>
            <p:spPr>
              <a:xfrm>
                <a:off x="15668811" y="3115554"/>
                <a:ext cx="273316" cy="190573"/>
              </a:xfrm>
              <a:prstGeom prst="line">
                <a:avLst/>
              </a:prstGeom>
              <a:ln w="38100">
                <a:solidFill>
                  <a:srgbClr val="6FACBF"/>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flipV="1">
                <a:off x="15478125" y="3644923"/>
                <a:ext cx="343235" cy="8470"/>
              </a:xfrm>
              <a:prstGeom prst="line">
                <a:avLst/>
              </a:prstGeom>
              <a:ln w="38100">
                <a:solidFill>
                  <a:srgbClr val="6FACBF"/>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flipV="1">
                <a:off x="15726016" y="3973133"/>
                <a:ext cx="186448" cy="160928"/>
              </a:xfrm>
              <a:prstGeom prst="line">
                <a:avLst/>
              </a:prstGeom>
              <a:ln w="38100">
                <a:solidFill>
                  <a:srgbClr val="6FACBF"/>
                </a:solidFill>
              </a:ln>
            </p:spPr>
            <p:style>
              <a:lnRef idx="1">
                <a:schemeClr val="accent1"/>
              </a:lnRef>
              <a:fillRef idx="0">
                <a:schemeClr val="accent1"/>
              </a:fillRef>
              <a:effectRef idx="0">
                <a:schemeClr val="accent1"/>
              </a:effectRef>
              <a:fontRef idx="minor">
                <a:schemeClr val="tx1"/>
              </a:fontRef>
            </p:style>
          </p:cxnSp>
        </p:grpSp>
      </p:grpSp>
      <p:sp>
        <p:nvSpPr>
          <p:cNvPr id="44" name="矩形 43"/>
          <p:cNvSpPr/>
          <p:nvPr/>
        </p:nvSpPr>
        <p:spPr>
          <a:xfrm>
            <a:off x="1819275" y="2454275"/>
            <a:ext cx="1030288" cy="4905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350">
              <a:solidFill>
                <a:prstClr val="white"/>
              </a:solidFill>
            </a:endParaRPr>
          </a:p>
        </p:txBody>
      </p:sp>
      <p:sp>
        <p:nvSpPr>
          <p:cNvPr id="45" name="Freeform 151"/>
          <p:cNvSpPr>
            <a:spLocks noEditPoints="1"/>
          </p:cNvSpPr>
          <p:nvPr/>
        </p:nvSpPr>
        <p:spPr bwMode="auto">
          <a:xfrm>
            <a:off x="2403475" y="2595563"/>
            <a:ext cx="280988" cy="255587"/>
          </a:xfrm>
          <a:custGeom>
            <a:avLst/>
            <a:gdLst>
              <a:gd name="T0" fmla="*/ 78 w 98"/>
              <a:gd name="T1" fmla="*/ 37 h 89"/>
              <a:gd name="T2" fmla="*/ 70 w 98"/>
              <a:gd name="T3" fmla="*/ 21 h 89"/>
              <a:gd name="T4" fmla="*/ 49 w 98"/>
              <a:gd name="T5" fmla="*/ 13 h 89"/>
              <a:gd name="T6" fmla="*/ 28 w 98"/>
              <a:gd name="T7" fmla="*/ 21 h 89"/>
              <a:gd name="T8" fmla="*/ 20 w 98"/>
              <a:gd name="T9" fmla="*/ 37 h 89"/>
              <a:gd name="T10" fmla="*/ 29 w 98"/>
              <a:gd name="T11" fmla="*/ 45 h 89"/>
              <a:gd name="T12" fmla="*/ 37 w 98"/>
              <a:gd name="T13" fmla="*/ 68 h 89"/>
              <a:gd name="T14" fmla="*/ 29 w 98"/>
              <a:gd name="T15" fmla="*/ 85 h 89"/>
              <a:gd name="T16" fmla="*/ 18 w 98"/>
              <a:gd name="T17" fmla="*/ 89 h 89"/>
              <a:gd name="T18" fmla="*/ 17 w 98"/>
              <a:gd name="T19" fmla="*/ 88 h 89"/>
              <a:gd name="T20" fmla="*/ 1 w 98"/>
              <a:gd name="T21" fmla="*/ 42 h 89"/>
              <a:gd name="T22" fmla="*/ 1 w 98"/>
              <a:gd name="T23" fmla="*/ 41 h 89"/>
              <a:gd name="T24" fmla="*/ 7 w 98"/>
              <a:gd name="T25" fmla="*/ 38 h 89"/>
              <a:gd name="T26" fmla="*/ 19 w 98"/>
              <a:gd name="T27" fmla="*/ 12 h 89"/>
              <a:gd name="T28" fmla="*/ 49 w 98"/>
              <a:gd name="T29" fmla="*/ 0 h 89"/>
              <a:gd name="T30" fmla="*/ 79 w 98"/>
              <a:gd name="T31" fmla="*/ 12 h 89"/>
              <a:gd name="T32" fmla="*/ 92 w 98"/>
              <a:gd name="T33" fmla="*/ 39 h 89"/>
              <a:gd name="T34" fmla="*/ 97 w 98"/>
              <a:gd name="T35" fmla="*/ 41 h 89"/>
              <a:gd name="T36" fmla="*/ 97 w 98"/>
              <a:gd name="T37" fmla="*/ 42 h 89"/>
              <a:gd name="T38" fmla="*/ 81 w 98"/>
              <a:gd name="T39" fmla="*/ 88 h 89"/>
              <a:gd name="T40" fmla="*/ 80 w 98"/>
              <a:gd name="T41" fmla="*/ 89 h 89"/>
              <a:gd name="T42" fmla="*/ 69 w 98"/>
              <a:gd name="T43" fmla="*/ 85 h 89"/>
              <a:gd name="T44" fmla="*/ 61 w 98"/>
              <a:gd name="T45" fmla="*/ 68 h 89"/>
              <a:gd name="T46" fmla="*/ 69 w 98"/>
              <a:gd name="T47" fmla="*/ 45 h 89"/>
              <a:gd name="T48" fmla="*/ 78 w 98"/>
              <a:gd name="T49" fmla="*/ 37 h 89"/>
              <a:gd name="T50" fmla="*/ 9 w 98"/>
              <a:gd name="T51" fmla="*/ 49 h 89"/>
              <a:gd name="T52" fmla="*/ 19 w 98"/>
              <a:gd name="T53" fmla="*/ 77 h 89"/>
              <a:gd name="T54" fmla="*/ 23 w 98"/>
              <a:gd name="T55" fmla="*/ 75 h 89"/>
              <a:gd name="T56" fmla="*/ 13 w 98"/>
              <a:gd name="T57" fmla="*/ 48 h 89"/>
              <a:gd name="T58" fmla="*/ 9 w 98"/>
              <a:gd name="T59" fmla="*/ 49 h 89"/>
              <a:gd name="T60" fmla="*/ 89 w 98"/>
              <a:gd name="T61" fmla="*/ 49 h 89"/>
              <a:gd name="T62" fmla="*/ 85 w 98"/>
              <a:gd name="T63" fmla="*/ 48 h 89"/>
              <a:gd name="T64" fmla="*/ 75 w 98"/>
              <a:gd name="T65" fmla="*/ 75 h 89"/>
              <a:gd name="T66" fmla="*/ 79 w 98"/>
              <a:gd name="T67" fmla="*/ 77 h 89"/>
              <a:gd name="T68" fmla="*/ 89 w 98"/>
              <a:gd name="T69" fmla="*/ 4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 h="89">
                <a:moveTo>
                  <a:pt x="78" y="37"/>
                </a:moveTo>
                <a:cubicBezTo>
                  <a:pt x="77" y="31"/>
                  <a:pt x="74" y="26"/>
                  <a:pt x="70" y="21"/>
                </a:cubicBezTo>
                <a:cubicBezTo>
                  <a:pt x="65" y="16"/>
                  <a:pt x="57" y="13"/>
                  <a:pt x="49" y="13"/>
                </a:cubicBezTo>
                <a:cubicBezTo>
                  <a:pt x="41" y="13"/>
                  <a:pt x="34" y="16"/>
                  <a:pt x="28" y="21"/>
                </a:cubicBezTo>
                <a:cubicBezTo>
                  <a:pt x="24" y="26"/>
                  <a:pt x="21" y="31"/>
                  <a:pt x="20" y="37"/>
                </a:cubicBezTo>
                <a:cubicBezTo>
                  <a:pt x="24" y="38"/>
                  <a:pt x="27" y="40"/>
                  <a:pt x="29" y="45"/>
                </a:cubicBezTo>
                <a:cubicBezTo>
                  <a:pt x="37" y="68"/>
                  <a:pt x="37" y="68"/>
                  <a:pt x="37" y="68"/>
                </a:cubicBezTo>
                <a:cubicBezTo>
                  <a:pt x="39" y="75"/>
                  <a:pt x="36" y="82"/>
                  <a:pt x="29" y="85"/>
                </a:cubicBezTo>
                <a:cubicBezTo>
                  <a:pt x="18" y="89"/>
                  <a:pt x="18" y="89"/>
                  <a:pt x="18" y="89"/>
                </a:cubicBezTo>
                <a:cubicBezTo>
                  <a:pt x="17" y="88"/>
                  <a:pt x="17" y="88"/>
                  <a:pt x="17" y="88"/>
                </a:cubicBezTo>
                <a:cubicBezTo>
                  <a:pt x="4" y="75"/>
                  <a:pt x="0" y="59"/>
                  <a:pt x="1" y="42"/>
                </a:cubicBezTo>
                <a:cubicBezTo>
                  <a:pt x="1" y="41"/>
                  <a:pt x="1" y="41"/>
                  <a:pt x="1" y="41"/>
                </a:cubicBezTo>
                <a:cubicBezTo>
                  <a:pt x="3" y="40"/>
                  <a:pt x="5" y="39"/>
                  <a:pt x="7" y="38"/>
                </a:cubicBezTo>
                <a:cubicBezTo>
                  <a:pt x="8" y="28"/>
                  <a:pt x="12" y="19"/>
                  <a:pt x="19" y="12"/>
                </a:cubicBezTo>
                <a:cubicBezTo>
                  <a:pt x="27" y="4"/>
                  <a:pt x="38" y="0"/>
                  <a:pt x="49" y="0"/>
                </a:cubicBezTo>
                <a:cubicBezTo>
                  <a:pt x="61" y="0"/>
                  <a:pt x="71" y="4"/>
                  <a:pt x="79" y="12"/>
                </a:cubicBezTo>
                <a:cubicBezTo>
                  <a:pt x="86" y="19"/>
                  <a:pt x="91" y="29"/>
                  <a:pt x="92" y="39"/>
                </a:cubicBezTo>
                <a:cubicBezTo>
                  <a:pt x="94" y="39"/>
                  <a:pt x="95" y="40"/>
                  <a:pt x="97" y="41"/>
                </a:cubicBezTo>
                <a:cubicBezTo>
                  <a:pt x="97" y="42"/>
                  <a:pt x="97" y="42"/>
                  <a:pt x="97" y="42"/>
                </a:cubicBezTo>
                <a:cubicBezTo>
                  <a:pt x="98" y="59"/>
                  <a:pt x="94" y="75"/>
                  <a:pt x="81" y="88"/>
                </a:cubicBezTo>
                <a:cubicBezTo>
                  <a:pt x="80" y="89"/>
                  <a:pt x="80" y="89"/>
                  <a:pt x="80" y="89"/>
                </a:cubicBezTo>
                <a:cubicBezTo>
                  <a:pt x="69" y="85"/>
                  <a:pt x="69" y="85"/>
                  <a:pt x="69" y="85"/>
                </a:cubicBezTo>
                <a:cubicBezTo>
                  <a:pt x="62" y="82"/>
                  <a:pt x="58" y="75"/>
                  <a:pt x="61" y="68"/>
                </a:cubicBezTo>
                <a:cubicBezTo>
                  <a:pt x="69" y="45"/>
                  <a:pt x="69" y="45"/>
                  <a:pt x="69" y="45"/>
                </a:cubicBezTo>
                <a:cubicBezTo>
                  <a:pt x="71" y="40"/>
                  <a:pt x="74" y="38"/>
                  <a:pt x="78" y="37"/>
                </a:cubicBezTo>
                <a:close/>
                <a:moveTo>
                  <a:pt x="9" y="49"/>
                </a:moveTo>
                <a:cubicBezTo>
                  <a:pt x="9" y="60"/>
                  <a:pt x="12" y="70"/>
                  <a:pt x="19" y="77"/>
                </a:cubicBezTo>
                <a:cubicBezTo>
                  <a:pt x="20" y="76"/>
                  <a:pt x="21" y="76"/>
                  <a:pt x="23" y="75"/>
                </a:cubicBezTo>
                <a:cubicBezTo>
                  <a:pt x="20" y="66"/>
                  <a:pt x="16" y="57"/>
                  <a:pt x="13" y="48"/>
                </a:cubicBezTo>
                <a:cubicBezTo>
                  <a:pt x="12" y="49"/>
                  <a:pt x="10" y="49"/>
                  <a:pt x="9" y="49"/>
                </a:cubicBezTo>
                <a:close/>
                <a:moveTo>
                  <a:pt x="89" y="49"/>
                </a:moveTo>
                <a:cubicBezTo>
                  <a:pt x="88" y="49"/>
                  <a:pt x="86" y="49"/>
                  <a:pt x="85" y="48"/>
                </a:cubicBezTo>
                <a:cubicBezTo>
                  <a:pt x="81" y="57"/>
                  <a:pt x="78" y="66"/>
                  <a:pt x="75" y="75"/>
                </a:cubicBezTo>
                <a:cubicBezTo>
                  <a:pt x="77" y="76"/>
                  <a:pt x="78" y="76"/>
                  <a:pt x="79" y="77"/>
                </a:cubicBezTo>
                <a:cubicBezTo>
                  <a:pt x="86" y="70"/>
                  <a:pt x="89" y="60"/>
                  <a:pt x="89" y="49"/>
                </a:cubicBezTo>
                <a:close/>
              </a:path>
            </a:pathLst>
          </a:custGeom>
          <a:solidFill>
            <a:srgbClr val="DF3E70"/>
          </a:solidFill>
          <a:ln>
            <a:solidFill>
              <a:srgbClr val="DF3E70"/>
            </a:solidFill>
          </a:ln>
        </p:spPr>
        <p:txBody>
          <a:bodyPr lIns="60222" tIns="30111" rIns="60222" bIns="30111"/>
          <a:lstStyle/>
          <a:p>
            <a:pPr eaLnBrk="1" fontAlgn="auto" hangingPunct="1">
              <a:spcBef>
                <a:spcPts val="0"/>
              </a:spcBef>
              <a:spcAft>
                <a:spcPts val="0"/>
              </a:spcAft>
              <a:defRPr/>
            </a:pPr>
            <a:endParaRPr lang="zh-CN" altLang="en-US" sz="1185">
              <a:solidFill>
                <a:prstClr val="black"/>
              </a:solidFill>
              <a:latin typeface="+mn-lt"/>
              <a:ea typeface="+mn-ea"/>
            </a:endParaRPr>
          </a:p>
        </p:txBody>
      </p:sp>
      <p:sp>
        <p:nvSpPr>
          <p:cNvPr id="46" name="文本框 45"/>
          <p:cNvSpPr txBox="1"/>
          <p:nvPr/>
        </p:nvSpPr>
        <p:spPr>
          <a:xfrm>
            <a:off x="2882900" y="2747963"/>
            <a:ext cx="2378075" cy="422910"/>
          </a:xfrm>
          <a:prstGeom prst="rect">
            <a:avLst/>
          </a:prstGeom>
          <a:noFill/>
        </p:spPr>
        <p:txBody>
          <a:bodyPr>
            <a:spAutoFit/>
          </a:bodyPr>
          <a:lstStyle/>
          <a:p>
            <a:pPr>
              <a:defRPr/>
            </a:pPr>
            <a:r>
              <a:rPr lang="zh-CN" altLang="en-US" sz="105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47" name="文本框 19"/>
          <p:cNvSpPr txBox="1">
            <a:spLocks noChangeArrowheads="1"/>
          </p:cNvSpPr>
          <p:nvPr/>
        </p:nvSpPr>
        <p:spPr bwMode="auto">
          <a:xfrm>
            <a:off x="2943225" y="2401888"/>
            <a:ext cx="1392238" cy="384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r>
              <a:rPr lang="zh-CN" altLang="en-US" b="1" dirty="0" smtClean="0">
                <a:solidFill>
                  <a:schemeClr val="tx1">
                    <a:lumMod val="65000"/>
                    <a:lumOff val="35000"/>
                  </a:schemeClr>
                </a:solidFill>
                <a:latin typeface="微软雅黑" panose="020B0503020204020204" pitchFamily="34" charset="-122"/>
                <a:ea typeface="微软雅黑" panose="020B0503020204020204" pitchFamily="34" charset="-122"/>
              </a:rPr>
              <a:t>商务简约</a:t>
            </a:r>
            <a:endParaRPr lang="zh-CN" altLang="en-US"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48" name="矩形 47"/>
          <p:cNvSpPr/>
          <p:nvPr/>
        </p:nvSpPr>
        <p:spPr>
          <a:xfrm>
            <a:off x="1819275" y="3595688"/>
            <a:ext cx="1030288" cy="4905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350">
              <a:solidFill>
                <a:prstClr val="white"/>
              </a:solidFill>
            </a:endParaRPr>
          </a:p>
        </p:txBody>
      </p:sp>
      <p:sp>
        <p:nvSpPr>
          <p:cNvPr id="49" name="Freeform 111"/>
          <p:cNvSpPr>
            <a:spLocks noEditPoints="1"/>
          </p:cNvSpPr>
          <p:nvPr/>
        </p:nvSpPr>
        <p:spPr bwMode="auto">
          <a:xfrm>
            <a:off x="2420938" y="3689350"/>
            <a:ext cx="246062" cy="292100"/>
          </a:xfrm>
          <a:custGeom>
            <a:avLst/>
            <a:gdLst>
              <a:gd name="T0" fmla="*/ 4 w 86"/>
              <a:gd name="T1" fmla="*/ 0 h 102"/>
              <a:gd name="T2" fmla="*/ 8 w 86"/>
              <a:gd name="T3" fmla="*/ 10 h 102"/>
              <a:gd name="T4" fmla="*/ 49 w 86"/>
              <a:gd name="T5" fmla="*/ 3 h 102"/>
              <a:gd name="T6" fmla="*/ 52 w 86"/>
              <a:gd name="T7" fmla="*/ 6 h 102"/>
              <a:gd name="T8" fmla="*/ 52 w 86"/>
              <a:gd name="T9" fmla="*/ 13 h 102"/>
              <a:gd name="T10" fmla="*/ 81 w 86"/>
              <a:gd name="T11" fmla="*/ 3 h 102"/>
              <a:gd name="T12" fmla="*/ 86 w 86"/>
              <a:gd name="T13" fmla="*/ 6 h 102"/>
              <a:gd name="T14" fmla="*/ 84 w 86"/>
              <a:gd name="T15" fmla="*/ 60 h 102"/>
              <a:gd name="T16" fmla="*/ 62 w 86"/>
              <a:gd name="T17" fmla="*/ 67 h 102"/>
              <a:gd name="T18" fmla="*/ 36 w 86"/>
              <a:gd name="T19" fmla="*/ 66 h 102"/>
              <a:gd name="T20" fmla="*/ 36 w 86"/>
              <a:gd name="T21" fmla="*/ 66 h 102"/>
              <a:gd name="T22" fmla="*/ 28 w 86"/>
              <a:gd name="T23" fmla="*/ 60 h 102"/>
              <a:gd name="T24" fmla="*/ 8 w 86"/>
              <a:gd name="T25" fmla="*/ 98 h 102"/>
              <a:gd name="T26" fmla="*/ 4 w 86"/>
              <a:gd name="T27" fmla="*/ 102 h 102"/>
              <a:gd name="T28" fmla="*/ 0 w 86"/>
              <a:gd name="T29" fmla="*/ 4 h 102"/>
              <a:gd name="T30" fmla="*/ 52 w 86"/>
              <a:gd name="T31" fmla="*/ 56 h 102"/>
              <a:gd name="T32" fmla="*/ 61 w 86"/>
              <a:gd name="T33" fmla="*/ 61 h 102"/>
              <a:gd name="T34" fmla="*/ 52 w 86"/>
              <a:gd name="T35" fmla="*/ 53 h 102"/>
              <a:gd name="T36" fmla="*/ 52 w 86"/>
              <a:gd name="T37" fmla="*/ 42 h 102"/>
              <a:gd name="T38" fmla="*/ 61 w 86"/>
              <a:gd name="T39" fmla="*/ 28 h 102"/>
              <a:gd name="T40" fmla="*/ 52 w 86"/>
              <a:gd name="T41" fmla="*/ 42 h 102"/>
              <a:gd name="T42" fmla="*/ 61 w 86"/>
              <a:gd name="T43" fmla="*/ 52 h 102"/>
              <a:gd name="T44" fmla="*/ 71 w 86"/>
              <a:gd name="T45" fmla="*/ 37 h 102"/>
              <a:gd name="T46" fmla="*/ 71 w 86"/>
              <a:gd name="T47" fmla="*/ 49 h 102"/>
              <a:gd name="T48" fmla="*/ 79 w 86"/>
              <a:gd name="T49" fmla="*/ 55 h 102"/>
              <a:gd name="T50" fmla="*/ 71 w 86"/>
              <a:gd name="T51" fmla="*/ 49 h 102"/>
              <a:gd name="T52" fmla="*/ 71 w 86"/>
              <a:gd name="T53" fmla="*/ 25 h 102"/>
              <a:gd name="T54" fmla="*/ 80 w 86"/>
              <a:gd name="T55" fmla="*/ 34 h 102"/>
              <a:gd name="T56" fmla="*/ 71 w 86"/>
              <a:gd name="T57" fmla="*/ 25 h 102"/>
              <a:gd name="T58" fmla="*/ 67 w 86"/>
              <a:gd name="T59" fmla="*/ 16 h 102"/>
              <a:gd name="T60" fmla="*/ 61 w 86"/>
              <a:gd name="T61" fmla="*/ 28 h 102"/>
              <a:gd name="T62" fmla="*/ 38 w 86"/>
              <a:gd name="T63" fmla="*/ 30 h 102"/>
              <a:gd name="T64" fmla="*/ 46 w 86"/>
              <a:gd name="T65" fmla="*/ 18 h 102"/>
              <a:gd name="T66" fmla="*/ 38 w 86"/>
              <a:gd name="T67" fmla="*/ 30 h 102"/>
              <a:gd name="T68" fmla="*/ 38 w 86"/>
              <a:gd name="T69" fmla="*/ 42 h 102"/>
              <a:gd name="T70" fmla="*/ 39 w 86"/>
              <a:gd name="T71" fmla="*/ 52 h 102"/>
              <a:gd name="T72" fmla="*/ 44 w 86"/>
              <a:gd name="T73" fmla="*/ 51 h 102"/>
              <a:gd name="T74" fmla="*/ 46 w 86"/>
              <a:gd name="T75" fmla="*/ 48 h 102"/>
              <a:gd name="T76" fmla="*/ 46 w 86"/>
              <a:gd name="T77" fmla="*/ 42 h 102"/>
              <a:gd name="T78" fmla="*/ 38 w 86"/>
              <a:gd name="T79" fmla="*/ 30 h 102"/>
              <a:gd name="T80" fmla="*/ 28 w 86"/>
              <a:gd name="T81" fmla="*/ 43 h 102"/>
              <a:gd name="T82" fmla="*/ 38 w 86"/>
              <a:gd name="T83" fmla="*/ 18 h 102"/>
              <a:gd name="T84" fmla="*/ 28 w 86"/>
              <a:gd name="T85" fmla="*/ 10 h 102"/>
              <a:gd name="T86" fmla="*/ 38 w 86"/>
              <a:gd name="T87" fmla="*/ 18 h 102"/>
              <a:gd name="T88" fmla="*/ 28 w 86"/>
              <a:gd name="T89" fmla="*/ 43 h 102"/>
              <a:gd name="T90" fmla="*/ 18 w 86"/>
              <a:gd name="T91" fmla="*/ 57 h 102"/>
              <a:gd name="T92" fmla="*/ 28 w 86"/>
              <a:gd name="T93" fmla="*/ 54 h 102"/>
              <a:gd name="T94" fmla="*/ 18 w 86"/>
              <a:gd name="T95" fmla="*/ 46 h 102"/>
              <a:gd name="T96" fmla="*/ 9 w 86"/>
              <a:gd name="T97" fmla="*/ 37 h 102"/>
              <a:gd name="T98" fmla="*/ 9 w 86"/>
              <a:gd name="T99" fmla="*/ 49 h 102"/>
              <a:gd name="T100" fmla="*/ 28 w 86"/>
              <a:gd name="T101" fmla="*/ 31 h 102"/>
              <a:gd name="T102" fmla="*/ 18 w 86"/>
              <a:gd name="T103" fmla="*/ 23 h 102"/>
              <a:gd name="T104" fmla="*/ 18 w 86"/>
              <a:gd name="T105" fmla="*/ 23 h 102"/>
              <a:gd name="T106" fmla="*/ 9 w 86"/>
              <a:gd name="T107" fmla="*/ 17 h 102"/>
              <a:gd name="T108" fmla="*/ 18 w 86"/>
              <a:gd name="T109" fmla="*/ 2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 h="102">
                <a:moveTo>
                  <a:pt x="4" y="0"/>
                </a:moveTo>
                <a:cubicBezTo>
                  <a:pt x="4" y="0"/>
                  <a:pt x="4" y="0"/>
                  <a:pt x="4" y="0"/>
                </a:cubicBezTo>
                <a:cubicBezTo>
                  <a:pt x="6" y="0"/>
                  <a:pt x="8" y="2"/>
                  <a:pt x="8" y="4"/>
                </a:cubicBezTo>
                <a:cubicBezTo>
                  <a:pt x="8" y="10"/>
                  <a:pt x="8" y="10"/>
                  <a:pt x="8" y="10"/>
                </a:cubicBezTo>
                <a:cubicBezTo>
                  <a:pt x="13" y="7"/>
                  <a:pt x="20" y="6"/>
                  <a:pt x="26" y="4"/>
                </a:cubicBezTo>
                <a:cubicBezTo>
                  <a:pt x="34" y="3"/>
                  <a:pt x="42" y="3"/>
                  <a:pt x="49" y="3"/>
                </a:cubicBezTo>
                <a:cubicBezTo>
                  <a:pt x="51" y="3"/>
                  <a:pt x="52" y="4"/>
                  <a:pt x="52" y="6"/>
                </a:cubicBezTo>
                <a:cubicBezTo>
                  <a:pt x="52" y="6"/>
                  <a:pt x="52" y="6"/>
                  <a:pt x="52" y="6"/>
                </a:cubicBezTo>
                <a:cubicBezTo>
                  <a:pt x="52" y="6"/>
                  <a:pt x="52" y="6"/>
                  <a:pt x="52" y="6"/>
                </a:cubicBezTo>
                <a:cubicBezTo>
                  <a:pt x="52" y="13"/>
                  <a:pt x="52" y="13"/>
                  <a:pt x="52" y="13"/>
                </a:cubicBezTo>
                <a:cubicBezTo>
                  <a:pt x="57" y="13"/>
                  <a:pt x="61" y="12"/>
                  <a:pt x="65" y="10"/>
                </a:cubicBezTo>
                <a:cubicBezTo>
                  <a:pt x="70" y="9"/>
                  <a:pt x="76" y="6"/>
                  <a:pt x="81" y="3"/>
                </a:cubicBezTo>
                <a:cubicBezTo>
                  <a:pt x="83" y="2"/>
                  <a:pt x="85" y="3"/>
                  <a:pt x="86" y="5"/>
                </a:cubicBezTo>
                <a:cubicBezTo>
                  <a:pt x="86" y="5"/>
                  <a:pt x="86" y="6"/>
                  <a:pt x="86" y="6"/>
                </a:cubicBezTo>
                <a:cubicBezTo>
                  <a:pt x="86" y="57"/>
                  <a:pt x="86" y="57"/>
                  <a:pt x="86" y="57"/>
                </a:cubicBezTo>
                <a:cubicBezTo>
                  <a:pt x="86" y="58"/>
                  <a:pt x="85" y="59"/>
                  <a:pt x="84" y="60"/>
                </a:cubicBezTo>
                <a:cubicBezTo>
                  <a:pt x="84" y="60"/>
                  <a:pt x="84" y="60"/>
                  <a:pt x="84" y="60"/>
                </a:cubicBezTo>
                <a:cubicBezTo>
                  <a:pt x="78" y="64"/>
                  <a:pt x="70" y="66"/>
                  <a:pt x="62" y="67"/>
                </a:cubicBezTo>
                <a:cubicBezTo>
                  <a:pt x="55" y="69"/>
                  <a:pt x="47" y="69"/>
                  <a:pt x="39" y="69"/>
                </a:cubicBezTo>
                <a:cubicBezTo>
                  <a:pt x="38" y="69"/>
                  <a:pt x="36" y="68"/>
                  <a:pt x="36" y="66"/>
                </a:cubicBezTo>
                <a:cubicBezTo>
                  <a:pt x="36" y="66"/>
                  <a:pt x="36" y="66"/>
                  <a:pt x="36" y="66"/>
                </a:cubicBezTo>
                <a:cubicBezTo>
                  <a:pt x="36" y="66"/>
                  <a:pt x="36" y="66"/>
                  <a:pt x="36" y="66"/>
                </a:cubicBezTo>
                <a:cubicBezTo>
                  <a:pt x="36" y="59"/>
                  <a:pt x="36" y="59"/>
                  <a:pt x="36" y="59"/>
                </a:cubicBezTo>
                <a:cubicBezTo>
                  <a:pt x="34" y="59"/>
                  <a:pt x="31" y="59"/>
                  <a:pt x="28" y="60"/>
                </a:cubicBezTo>
                <a:cubicBezTo>
                  <a:pt x="22" y="62"/>
                  <a:pt x="15" y="65"/>
                  <a:pt x="8" y="68"/>
                </a:cubicBezTo>
                <a:cubicBezTo>
                  <a:pt x="8" y="98"/>
                  <a:pt x="8" y="98"/>
                  <a:pt x="8" y="98"/>
                </a:cubicBezTo>
                <a:cubicBezTo>
                  <a:pt x="8" y="100"/>
                  <a:pt x="6" y="102"/>
                  <a:pt x="4" y="102"/>
                </a:cubicBezTo>
                <a:cubicBezTo>
                  <a:pt x="4" y="102"/>
                  <a:pt x="4" y="102"/>
                  <a:pt x="4" y="102"/>
                </a:cubicBezTo>
                <a:cubicBezTo>
                  <a:pt x="1" y="102"/>
                  <a:pt x="0" y="100"/>
                  <a:pt x="0" y="98"/>
                </a:cubicBezTo>
                <a:cubicBezTo>
                  <a:pt x="0" y="4"/>
                  <a:pt x="0" y="4"/>
                  <a:pt x="0" y="4"/>
                </a:cubicBezTo>
                <a:cubicBezTo>
                  <a:pt x="0" y="2"/>
                  <a:pt x="1" y="0"/>
                  <a:pt x="4" y="0"/>
                </a:cubicBezTo>
                <a:close/>
                <a:moveTo>
                  <a:pt x="52" y="56"/>
                </a:moveTo>
                <a:cubicBezTo>
                  <a:pt x="52" y="62"/>
                  <a:pt x="52" y="62"/>
                  <a:pt x="52" y="62"/>
                </a:cubicBezTo>
                <a:cubicBezTo>
                  <a:pt x="55" y="62"/>
                  <a:pt x="58" y="62"/>
                  <a:pt x="61" y="61"/>
                </a:cubicBezTo>
                <a:cubicBezTo>
                  <a:pt x="61" y="52"/>
                  <a:pt x="61" y="52"/>
                  <a:pt x="61" y="52"/>
                </a:cubicBezTo>
                <a:cubicBezTo>
                  <a:pt x="52" y="53"/>
                  <a:pt x="52" y="53"/>
                  <a:pt x="52" y="53"/>
                </a:cubicBezTo>
                <a:cubicBezTo>
                  <a:pt x="52" y="56"/>
                  <a:pt x="52" y="56"/>
                  <a:pt x="52" y="56"/>
                </a:cubicBezTo>
                <a:close/>
                <a:moveTo>
                  <a:pt x="52" y="42"/>
                </a:moveTo>
                <a:cubicBezTo>
                  <a:pt x="61" y="40"/>
                  <a:pt x="61" y="40"/>
                  <a:pt x="61" y="40"/>
                </a:cubicBezTo>
                <a:cubicBezTo>
                  <a:pt x="61" y="28"/>
                  <a:pt x="61" y="28"/>
                  <a:pt x="61" y="28"/>
                </a:cubicBezTo>
                <a:cubicBezTo>
                  <a:pt x="52" y="30"/>
                  <a:pt x="52" y="30"/>
                  <a:pt x="52" y="30"/>
                </a:cubicBezTo>
                <a:cubicBezTo>
                  <a:pt x="52" y="42"/>
                  <a:pt x="52" y="42"/>
                  <a:pt x="52" y="42"/>
                </a:cubicBezTo>
                <a:close/>
                <a:moveTo>
                  <a:pt x="61" y="40"/>
                </a:moveTo>
                <a:cubicBezTo>
                  <a:pt x="61" y="52"/>
                  <a:pt x="61" y="52"/>
                  <a:pt x="61" y="52"/>
                </a:cubicBezTo>
                <a:cubicBezTo>
                  <a:pt x="71" y="49"/>
                  <a:pt x="71" y="49"/>
                  <a:pt x="71" y="49"/>
                </a:cubicBezTo>
                <a:cubicBezTo>
                  <a:pt x="71" y="37"/>
                  <a:pt x="71" y="37"/>
                  <a:pt x="71" y="37"/>
                </a:cubicBezTo>
                <a:cubicBezTo>
                  <a:pt x="61" y="40"/>
                  <a:pt x="61" y="40"/>
                  <a:pt x="61" y="40"/>
                </a:cubicBezTo>
                <a:close/>
                <a:moveTo>
                  <a:pt x="71" y="49"/>
                </a:moveTo>
                <a:cubicBezTo>
                  <a:pt x="71" y="59"/>
                  <a:pt x="71" y="59"/>
                  <a:pt x="71" y="59"/>
                </a:cubicBezTo>
                <a:cubicBezTo>
                  <a:pt x="74" y="58"/>
                  <a:pt x="77" y="57"/>
                  <a:pt x="79" y="55"/>
                </a:cubicBezTo>
                <a:cubicBezTo>
                  <a:pt x="80" y="46"/>
                  <a:pt x="80" y="46"/>
                  <a:pt x="80" y="46"/>
                </a:cubicBezTo>
                <a:cubicBezTo>
                  <a:pt x="71" y="49"/>
                  <a:pt x="71" y="49"/>
                  <a:pt x="71" y="49"/>
                </a:cubicBezTo>
                <a:close/>
                <a:moveTo>
                  <a:pt x="80" y="23"/>
                </a:moveTo>
                <a:cubicBezTo>
                  <a:pt x="71" y="25"/>
                  <a:pt x="71" y="25"/>
                  <a:pt x="71" y="25"/>
                </a:cubicBezTo>
                <a:cubicBezTo>
                  <a:pt x="71" y="37"/>
                  <a:pt x="71" y="37"/>
                  <a:pt x="71" y="37"/>
                </a:cubicBezTo>
                <a:cubicBezTo>
                  <a:pt x="80" y="34"/>
                  <a:pt x="80" y="34"/>
                  <a:pt x="80" y="34"/>
                </a:cubicBezTo>
                <a:cubicBezTo>
                  <a:pt x="80" y="23"/>
                  <a:pt x="80" y="23"/>
                  <a:pt x="80" y="23"/>
                </a:cubicBezTo>
                <a:close/>
                <a:moveTo>
                  <a:pt x="71" y="25"/>
                </a:moveTo>
                <a:cubicBezTo>
                  <a:pt x="71" y="15"/>
                  <a:pt x="71" y="15"/>
                  <a:pt x="71" y="15"/>
                </a:cubicBezTo>
                <a:cubicBezTo>
                  <a:pt x="70" y="15"/>
                  <a:pt x="68" y="16"/>
                  <a:pt x="67" y="16"/>
                </a:cubicBezTo>
                <a:cubicBezTo>
                  <a:pt x="65" y="17"/>
                  <a:pt x="63" y="17"/>
                  <a:pt x="61" y="18"/>
                </a:cubicBezTo>
                <a:cubicBezTo>
                  <a:pt x="61" y="28"/>
                  <a:pt x="61" y="28"/>
                  <a:pt x="61" y="28"/>
                </a:cubicBezTo>
                <a:cubicBezTo>
                  <a:pt x="71" y="25"/>
                  <a:pt x="71" y="25"/>
                  <a:pt x="71" y="25"/>
                </a:cubicBezTo>
                <a:close/>
                <a:moveTo>
                  <a:pt x="38" y="30"/>
                </a:moveTo>
                <a:cubicBezTo>
                  <a:pt x="46" y="30"/>
                  <a:pt x="46" y="30"/>
                  <a:pt x="46" y="30"/>
                </a:cubicBezTo>
                <a:cubicBezTo>
                  <a:pt x="46" y="18"/>
                  <a:pt x="46" y="18"/>
                  <a:pt x="46" y="18"/>
                </a:cubicBezTo>
                <a:cubicBezTo>
                  <a:pt x="38" y="18"/>
                  <a:pt x="38" y="18"/>
                  <a:pt x="38" y="18"/>
                </a:cubicBezTo>
                <a:cubicBezTo>
                  <a:pt x="38" y="30"/>
                  <a:pt x="38" y="30"/>
                  <a:pt x="38" y="30"/>
                </a:cubicBezTo>
                <a:close/>
                <a:moveTo>
                  <a:pt x="46" y="42"/>
                </a:moveTo>
                <a:cubicBezTo>
                  <a:pt x="38" y="42"/>
                  <a:pt x="38" y="42"/>
                  <a:pt x="38" y="42"/>
                </a:cubicBezTo>
                <a:cubicBezTo>
                  <a:pt x="38" y="52"/>
                  <a:pt x="38" y="52"/>
                  <a:pt x="38" y="52"/>
                </a:cubicBezTo>
                <a:cubicBezTo>
                  <a:pt x="38" y="52"/>
                  <a:pt x="38" y="52"/>
                  <a:pt x="39" y="52"/>
                </a:cubicBezTo>
                <a:cubicBezTo>
                  <a:pt x="39" y="52"/>
                  <a:pt x="39" y="52"/>
                  <a:pt x="39" y="52"/>
                </a:cubicBezTo>
                <a:cubicBezTo>
                  <a:pt x="41" y="52"/>
                  <a:pt x="42" y="52"/>
                  <a:pt x="44" y="51"/>
                </a:cubicBezTo>
                <a:cubicBezTo>
                  <a:pt x="45" y="51"/>
                  <a:pt x="46" y="51"/>
                  <a:pt x="46" y="51"/>
                </a:cubicBezTo>
                <a:cubicBezTo>
                  <a:pt x="46" y="48"/>
                  <a:pt x="46" y="48"/>
                  <a:pt x="46" y="48"/>
                </a:cubicBezTo>
                <a:cubicBezTo>
                  <a:pt x="46" y="45"/>
                  <a:pt x="46" y="45"/>
                  <a:pt x="46" y="45"/>
                </a:cubicBezTo>
                <a:cubicBezTo>
                  <a:pt x="46" y="42"/>
                  <a:pt x="46" y="42"/>
                  <a:pt x="46" y="42"/>
                </a:cubicBezTo>
                <a:close/>
                <a:moveTo>
                  <a:pt x="38" y="42"/>
                </a:moveTo>
                <a:cubicBezTo>
                  <a:pt x="38" y="30"/>
                  <a:pt x="38" y="30"/>
                  <a:pt x="38" y="30"/>
                </a:cubicBezTo>
                <a:cubicBezTo>
                  <a:pt x="28" y="31"/>
                  <a:pt x="28" y="31"/>
                  <a:pt x="28" y="31"/>
                </a:cubicBezTo>
                <a:cubicBezTo>
                  <a:pt x="28" y="43"/>
                  <a:pt x="28" y="43"/>
                  <a:pt x="28" y="43"/>
                </a:cubicBezTo>
                <a:cubicBezTo>
                  <a:pt x="38" y="42"/>
                  <a:pt x="38" y="42"/>
                  <a:pt x="38" y="42"/>
                </a:cubicBezTo>
                <a:close/>
                <a:moveTo>
                  <a:pt x="38" y="18"/>
                </a:moveTo>
                <a:cubicBezTo>
                  <a:pt x="38" y="9"/>
                  <a:pt x="38" y="9"/>
                  <a:pt x="38" y="9"/>
                </a:cubicBezTo>
                <a:cubicBezTo>
                  <a:pt x="34" y="10"/>
                  <a:pt x="31" y="10"/>
                  <a:pt x="28" y="10"/>
                </a:cubicBezTo>
                <a:cubicBezTo>
                  <a:pt x="28" y="20"/>
                  <a:pt x="28" y="20"/>
                  <a:pt x="28" y="20"/>
                </a:cubicBezTo>
                <a:cubicBezTo>
                  <a:pt x="38" y="18"/>
                  <a:pt x="38" y="18"/>
                  <a:pt x="38" y="18"/>
                </a:cubicBezTo>
                <a:close/>
                <a:moveTo>
                  <a:pt x="28" y="54"/>
                </a:moveTo>
                <a:cubicBezTo>
                  <a:pt x="28" y="43"/>
                  <a:pt x="28" y="43"/>
                  <a:pt x="28" y="43"/>
                </a:cubicBezTo>
                <a:cubicBezTo>
                  <a:pt x="18" y="46"/>
                  <a:pt x="18" y="46"/>
                  <a:pt x="18" y="46"/>
                </a:cubicBezTo>
                <a:cubicBezTo>
                  <a:pt x="18" y="57"/>
                  <a:pt x="18" y="57"/>
                  <a:pt x="18" y="57"/>
                </a:cubicBezTo>
                <a:cubicBezTo>
                  <a:pt x="21" y="56"/>
                  <a:pt x="24" y="55"/>
                  <a:pt x="27" y="54"/>
                </a:cubicBezTo>
                <a:cubicBezTo>
                  <a:pt x="27" y="54"/>
                  <a:pt x="27" y="54"/>
                  <a:pt x="28" y="54"/>
                </a:cubicBezTo>
                <a:close/>
                <a:moveTo>
                  <a:pt x="9" y="49"/>
                </a:moveTo>
                <a:cubicBezTo>
                  <a:pt x="18" y="46"/>
                  <a:pt x="18" y="46"/>
                  <a:pt x="18" y="46"/>
                </a:cubicBezTo>
                <a:cubicBezTo>
                  <a:pt x="18" y="35"/>
                  <a:pt x="18" y="35"/>
                  <a:pt x="18" y="35"/>
                </a:cubicBezTo>
                <a:cubicBezTo>
                  <a:pt x="9" y="37"/>
                  <a:pt x="9" y="37"/>
                  <a:pt x="9" y="37"/>
                </a:cubicBezTo>
                <a:cubicBezTo>
                  <a:pt x="9" y="40"/>
                  <a:pt x="9" y="40"/>
                  <a:pt x="9" y="40"/>
                </a:cubicBezTo>
                <a:cubicBezTo>
                  <a:pt x="9" y="43"/>
                  <a:pt x="9" y="46"/>
                  <a:pt x="9" y="49"/>
                </a:cubicBezTo>
                <a:close/>
                <a:moveTo>
                  <a:pt x="18" y="35"/>
                </a:moveTo>
                <a:cubicBezTo>
                  <a:pt x="28" y="31"/>
                  <a:pt x="28" y="31"/>
                  <a:pt x="28" y="31"/>
                </a:cubicBezTo>
                <a:cubicBezTo>
                  <a:pt x="28" y="20"/>
                  <a:pt x="28" y="20"/>
                  <a:pt x="28" y="20"/>
                </a:cubicBezTo>
                <a:cubicBezTo>
                  <a:pt x="18" y="23"/>
                  <a:pt x="18" y="23"/>
                  <a:pt x="18" y="23"/>
                </a:cubicBezTo>
                <a:cubicBezTo>
                  <a:pt x="18" y="35"/>
                  <a:pt x="18" y="35"/>
                  <a:pt x="18" y="35"/>
                </a:cubicBezTo>
                <a:close/>
                <a:moveTo>
                  <a:pt x="18" y="23"/>
                </a:moveTo>
                <a:cubicBezTo>
                  <a:pt x="18" y="13"/>
                  <a:pt x="18" y="13"/>
                  <a:pt x="18" y="13"/>
                </a:cubicBezTo>
                <a:cubicBezTo>
                  <a:pt x="15" y="14"/>
                  <a:pt x="12" y="15"/>
                  <a:pt x="9" y="17"/>
                </a:cubicBezTo>
                <a:cubicBezTo>
                  <a:pt x="9" y="20"/>
                  <a:pt x="9" y="22"/>
                  <a:pt x="9" y="25"/>
                </a:cubicBezTo>
                <a:lnTo>
                  <a:pt x="18" y="23"/>
                </a:lnTo>
                <a:close/>
              </a:path>
            </a:pathLst>
          </a:custGeom>
          <a:solidFill>
            <a:srgbClr val="8ABC40"/>
          </a:solidFill>
          <a:ln>
            <a:solidFill>
              <a:srgbClr val="8ABC40"/>
            </a:solidFill>
          </a:ln>
        </p:spPr>
        <p:txBody>
          <a:bodyPr lIns="60222" tIns="30111" rIns="60222" bIns="30111"/>
          <a:lstStyle/>
          <a:p>
            <a:pPr eaLnBrk="1" fontAlgn="auto" hangingPunct="1">
              <a:spcBef>
                <a:spcPts val="0"/>
              </a:spcBef>
              <a:spcAft>
                <a:spcPts val="0"/>
              </a:spcAft>
              <a:defRPr/>
            </a:pPr>
            <a:endParaRPr lang="zh-CN" altLang="en-US" sz="1185">
              <a:solidFill>
                <a:prstClr val="black"/>
              </a:solidFill>
              <a:latin typeface="+mn-lt"/>
              <a:ea typeface="+mn-ea"/>
            </a:endParaRPr>
          </a:p>
        </p:txBody>
      </p:sp>
      <p:sp>
        <p:nvSpPr>
          <p:cNvPr id="50" name="文本框 49"/>
          <p:cNvSpPr txBox="1"/>
          <p:nvPr/>
        </p:nvSpPr>
        <p:spPr>
          <a:xfrm>
            <a:off x="2882900" y="3908425"/>
            <a:ext cx="2378075" cy="422910"/>
          </a:xfrm>
          <a:prstGeom prst="rect">
            <a:avLst/>
          </a:prstGeom>
          <a:noFill/>
        </p:spPr>
        <p:txBody>
          <a:bodyPr>
            <a:spAutoFit/>
          </a:bodyPr>
          <a:lstStyle/>
          <a:p>
            <a:pPr>
              <a:defRPr/>
            </a:pPr>
            <a:r>
              <a:rPr lang="zh-CN" altLang="en-US" sz="105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51" name="文本框 23"/>
          <p:cNvSpPr txBox="1">
            <a:spLocks noChangeArrowheads="1"/>
          </p:cNvSpPr>
          <p:nvPr/>
        </p:nvSpPr>
        <p:spPr bwMode="auto">
          <a:xfrm>
            <a:off x="2943225" y="3562350"/>
            <a:ext cx="1392238" cy="384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商务简约</a:t>
            </a:r>
          </a:p>
        </p:txBody>
      </p:sp>
      <p:sp>
        <p:nvSpPr>
          <p:cNvPr id="52" name="矩形 51"/>
          <p:cNvSpPr/>
          <p:nvPr/>
        </p:nvSpPr>
        <p:spPr>
          <a:xfrm>
            <a:off x="1819275" y="4737100"/>
            <a:ext cx="1030288" cy="4905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350">
              <a:solidFill>
                <a:prstClr val="white"/>
              </a:solidFill>
            </a:endParaRPr>
          </a:p>
        </p:txBody>
      </p:sp>
      <p:sp>
        <p:nvSpPr>
          <p:cNvPr id="53" name="Freeform 108"/>
          <p:cNvSpPr>
            <a:spLocks noEditPoints="1"/>
          </p:cNvSpPr>
          <p:nvPr/>
        </p:nvSpPr>
        <p:spPr bwMode="auto">
          <a:xfrm>
            <a:off x="2420938" y="4819650"/>
            <a:ext cx="246062" cy="269875"/>
          </a:xfrm>
          <a:custGeom>
            <a:avLst/>
            <a:gdLst>
              <a:gd name="T0" fmla="*/ 74 w 86"/>
              <a:gd name="T1" fmla="*/ 63 h 94"/>
              <a:gd name="T2" fmla="*/ 70 w 86"/>
              <a:gd name="T3" fmla="*/ 62 h 94"/>
              <a:gd name="T4" fmla="*/ 72 w 86"/>
              <a:gd name="T5" fmla="*/ 57 h 94"/>
              <a:gd name="T6" fmla="*/ 76 w 86"/>
              <a:gd name="T7" fmla="*/ 53 h 94"/>
              <a:gd name="T8" fmla="*/ 80 w 86"/>
              <a:gd name="T9" fmla="*/ 50 h 94"/>
              <a:gd name="T10" fmla="*/ 83 w 86"/>
              <a:gd name="T11" fmla="*/ 48 h 94"/>
              <a:gd name="T12" fmla="*/ 85 w 86"/>
              <a:gd name="T13" fmla="*/ 49 h 94"/>
              <a:gd name="T14" fmla="*/ 85 w 86"/>
              <a:gd name="T15" fmla="*/ 58 h 94"/>
              <a:gd name="T16" fmla="*/ 85 w 86"/>
              <a:gd name="T17" fmla="*/ 64 h 94"/>
              <a:gd name="T18" fmla="*/ 83 w 86"/>
              <a:gd name="T19" fmla="*/ 68 h 94"/>
              <a:gd name="T20" fmla="*/ 80 w 86"/>
              <a:gd name="T21" fmla="*/ 67 h 94"/>
              <a:gd name="T22" fmla="*/ 65 w 86"/>
              <a:gd name="T23" fmla="*/ 84 h 94"/>
              <a:gd name="T24" fmla="*/ 44 w 86"/>
              <a:gd name="T25" fmla="*/ 93 h 94"/>
              <a:gd name="T26" fmla="*/ 43 w 86"/>
              <a:gd name="T27" fmla="*/ 94 h 94"/>
              <a:gd name="T28" fmla="*/ 41 w 86"/>
              <a:gd name="T29" fmla="*/ 93 h 94"/>
              <a:gd name="T30" fmla="*/ 20 w 86"/>
              <a:gd name="T31" fmla="*/ 84 h 94"/>
              <a:gd name="T32" fmla="*/ 6 w 86"/>
              <a:gd name="T33" fmla="*/ 67 h 94"/>
              <a:gd name="T34" fmla="*/ 3 w 86"/>
              <a:gd name="T35" fmla="*/ 68 h 94"/>
              <a:gd name="T36" fmla="*/ 1 w 86"/>
              <a:gd name="T37" fmla="*/ 64 h 94"/>
              <a:gd name="T38" fmla="*/ 0 w 86"/>
              <a:gd name="T39" fmla="*/ 58 h 94"/>
              <a:gd name="T40" fmla="*/ 0 w 86"/>
              <a:gd name="T41" fmla="*/ 49 h 94"/>
              <a:gd name="T42" fmla="*/ 3 w 86"/>
              <a:gd name="T43" fmla="*/ 48 h 94"/>
              <a:gd name="T44" fmla="*/ 6 w 86"/>
              <a:gd name="T45" fmla="*/ 50 h 94"/>
              <a:gd name="T46" fmla="*/ 9 w 86"/>
              <a:gd name="T47" fmla="*/ 53 h 94"/>
              <a:gd name="T48" fmla="*/ 14 w 86"/>
              <a:gd name="T49" fmla="*/ 57 h 94"/>
              <a:gd name="T50" fmla="*/ 16 w 86"/>
              <a:gd name="T51" fmla="*/ 62 h 94"/>
              <a:gd name="T52" fmla="*/ 12 w 86"/>
              <a:gd name="T53" fmla="*/ 63 h 94"/>
              <a:gd name="T54" fmla="*/ 37 w 86"/>
              <a:gd name="T55" fmla="*/ 78 h 94"/>
              <a:gd name="T56" fmla="*/ 37 w 86"/>
              <a:gd name="T57" fmla="*/ 36 h 94"/>
              <a:gd name="T58" fmla="*/ 27 w 86"/>
              <a:gd name="T59" fmla="*/ 36 h 94"/>
              <a:gd name="T60" fmla="*/ 23 w 86"/>
              <a:gd name="T61" fmla="*/ 38 h 94"/>
              <a:gd name="T62" fmla="*/ 17 w 86"/>
              <a:gd name="T63" fmla="*/ 32 h 94"/>
              <a:gd name="T64" fmla="*/ 23 w 86"/>
              <a:gd name="T65" fmla="*/ 26 h 94"/>
              <a:gd name="T66" fmla="*/ 28 w 86"/>
              <a:gd name="T67" fmla="*/ 28 h 94"/>
              <a:gd name="T68" fmla="*/ 37 w 86"/>
              <a:gd name="T69" fmla="*/ 28 h 94"/>
              <a:gd name="T70" fmla="*/ 37 w 86"/>
              <a:gd name="T71" fmla="*/ 23 h 94"/>
              <a:gd name="T72" fmla="*/ 30 w 86"/>
              <a:gd name="T73" fmla="*/ 12 h 94"/>
              <a:gd name="T74" fmla="*/ 42 w 86"/>
              <a:gd name="T75" fmla="*/ 0 h 94"/>
              <a:gd name="T76" fmla="*/ 55 w 86"/>
              <a:gd name="T77" fmla="*/ 12 h 94"/>
              <a:gd name="T78" fmla="*/ 48 w 86"/>
              <a:gd name="T79" fmla="*/ 23 h 94"/>
              <a:gd name="T80" fmla="*/ 48 w 86"/>
              <a:gd name="T81" fmla="*/ 28 h 94"/>
              <a:gd name="T82" fmla="*/ 57 w 86"/>
              <a:gd name="T83" fmla="*/ 28 h 94"/>
              <a:gd name="T84" fmla="*/ 62 w 86"/>
              <a:gd name="T85" fmla="*/ 26 h 94"/>
              <a:gd name="T86" fmla="*/ 68 w 86"/>
              <a:gd name="T87" fmla="*/ 32 h 94"/>
              <a:gd name="T88" fmla="*/ 62 w 86"/>
              <a:gd name="T89" fmla="*/ 38 h 94"/>
              <a:gd name="T90" fmla="*/ 58 w 86"/>
              <a:gd name="T91" fmla="*/ 36 h 94"/>
              <a:gd name="T92" fmla="*/ 48 w 86"/>
              <a:gd name="T93" fmla="*/ 36 h 94"/>
              <a:gd name="T94" fmla="*/ 48 w 86"/>
              <a:gd name="T95" fmla="*/ 78 h 94"/>
              <a:gd name="T96" fmla="*/ 74 w 86"/>
              <a:gd name="T97" fmla="*/ 63 h 94"/>
              <a:gd name="T98" fmla="*/ 42 w 86"/>
              <a:gd name="T99" fmla="*/ 7 h 94"/>
              <a:gd name="T100" fmla="*/ 38 w 86"/>
              <a:gd name="T101" fmla="*/ 12 h 94"/>
              <a:gd name="T102" fmla="*/ 42 w 86"/>
              <a:gd name="T103" fmla="*/ 17 h 94"/>
              <a:gd name="T104" fmla="*/ 47 w 86"/>
              <a:gd name="T105" fmla="*/ 12 h 94"/>
              <a:gd name="T106" fmla="*/ 42 w 86"/>
              <a:gd name="T107" fmla="*/ 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4">
                <a:moveTo>
                  <a:pt x="74" y="63"/>
                </a:moveTo>
                <a:cubicBezTo>
                  <a:pt x="72" y="63"/>
                  <a:pt x="71" y="63"/>
                  <a:pt x="70" y="62"/>
                </a:cubicBezTo>
                <a:cubicBezTo>
                  <a:pt x="69" y="60"/>
                  <a:pt x="71" y="58"/>
                  <a:pt x="72" y="57"/>
                </a:cubicBezTo>
                <a:cubicBezTo>
                  <a:pt x="73" y="56"/>
                  <a:pt x="75" y="54"/>
                  <a:pt x="76" y="53"/>
                </a:cubicBezTo>
                <a:cubicBezTo>
                  <a:pt x="78" y="52"/>
                  <a:pt x="79" y="51"/>
                  <a:pt x="80" y="50"/>
                </a:cubicBezTo>
                <a:cubicBezTo>
                  <a:pt x="81" y="49"/>
                  <a:pt x="82" y="49"/>
                  <a:pt x="83" y="48"/>
                </a:cubicBezTo>
                <a:cubicBezTo>
                  <a:pt x="85" y="49"/>
                  <a:pt x="85" y="49"/>
                  <a:pt x="85" y="49"/>
                </a:cubicBezTo>
                <a:cubicBezTo>
                  <a:pt x="85" y="52"/>
                  <a:pt x="86" y="55"/>
                  <a:pt x="85" y="58"/>
                </a:cubicBezTo>
                <a:cubicBezTo>
                  <a:pt x="85" y="60"/>
                  <a:pt x="85" y="62"/>
                  <a:pt x="85" y="64"/>
                </a:cubicBezTo>
                <a:cubicBezTo>
                  <a:pt x="85" y="65"/>
                  <a:pt x="84" y="67"/>
                  <a:pt x="83" y="68"/>
                </a:cubicBezTo>
                <a:cubicBezTo>
                  <a:pt x="82" y="68"/>
                  <a:pt x="81" y="67"/>
                  <a:pt x="80" y="67"/>
                </a:cubicBezTo>
                <a:cubicBezTo>
                  <a:pt x="77" y="74"/>
                  <a:pt x="72" y="79"/>
                  <a:pt x="65" y="84"/>
                </a:cubicBezTo>
                <a:cubicBezTo>
                  <a:pt x="59" y="88"/>
                  <a:pt x="51" y="90"/>
                  <a:pt x="44" y="93"/>
                </a:cubicBezTo>
                <a:cubicBezTo>
                  <a:pt x="43" y="94"/>
                  <a:pt x="43" y="94"/>
                  <a:pt x="43" y="94"/>
                </a:cubicBezTo>
                <a:cubicBezTo>
                  <a:pt x="41" y="93"/>
                  <a:pt x="41" y="93"/>
                  <a:pt x="41" y="93"/>
                </a:cubicBezTo>
                <a:cubicBezTo>
                  <a:pt x="34" y="90"/>
                  <a:pt x="27" y="88"/>
                  <a:pt x="20" y="84"/>
                </a:cubicBezTo>
                <a:cubicBezTo>
                  <a:pt x="14" y="79"/>
                  <a:pt x="9" y="74"/>
                  <a:pt x="6" y="67"/>
                </a:cubicBezTo>
                <a:cubicBezTo>
                  <a:pt x="5" y="67"/>
                  <a:pt x="4" y="68"/>
                  <a:pt x="3" y="68"/>
                </a:cubicBezTo>
                <a:cubicBezTo>
                  <a:pt x="1" y="67"/>
                  <a:pt x="1" y="65"/>
                  <a:pt x="1" y="64"/>
                </a:cubicBezTo>
                <a:cubicBezTo>
                  <a:pt x="0" y="62"/>
                  <a:pt x="0" y="60"/>
                  <a:pt x="0" y="58"/>
                </a:cubicBezTo>
                <a:cubicBezTo>
                  <a:pt x="0" y="55"/>
                  <a:pt x="0" y="52"/>
                  <a:pt x="0" y="49"/>
                </a:cubicBezTo>
                <a:cubicBezTo>
                  <a:pt x="3" y="48"/>
                  <a:pt x="3" y="48"/>
                  <a:pt x="3" y="48"/>
                </a:cubicBezTo>
                <a:cubicBezTo>
                  <a:pt x="4" y="49"/>
                  <a:pt x="5" y="49"/>
                  <a:pt x="6" y="50"/>
                </a:cubicBezTo>
                <a:cubicBezTo>
                  <a:pt x="7" y="51"/>
                  <a:pt x="8" y="52"/>
                  <a:pt x="9" y="53"/>
                </a:cubicBezTo>
                <a:cubicBezTo>
                  <a:pt x="11" y="54"/>
                  <a:pt x="12" y="56"/>
                  <a:pt x="14" y="57"/>
                </a:cubicBezTo>
                <a:cubicBezTo>
                  <a:pt x="15" y="58"/>
                  <a:pt x="16" y="60"/>
                  <a:pt x="16" y="62"/>
                </a:cubicBezTo>
                <a:cubicBezTo>
                  <a:pt x="15" y="63"/>
                  <a:pt x="14" y="63"/>
                  <a:pt x="12" y="63"/>
                </a:cubicBezTo>
                <a:cubicBezTo>
                  <a:pt x="17" y="71"/>
                  <a:pt x="28" y="76"/>
                  <a:pt x="37" y="78"/>
                </a:cubicBezTo>
                <a:cubicBezTo>
                  <a:pt x="37" y="36"/>
                  <a:pt x="37" y="36"/>
                  <a:pt x="37" y="36"/>
                </a:cubicBezTo>
                <a:cubicBezTo>
                  <a:pt x="27" y="36"/>
                  <a:pt x="27" y="36"/>
                  <a:pt x="27" y="36"/>
                </a:cubicBezTo>
                <a:cubicBezTo>
                  <a:pt x="26" y="37"/>
                  <a:pt x="25" y="38"/>
                  <a:pt x="23" y="38"/>
                </a:cubicBezTo>
                <a:cubicBezTo>
                  <a:pt x="20" y="38"/>
                  <a:pt x="17" y="35"/>
                  <a:pt x="17" y="32"/>
                </a:cubicBezTo>
                <a:cubicBezTo>
                  <a:pt x="17" y="28"/>
                  <a:pt x="20" y="26"/>
                  <a:pt x="23" y="26"/>
                </a:cubicBezTo>
                <a:cubicBezTo>
                  <a:pt x="25" y="26"/>
                  <a:pt x="27" y="27"/>
                  <a:pt x="28" y="28"/>
                </a:cubicBezTo>
                <a:cubicBezTo>
                  <a:pt x="37" y="28"/>
                  <a:pt x="37" y="28"/>
                  <a:pt x="37" y="28"/>
                </a:cubicBezTo>
                <a:cubicBezTo>
                  <a:pt x="37" y="23"/>
                  <a:pt x="37" y="23"/>
                  <a:pt x="37" y="23"/>
                </a:cubicBezTo>
                <a:cubicBezTo>
                  <a:pt x="33" y="21"/>
                  <a:pt x="30" y="17"/>
                  <a:pt x="30" y="12"/>
                </a:cubicBezTo>
                <a:cubicBezTo>
                  <a:pt x="30" y="5"/>
                  <a:pt x="36" y="0"/>
                  <a:pt x="42" y="0"/>
                </a:cubicBezTo>
                <a:cubicBezTo>
                  <a:pt x="49" y="0"/>
                  <a:pt x="55" y="5"/>
                  <a:pt x="55" y="12"/>
                </a:cubicBezTo>
                <a:cubicBezTo>
                  <a:pt x="55" y="17"/>
                  <a:pt x="52" y="21"/>
                  <a:pt x="48" y="23"/>
                </a:cubicBezTo>
                <a:cubicBezTo>
                  <a:pt x="48" y="28"/>
                  <a:pt x="48" y="28"/>
                  <a:pt x="48" y="28"/>
                </a:cubicBezTo>
                <a:cubicBezTo>
                  <a:pt x="57" y="28"/>
                  <a:pt x="57" y="28"/>
                  <a:pt x="57" y="28"/>
                </a:cubicBezTo>
                <a:cubicBezTo>
                  <a:pt x="58" y="27"/>
                  <a:pt x="60" y="26"/>
                  <a:pt x="62" y="26"/>
                </a:cubicBezTo>
                <a:cubicBezTo>
                  <a:pt x="66" y="26"/>
                  <a:pt x="68" y="28"/>
                  <a:pt x="68" y="32"/>
                </a:cubicBezTo>
                <a:cubicBezTo>
                  <a:pt x="68" y="35"/>
                  <a:pt x="66" y="38"/>
                  <a:pt x="62" y="38"/>
                </a:cubicBezTo>
                <a:cubicBezTo>
                  <a:pt x="60" y="38"/>
                  <a:pt x="59" y="37"/>
                  <a:pt x="58" y="36"/>
                </a:cubicBezTo>
                <a:cubicBezTo>
                  <a:pt x="48" y="36"/>
                  <a:pt x="48" y="36"/>
                  <a:pt x="48" y="36"/>
                </a:cubicBezTo>
                <a:cubicBezTo>
                  <a:pt x="48" y="78"/>
                  <a:pt x="48" y="78"/>
                  <a:pt x="48" y="78"/>
                </a:cubicBezTo>
                <a:cubicBezTo>
                  <a:pt x="57" y="76"/>
                  <a:pt x="69" y="72"/>
                  <a:pt x="74" y="63"/>
                </a:cubicBezTo>
                <a:close/>
                <a:moveTo>
                  <a:pt x="42" y="7"/>
                </a:moveTo>
                <a:cubicBezTo>
                  <a:pt x="40" y="7"/>
                  <a:pt x="38" y="9"/>
                  <a:pt x="38" y="12"/>
                </a:cubicBezTo>
                <a:cubicBezTo>
                  <a:pt x="38" y="15"/>
                  <a:pt x="40" y="17"/>
                  <a:pt x="42" y="17"/>
                </a:cubicBezTo>
                <a:cubicBezTo>
                  <a:pt x="45" y="17"/>
                  <a:pt x="47" y="15"/>
                  <a:pt x="47" y="12"/>
                </a:cubicBezTo>
                <a:cubicBezTo>
                  <a:pt x="47" y="9"/>
                  <a:pt x="45" y="7"/>
                  <a:pt x="42" y="7"/>
                </a:cubicBezTo>
                <a:close/>
              </a:path>
            </a:pathLst>
          </a:custGeom>
          <a:solidFill>
            <a:srgbClr val="DF3E70"/>
          </a:solidFill>
          <a:ln>
            <a:solidFill>
              <a:srgbClr val="DF3E70"/>
            </a:solidFill>
          </a:ln>
        </p:spPr>
        <p:txBody>
          <a:bodyPr lIns="60222" tIns="30111" rIns="60222" bIns="30111"/>
          <a:lstStyle/>
          <a:p>
            <a:pPr eaLnBrk="1" fontAlgn="auto" hangingPunct="1">
              <a:spcBef>
                <a:spcPts val="0"/>
              </a:spcBef>
              <a:spcAft>
                <a:spcPts val="0"/>
              </a:spcAft>
              <a:defRPr/>
            </a:pPr>
            <a:endParaRPr lang="zh-CN" altLang="en-US" sz="1185">
              <a:solidFill>
                <a:prstClr val="black"/>
              </a:solidFill>
              <a:latin typeface="+mn-lt"/>
              <a:ea typeface="+mn-ea"/>
            </a:endParaRPr>
          </a:p>
        </p:txBody>
      </p:sp>
      <p:sp>
        <p:nvSpPr>
          <p:cNvPr id="54" name="文本框 53"/>
          <p:cNvSpPr txBox="1"/>
          <p:nvPr/>
        </p:nvSpPr>
        <p:spPr>
          <a:xfrm>
            <a:off x="2882900" y="5068888"/>
            <a:ext cx="2378075" cy="422910"/>
          </a:xfrm>
          <a:prstGeom prst="rect">
            <a:avLst/>
          </a:prstGeom>
          <a:noFill/>
        </p:spPr>
        <p:txBody>
          <a:bodyPr>
            <a:spAutoFit/>
          </a:bodyPr>
          <a:lstStyle/>
          <a:p>
            <a:pPr>
              <a:defRPr/>
            </a:pPr>
            <a:r>
              <a:rPr lang="zh-CN" altLang="en-US" sz="105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55" name="文本框 27"/>
          <p:cNvSpPr txBox="1">
            <a:spLocks noChangeArrowheads="1"/>
          </p:cNvSpPr>
          <p:nvPr/>
        </p:nvSpPr>
        <p:spPr bwMode="auto">
          <a:xfrm>
            <a:off x="2943225" y="4722813"/>
            <a:ext cx="1392238" cy="384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商务简约</a:t>
            </a:r>
          </a:p>
        </p:txBody>
      </p:sp>
      <p:sp>
        <p:nvSpPr>
          <p:cNvPr id="56" name="矩形 55"/>
          <p:cNvSpPr/>
          <p:nvPr/>
        </p:nvSpPr>
        <p:spPr>
          <a:xfrm>
            <a:off x="9342438" y="2454275"/>
            <a:ext cx="1030287" cy="4905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350">
              <a:solidFill>
                <a:prstClr val="white"/>
              </a:solidFill>
            </a:endParaRPr>
          </a:p>
        </p:txBody>
      </p:sp>
      <p:sp>
        <p:nvSpPr>
          <p:cNvPr id="57" name="Freeform 152"/>
          <p:cNvSpPr>
            <a:spLocks noEditPoints="1"/>
          </p:cNvSpPr>
          <p:nvPr/>
        </p:nvSpPr>
        <p:spPr bwMode="auto">
          <a:xfrm>
            <a:off x="9478963" y="2586038"/>
            <a:ext cx="241300" cy="209550"/>
          </a:xfrm>
          <a:custGeom>
            <a:avLst/>
            <a:gdLst>
              <a:gd name="T0" fmla="*/ 18 w 84"/>
              <a:gd name="T1" fmla="*/ 0 h 73"/>
              <a:gd name="T2" fmla="*/ 26 w 84"/>
              <a:gd name="T3" fmla="*/ 7 h 73"/>
              <a:gd name="T4" fmla="*/ 10 w 84"/>
              <a:gd name="T5" fmla="*/ 7 h 73"/>
              <a:gd name="T6" fmla="*/ 18 w 84"/>
              <a:gd name="T7" fmla="*/ 0 h 73"/>
              <a:gd name="T8" fmla="*/ 49 w 84"/>
              <a:gd name="T9" fmla="*/ 15 h 73"/>
              <a:gd name="T10" fmla="*/ 67 w 84"/>
              <a:gd name="T11" fmla="*/ 22 h 73"/>
              <a:gd name="T12" fmla="*/ 75 w 84"/>
              <a:gd name="T13" fmla="*/ 41 h 73"/>
              <a:gd name="T14" fmla="*/ 67 w 84"/>
              <a:gd name="T15" fmla="*/ 60 h 73"/>
              <a:gd name="T16" fmla="*/ 49 w 84"/>
              <a:gd name="T17" fmla="*/ 67 h 73"/>
              <a:gd name="T18" fmla="*/ 30 w 84"/>
              <a:gd name="T19" fmla="*/ 60 h 73"/>
              <a:gd name="T20" fmla="*/ 22 w 84"/>
              <a:gd name="T21" fmla="*/ 41 h 73"/>
              <a:gd name="T22" fmla="*/ 30 w 84"/>
              <a:gd name="T23" fmla="*/ 22 h 73"/>
              <a:gd name="T24" fmla="*/ 49 w 84"/>
              <a:gd name="T25" fmla="*/ 15 h 73"/>
              <a:gd name="T26" fmla="*/ 45 w 84"/>
              <a:gd name="T27" fmla="*/ 28 h 73"/>
              <a:gd name="T28" fmla="*/ 35 w 84"/>
              <a:gd name="T29" fmla="*/ 33 h 73"/>
              <a:gd name="T30" fmla="*/ 36 w 84"/>
              <a:gd name="T31" fmla="*/ 44 h 73"/>
              <a:gd name="T32" fmla="*/ 44 w 84"/>
              <a:gd name="T33" fmla="*/ 38 h 73"/>
              <a:gd name="T34" fmla="*/ 45 w 84"/>
              <a:gd name="T35" fmla="*/ 28 h 73"/>
              <a:gd name="T36" fmla="*/ 62 w 84"/>
              <a:gd name="T37" fmla="*/ 28 h 73"/>
              <a:gd name="T38" fmla="*/ 49 w 84"/>
              <a:gd name="T39" fmla="*/ 23 h 73"/>
              <a:gd name="T40" fmla="*/ 36 w 84"/>
              <a:gd name="T41" fmla="*/ 28 h 73"/>
              <a:gd name="T42" fmla="*/ 31 w 84"/>
              <a:gd name="T43" fmla="*/ 41 h 73"/>
              <a:gd name="T44" fmla="*/ 36 w 84"/>
              <a:gd name="T45" fmla="*/ 54 h 73"/>
              <a:gd name="T46" fmla="*/ 49 w 84"/>
              <a:gd name="T47" fmla="*/ 59 h 73"/>
              <a:gd name="T48" fmla="*/ 62 w 84"/>
              <a:gd name="T49" fmla="*/ 54 h 73"/>
              <a:gd name="T50" fmla="*/ 67 w 84"/>
              <a:gd name="T51" fmla="*/ 41 h 73"/>
              <a:gd name="T52" fmla="*/ 62 w 84"/>
              <a:gd name="T53" fmla="*/ 28 h 73"/>
              <a:gd name="T54" fmla="*/ 35 w 84"/>
              <a:gd name="T55" fmla="*/ 0 h 73"/>
              <a:gd name="T56" fmla="*/ 29 w 84"/>
              <a:gd name="T57" fmla="*/ 11 h 73"/>
              <a:gd name="T58" fmla="*/ 9 w 84"/>
              <a:gd name="T59" fmla="*/ 11 h 73"/>
              <a:gd name="T60" fmla="*/ 0 w 84"/>
              <a:gd name="T61" fmla="*/ 21 h 73"/>
              <a:gd name="T62" fmla="*/ 0 w 84"/>
              <a:gd name="T63" fmla="*/ 63 h 73"/>
              <a:gd name="T64" fmla="*/ 9 w 84"/>
              <a:gd name="T65" fmla="*/ 73 h 73"/>
              <a:gd name="T66" fmla="*/ 74 w 84"/>
              <a:gd name="T67" fmla="*/ 73 h 73"/>
              <a:gd name="T68" fmla="*/ 84 w 84"/>
              <a:gd name="T69" fmla="*/ 63 h 73"/>
              <a:gd name="T70" fmla="*/ 84 w 84"/>
              <a:gd name="T71" fmla="*/ 21 h 73"/>
              <a:gd name="T72" fmla="*/ 74 w 84"/>
              <a:gd name="T73" fmla="*/ 11 h 73"/>
              <a:gd name="T74" fmla="*/ 71 w 84"/>
              <a:gd name="T75" fmla="*/ 11 h 73"/>
              <a:gd name="T76" fmla="*/ 64 w 84"/>
              <a:gd name="T77" fmla="*/ 0 h 73"/>
              <a:gd name="T78" fmla="*/ 35 w 84"/>
              <a:gd name="T7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 h="73">
                <a:moveTo>
                  <a:pt x="18" y="0"/>
                </a:moveTo>
                <a:cubicBezTo>
                  <a:pt x="22" y="0"/>
                  <a:pt x="25" y="3"/>
                  <a:pt x="26" y="7"/>
                </a:cubicBezTo>
                <a:cubicBezTo>
                  <a:pt x="10" y="7"/>
                  <a:pt x="10" y="7"/>
                  <a:pt x="10" y="7"/>
                </a:cubicBezTo>
                <a:cubicBezTo>
                  <a:pt x="10" y="3"/>
                  <a:pt x="14" y="0"/>
                  <a:pt x="18" y="0"/>
                </a:cubicBezTo>
                <a:close/>
                <a:moveTo>
                  <a:pt x="49" y="15"/>
                </a:moveTo>
                <a:cubicBezTo>
                  <a:pt x="56" y="15"/>
                  <a:pt x="63" y="18"/>
                  <a:pt x="67" y="22"/>
                </a:cubicBezTo>
                <a:cubicBezTo>
                  <a:pt x="72" y="27"/>
                  <a:pt x="75" y="34"/>
                  <a:pt x="75" y="41"/>
                </a:cubicBezTo>
                <a:cubicBezTo>
                  <a:pt x="75" y="48"/>
                  <a:pt x="72" y="55"/>
                  <a:pt x="67" y="60"/>
                </a:cubicBezTo>
                <a:cubicBezTo>
                  <a:pt x="63" y="64"/>
                  <a:pt x="56" y="67"/>
                  <a:pt x="49" y="67"/>
                </a:cubicBezTo>
                <a:cubicBezTo>
                  <a:pt x="41" y="67"/>
                  <a:pt x="35" y="64"/>
                  <a:pt x="30" y="60"/>
                </a:cubicBezTo>
                <a:cubicBezTo>
                  <a:pt x="25" y="55"/>
                  <a:pt x="22" y="48"/>
                  <a:pt x="22" y="41"/>
                </a:cubicBezTo>
                <a:cubicBezTo>
                  <a:pt x="22" y="34"/>
                  <a:pt x="25" y="27"/>
                  <a:pt x="30" y="22"/>
                </a:cubicBezTo>
                <a:cubicBezTo>
                  <a:pt x="35" y="18"/>
                  <a:pt x="41" y="15"/>
                  <a:pt x="49" y="15"/>
                </a:cubicBezTo>
                <a:close/>
                <a:moveTo>
                  <a:pt x="45" y="28"/>
                </a:moveTo>
                <a:cubicBezTo>
                  <a:pt x="42" y="26"/>
                  <a:pt x="37" y="28"/>
                  <a:pt x="35" y="33"/>
                </a:cubicBezTo>
                <a:cubicBezTo>
                  <a:pt x="32" y="37"/>
                  <a:pt x="33" y="42"/>
                  <a:pt x="36" y="44"/>
                </a:cubicBezTo>
                <a:cubicBezTo>
                  <a:pt x="40" y="46"/>
                  <a:pt x="41" y="42"/>
                  <a:pt x="44" y="38"/>
                </a:cubicBezTo>
                <a:cubicBezTo>
                  <a:pt x="46" y="33"/>
                  <a:pt x="49" y="30"/>
                  <a:pt x="45" y="28"/>
                </a:cubicBezTo>
                <a:close/>
                <a:moveTo>
                  <a:pt x="62" y="28"/>
                </a:moveTo>
                <a:cubicBezTo>
                  <a:pt x="58" y="25"/>
                  <a:pt x="54" y="23"/>
                  <a:pt x="49" y="23"/>
                </a:cubicBezTo>
                <a:cubicBezTo>
                  <a:pt x="44" y="23"/>
                  <a:pt x="39" y="25"/>
                  <a:pt x="36" y="28"/>
                </a:cubicBezTo>
                <a:cubicBezTo>
                  <a:pt x="33" y="31"/>
                  <a:pt x="31" y="36"/>
                  <a:pt x="31" y="41"/>
                </a:cubicBezTo>
                <a:cubicBezTo>
                  <a:pt x="31" y="46"/>
                  <a:pt x="33" y="50"/>
                  <a:pt x="36" y="54"/>
                </a:cubicBezTo>
                <a:cubicBezTo>
                  <a:pt x="39" y="57"/>
                  <a:pt x="44" y="59"/>
                  <a:pt x="49" y="59"/>
                </a:cubicBezTo>
                <a:cubicBezTo>
                  <a:pt x="54" y="59"/>
                  <a:pt x="58" y="57"/>
                  <a:pt x="62" y="54"/>
                </a:cubicBezTo>
                <a:cubicBezTo>
                  <a:pt x="65" y="50"/>
                  <a:pt x="67" y="46"/>
                  <a:pt x="67" y="41"/>
                </a:cubicBezTo>
                <a:cubicBezTo>
                  <a:pt x="67" y="36"/>
                  <a:pt x="65" y="31"/>
                  <a:pt x="62" y="28"/>
                </a:cubicBezTo>
                <a:close/>
                <a:moveTo>
                  <a:pt x="35" y="0"/>
                </a:moveTo>
                <a:cubicBezTo>
                  <a:pt x="29" y="11"/>
                  <a:pt x="29" y="11"/>
                  <a:pt x="29" y="11"/>
                </a:cubicBezTo>
                <a:cubicBezTo>
                  <a:pt x="9" y="11"/>
                  <a:pt x="9" y="11"/>
                  <a:pt x="9" y="11"/>
                </a:cubicBezTo>
                <a:cubicBezTo>
                  <a:pt x="4" y="11"/>
                  <a:pt x="0" y="15"/>
                  <a:pt x="0" y="21"/>
                </a:cubicBezTo>
                <a:cubicBezTo>
                  <a:pt x="0" y="63"/>
                  <a:pt x="0" y="63"/>
                  <a:pt x="0" y="63"/>
                </a:cubicBezTo>
                <a:cubicBezTo>
                  <a:pt x="0" y="69"/>
                  <a:pt x="4" y="73"/>
                  <a:pt x="9" y="73"/>
                </a:cubicBezTo>
                <a:cubicBezTo>
                  <a:pt x="74" y="73"/>
                  <a:pt x="74" y="73"/>
                  <a:pt x="74" y="73"/>
                </a:cubicBezTo>
                <a:cubicBezTo>
                  <a:pt x="79" y="73"/>
                  <a:pt x="84" y="69"/>
                  <a:pt x="84" y="63"/>
                </a:cubicBezTo>
                <a:cubicBezTo>
                  <a:pt x="84" y="21"/>
                  <a:pt x="84" y="21"/>
                  <a:pt x="84" y="21"/>
                </a:cubicBezTo>
                <a:cubicBezTo>
                  <a:pt x="84" y="15"/>
                  <a:pt x="79" y="11"/>
                  <a:pt x="74" y="11"/>
                </a:cubicBezTo>
                <a:cubicBezTo>
                  <a:pt x="71" y="11"/>
                  <a:pt x="71" y="11"/>
                  <a:pt x="71" y="11"/>
                </a:cubicBezTo>
                <a:cubicBezTo>
                  <a:pt x="64" y="0"/>
                  <a:pt x="64" y="0"/>
                  <a:pt x="64" y="0"/>
                </a:cubicBezTo>
                <a:lnTo>
                  <a:pt x="35" y="0"/>
                </a:lnTo>
                <a:close/>
              </a:path>
            </a:pathLst>
          </a:custGeom>
          <a:solidFill>
            <a:srgbClr val="8ABC40"/>
          </a:solidFill>
          <a:ln>
            <a:solidFill>
              <a:srgbClr val="8ABC40"/>
            </a:solidFill>
          </a:ln>
        </p:spPr>
        <p:txBody>
          <a:bodyPr lIns="60222" tIns="30111" rIns="60222" bIns="30111"/>
          <a:lstStyle/>
          <a:p>
            <a:pPr eaLnBrk="1" fontAlgn="auto" hangingPunct="1">
              <a:spcBef>
                <a:spcPts val="0"/>
              </a:spcBef>
              <a:spcAft>
                <a:spcPts val="0"/>
              </a:spcAft>
              <a:defRPr/>
            </a:pPr>
            <a:endParaRPr lang="zh-CN" altLang="en-US" sz="1185">
              <a:solidFill>
                <a:prstClr val="black"/>
              </a:solidFill>
              <a:latin typeface="+mn-lt"/>
              <a:ea typeface="+mn-ea"/>
            </a:endParaRPr>
          </a:p>
        </p:txBody>
      </p:sp>
      <p:sp>
        <p:nvSpPr>
          <p:cNvPr id="58" name="文本框 57"/>
          <p:cNvSpPr txBox="1"/>
          <p:nvPr/>
        </p:nvSpPr>
        <p:spPr>
          <a:xfrm>
            <a:off x="6913563" y="2747963"/>
            <a:ext cx="2376487" cy="422910"/>
          </a:xfrm>
          <a:prstGeom prst="rect">
            <a:avLst/>
          </a:prstGeom>
          <a:noFill/>
        </p:spPr>
        <p:txBody>
          <a:bodyPr>
            <a:spAutoFit/>
          </a:bodyPr>
          <a:lstStyle/>
          <a:p>
            <a:pPr>
              <a:defRPr/>
            </a:pPr>
            <a:r>
              <a:rPr lang="zh-CN" altLang="en-US" sz="105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59" name="文本框 31"/>
          <p:cNvSpPr txBox="1">
            <a:spLocks noChangeArrowheads="1"/>
          </p:cNvSpPr>
          <p:nvPr/>
        </p:nvSpPr>
        <p:spPr bwMode="auto">
          <a:xfrm>
            <a:off x="7896225" y="2401888"/>
            <a:ext cx="1393825" cy="384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商务简约</a:t>
            </a:r>
          </a:p>
        </p:txBody>
      </p:sp>
      <p:sp>
        <p:nvSpPr>
          <p:cNvPr id="60" name="矩形 59"/>
          <p:cNvSpPr/>
          <p:nvPr/>
        </p:nvSpPr>
        <p:spPr>
          <a:xfrm>
            <a:off x="9342438" y="3595688"/>
            <a:ext cx="1030287" cy="4905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350">
              <a:solidFill>
                <a:prstClr val="white"/>
              </a:solidFill>
            </a:endParaRPr>
          </a:p>
        </p:txBody>
      </p:sp>
      <p:sp>
        <p:nvSpPr>
          <p:cNvPr id="61" name="Freeform 192"/>
          <p:cNvSpPr>
            <a:spLocks noEditPoints="1"/>
          </p:cNvSpPr>
          <p:nvPr/>
        </p:nvSpPr>
        <p:spPr bwMode="auto">
          <a:xfrm>
            <a:off x="9456738" y="3698875"/>
            <a:ext cx="284162" cy="287338"/>
          </a:xfrm>
          <a:custGeom>
            <a:avLst/>
            <a:gdLst>
              <a:gd name="T0" fmla="*/ 22 w 99"/>
              <a:gd name="T1" fmla="*/ 2 h 100"/>
              <a:gd name="T2" fmla="*/ 1 w 99"/>
              <a:gd name="T3" fmla="*/ 33 h 100"/>
              <a:gd name="T4" fmla="*/ 53 w 99"/>
              <a:gd name="T5" fmla="*/ 96 h 100"/>
              <a:gd name="T6" fmla="*/ 86 w 99"/>
              <a:gd name="T7" fmla="*/ 20 h 100"/>
              <a:gd name="T8" fmla="*/ 64 w 99"/>
              <a:gd name="T9" fmla="*/ 25 h 100"/>
              <a:gd name="T10" fmla="*/ 22 w 99"/>
              <a:gd name="T11" fmla="*/ 2 h 100"/>
              <a:gd name="T12" fmla="*/ 73 w 99"/>
              <a:gd name="T13" fmla="*/ 37 h 100"/>
              <a:gd name="T14" fmla="*/ 78 w 99"/>
              <a:gd name="T15" fmla="*/ 49 h 100"/>
              <a:gd name="T16" fmla="*/ 70 w 99"/>
              <a:gd name="T17" fmla="*/ 60 h 100"/>
              <a:gd name="T18" fmla="*/ 64 w 99"/>
              <a:gd name="T19" fmla="*/ 48 h 100"/>
              <a:gd name="T20" fmla="*/ 73 w 99"/>
              <a:gd name="T21" fmla="*/ 3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100">
                <a:moveTo>
                  <a:pt x="22" y="2"/>
                </a:moveTo>
                <a:cubicBezTo>
                  <a:pt x="3" y="2"/>
                  <a:pt x="0" y="16"/>
                  <a:pt x="1" y="33"/>
                </a:cubicBezTo>
                <a:cubicBezTo>
                  <a:pt x="2" y="62"/>
                  <a:pt x="20" y="100"/>
                  <a:pt x="53" y="96"/>
                </a:cubicBezTo>
                <a:cubicBezTo>
                  <a:pt x="99" y="91"/>
                  <a:pt x="98" y="24"/>
                  <a:pt x="86" y="20"/>
                </a:cubicBezTo>
                <a:cubicBezTo>
                  <a:pt x="76" y="16"/>
                  <a:pt x="73" y="22"/>
                  <a:pt x="64" y="25"/>
                </a:cubicBezTo>
                <a:cubicBezTo>
                  <a:pt x="42" y="34"/>
                  <a:pt x="51" y="0"/>
                  <a:pt x="22" y="2"/>
                </a:cubicBezTo>
                <a:close/>
                <a:moveTo>
                  <a:pt x="73" y="37"/>
                </a:moveTo>
                <a:cubicBezTo>
                  <a:pt x="76" y="38"/>
                  <a:pt x="79" y="43"/>
                  <a:pt x="78" y="49"/>
                </a:cubicBezTo>
                <a:cubicBezTo>
                  <a:pt x="77" y="56"/>
                  <a:pt x="74" y="60"/>
                  <a:pt x="70" y="60"/>
                </a:cubicBezTo>
                <a:cubicBezTo>
                  <a:pt x="66" y="59"/>
                  <a:pt x="64" y="54"/>
                  <a:pt x="64" y="48"/>
                </a:cubicBezTo>
                <a:cubicBezTo>
                  <a:pt x="65" y="42"/>
                  <a:pt x="69" y="37"/>
                  <a:pt x="73" y="37"/>
                </a:cubicBezTo>
                <a:close/>
              </a:path>
            </a:pathLst>
          </a:custGeom>
          <a:solidFill>
            <a:srgbClr val="DF3E70"/>
          </a:solidFill>
          <a:ln>
            <a:solidFill>
              <a:srgbClr val="DF3E70"/>
            </a:solidFill>
          </a:ln>
        </p:spPr>
        <p:txBody>
          <a:bodyPr lIns="60222" tIns="30111" rIns="60222" bIns="30111"/>
          <a:lstStyle/>
          <a:p>
            <a:pPr eaLnBrk="1" fontAlgn="auto" hangingPunct="1">
              <a:spcBef>
                <a:spcPts val="0"/>
              </a:spcBef>
              <a:spcAft>
                <a:spcPts val="0"/>
              </a:spcAft>
              <a:defRPr/>
            </a:pPr>
            <a:endParaRPr lang="zh-CN" altLang="en-US" sz="1185">
              <a:solidFill>
                <a:prstClr val="black"/>
              </a:solidFill>
              <a:latin typeface="+mn-lt"/>
              <a:ea typeface="+mn-ea"/>
            </a:endParaRPr>
          </a:p>
        </p:txBody>
      </p:sp>
      <p:sp>
        <p:nvSpPr>
          <p:cNvPr id="62" name="文本框 61"/>
          <p:cNvSpPr txBox="1"/>
          <p:nvPr/>
        </p:nvSpPr>
        <p:spPr>
          <a:xfrm>
            <a:off x="6913563" y="3908425"/>
            <a:ext cx="2376487" cy="422910"/>
          </a:xfrm>
          <a:prstGeom prst="rect">
            <a:avLst/>
          </a:prstGeom>
          <a:noFill/>
        </p:spPr>
        <p:txBody>
          <a:bodyPr>
            <a:spAutoFit/>
          </a:bodyPr>
          <a:lstStyle/>
          <a:p>
            <a:pPr>
              <a:defRPr/>
            </a:pPr>
            <a:r>
              <a:rPr lang="zh-CN" altLang="en-US" sz="105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63" name="文本框 35"/>
          <p:cNvSpPr txBox="1">
            <a:spLocks noChangeArrowheads="1"/>
          </p:cNvSpPr>
          <p:nvPr/>
        </p:nvSpPr>
        <p:spPr bwMode="auto">
          <a:xfrm>
            <a:off x="7896225" y="3562350"/>
            <a:ext cx="1393825" cy="384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商务简约</a:t>
            </a:r>
          </a:p>
        </p:txBody>
      </p:sp>
      <p:sp>
        <p:nvSpPr>
          <p:cNvPr id="64" name="矩形 63"/>
          <p:cNvSpPr/>
          <p:nvPr/>
        </p:nvSpPr>
        <p:spPr>
          <a:xfrm>
            <a:off x="9342438" y="4737100"/>
            <a:ext cx="1030287" cy="4905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350">
              <a:solidFill>
                <a:prstClr val="white"/>
              </a:solidFill>
            </a:endParaRPr>
          </a:p>
        </p:txBody>
      </p:sp>
      <p:sp>
        <p:nvSpPr>
          <p:cNvPr id="65" name="Freeform 167"/>
          <p:cNvSpPr>
            <a:spLocks noEditPoints="1"/>
          </p:cNvSpPr>
          <p:nvPr/>
        </p:nvSpPr>
        <p:spPr bwMode="auto">
          <a:xfrm>
            <a:off x="9463088" y="4887913"/>
            <a:ext cx="271462" cy="230187"/>
          </a:xfrm>
          <a:custGeom>
            <a:avLst/>
            <a:gdLst>
              <a:gd name="T0" fmla="*/ 4 w 94"/>
              <a:gd name="T1" fmla="*/ 19 h 81"/>
              <a:gd name="T2" fmla="*/ 46 w 94"/>
              <a:gd name="T3" fmla="*/ 19 h 81"/>
              <a:gd name="T4" fmla="*/ 50 w 94"/>
              <a:gd name="T5" fmla="*/ 16 h 81"/>
              <a:gd name="T6" fmla="*/ 73 w 94"/>
              <a:gd name="T7" fmla="*/ 0 h 81"/>
              <a:gd name="T8" fmla="*/ 73 w 94"/>
              <a:gd name="T9" fmla="*/ 33 h 81"/>
              <a:gd name="T10" fmla="*/ 73 w 94"/>
              <a:gd name="T11" fmla="*/ 66 h 81"/>
              <a:gd name="T12" fmla="*/ 50 w 94"/>
              <a:gd name="T13" fmla="*/ 49 h 81"/>
              <a:gd name="T14" fmla="*/ 46 w 94"/>
              <a:gd name="T15" fmla="*/ 47 h 81"/>
              <a:gd name="T16" fmla="*/ 33 w 94"/>
              <a:gd name="T17" fmla="*/ 47 h 81"/>
              <a:gd name="T18" fmla="*/ 40 w 94"/>
              <a:gd name="T19" fmla="*/ 70 h 81"/>
              <a:gd name="T20" fmla="*/ 45 w 94"/>
              <a:gd name="T21" fmla="*/ 70 h 81"/>
              <a:gd name="T22" fmla="*/ 45 w 94"/>
              <a:gd name="T23" fmla="*/ 81 h 81"/>
              <a:gd name="T24" fmla="*/ 43 w 94"/>
              <a:gd name="T25" fmla="*/ 81 h 81"/>
              <a:gd name="T26" fmla="*/ 21 w 94"/>
              <a:gd name="T27" fmla="*/ 81 h 81"/>
              <a:gd name="T28" fmla="*/ 11 w 94"/>
              <a:gd name="T29" fmla="*/ 47 h 81"/>
              <a:gd name="T30" fmla="*/ 4 w 94"/>
              <a:gd name="T31" fmla="*/ 47 h 81"/>
              <a:gd name="T32" fmla="*/ 4 w 94"/>
              <a:gd name="T33" fmla="*/ 19 h 81"/>
              <a:gd name="T34" fmla="*/ 87 w 94"/>
              <a:gd name="T35" fmla="*/ 23 h 81"/>
              <a:gd name="T36" fmla="*/ 94 w 94"/>
              <a:gd name="T37" fmla="*/ 33 h 81"/>
              <a:gd name="T38" fmla="*/ 87 w 94"/>
              <a:gd name="T39" fmla="*/ 43 h 81"/>
              <a:gd name="T40" fmla="*/ 87 w 94"/>
              <a:gd name="T41" fmla="*/ 66 h 81"/>
              <a:gd name="T42" fmla="*/ 78 w 94"/>
              <a:gd name="T43" fmla="*/ 66 h 81"/>
              <a:gd name="T44" fmla="*/ 78 w 94"/>
              <a:gd name="T45" fmla="*/ 0 h 81"/>
              <a:gd name="T46" fmla="*/ 87 w 94"/>
              <a:gd name="T47" fmla="*/ 0 h 81"/>
              <a:gd name="T48" fmla="*/ 87 w 94"/>
              <a:gd name="T49" fmla="*/ 23 h 81"/>
              <a:gd name="T50" fmla="*/ 46 w 94"/>
              <a:gd name="T51" fmla="*/ 49 h 81"/>
              <a:gd name="T52" fmla="*/ 37 w 94"/>
              <a:gd name="T53" fmla="*/ 49 h 81"/>
              <a:gd name="T54" fmla="*/ 40 w 94"/>
              <a:gd name="T55" fmla="*/ 61 h 81"/>
              <a:gd name="T56" fmla="*/ 43 w 94"/>
              <a:gd name="T57" fmla="*/ 61 h 81"/>
              <a:gd name="T58" fmla="*/ 43 w 94"/>
              <a:gd name="T59" fmla="*/ 57 h 81"/>
              <a:gd name="T60" fmla="*/ 46 w 94"/>
              <a:gd name="T61" fmla="*/ 4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81">
                <a:moveTo>
                  <a:pt x="4" y="19"/>
                </a:moveTo>
                <a:cubicBezTo>
                  <a:pt x="46" y="19"/>
                  <a:pt x="46" y="19"/>
                  <a:pt x="46" y="19"/>
                </a:cubicBezTo>
                <a:cubicBezTo>
                  <a:pt x="50" y="16"/>
                  <a:pt x="50" y="16"/>
                  <a:pt x="50" y="16"/>
                </a:cubicBezTo>
                <a:cubicBezTo>
                  <a:pt x="73" y="0"/>
                  <a:pt x="73" y="0"/>
                  <a:pt x="73" y="0"/>
                </a:cubicBezTo>
                <a:cubicBezTo>
                  <a:pt x="73" y="33"/>
                  <a:pt x="73" y="33"/>
                  <a:pt x="73" y="33"/>
                </a:cubicBezTo>
                <a:cubicBezTo>
                  <a:pt x="73" y="66"/>
                  <a:pt x="73" y="66"/>
                  <a:pt x="73" y="66"/>
                </a:cubicBezTo>
                <a:cubicBezTo>
                  <a:pt x="50" y="49"/>
                  <a:pt x="50" y="49"/>
                  <a:pt x="50" y="49"/>
                </a:cubicBezTo>
                <a:cubicBezTo>
                  <a:pt x="46" y="47"/>
                  <a:pt x="46" y="47"/>
                  <a:pt x="46" y="47"/>
                </a:cubicBezTo>
                <a:cubicBezTo>
                  <a:pt x="33" y="47"/>
                  <a:pt x="33" y="47"/>
                  <a:pt x="33" y="47"/>
                </a:cubicBezTo>
                <a:cubicBezTo>
                  <a:pt x="40" y="70"/>
                  <a:pt x="40" y="70"/>
                  <a:pt x="40" y="70"/>
                </a:cubicBezTo>
                <a:cubicBezTo>
                  <a:pt x="45" y="70"/>
                  <a:pt x="45" y="70"/>
                  <a:pt x="45" y="70"/>
                </a:cubicBezTo>
                <a:cubicBezTo>
                  <a:pt x="45" y="81"/>
                  <a:pt x="45" y="81"/>
                  <a:pt x="45" y="81"/>
                </a:cubicBezTo>
                <a:cubicBezTo>
                  <a:pt x="43" y="81"/>
                  <a:pt x="43" y="81"/>
                  <a:pt x="43" y="81"/>
                </a:cubicBezTo>
                <a:cubicBezTo>
                  <a:pt x="21" y="81"/>
                  <a:pt x="21" y="81"/>
                  <a:pt x="21" y="81"/>
                </a:cubicBezTo>
                <a:cubicBezTo>
                  <a:pt x="11" y="47"/>
                  <a:pt x="11" y="47"/>
                  <a:pt x="11" y="47"/>
                </a:cubicBezTo>
                <a:cubicBezTo>
                  <a:pt x="4" y="47"/>
                  <a:pt x="4" y="47"/>
                  <a:pt x="4" y="47"/>
                </a:cubicBezTo>
                <a:cubicBezTo>
                  <a:pt x="0" y="37"/>
                  <a:pt x="0" y="28"/>
                  <a:pt x="4" y="19"/>
                </a:cubicBezTo>
                <a:close/>
                <a:moveTo>
                  <a:pt x="87" y="23"/>
                </a:moveTo>
                <a:cubicBezTo>
                  <a:pt x="91" y="24"/>
                  <a:pt x="94" y="28"/>
                  <a:pt x="94" y="33"/>
                </a:cubicBezTo>
                <a:cubicBezTo>
                  <a:pt x="94" y="38"/>
                  <a:pt x="91" y="42"/>
                  <a:pt x="87" y="43"/>
                </a:cubicBezTo>
                <a:cubicBezTo>
                  <a:pt x="87" y="66"/>
                  <a:pt x="87" y="66"/>
                  <a:pt x="87" y="66"/>
                </a:cubicBezTo>
                <a:cubicBezTo>
                  <a:pt x="78" y="66"/>
                  <a:pt x="78" y="66"/>
                  <a:pt x="78" y="66"/>
                </a:cubicBezTo>
                <a:cubicBezTo>
                  <a:pt x="78" y="0"/>
                  <a:pt x="78" y="0"/>
                  <a:pt x="78" y="0"/>
                </a:cubicBezTo>
                <a:cubicBezTo>
                  <a:pt x="87" y="0"/>
                  <a:pt x="87" y="0"/>
                  <a:pt x="87" y="0"/>
                </a:cubicBezTo>
                <a:cubicBezTo>
                  <a:pt x="87" y="23"/>
                  <a:pt x="87" y="23"/>
                  <a:pt x="87" y="23"/>
                </a:cubicBezTo>
                <a:close/>
                <a:moveTo>
                  <a:pt x="46" y="49"/>
                </a:moveTo>
                <a:cubicBezTo>
                  <a:pt x="37" y="49"/>
                  <a:pt x="37" y="49"/>
                  <a:pt x="37" y="49"/>
                </a:cubicBezTo>
                <a:cubicBezTo>
                  <a:pt x="40" y="61"/>
                  <a:pt x="40" y="61"/>
                  <a:pt x="40" y="61"/>
                </a:cubicBezTo>
                <a:cubicBezTo>
                  <a:pt x="43" y="61"/>
                  <a:pt x="43" y="61"/>
                  <a:pt x="43" y="61"/>
                </a:cubicBezTo>
                <a:cubicBezTo>
                  <a:pt x="43" y="57"/>
                  <a:pt x="43" y="57"/>
                  <a:pt x="43" y="57"/>
                </a:cubicBezTo>
                <a:lnTo>
                  <a:pt x="46" y="49"/>
                </a:lnTo>
                <a:close/>
              </a:path>
            </a:pathLst>
          </a:custGeom>
          <a:solidFill>
            <a:srgbClr val="8ABC40"/>
          </a:solidFill>
          <a:ln>
            <a:solidFill>
              <a:srgbClr val="8ABC40"/>
            </a:solidFill>
          </a:ln>
        </p:spPr>
        <p:txBody>
          <a:bodyPr lIns="60222" tIns="30111" rIns="60222" bIns="30111"/>
          <a:lstStyle/>
          <a:p>
            <a:pPr eaLnBrk="1" fontAlgn="auto" hangingPunct="1">
              <a:spcBef>
                <a:spcPts val="0"/>
              </a:spcBef>
              <a:spcAft>
                <a:spcPts val="0"/>
              </a:spcAft>
              <a:defRPr/>
            </a:pPr>
            <a:endParaRPr lang="zh-CN" altLang="en-US" sz="1185">
              <a:solidFill>
                <a:prstClr val="black"/>
              </a:solidFill>
              <a:latin typeface="+mn-lt"/>
              <a:ea typeface="+mn-ea"/>
            </a:endParaRPr>
          </a:p>
        </p:txBody>
      </p:sp>
      <p:sp>
        <p:nvSpPr>
          <p:cNvPr id="66" name="文本框 65"/>
          <p:cNvSpPr txBox="1"/>
          <p:nvPr/>
        </p:nvSpPr>
        <p:spPr>
          <a:xfrm>
            <a:off x="6913563" y="5068888"/>
            <a:ext cx="2376487" cy="422910"/>
          </a:xfrm>
          <a:prstGeom prst="rect">
            <a:avLst/>
          </a:prstGeom>
          <a:noFill/>
        </p:spPr>
        <p:txBody>
          <a:bodyPr>
            <a:spAutoFit/>
          </a:bodyPr>
          <a:lstStyle/>
          <a:p>
            <a:pPr>
              <a:defRPr/>
            </a:pPr>
            <a:r>
              <a:rPr lang="zh-CN" altLang="en-US" sz="105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sz="105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67" name="文本框 39"/>
          <p:cNvSpPr txBox="1">
            <a:spLocks noChangeArrowheads="1"/>
          </p:cNvSpPr>
          <p:nvPr/>
        </p:nvSpPr>
        <p:spPr bwMode="auto">
          <a:xfrm>
            <a:off x="7896225" y="4722813"/>
            <a:ext cx="1393825" cy="384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商务简约</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92414" y="95498"/>
            <a:ext cx="3852026" cy="589440"/>
            <a:chOff x="269696" y="300771"/>
            <a:chExt cx="4183942" cy="640230"/>
          </a:xfrm>
        </p:grpSpPr>
        <p:grpSp>
          <p:nvGrpSpPr>
            <p:cNvPr id="9" name="组合 8"/>
            <p:cNvGrpSpPr/>
            <p:nvPr/>
          </p:nvGrpSpPr>
          <p:grpSpPr>
            <a:xfrm>
              <a:off x="269696" y="300771"/>
              <a:ext cx="1204541" cy="492332"/>
              <a:chOff x="3494088" y="1354138"/>
              <a:chExt cx="1176338" cy="385763"/>
            </a:xfrm>
          </p:grpSpPr>
          <p:sp>
            <p:nvSpPr>
              <p:cNvPr id="11"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2"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3"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10" name="文本框 9"/>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grpSp>
        <p:nvGrpSpPr>
          <p:cNvPr id="14" name="组合 13"/>
          <p:cNvGrpSpPr/>
          <p:nvPr/>
        </p:nvGrpSpPr>
        <p:grpSpPr>
          <a:xfrm>
            <a:off x="3056738" y="1556782"/>
            <a:ext cx="6078525" cy="3923071"/>
            <a:chOff x="3863561" y="1556782"/>
            <a:chExt cx="6078525" cy="3923071"/>
          </a:xfrm>
        </p:grpSpPr>
        <p:sp>
          <p:nvSpPr>
            <p:cNvPr id="15" name="Freeform 184"/>
            <p:cNvSpPr>
              <a:spLocks noEditPoints="1"/>
            </p:cNvSpPr>
            <p:nvPr/>
          </p:nvSpPr>
          <p:spPr bwMode="auto">
            <a:xfrm>
              <a:off x="3863561" y="1556782"/>
              <a:ext cx="6078525" cy="3923071"/>
            </a:xfrm>
            <a:custGeom>
              <a:avLst/>
              <a:gdLst>
                <a:gd name="T0" fmla="*/ 98 w 185"/>
                <a:gd name="T1" fmla="*/ 2 h 125"/>
                <a:gd name="T2" fmla="*/ 184 w 185"/>
                <a:gd name="T3" fmla="*/ 82 h 125"/>
                <a:gd name="T4" fmla="*/ 118 w 185"/>
                <a:gd name="T5" fmla="*/ 119 h 125"/>
                <a:gd name="T6" fmla="*/ 92 w 185"/>
                <a:gd name="T7" fmla="*/ 109 h 125"/>
                <a:gd name="T8" fmla="*/ 4 w 185"/>
                <a:gd name="T9" fmla="*/ 120 h 125"/>
                <a:gd name="T10" fmla="*/ 5 w 185"/>
                <a:gd name="T11" fmla="*/ 4 h 125"/>
                <a:gd name="T12" fmla="*/ 91 w 185"/>
                <a:gd name="T13" fmla="*/ 8 h 125"/>
                <a:gd name="T14" fmla="*/ 106 w 185"/>
                <a:gd name="T15" fmla="*/ 10 h 125"/>
                <a:gd name="T16" fmla="*/ 98 w 185"/>
                <a:gd name="T17" fmla="*/ 19 h 125"/>
                <a:gd name="T18" fmla="*/ 98 w 185"/>
                <a:gd name="T19" fmla="*/ 22 h 125"/>
                <a:gd name="T20" fmla="*/ 99 w 185"/>
                <a:gd name="T21" fmla="*/ 32 h 125"/>
                <a:gd name="T22" fmla="*/ 99 w 185"/>
                <a:gd name="T23" fmla="*/ 46 h 125"/>
                <a:gd name="T24" fmla="*/ 104 w 185"/>
                <a:gd name="T25" fmla="*/ 59 h 125"/>
                <a:gd name="T26" fmla="*/ 105 w 185"/>
                <a:gd name="T27" fmla="*/ 66 h 125"/>
                <a:gd name="T28" fmla="*/ 99 w 185"/>
                <a:gd name="T29" fmla="*/ 79 h 125"/>
                <a:gd name="T30" fmla="*/ 99 w 185"/>
                <a:gd name="T31" fmla="*/ 92 h 125"/>
                <a:gd name="T32" fmla="*/ 99 w 185"/>
                <a:gd name="T33" fmla="*/ 94 h 125"/>
                <a:gd name="T34" fmla="*/ 104 w 185"/>
                <a:gd name="T35" fmla="*/ 111 h 125"/>
                <a:gd name="T36" fmla="*/ 173 w 185"/>
                <a:gd name="T37" fmla="*/ 116 h 125"/>
                <a:gd name="T38" fmla="*/ 11 w 185"/>
                <a:gd name="T39" fmla="*/ 5 h 125"/>
                <a:gd name="T40" fmla="*/ 89 w 185"/>
                <a:gd name="T41" fmla="*/ 115 h 125"/>
                <a:gd name="T42" fmla="*/ 82 w 185"/>
                <a:gd name="T43" fmla="*/ 104 h 125"/>
                <a:gd name="T44" fmla="*/ 80 w 185"/>
                <a:gd name="T45" fmla="*/ 90 h 125"/>
                <a:gd name="T46" fmla="*/ 80 w 185"/>
                <a:gd name="T47" fmla="*/ 78 h 125"/>
                <a:gd name="T48" fmla="*/ 89 w 185"/>
                <a:gd name="T49" fmla="*/ 69 h 125"/>
                <a:gd name="T50" fmla="*/ 88 w 185"/>
                <a:gd name="T51" fmla="*/ 67 h 125"/>
                <a:gd name="T52" fmla="*/ 81 w 185"/>
                <a:gd name="T53" fmla="*/ 52 h 125"/>
                <a:gd name="T54" fmla="*/ 82 w 185"/>
                <a:gd name="T55" fmla="*/ 45 h 125"/>
                <a:gd name="T56" fmla="*/ 88 w 185"/>
                <a:gd name="T57" fmla="*/ 33 h 125"/>
                <a:gd name="T58" fmla="*/ 88 w 185"/>
                <a:gd name="T59" fmla="*/ 21 h 125"/>
                <a:gd name="T60" fmla="*/ 88 w 185"/>
                <a:gd name="T61" fmla="*/ 18 h 125"/>
                <a:gd name="T62" fmla="*/ 79 w 185"/>
                <a:gd name="T63" fmla="*/ 8 h 125"/>
                <a:gd name="T64" fmla="*/ 11 w 185"/>
                <a:gd name="T65" fmla="*/ 5 h 125"/>
                <a:gd name="T66" fmla="*/ 7 w 185"/>
                <a:gd name="T67" fmla="*/ 6 h 125"/>
                <a:gd name="T68" fmla="*/ 7 w 185"/>
                <a:gd name="T69" fmla="*/ 119 h 125"/>
                <a:gd name="T70" fmla="*/ 179 w 185"/>
                <a:gd name="T71" fmla="*/ 11 h 125"/>
                <a:gd name="T72" fmla="*/ 180 w 185"/>
                <a:gd name="T73" fmla="*/ 10 h 125"/>
                <a:gd name="T74" fmla="*/ 90 w 185"/>
                <a:gd name="T75" fmla="*/ 11 h 125"/>
                <a:gd name="T76" fmla="*/ 96 w 185"/>
                <a:gd name="T77" fmla="*/ 11 h 125"/>
                <a:gd name="T78" fmla="*/ 182 w 185"/>
                <a:gd name="T79" fmla="*/ 109 h 125"/>
                <a:gd name="T80" fmla="*/ 181 w 185"/>
                <a:gd name="T81" fmla="*/ 116 h 125"/>
                <a:gd name="T82" fmla="*/ 96 w 185"/>
                <a:gd name="T83" fmla="*/ 22 h 125"/>
                <a:gd name="T84" fmla="*/ 91 w 185"/>
                <a:gd name="T85" fmla="*/ 43 h 125"/>
                <a:gd name="T86" fmla="*/ 91 w 185"/>
                <a:gd name="T87" fmla="*/ 43 h 125"/>
                <a:gd name="T88" fmla="*/ 97 w 185"/>
                <a:gd name="T89" fmla="*/ 45 h 125"/>
                <a:gd name="T90" fmla="*/ 91 w 185"/>
                <a:gd name="T91" fmla="*/ 66 h 125"/>
                <a:gd name="T92" fmla="*/ 91 w 185"/>
                <a:gd name="T93" fmla="*/ 56 h 125"/>
                <a:gd name="T94" fmla="*/ 178 w 185"/>
                <a:gd name="T95" fmla="*/ 63 h 125"/>
                <a:gd name="T96" fmla="*/ 178 w 185"/>
                <a:gd name="T97" fmla="*/ 120 h 125"/>
                <a:gd name="T98" fmla="*/ 97 w 185"/>
                <a:gd name="T99" fmla="*/ 79 h 125"/>
                <a:gd name="T100" fmla="*/ 91 w 185"/>
                <a:gd name="T101" fmla="*/ 79 h 125"/>
                <a:gd name="T102" fmla="*/ 97 w 185"/>
                <a:gd name="T103" fmla="*/ 92 h 125"/>
                <a:gd name="T104" fmla="*/ 91 w 185"/>
                <a:gd name="T105" fmla="*/ 107 h 125"/>
                <a:gd name="T106" fmla="*/ 91 w 185"/>
                <a:gd name="T107" fmla="*/ 94 h 125"/>
                <a:gd name="T108" fmla="*/ 40 w 185"/>
                <a:gd name="T109" fmla="*/ 12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 h="125">
                  <a:moveTo>
                    <a:pt x="91" y="8"/>
                  </a:moveTo>
                  <a:cubicBezTo>
                    <a:pt x="92" y="9"/>
                    <a:pt x="94" y="9"/>
                    <a:pt x="96" y="9"/>
                  </a:cubicBezTo>
                  <a:cubicBezTo>
                    <a:pt x="97" y="6"/>
                    <a:pt x="96" y="4"/>
                    <a:pt x="98" y="2"/>
                  </a:cubicBezTo>
                  <a:cubicBezTo>
                    <a:pt x="123" y="1"/>
                    <a:pt x="151" y="0"/>
                    <a:pt x="177" y="3"/>
                  </a:cubicBezTo>
                  <a:cubicBezTo>
                    <a:pt x="179" y="6"/>
                    <a:pt x="181" y="8"/>
                    <a:pt x="185" y="8"/>
                  </a:cubicBezTo>
                  <a:cubicBezTo>
                    <a:pt x="182" y="32"/>
                    <a:pt x="185" y="56"/>
                    <a:pt x="184" y="82"/>
                  </a:cubicBezTo>
                  <a:cubicBezTo>
                    <a:pt x="184" y="92"/>
                    <a:pt x="185" y="105"/>
                    <a:pt x="185" y="116"/>
                  </a:cubicBezTo>
                  <a:cubicBezTo>
                    <a:pt x="183" y="118"/>
                    <a:pt x="179" y="119"/>
                    <a:pt x="180" y="123"/>
                  </a:cubicBezTo>
                  <a:cubicBezTo>
                    <a:pt x="160" y="124"/>
                    <a:pt x="138" y="120"/>
                    <a:pt x="118" y="119"/>
                  </a:cubicBezTo>
                  <a:cubicBezTo>
                    <a:pt x="111" y="119"/>
                    <a:pt x="104" y="119"/>
                    <a:pt x="98" y="118"/>
                  </a:cubicBezTo>
                  <a:cubicBezTo>
                    <a:pt x="97" y="116"/>
                    <a:pt x="98" y="113"/>
                    <a:pt x="98" y="110"/>
                  </a:cubicBezTo>
                  <a:cubicBezTo>
                    <a:pt x="96" y="109"/>
                    <a:pt x="94" y="110"/>
                    <a:pt x="92" y="109"/>
                  </a:cubicBezTo>
                  <a:cubicBezTo>
                    <a:pt x="92" y="111"/>
                    <a:pt x="92" y="115"/>
                    <a:pt x="92" y="118"/>
                  </a:cubicBezTo>
                  <a:cubicBezTo>
                    <a:pt x="64" y="120"/>
                    <a:pt x="37" y="124"/>
                    <a:pt x="9" y="125"/>
                  </a:cubicBezTo>
                  <a:cubicBezTo>
                    <a:pt x="8" y="123"/>
                    <a:pt x="5" y="122"/>
                    <a:pt x="4" y="120"/>
                  </a:cubicBezTo>
                  <a:cubicBezTo>
                    <a:pt x="2" y="116"/>
                    <a:pt x="3" y="107"/>
                    <a:pt x="3" y="102"/>
                  </a:cubicBezTo>
                  <a:cubicBezTo>
                    <a:pt x="3" y="71"/>
                    <a:pt x="0" y="35"/>
                    <a:pt x="2" y="2"/>
                  </a:cubicBezTo>
                  <a:cubicBezTo>
                    <a:pt x="4" y="1"/>
                    <a:pt x="4" y="4"/>
                    <a:pt x="5" y="4"/>
                  </a:cubicBezTo>
                  <a:cubicBezTo>
                    <a:pt x="7" y="4"/>
                    <a:pt x="8" y="3"/>
                    <a:pt x="9" y="2"/>
                  </a:cubicBezTo>
                  <a:cubicBezTo>
                    <a:pt x="35" y="2"/>
                    <a:pt x="62" y="3"/>
                    <a:pt x="89" y="1"/>
                  </a:cubicBezTo>
                  <a:cubicBezTo>
                    <a:pt x="92" y="2"/>
                    <a:pt x="90" y="5"/>
                    <a:pt x="91" y="8"/>
                  </a:cubicBezTo>
                  <a:close/>
                  <a:moveTo>
                    <a:pt x="98" y="5"/>
                  </a:moveTo>
                  <a:cubicBezTo>
                    <a:pt x="98" y="6"/>
                    <a:pt x="99" y="7"/>
                    <a:pt x="99" y="8"/>
                  </a:cubicBezTo>
                  <a:cubicBezTo>
                    <a:pt x="101" y="7"/>
                    <a:pt x="105" y="6"/>
                    <a:pt x="106" y="10"/>
                  </a:cubicBezTo>
                  <a:cubicBezTo>
                    <a:pt x="105" y="11"/>
                    <a:pt x="105" y="13"/>
                    <a:pt x="102" y="13"/>
                  </a:cubicBezTo>
                  <a:cubicBezTo>
                    <a:pt x="101" y="13"/>
                    <a:pt x="100" y="10"/>
                    <a:pt x="99" y="11"/>
                  </a:cubicBezTo>
                  <a:cubicBezTo>
                    <a:pt x="98" y="14"/>
                    <a:pt x="99" y="17"/>
                    <a:pt x="98" y="19"/>
                  </a:cubicBezTo>
                  <a:cubicBezTo>
                    <a:pt x="101" y="20"/>
                    <a:pt x="104" y="17"/>
                    <a:pt x="106" y="20"/>
                  </a:cubicBezTo>
                  <a:cubicBezTo>
                    <a:pt x="106" y="22"/>
                    <a:pt x="105" y="23"/>
                    <a:pt x="103" y="23"/>
                  </a:cubicBezTo>
                  <a:cubicBezTo>
                    <a:pt x="102" y="23"/>
                    <a:pt x="101" y="21"/>
                    <a:pt x="98" y="22"/>
                  </a:cubicBezTo>
                  <a:cubicBezTo>
                    <a:pt x="98" y="25"/>
                    <a:pt x="98" y="28"/>
                    <a:pt x="99" y="30"/>
                  </a:cubicBezTo>
                  <a:cubicBezTo>
                    <a:pt x="101" y="29"/>
                    <a:pt x="107" y="27"/>
                    <a:pt x="107" y="31"/>
                  </a:cubicBezTo>
                  <a:cubicBezTo>
                    <a:pt x="106" y="34"/>
                    <a:pt x="101" y="32"/>
                    <a:pt x="99" y="32"/>
                  </a:cubicBezTo>
                  <a:cubicBezTo>
                    <a:pt x="99" y="37"/>
                    <a:pt x="98" y="41"/>
                    <a:pt x="100" y="43"/>
                  </a:cubicBezTo>
                  <a:cubicBezTo>
                    <a:pt x="101" y="42"/>
                    <a:pt x="107" y="40"/>
                    <a:pt x="107" y="45"/>
                  </a:cubicBezTo>
                  <a:cubicBezTo>
                    <a:pt x="105" y="47"/>
                    <a:pt x="102" y="46"/>
                    <a:pt x="99" y="46"/>
                  </a:cubicBezTo>
                  <a:cubicBezTo>
                    <a:pt x="99" y="49"/>
                    <a:pt x="99" y="51"/>
                    <a:pt x="99" y="54"/>
                  </a:cubicBezTo>
                  <a:cubicBezTo>
                    <a:pt x="101" y="54"/>
                    <a:pt x="102" y="54"/>
                    <a:pt x="104" y="53"/>
                  </a:cubicBezTo>
                  <a:cubicBezTo>
                    <a:pt x="106" y="54"/>
                    <a:pt x="108" y="58"/>
                    <a:pt x="104" y="59"/>
                  </a:cubicBezTo>
                  <a:cubicBezTo>
                    <a:pt x="102" y="58"/>
                    <a:pt x="102" y="56"/>
                    <a:pt x="99" y="56"/>
                  </a:cubicBezTo>
                  <a:cubicBezTo>
                    <a:pt x="99" y="60"/>
                    <a:pt x="99" y="62"/>
                    <a:pt x="99" y="66"/>
                  </a:cubicBezTo>
                  <a:cubicBezTo>
                    <a:pt x="101" y="67"/>
                    <a:pt x="102" y="66"/>
                    <a:pt x="105" y="66"/>
                  </a:cubicBezTo>
                  <a:cubicBezTo>
                    <a:pt x="106" y="67"/>
                    <a:pt x="106" y="70"/>
                    <a:pt x="104" y="71"/>
                  </a:cubicBezTo>
                  <a:cubicBezTo>
                    <a:pt x="101" y="71"/>
                    <a:pt x="102" y="69"/>
                    <a:pt x="99" y="69"/>
                  </a:cubicBezTo>
                  <a:cubicBezTo>
                    <a:pt x="99" y="72"/>
                    <a:pt x="99" y="75"/>
                    <a:pt x="99" y="79"/>
                  </a:cubicBezTo>
                  <a:cubicBezTo>
                    <a:pt x="104" y="75"/>
                    <a:pt x="109" y="82"/>
                    <a:pt x="104" y="83"/>
                  </a:cubicBezTo>
                  <a:cubicBezTo>
                    <a:pt x="102" y="83"/>
                    <a:pt x="102" y="81"/>
                    <a:pt x="99" y="81"/>
                  </a:cubicBezTo>
                  <a:cubicBezTo>
                    <a:pt x="98" y="84"/>
                    <a:pt x="99" y="89"/>
                    <a:pt x="99" y="92"/>
                  </a:cubicBezTo>
                  <a:cubicBezTo>
                    <a:pt x="102" y="90"/>
                    <a:pt x="107" y="90"/>
                    <a:pt x="107" y="94"/>
                  </a:cubicBezTo>
                  <a:cubicBezTo>
                    <a:pt x="106" y="95"/>
                    <a:pt x="106" y="96"/>
                    <a:pt x="104" y="96"/>
                  </a:cubicBezTo>
                  <a:cubicBezTo>
                    <a:pt x="101" y="97"/>
                    <a:pt x="102" y="93"/>
                    <a:pt x="99" y="94"/>
                  </a:cubicBezTo>
                  <a:cubicBezTo>
                    <a:pt x="99" y="100"/>
                    <a:pt x="99" y="103"/>
                    <a:pt x="100" y="108"/>
                  </a:cubicBezTo>
                  <a:cubicBezTo>
                    <a:pt x="102" y="107"/>
                    <a:pt x="102" y="105"/>
                    <a:pt x="104" y="105"/>
                  </a:cubicBezTo>
                  <a:cubicBezTo>
                    <a:pt x="107" y="106"/>
                    <a:pt x="108" y="110"/>
                    <a:pt x="104" y="111"/>
                  </a:cubicBezTo>
                  <a:cubicBezTo>
                    <a:pt x="103" y="111"/>
                    <a:pt x="102" y="109"/>
                    <a:pt x="100" y="109"/>
                  </a:cubicBezTo>
                  <a:cubicBezTo>
                    <a:pt x="99" y="111"/>
                    <a:pt x="100" y="114"/>
                    <a:pt x="100" y="115"/>
                  </a:cubicBezTo>
                  <a:cubicBezTo>
                    <a:pt x="124" y="116"/>
                    <a:pt x="152" y="116"/>
                    <a:pt x="173" y="116"/>
                  </a:cubicBezTo>
                  <a:cubicBezTo>
                    <a:pt x="176" y="77"/>
                    <a:pt x="175" y="38"/>
                    <a:pt x="176" y="6"/>
                  </a:cubicBezTo>
                  <a:cubicBezTo>
                    <a:pt x="150" y="2"/>
                    <a:pt x="124" y="3"/>
                    <a:pt x="98" y="5"/>
                  </a:cubicBezTo>
                  <a:close/>
                  <a:moveTo>
                    <a:pt x="11" y="5"/>
                  </a:moveTo>
                  <a:cubicBezTo>
                    <a:pt x="11" y="43"/>
                    <a:pt x="14" y="80"/>
                    <a:pt x="12" y="117"/>
                  </a:cubicBezTo>
                  <a:cubicBezTo>
                    <a:pt x="24" y="118"/>
                    <a:pt x="31" y="118"/>
                    <a:pt x="46" y="118"/>
                  </a:cubicBezTo>
                  <a:cubicBezTo>
                    <a:pt x="60" y="118"/>
                    <a:pt x="75" y="117"/>
                    <a:pt x="89" y="115"/>
                  </a:cubicBezTo>
                  <a:cubicBezTo>
                    <a:pt x="90" y="112"/>
                    <a:pt x="90" y="112"/>
                    <a:pt x="89" y="109"/>
                  </a:cubicBezTo>
                  <a:cubicBezTo>
                    <a:pt x="85" y="109"/>
                    <a:pt x="80" y="110"/>
                    <a:pt x="80" y="106"/>
                  </a:cubicBezTo>
                  <a:cubicBezTo>
                    <a:pt x="80" y="105"/>
                    <a:pt x="81" y="104"/>
                    <a:pt x="82" y="104"/>
                  </a:cubicBezTo>
                  <a:cubicBezTo>
                    <a:pt x="85" y="103"/>
                    <a:pt x="85" y="107"/>
                    <a:pt x="88" y="107"/>
                  </a:cubicBezTo>
                  <a:cubicBezTo>
                    <a:pt x="89" y="103"/>
                    <a:pt x="89" y="97"/>
                    <a:pt x="89" y="94"/>
                  </a:cubicBezTo>
                  <a:cubicBezTo>
                    <a:pt x="85" y="94"/>
                    <a:pt x="80" y="95"/>
                    <a:pt x="80" y="90"/>
                  </a:cubicBezTo>
                  <a:cubicBezTo>
                    <a:pt x="84" y="86"/>
                    <a:pt x="85" y="93"/>
                    <a:pt x="89" y="92"/>
                  </a:cubicBezTo>
                  <a:cubicBezTo>
                    <a:pt x="90" y="89"/>
                    <a:pt x="89" y="83"/>
                    <a:pt x="89" y="81"/>
                  </a:cubicBezTo>
                  <a:cubicBezTo>
                    <a:pt x="85" y="81"/>
                    <a:pt x="80" y="83"/>
                    <a:pt x="80" y="78"/>
                  </a:cubicBezTo>
                  <a:cubicBezTo>
                    <a:pt x="81" y="77"/>
                    <a:pt x="82" y="77"/>
                    <a:pt x="83" y="77"/>
                  </a:cubicBezTo>
                  <a:cubicBezTo>
                    <a:pt x="86" y="77"/>
                    <a:pt x="85" y="80"/>
                    <a:pt x="89" y="79"/>
                  </a:cubicBezTo>
                  <a:cubicBezTo>
                    <a:pt x="89" y="76"/>
                    <a:pt x="89" y="73"/>
                    <a:pt x="89" y="69"/>
                  </a:cubicBezTo>
                  <a:cubicBezTo>
                    <a:pt x="86" y="69"/>
                    <a:pt x="82" y="70"/>
                    <a:pt x="81" y="68"/>
                  </a:cubicBezTo>
                  <a:cubicBezTo>
                    <a:pt x="81" y="67"/>
                    <a:pt x="80" y="67"/>
                    <a:pt x="80" y="65"/>
                  </a:cubicBezTo>
                  <a:cubicBezTo>
                    <a:pt x="84" y="62"/>
                    <a:pt x="86" y="67"/>
                    <a:pt x="88" y="67"/>
                  </a:cubicBezTo>
                  <a:cubicBezTo>
                    <a:pt x="89" y="65"/>
                    <a:pt x="89" y="58"/>
                    <a:pt x="88" y="56"/>
                  </a:cubicBezTo>
                  <a:cubicBezTo>
                    <a:pt x="85" y="55"/>
                    <a:pt x="84" y="57"/>
                    <a:pt x="82" y="56"/>
                  </a:cubicBezTo>
                  <a:cubicBezTo>
                    <a:pt x="81" y="55"/>
                    <a:pt x="80" y="53"/>
                    <a:pt x="81" y="52"/>
                  </a:cubicBezTo>
                  <a:cubicBezTo>
                    <a:pt x="85" y="50"/>
                    <a:pt x="85" y="55"/>
                    <a:pt x="88" y="53"/>
                  </a:cubicBezTo>
                  <a:cubicBezTo>
                    <a:pt x="88" y="51"/>
                    <a:pt x="89" y="47"/>
                    <a:pt x="88" y="45"/>
                  </a:cubicBezTo>
                  <a:cubicBezTo>
                    <a:pt x="86" y="45"/>
                    <a:pt x="84" y="46"/>
                    <a:pt x="82" y="45"/>
                  </a:cubicBezTo>
                  <a:cubicBezTo>
                    <a:pt x="82" y="44"/>
                    <a:pt x="80" y="43"/>
                    <a:pt x="80" y="41"/>
                  </a:cubicBezTo>
                  <a:cubicBezTo>
                    <a:pt x="83" y="38"/>
                    <a:pt x="85" y="42"/>
                    <a:pt x="88" y="42"/>
                  </a:cubicBezTo>
                  <a:cubicBezTo>
                    <a:pt x="89" y="40"/>
                    <a:pt x="89" y="35"/>
                    <a:pt x="88" y="33"/>
                  </a:cubicBezTo>
                  <a:cubicBezTo>
                    <a:pt x="85" y="34"/>
                    <a:pt x="80" y="34"/>
                    <a:pt x="80" y="30"/>
                  </a:cubicBezTo>
                  <a:cubicBezTo>
                    <a:pt x="83" y="26"/>
                    <a:pt x="85" y="30"/>
                    <a:pt x="88" y="31"/>
                  </a:cubicBezTo>
                  <a:cubicBezTo>
                    <a:pt x="89" y="27"/>
                    <a:pt x="88" y="25"/>
                    <a:pt x="88" y="21"/>
                  </a:cubicBezTo>
                  <a:cubicBezTo>
                    <a:pt x="85" y="20"/>
                    <a:pt x="84" y="23"/>
                    <a:pt x="83" y="22"/>
                  </a:cubicBezTo>
                  <a:cubicBezTo>
                    <a:pt x="81" y="21"/>
                    <a:pt x="81" y="20"/>
                    <a:pt x="80" y="19"/>
                  </a:cubicBezTo>
                  <a:cubicBezTo>
                    <a:pt x="81" y="16"/>
                    <a:pt x="85" y="19"/>
                    <a:pt x="88" y="18"/>
                  </a:cubicBezTo>
                  <a:cubicBezTo>
                    <a:pt x="88" y="16"/>
                    <a:pt x="88" y="12"/>
                    <a:pt x="88" y="11"/>
                  </a:cubicBezTo>
                  <a:cubicBezTo>
                    <a:pt x="85" y="11"/>
                    <a:pt x="85" y="11"/>
                    <a:pt x="82" y="12"/>
                  </a:cubicBezTo>
                  <a:cubicBezTo>
                    <a:pt x="81" y="11"/>
                    <a:pt x="79" y="10"/>
                    <a:pt x="79" y="8"/>
                  </a:cubicBezTo>
                  <a:cubicBezTo>
                    <a:pt x="82" y="5"/>
                    <a:pt x="85" y="9"/>
                    <a:pt x="88" y="9"/>
                  </a:cubicBezTo>
                  <a:cubicBezTo>
                    <a:pt x="88" y="7"/>
                    <a:pt x="88" y="5"/>
                    <a:pt x="88" y="4"/>
                  </a:cubicBezTo>
                  <a:cubicBezTo>
                    <a:pt x="64" y="5"/>
                    <a:pt x="35" y="4"/>
                    <a:pt x="11" y="5"/>
                  </a:cubicBezTo>
                  <a:close/>
                  <a:moveTo>
                    <a:pt x="9" y="118"/>
                  </a:moveTo>
                  <a:cubicBezTo>
                    <a:pt x="12" y="81"/>
                    <a:pt x="9" y="43"/>
                    <a:pt x="8" y="7"/>
                  </a:cubicBezTo>
                  <a:cubicBezTo>
                    <a:pt x="8" y="6"/>
                    <a:pt x="8" y="6"/>
                    <a:pt x="7" y="6"/>
                  </a:cubicBezTo>
                  <a:cubicBezTo>
                    <a:pt x="7" y="47"/>
                    <a:pt x="9" y="81"/>
                    <a:pt x="9" y="118"/>
                  </a:cubicBezTo>
                  <a:close/>
                  <a:moveTo>
                    <a:pt x="4" y="58"/>
                  </a:moveTo>
                  <a:cubicBezTo>
                    <a:pt x="5" y="80"/>
                    <a:pt x="4" y="102"/>
                    <a:pt x="7" y="119"/>
                  </a:cubicBezTo>
                  <a:cubicBezTo>
                    <a:pt x="7" y="82"/>
                    <a:pt x="6" y="47"/>
                    <a:pt x="4" y="8"/>
                  </a:cubicBezTo>
                  <a:cubicBezTo>
                    <a:pt x="3" y="24"/>
                    <a:pt x="4" y="41"/>
                    <a:pt x="4" y="58"/>
                  </a:cubicBezTo>
                  <a:close/>
                  <a:moveTo>
                    <a:pt x="179" y="11"/>
                  </a:moveTo>
                  <a:cubicBezTo>
                    <a:pt x="178" y="25"/>
                    <a:pt x="177" y="44"/>
                    <a:pt x="178" y="60"/>
                  </a:cubicBezTo>
                  <a:cubicBezTo>
                    <a:pt x="178" y="61"/>
                    <a:pt x="178" y="60"/>
                    <a:pt x="178" y="60"/>
                  </a:cubicBezTo>
                  <a:cubicBezTo>
                    <a:pt x="180" y="43"/>
                    <a:pt x="177" y="24"/>
                    <a:pt x="180" y="10"/>
                  </a:cubicBezTo>
                  <a:cubicBezTo>
                    <a:pt x="179" y="10"/>
                    <a:pt x="179" y="10"/>
                    <a:pt x="179" y="10"/>
                  </a:cubicBezTo>
                  <a:cubicBezTo>
                    <a:pt x="179" y="10"/>
                    <a:pt x="179" y="11"/>
                    <a:pt x="179" y="11"/>
                  </a:cubicBezTo>
                  <a:close/>
                  <a:moveTo>
                    <a:pt x="90" y="11"/>
                  </a:moveTo>
                  <a:cubicBezTo>
                    <a:pt x="90" y="15"/>
                    <a:pt x="90" y="16"/>
                    <a:pt x="90" y="18"/>
                  </a:cubicBezTo>
                  <a:cubicBezTo>
                    <a:pt x="92" y="19"/>
                    <a:pt x="94" y="19"/>
                    <a:pt x="96" y="19"/>
                  </a:cubicBezTo>
                  <a:cubicBezTo>
                    <a:pt x="96" y="17"/>
                    <a:pt x="96" y="14"/>
                    <a:pt x="96" y="11"/>
                  </a:cubicBezTo>
                  <a:cubicBezTo>
                    <a:pt x="95" y="12"/>
                    <a:pt x="92" y="10"/>
                    <a:pt x="90" y="11"/>
                  </a:cubicBezTo>
                  <a:close/>
                  <a:moveTo>
                    <a:pt x="181" y="116"/>
                  </a:moveTo>
                  <a:cubicBezTo>
                    <a:pt x="183" y="115"/>
                    <a:pt x="182" y="111"/>
                    <a:pt x="182" y="109"/>
                  </a:cubicBezTo>
                  <a:cubicBezTo>
                    <a:pt x="183" y="78"/>
                    <a:pt x="181" y="41"/>
                    <a:pt x="183" y="12"/>
                  </a:cubicBezTo>
                  <a:cubicBezTo>
                    <a:pt x="183" y="11"/>
                    <a:pt x="182" y="11"/>
                    <a:pt x="182" y="11"/>
                  </a:cubicBezTo>
                  <a:cubicBezTo>
                    <a:pt x="179" y="44"/>
                    <a:pt x="181" y="81"/>
                    <a:pt x="181" y="116"/>
                  </a:cubicBezTo>
                  <a:close/>
                  <a:moveTo>
                    <a:pt x="91" y="31"/>
                  </a:moveTo>
                  <a:cubicBezTo>
                    <a:pt x="93" y="31"/>
                    <a:pt x="94" y="30"/>
                    <a:pt x="96" y="30"/>
                  </a:cubicBezTo>
                  <a:cubicBezTo>
                    <a:pt x="96" y="26"/>
                    <a:pt x="96" y="25"/>
                    <a:pt x="96" y="22"/>
                  </a:cubicBezTo>
                  <a:cubicBezTo>
                    <a:pt x="94" y="21"/>
                    <a:pt x="93" y="21"/>
                    <a:pt x="91" y="21"/>
                  </a:cubicBezTo>
                  <a:cubicBezTo>
                    <a:pt x="90" y="23"/>
                    <a:pt x="91" y="27"/>
                    <a:pt x="91" y="31"/>
                  </a:cubicBezTo>
                  <a:close/>
                  <a:moveTo>
                    <a:pt x="91" y="43"/>
                  </a:moveTo>
                  <a:cubicBezTo>
                    <a:pt x="93" y="43"/>
                    <a:pt x="95" y="43"/>
                    <a:pt x="97" y="43"/>
                  </a:cubicBezTo>
                  <a:cubicBezTo>
                    <a:pt x="97" y="38"/>
                    <a:pt x="97" y="37"/>
                    <a:pt x="96" y="33"/>
                  </a:cubicBezTo>
                  <a:cubicBezTo>
                    <a:pt x="88" y="32"/>
                    <a:pt x="91" y="37"/>
                    <a:pt x="91" y="43"/>
                  </a:cubicBezTo>
                  <a:close/>
                  <a:moveTo>
                    <a:pt x="91" y="53"/>
                  </a:moveTo>
                  <a:cubicBezTo>
                    <a:pt x="94" y="53"/>
                    <a:pt x="94" y="54"/>
                    <a:pt x="96" y="54"/>
                  </a:cubicBezTo>
                  <a:cubicBezTo>
                    <a:pt x="98" y="52"/>
                    <a:pt x="96" y="47"/>
                    <a:pt x="97" y="45"/>
                  </a:cubicBezTo>
                  <a:cubicBezTo>
                    <a:pt x="95" y="45"/>
                    <a:pt x="92" y="45"/>
                    <a:pt x="91" y="45"/>
                  </a:cubicBezTo>
                  <a:cubicBezTo>
                    <a:pt x="91" y="48"/>
                    <a:pt x="91" y="51"/>
                    <a:pt x="91" y="53"/>
                  </a:cubicBezTo>
                  <a:close/>
                  <a:moveTo>
                    <a:pt x="91" y="66"/>
                  </a:moveTo>
                  <a:cubicBezTo>
                    <a:pt x="94" y="67"/>
                    <a:pt x="95" y="67"/>
                    <a:pt x="97" y="66"/>
                  </a:cubicBezTo>
                  <a:cubicBezTo>
                    <a:pt x="97" y="63"/>
                    <a:pt x="97" y="60"/>
                    <a:pt x="97" y="56"/>
                  </a:cubicBezTo>
                  <a:cubicBezTo>
                    <a:pt x="95" y="56"/>
                    <a:pt x="93" y="56"/>
                    <a:pt x="91" y="56"/>
                  </a:cubicBezTo>
                  <a:cubicBezTo>
                    <a:pt x="90" y="60"/>
                    <a:pt x="91" y="63"/>
                    <a:pt x="91" y="66"/>
                  </a:cubicBezTo>
                  <a:close/>
                  <a:moveTo>
                    <a:pt x="178" y="62"/>
                  </a:moveTo>
                  <a:cubicBezTo>
                    <a:pt x="178" y="63"/>
                    <a:pt x="178" y="63"/>
                    <a:pt x="178" y="63"/>
                  </a:cubicBezTo>
                  <a:cubicBezTo>
                    <a:pt x="176" y="81"/>
                    <a:pt x="178" y="102"/>
                    <a:pt x="176" y="118"/>
                  </a:cubicBezTo>
                  <a:cubicBezTo>
                    <a:pt x="159" y="119"/>
                    <a:pt x="152" y="117"/>
                    <a:pt x="139" y="119"/>
                  </a:cubicBezTo>
                  <a:cubicBezTo>
                    <a:pt x="154" y="120"/>
                    <a:pt x="164" y="122"/>
                    <a:pt x="178" y="120"/>
                  </a:cubicBezTo>
                  <a:cubicBezTo>
                    <a:pt x="179" y="103"/>
                    <a:pt x="179" y="78"/>
                    <a:pt x="178" y="62"/>
                  </a:cubicBezTo>
                  <a:close/>
                  <a:moveTo>
                    <a:pt x="91" y="79"/>
                  </a:moveTo>
                  <a:cubicBezTo>
                    <a:pt x="94" y="79"/>
                    <a:pt x="96" y="79"/>
                    <a:pt x="97" y="79"/>
                  </a:cubicBezTo>
                  <a:cubicBezTo>
                    <a:pt x="96" y="75"/>
                    <a:pt x="98" y="71"/>
                    <a:pt x="97" y="69"/>
                  </a:cubicBezTo>
                  <a:cubicBezTo>
                    <a:pt x="95" y="69"/>
                    <a:pt x="92" y="69"/>
                    <a:pt x="91" y="69"/>
                  </a:cubicBezTo>
                  <a:cubicBezTo>
                    <a:pt x="91" y="73"/>
                    <a:pt x="91" y="75"/>
                    <a:pt x="91" y="79"/>
                  </a:cubicBezTo>
                  <a:close/>
                  <a:moveTo>
                    <a:pt x="91" y="81"/>
                  </a:moveTo>
                  <a:cubicBezTo>
                    <a:pt x="91" y="85"/>
                    <a:pt x="91" y="88"/>
                    <a:pt x="91" y="92"/>
                  </a:cubicBezTo>
                  <a:cubicBezTo>
                    <a:pt x="93" y="92"/>
                    <a:pt x="95" y="92"/>
                    <a:pt x="97" y="92"/>
                  </a:cubicBezTo>
                  <a:cubicBezTo>
                    <a:pt x="97" y="88"/>
                    <a:pt x="97" y="85"/>
                    <a:pt x="97" y="81"/>
                  </a:cubicBezTo>
                  <a:cubicBezTo>
                    <a:pt x="95" y="82"/>
                    <a:pt x="92" y="81"/>
                    <a:pt x="91" y="81"/>
                  </a:cubicBezTo>
                  <a:close/>
                  <a:moveTo>
                    <a:pt x="91" y="107"/>
                  </a:moveTo>
                  <a:cubicBezTo>
                    <a:pt x="93" y="108"/>
                    <a:pt x="96" y="107"/>
                    <a:pt x="98" y="108"/>
                  </a:cubicBezTo>
                  <a:cubicBezTo>
                    <a:pt x="97" y="104"/>
                    <a:pt x="97" y="99"/>
                    <a:pt x="97" y="94"/>
                  </a:cubicBezTo>
                  <a:cubicBezTo>
                    <a:pt x="96" y="94"/>
                    <a:pt x="93" y="94"/>
                    <a:pt x="91" y="94"/>
                  </a:cubicBezTo>
                  <a:cubicBezTo>
                    <a:pt x="91" y="98"/>
                    <a:pt x="91" y="103"/>
                    <a:pt x="91" y="107"/>
                  </a:cubicBezTo>
                  <a:close/>
                  <a:moveTo>
                    <a:pt x="10" y="122"/>
                  </a:moveTo>
                  <a:cubicBezTo>
                    <a:pt x="21" y="124"/>
                    <a:pt x="31" y="122"/>
                    <a:pt x="40" y="120"/>
                  </a:cubicBezTo>
                  <a:cubicBezTo>
                    <a:pt x="32" y="119"/>
                    <a:pt x="16" y="121"/>
                    <a:pt x="9" y="119"/>
                  </a:cubicBezTo>
                  <a:cubicBezTo>
                    <a:pt x="9" y="121"/>
                    <a:pt x="10" y="121"/>
                    <a:pt x="10" y="122"/>
                  </a:cubicBezTo>
                  <a:close/>
                </a:path>
              </a:pathLst>
            </a:custGeom>
            <a:noFill/>
            <a:ln>
              <a:solidFill>
                <a:srgbClr val="6FACBF"/>
              </a:solid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 name="TextBox 13"/>
            <p:cNvSpPr txBox="1"/>
            <p:nvPr/>
          </p:nvSpPr>
          <p:spPr>
            <a:xfrm>
              <a:off x="4498365" y="2467587"/>
              <a:ext cx="1939237" cy="1107996"/>
            </a:xfrm>
            <a:prstGeom prst="rect">
              <a:avLst/>
            </a:prstGeom>
            <a:noFill/>
            <a:ln>
              <a:noFill/>
            </a:ln>
          </p:spPr>
          <p:txBody>
            <a:bodyPr wrap="square" lIns="0" tIns="0" rIns="0" bIns="0" rtlCol="0" anchor="t" anchorCtr="0">
              <a:spAutoFit/>
            </a:bodyPr>
            <a:lstStyle/>
            <a:p>
              <a:pPr defTabSz="1216660">
                <a:spcBef>
                  <a:spcPct val="20000"/>
                </a:spcBef>
                <a:defRPr/>
              </a:pPr>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rPr>
                <a:t>点击此处添加内容点击此处添加内容点击此处添加内容点击此处添加内容</a:t>
              </a:r>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rPr>
                <a:t>。</a:t>
              </a:r>
              <a:endParaRPr lang="zh-CN" altLang="en-US"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7" name="TextBox 13"/>
            <p:cNvSpPr txBox="1"/>
            <p:nvPr/>
          </p:nvSpPr>
          <p:spPr>
            <a:xfrm>
              <a:off x="7538344" y="2467587"/>
              <a:ext cx="1939237" cy="1107996"/>
            </a:xfrm>
            <a:prstGeom prst="rect">
              <a:avLst/>
            </a:prstGeom>
            <a:noFill/>
            <a:ln>
              <a:noFill/>
            </a:ln>
          </p:spPr>
          <p:txBody>
            <a:bodyPr wrap="square" lIns="0" tIns="0" rIns="0" bIns="0" rtlCol="0" anchor="t" anchorCtr="0">
              <a:spAutoFit/>
            </a:bodyPr>
            <a:lstStyle/>
            <a:p>
              <a:pPr defTabSz="1216660">
                <a:spcBef>
                  <a:spcPct val="20000"/>
                </a:spcBef>
                <a:defRPr/>
              </a:pPr>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rPr>
                <a:t>点击此处添加内容点击此处添加内容点击此处添加内容点击此处添加内容</a:t>
              </a:r>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rPr>
                <a:t>。</a:t>
              </a:r>
              <a:endParaRPr lang="zh-CN" altLang="en-US"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92414" y="95498"/>
            <a:ext cx="3852026" cy="589440"/>
            <a:chOff x="269696" y="300771"/>
            <a:chExt cx="4183942" cy="640230"/>
          </a:xfrm>
        </p:grpSpPr>
        <p:grpSp>
          <p:nvGrpSpPr>
            <p:cNvPr id="9" name="组合 8"/>
            <p:cNvGrpSpPr/>
            <p:nvPr/>
          </p:nvGrpSpPr>
          <p:grpSpPr>
            <a:xfrm>
              <a:off x="269696" y="300771"/>
              <a:ext cx="1204541" cy="492332"/>
              <a:chOff x="3494088" y="1354138"/>
              <a:chExt cx="1176338" cy="385763"/>
            </a:xfrm>
          </p:grpSpPr>
          <p:sp>
            <p:nvSpPr>
              <p:cNvPr id="11"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2"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3"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10" name="文本框 9"/>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
        <p:nvSpPr>
          <p:cNvPr id="14" name="Down Arrow Callout 55"/>
          <p:cNvSpPr/>
          <p:nvPr/>
        </p:nvSpPr>
        <p:spPr>
          <a:xfrm>
            <a:off x="1887240" y="1351957"/>
            <a:ext cx="2318464" cy="3703925"/>
          </a:xfrm>
          <a:prstGeom prst="downArrowCallout">
            <a:avLst>
              <a:gd name="adj1" fmla="val 25000"/>
              <a:gd name="adj2" fmla="val 6698"/>
              <a:gd name="adj3" fmla="val 4369"/>
              <a:gd name="adj4" fmla="val 97480"/>
            </a:avLst>
          </a:prstGeom>
          <a:noFill/>
          <a:ln w="19050">
            <a:solidFill>
              <a:srgbClr val="DF3E7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Down Arrow Callout 55"/>
          <p:cNvSpPr/>
          <p:nvPr/>
        </p:nvSpPr>
        <p:spPr>
          <a:xfrm>
            <a:off x="4708228" y="1758357"/>
            <a:ext cx="2318464" cy="3703925"/>
          </a:xfrm>
          <a:prstGeom prst="downArrowCallout">
            <a:avLst>
              <a:gd name="adj1" fmla="val 25000"/>
              <a:gd name="adj2" fmla="val 6698"/>
              <a:gd name="adj3" fmla="val 4369"/>
              <a:gd name="adj4" fmla="val 97480"/>
            </a:avLst>
          </a:prstGeom>
          <a:noFill/>
          <a:ln w="19050">
            <a:solidFill>
              <a:srgbClr val="6FAC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Down Arrow Callout 55"/>
          <p:cNvSpPr/>
          <p:nvPr/>
        </p:nvSpPr>
        <p:spPr>
          <a:xfrm>
            <a:off x="7529215" y="1351956"/>
            <a:ext cx="2318464" cy="3703925"/>
          </a:xfrm>
          <a:prstGeom prst="downArrowCallout">
            <a:avLst>
              <a:gd name="adj1" fmla="val 25000"/>
              <a:gd name="adj2" fmla="val 6698"/>
              <a:gd name="adj3" fmla="val 4369"/>
              <a:gd name="adj4" fmla="val 97480"/>
            </a:avLst>
          </a:prstGeom>
          <a:noFill/>
          <a:ln w="19050">
            <a:solidFill>
              <a:srgbClr val="8ABC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116"/>
          <p:cNvSpPr>
            <a:spLocks noEditPoints="1"/>
          </p:cNvSpPr>
          <p:nvPr/>
        </p:nvSpPr>
        <p:spPr bwMode="auto">
          <a:xfrm>
            <a:off x="8470034" y="1777407"/>
            <a:ext cx="436826" cy="352278"/>
          </a:xfrm>
          <a:custGeom>
            <a:avLst/>
            <a:gdLst/>
            <a:ahLst/>
            <a:cxnLst>
              <a:cxn ang="0">
                <a:pos x="55" y="27"/>
              </a:cxn>
              <a:cxn ang="0">
                <a:pos x="54" y="27"/>
              </a:cxn>
              <a:cxn ang="0">
                <a:pos x="54" y="27"/>
              </a:cxn>
              <a:cxn ang="0">
                <a:pos x="53" y="27"/>
              </a:cxn>
              <a:cxn ang="0">
                <a:pos x="28" y="6"/>
              </a:cxn>
              <a:cxn ang="0">
                <a:pos x="4" y="27"/>
              </a:cxn>
              <a:cxn ang="0">
                <a:pos x="3" y="27"/>
              </a:cxn>
              <a:cxn ang="0">
                <a:pos x="2" y="27"/>
              </a:cxn>
              <a:cxn ang="0">
                <a:pos x="0" y="24"/>
              </a:cxn>
              <a:cxn ang="0">
                <a:pos x="0" y="23"/>
              </a:cxn>
              <a:cxn ang="0">
                <a:pos x="26" y="1"/>
              </a:cxn>
              <a:cxn ang="0">
                <a:pos x="31" y="1"/>
              </a:cxn>
              <a:cxn ang="0">
                <a:pos x="40" y="8"/>
              </a:cxn>
              <a:cxn ang="0">
                <a:pos x="40" y="1"/>
              </a:cxn>
              <a:cxn ang="0">
                <a:pos x="41" y="0"/>
              </a:cxn>
              <a:cxn ang="0">
                <a:pos x="48" y="0"/>
              </a:cxn>
              <a:cxn ang="0">
                <a:pos x="49" y="1"/>
              </a:cxn>
              <a:cxn ang="0">
                <a:pos x="49" y="16"/>
              </a:cxn>
              <a:cxn ang="0">
                <a:pos x="57" y="23"/>
              </a:cxn>
              <a:cxn ang="0">
                <a:pos x="57" y="24"/>
              </a:cxn>
              <a:cxn ang="0">
                <a:pos x="55" y="27"/>
              </a:cxn>
              <a:cxn ang="0">
                <a:pos x="49" y="44"/>
              </a:cxn>
              <a:cxn ang="0">
                <a:pos x="47" y="46"/>
              </a:cxn>
              <a:cxn ang="0">
                <a:pos x="33" y="46"/>
              </a:cxn>
              <a:cxn ang="0">
                <a:pos x="33" y="32"/>
              </a:cxn>
              <a:cxn ang="0">
                <a:pos x="24" y="32"/>
              </a:cxn>
              <a:cxn ang="0">
                <a:pos x="24" y="46"/>
              </a:cxn>
              <a:cxn ang="0">
                <a:pos x="10" y="46"/>
              </a:cxn>
              <a:cxn ang="0">
                <a:pos x="8" y="44"/>
              </a:cxn>
              <a:cxn ang="0">
                <a:pos x="8" y="27"/>
              </a:cxn>
              <a:cxn ang="0">
                <a:pos x="8" y="26"/>
              </a:cxn>
              <a:cxn ang="0">
                <a:pos x="28" y="9"/>
              </a:cxn>
              <a:cxn ang="0">
                <a:pos x="49" y="26"/>
              </a:cxn>
              <a:cxn ang="0">
                <a:pos x="49" y="27"/>
              </a:cxn>
              <a:cxn ang="0">
                <a:pos x="49" y="44"/>
              </a:cxn>
            </a:cxnLst>
            <a:rect l="0" t="0" r="r" b="b"/>
            <a:pathLst>
              <a:path w="57" h="46">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rgbClr val="8ABC40"/>
          </a:solidFill>
          <a:ln w="9525">
            <a:solidFill>
              <a:srgbClr val="8ABC40"/>
            </a:solidFill>
            <a:round/>
          </a:ln>
        </p:spPr>
        <p:txBody>
          <a:bodyPr vert="horz" wrap="square" lIns="91440" tIns="45720" rIns="91440" bIns="45720" numCol="1" anchor="t" anchorCtr="0" compatLnSpc="1"/>
          <a:lstStyle/>
          <a:p>
            <a:endParaRPr lang="en-US" dirty="0"/>
          </a:p>
        </p:txBody>
      </p:sp>
      <p:sp>
        <p:nvSpPr>
          <p:cNvPr id="18" name="Freeform 105"/>
          <p:cNvSpPr>
            <a:spLocks noEditPoints="1"/>
          </p:cNvSpPr>
          <p:nvPr/>
        </p:nvSpPr>
        <p:spPr bwMode="auto">
          <a:xfrm>
            <a:off x="2829831" y="1758357"/>
            <a:ext cx="433281" cy="427002"/>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rgbClr val="DF3E70"/>
          </a:solidFill>
          <a:ln w="9525">
            <a:solidFill>
              <a:srgbClr val="DF3E70"/>
            </a:solidFill>
            <a:round/>
          </a:ln>
        </p:spPr>
        <p:txBody>
          <a:bodyPr vert="horz" wrap="square" lIns="91440" tIns="45720" rIns="91440" bIns="45720" numCol="1" anchor="t" anchorCtr="0" compatLnSpc="1"/>
          <a:lstStyle/>
          <a:p>
            <a:endParaRPr lang="en-US" dirty="0">
              <a:solidFill>
                <a:schemeClr val="accent3">
                  <a:lumMod val="50000"/>
                </a:schemeClr>
              </a:solidFill>
            </a:endParaRPr>
          </a:p>
        </p:txBody>
      </p:sp>
      <p:sp>
        <p:nvSpPr>
          <p:cNvPr id="19" name="Freeform 62"/>
          <p:cNvSpPr>
            <a:spLocks noChangeAspect="1" noEditPoints="1"/>
          </p:cNvSpPr>
          <p:nvPr/>
        </p:nvSpPr>
        <p:spPr bwMode="auto">
          <a:xfrm>
            <a:off x="5655652" y="2224571"/>
            <a:ext cx="423615" cy="427002"/>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rgbClr val="6FACBF"/>
          </a:solidFill>
          <a:ln w="9525">
            <a:solidFill>
              <a:srgbClr val="6FACBF"/>
            </a:solidFill>
            <a:round/>
          </a:ln>
        </p:spPr>
        <p:txBody>
          <a:bodyPr vert="horz" wrap="square" lIns="91440" tIns="45720" rIns="91440" bIns="45720" numCol="1" anchor="t" anchorCtr="0" compatLnSpc="1"/>
          <a:lstStyle/>
          <a:p>
            <a:endParaRPr lang="en-US" dirty="0"/>
          </a:p>
        </p:txBody>
      </p:sp>
      <p:cxnSp>
        <p:nvCxnSpPr>
          <p:cNvPr id="20" name="Straight Connector 43"/>
          <p:cNvCxnSpPr/>
          <p:nvPr/>
        </p:nvCxnSpPr>
        <p:spPr>
          <a:xfrm>
            <a:off x="1417950" y="5650281"/>
            <a:ext cx="9159739" cy="0"/>
          </a:xfrm>
          <a:prstGeom prst="line">
            <a:avLst/>
          </a:prstGeom>
          <a:ln w="22225">
            <a:solidFill>
              <a:schemeClr val="tx1">
                <a:lumMod val="65000"/>
                <a:lumOff val="35000"/>
              </a:schemeClr>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38"/>
          <p:cNvCxnSpPr/>
          <p:nvPr/>
        </p:nvCxnSpPr>
        <p:spPr>
          <a:xfrm>
            <a:off x="3046470" y="5055881"/>
            <a:ext cx="0" cy="594400"/>
          </a:xfrm>
          <a:prstGeom prst="line">
            <a:avLst/>
          </a:prstGeom>
          <a:ln w="19050" cap="rnd">
            <a:solidFill>
              <a:srgbClr val="DF3E70"/>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38"/>
          <p:cNvCxnSpPr/>
          <p:nvPr/>
        </p:nvCxnSpPr>
        <p:spPr>
          <a:xfrm>
            <a:off x="8688446" y="5055881"/>
            <a:ext cx="0" cy="594400"/>
          </a:xfrm>
          <a:prstGeom prst="line">
            <a:avLst/>
          </a:prstGeom>
          <a:ln w="19050" cap="rnd">
            <a:solidFill>
              <a:srgbClr val="8ABC40"/>
            </a:solidFill>
            <a:prstDash val="solid"/>
            <a:headEnd type="oval"/>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38"/>
          <p:cNvCxnSpPr>
            <a:stCxn id="15" idx="2"/>
          </p:cNvCxnSpPr>
          <p:nvPr/>
        </p:nvCxnSpPr>
        <p:spPr>
          <a:xfrm flipH="1">
            <a:off x="5867459" y="5462282"/>
            <a:ext cx="1" cy="187999"/>
          </a:xfrm>
          <a:prstGeom prst="line">
            <a:avLst/>
          </a:prstGeom>
          <a:ln w="19050" cap="rnd">
            <a:solidFill>
              <a:srgbClr val="6FACBF"/>
            </a:solidFill>
            <a:prstDash val="solid"/>
            <a:headEnd type="oval"/>
            <a:tailEnd type="oval"/>
          </a:ln>
        </p:spPr>
        <p:style>
          <a:lnRef idx="1">
            <a:schemeClr val="accent1"/>
          </a:lnRef>
          <a:fillRef idx="0">
            <a:schemeClr val="accent1"/>
          </a:fillRef>
          <a:effectRef idx="0">
            <a:schemeClr val="accent1"/>
          </a:effectRef>
          <a:fontRef idx="minor">
            <a:schemeClr val="tx1"/>
          </a:fontRef>
        </p:style>
      </p:cxnSp>
      <p:sp>
        <p:nvSpPr>
          <p:cNvPr id="24" name="稻壳儿小白白(http://dwz.cn/Wu2UP)"/>
          <p:cNvSpPr>
            <a:spLocks noChangeArrowheads="1"/>
          </p:cNvSpPr>
          <p:nvPr/>
        </p:nvSpPr>
        <p:spPr bwMode="auto">
          <a:xfrm>
            <a:off x="2049494" y="2779758"/>
            <a:ext cx="1993958" cy="646331"/>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defTabSz="1216660">
              <a:spcBef>
                <a:spcPct val="20000"/>
              </a:spcBef>
              <a:defRPr/>
            </a:pPr>
            <a:r>
              <a:rPr lang="zh-CN" altLang="en-US" sz="1400" dirty="0" smtClean="0">
                <a:solidFill>
                  <a:schemeClr val="tx1">
                    <a:lumMod val="65000"/>
                    <a:lumOff val="35000"/>
                  </a:schemeClr>
                </a:solidFill>
                <a:latin typeface="微软雅黑" panose="020B0503020204020204" pitchFamily="34" charset="-122"/>
                <a:sym typeface="Arial" panose="020B0604020202020204" pitchFamily="34" charset="0"/>
              </a:rPr>
              <a:t>点击此处添加内容点击此处添加内容点击此处添加内容点击此处添加内容</a:t>
            </a:r>
            <a:r>
              <a:rPr lang="zh-CN" altLang="en-US" sz="1400" dirty="0" smtClean="0">
                <a:solidFill>
                  <a:schemeClr val="tx1">
                    <a:lumMod val="65000"/>
                    <a:lumOff val="35000"/>
                  </a:schemeClr>
                </a:solidFill>
                <a:latin typeface="微软雅黑" panose="020B0503020204020204" pitchFamily="34" charset="-122"/>
              </a:rPr>
              <a:t>。</a:t>
            </a:r>
            <a:endParaRPr lang="zh-CN" altLang="en-US" sz="1400" dirty="0">
              <a:solidFill>
                <a:schemeClr val="tx1">
                  <a:lumMod val="65000"/>
                  <a:lumOff val="35000"/>
                </a:schemeClr>
              </a:solidFill>
              <a:latin typeface="微软雅黑" panose="020B0503020204020204" pitchFamily="34" charset="-122"/>
            </a:endParaRPr>
          </a:p>
        </p:txBody>
      </p:sp>
      <p:sp>
        <p:nvSpPr>
          <p:cNvPr id="25" name="稻壳儿小白白(http://dwz.cn/Wu2UP)"/>
          <p:cNvSpPr>
            <a:spLocks noChangeArrowheads="1"/>
          </p:cNvSpPr>
          <p:nvPr/>
        </p:nvSpPr>
        <p:spPr bwMode="auto">
          <a:xfrm>
            <a:off x="4870480" y="3410596"/>
            <a:ext cx="1993958" cy="646331"/>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defTabSz="1216660">
              <a:spcBef>
                <a:spcPct val="20000"/>
              </a:spcBef>
              <a:defRPr/>
            </a:pPr>
            <a:r>
              <a:rPr lang="zh-CN" altLang="en-US" sz="1400" dirty="0" smtClean="0">
                <a:solidFill>
                  <a:schemeClr val="tx1">
                    <a:lumMod val="65000"/>
                    <a:lumOff val="35000"/>
                  </a:schemeClr>
                </a:solidFill>
                <a:latin typeface="微软雅黑" panose="020B0503020204020204" pitchFamily="34" charset="-122"/>
                <a:sym typeface="Arial" panose="020B0604020202020204" pitchFamily="34" charset="0"/>
              </a:rPr>
              <a:t>点击此处添加内容点击此处添加内容点击此处添加内容点击此处添加内容</a:t>
            </a:r>
            <a:r>
              <a:rPr lang="zh-CN" altLang="en-US" sz="1400" dirty="0" smtClean="0">
                <a:solidFill>
                  <a:schemeClr val="tx1">
                    <a:lumMod val="65000"/>
                    <a:lumOff val="35000"/>
                  </a:schemeClr>
                </a:solidFill>
                <a:latin typeface="微软雅黑" panose="020B0503020204020204" pitchFamily="34" charset="-122"/>
              </a:rPr>
              <a:t>。</a:t>
            </a:r>
            <a:endParaRPr lang="zh-CN" altLang="en-US" sz="1400" dirty="0">
              <a:solidFill>
                <a:schemeClr val="tx1">
                  <a:lumMod val="65000"/>
                  <a:lumOff val="35000"/>
                </a:schemeClr>
              </a:solidFill>
              <a:latin typeface="微软雅黑" panose="020B0503020204020204" pitchFamily="34" charset="-122"/>
            </a:endParaRPr>
          </a:p>
        </p:txBody>
      </p:sp>
      <p:sp>
        <p:nvSpPr>
          <p:cNvPr id="26" name="稻壳儿小白白(http://dwz.cn/Wu2UP)"/>
          <p:cNvSpPr>
            <a:spLocks noChangeArrowheads="1"/>
          </p:cNvSpPr>
          <p:nvPr/>
        </p:nvSpPr>
        <p:spPr bwMode="auto">
          <a:xfrm>
            <a:off x="7691467" y="2764265"/>
            <a:ext cx="1993958" cy="646331"/>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wrap="square"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defTabSz="1216660">
              <a:spcBef>
                <a:spcPct val="20000"/>
              </a:spcBef>
              <a:defRPr/>
            </a:pPr>
            <a:r>
              <a:rPr lang="zh-CN" altLang="en-US" sz="1400" dirty="0" smtClean="0">
                <a:solidFill>
                  <a:schemeClr val="tx1">
                    <a:lumMod val="65000"/>
                    <a:lumOff val="35000"/>
                  </a:schemeClr>
                </a:solidFill>
                <a:latin typeface="微软雅黑" panose="020B0503020204020204" pitchFamily="34" charset="-122"/>
                <a:sym typeface="Arial" panose="020B0604020202020204" pitchFamily="34" charset="0"/>
              </a:rPr>
              <a:t>点击此处添加内容点击此处添加内容点击此处添加内容点击此处添加内容</a:t>
            </a:r>
            <a:r>
              <a:rPr lang="zh-CN" altLang="en-US" sz="1400" dirty="0" smtClean="0">
                <a:solidFill>
                  <a:schemeClr val="tx1">
                    <a:lumMod val="65000"/>
                    <a:lumOff val="35000"/>
                  </a:schemeClr>
                </a:solidFill>
                <a:latin typeface="微软雅黑" panose="020B0503020204020204" pitchFamily="34" charset="-122"/>
              </a:rPr>
              <a:t>。</a:t>
            </a:r>
            <a:endParaRPr lang="zh-CN" altLang="en-US" sz="1400" dirty="0">
              <a:solidFill>
                <a:schemeClr val="tx1">
                  <a:lumMod val="65000"/>
                  <a:lumOff val="35000"/>
                </a:schemeClr>
              </a:solidFill>
              <a:latin typeface="微软雅黑" panose="020B0503020204020204" pitchFamily="34" charset="-122"/>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24355" y="5115052"/>
            <a:ext cx="12502210" cy="1795436"/>
            <a:chOff x="124355" y="5115052"/>
            <a:chExt cx="12502210" cy="1795436"/>
          </a:xfrm>
        </p:grpSpPr>
        <p:sp>
          <p:nvSpPr>
            <p:cNvPr id="3"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5"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6"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8"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9"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0"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1"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12" name="组合 11"/>
            <p:cNvGrpSpPr/>
            <p:nvPr/>
          </p:nvGrpSpPr>
          <p:grpSpPr>
            <a:xfrm>
              <a:off x="3030017" y="6020435"/>
              <a:ext cx="1918463" cy="629132"/>
              <a:chOff x="3494088" y="1354138"/>
              <a:chExt cx="1176338" cy="385763"/>
            </a:xfrm>
          </p:grpSpPr>
          <p:sp>
            <p:nvSpPr>
              <p:cNvPr id="24"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3"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4"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5"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6"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7"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8"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9"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0"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1"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2"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3"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27" name="组合 26"/>
          <p:cNvGrpSpPr/>
          <p:nvPr/>
        </p:nvGrpSpPr>
        <p:grpSpPr>
          <a:xfrm rot="10800000">
            <a:off x="-48729" y="-125320"/>
            <a:ext cx="12502210" cy="1795436"/>
            <a:chOff x="124355" y="5115052"/>
            <a:chExt cx="12502210" cy="1795436"/>
          </a:xfrm>
        </p:grpSpPr>
        <p:sp>
          <p:nvSpPr>
            <p:cNvPr id="28"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9"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0"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1"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3"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5"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6"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7" name="组合 36"/>
            <p:cNvGrpSpPr/>
            <p:nvPr/>
          </p:nvGrpSpPr>
          <p:grpSpPr>
            <a:xfrm>
              <a:off x="3030017" y="6020435"/>
              <a:ext cx="1918463" cy="629132"/>
              <a:chOff x="3494088" y="1354138"/>
              <a:chExt cx="1176338" cy="385763"/>
            </a:xfrm>
          </p:grpSpPr>
          <p:sp>
            <p:nvSpPr>
              <p:cNvPr id="4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8"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9"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0"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1"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2"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3"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4"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5"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6"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7"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8"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52" name="组合 51"/>
          <p:cNvGrpSpPr/>
          <p:nvPr/>
        </p:nvGrpSpPr>
        <p:grpSpPr>
          <a:xfrm>
            <a:off x="3669796" y="3075057"/>
            <a:ext cx="4852408" cy="1001973"/>
            <a:chOff x="3669796" y="3075057"/>
            <a:chExt cx="4852408" cy="1001973"/>
          </a:xfrm>
        </p:grpSpPr>
        <p:sp>
          <p:nvSpPr>
            <p:cNvPr id="53" name="文本框 13"/>
            <p:cNvSpPr txBox="1">
              <a:spLocks noChangeArrowheads="1"/>
            </p:cNvSpPr>
            <p:nvPr/>
          </p:nvSpPr>
          <p:spPr bwMode="auto">
            <a:xfrm>
              <a:off x="3855707" y="3075057"/>
              <a:ext cx="448058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en-US" altLang="zh-CN" sz="4000" b="1" dirty="0">
                  <a:solidFill>
                    <a:schemeClr val="tx1">
                      <a:lumMod val="65000"/>
                      <a:lumOff val="35000"/>
                    </a:schemeClr>
                  </a:solidFill>
                  <a:latin typeface="微软雅黑" panose="020B0503020204020204" pitchFamily="34" charset="-122"/>
                  <a:ea typeface="微软雅黑" panose="020B0503020204020204" pitchFamily="34" charset="-122"/>
                </a:rPr>
                <a:t>Part 02 /</a:t>
              </a:r>
              <a:r>
                <a:rPr lang="zh-CN" altLang="en-US" sz="4000" b="1" dirty="0">
                  <a:solidFill>
                    <a:schemeClr val="tx1">
                      <a:lumMod val="65000"/>
                      <a:lumOff val="35000"/>
                    </a:schemeClr>
                  </a:solidFill>
                  <a:latin typeface="微软雅黑" panose="020B0503020204020204" pitchFamily="34" charset="-122"/>
                  <a:ea typeface="微软雅黑" panose="020B0503020204020204" pitchFamily="34" charset="-122"/>
                </a:rPr>
                <a:t>自我评价</a:t>
              </a:r>
            </a:p>
          </p:txBody>
        </p:sp>
        <p:sp>
          <p:nvSpPr>
            <p:cNvPr id="54" name="文本框 53"/>
            <p:cNvSpPr txBox="1"/>
            <p:nvPr/>
          </p:nvSpPr>
          <p:spPr>
            <a:xfrm>
              <a:off x="3669796" y="3762136"/>
              <a:ext cx="4852408" cy="314894"/>
            </a:xfrm>
            <a:prstGeom prst="rect">
              <a:avLst/>
            </a:prstGeom>
            <a:noFill/>
          </p:spPr>
          <p:txBody>
            <a:bodyPr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defRPr/>
              </a:pP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You</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can change </a:t>
              </a:r>
              <a:r>
                <a:rPr kumimoji="0" lang="en-US" altLang="zh-CN" sz="1100" b="0" i="0" u="none" strike="noStrike" kern="1200" cap="none" spc="0" normalizeH="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ande</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lang="en-US" altLang="zh-CN" sz="1100" dirty="0">
                  <a:solidFill>
                    <a:schemeClr val="tx1">
                      <a:lumMod val="65000"/>
                      <a:lumOff val="35000"/>
                    </a:schemeClr>
                  </a:solidFill>
                  <a:latin typeface="Arial" panose="020B0604020202020204" pitchFamily="34" charset="0"/>
                  <a:ea typeface="微软雅黑" panose="020B0503020204020204" pitchFamily="34" charset="-122"/>
                  <a:cs typeface="Arial" panose="020B0604020202020204" pitchFamily="34" charset="0"/>
                </a:rPr>
                <a:t>a</a:t>
              </a:r>
              <a:r>
                <a:rPr kumimoji="0" lang="en-US" altLang="zh-CN" sz="1100" b="0" i="0" u="none" strike="noStrike" kern="1200" cap="none" spc="0" normalizeH="0" baseline="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dd</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up everything what you like and what you want </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endPar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2041731" y="2023049"/>
            <a:ext cx="3832330" cy="1232388"/>
          </a:xfrm>
          <a:prstGeom prst="roundRect">
            <a:avLst>
              <a:gd name="adj" fmla="val 9083"/>
            </a:avLst>
          </a:prstGeom>
          <a:noFill/>
          <a:ln>
            <a:solidFill>
              <a:srgbClr val="6FAC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9" name="矩形 6"/>
          <p:cNvSpPr>
            <a:spLocks noChangeArrowheads="1"/>
          </p:cNvSpPr>
          <p:nvPr/>
        </p:nvSpPr>
        <p:spPr bwMode="auto">
          <a:xfrm>
            <a:off x="2320012" y="2149878"/>
            <a:ext cx="327576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lnSpc>
                <a:spcPct val="120000"/>
              </a:lnSpc>
              <a:spcBef>
                <a:spcPct val="20000"/>
              </a:spcBef>
            </a:pPr>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rPr>
              <a:t>点击此处添加内容点击此处添加内容点击此处添加内容点击此处添加内容更多</a:t>
            </a: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rPr>
              <a:t>使用说明和作品请详阅模版最末的使用手册。</a:t>
            </a:r>
            <a:endParaRPr lang="en-US" altLang="zh-CN" sz="1200" dirty="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0" name="圆角矩形 9"/>
          <p:cNvSpPr/>
          <p:nvPr/>
        </p:nvSpPr>
        <p:spPr>
          <a:xfrm>
            <a:off x="2041731" y="3867656"/>
            <a:ext cx="3832330" cy="1232388"/>
          </a:xfrm>
          <a:prstGeom prst="roundRect">
            <a:avLst>
              <a:gd name="adj" fmla="val 9083"/>
            </a:avLst>
          </a:prstGeom>
          <a:noFill/>
          <a:ln>
            <a:solidFill>
              <a:srgbClr val="6FACB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sp>
        <p:nvSpPr>
          <p:cNvPr id="11" name="矩形 8"/>
          <p:cNvSpPr>
            <a:spLocks noChangeArrowheads="1"/>
          </p:cNvSpPr>
          <p:nvPr/>
        </p:nvSpPr>
        <p:spPr bwMode="auto">
          <a:xfrm>
            <a:off x="2320012" y="3994485"/>
            <a:ext cx="327576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lnSpc>
                <a:spcPct val="120000"/>
              </a:lnSpc>
              <a:spcBef>
                <a:spcPct val="20000"/>
              </a:spcBef>
            </a:pPr>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rPr>
              <a:t>点击此处添加内容点击此处添加内容点击此处添加内容点击此处添加内容更多</a:t>
            </a:r>
            <a:r>
              <a:rPr lang="zh-CN" altLang="en-US" sz="1200" dirty="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rPr>
              <a:t>使用说明和作品请详阅模版最末的使用手册。</a:t>
            </a:r>
            <a:endParaRPr lang="en-US" altLang="zh-CN" sz="1200" dirty="0">
              <a:solidFill>
                <a:schemeClr val="tx1">
                  <a:lumMod val="65000"/>
                  <a:lumOff val="35000"/>
                </a:schemeClr>
              </a:solidFill>
              <a:latin typeface="微软雅黑" panose="020B0503020204020204" pitchFamily="34" charset="-122"/>
              <a:ea typeface="微软雅黑" panose="020B0503020204020204" pitchFamily="34" charset="-122"/>
              <a:sym typeface="Arial" panose="020B0604020202020204" pitchFamily="34" charset="0"/>
            </a:endParaRPr>
          </a:p>
        </p:txBody>
      </p:sp>
      <p:sp>
        <p:nvSpPr>
          <p:cNvPr id="12" name="文本框 10"/>
          <p:cNvSpPr txBox="1">
            <a:spLocks noChangeArrowheads="1"/>
          </p:cNvSpPr>
          <p:nvPr/>
        </p:nvSpPr>
        <p:spPr bwMode="auto">
          <a:xfrm>
            <a:off x="2782490" y="1654974"/>
            <a:ext cx="2334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zh-CN" altLang="en-US" sz="1600"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单击编辑标题</a:t>
            </a:r>
            <a:endParaRPr lang="en-US" altLang="zh-CN" sz="1600"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13" name="圆角矩形 12"/>
          <p:cNvSpPr/>
          <p:nvPr/>
        </p:nvSpPr>
        <p:spPr>
          <a:xfrm>
            <a:off x="2589018" y="3707313"/>
            <a:ext cx="2737757" cy="385618"/>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pic>
        <p:nvPicPr>
          <p:cNvPr id="14" name="图片 1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075972" y="1724891"/>
            <a:ext cx="2831842" cy="3470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文本框 13"/>
          <p:cNvSpPr txBox="1">
            <a:spLocks noChangeArrowheads="1"/>
          </p:cNvSpPr>
          <p:nvPr/>
        </p:nvSpPr>
        <p:spPr bwMode="auto">
          <a:xfrm>
            <a:off x="2790440" y="3504587"/>
            <a:ext cx="2334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216025">
              <a:defRPr>
                <a:solidFill>
                  <a:schemeClr val="tx1"/>
                </a:solidFill>
                <a:latin typeface="Calibri" panose="020F0502020204030204" pitchFamily="34" charset="0"/>
                <a:ea typeface="宋体" panose="02010600030101010101" pitchFamily="2" charset="-122"/>
              </a:defRPr>
            </a:lvl1pPr>
            <a:lvl2pPr marL="742950" indent="-285750" defTabSz="1216025">
              <a:defRPr>
                <a:solidFill>
                  <a:schemeClr val="tx1"/>
                </a:solidFill>
                <a:latin typeface="Calibri" panose="020F0502020204030204" pitchFamily="34" charset="0"/>
                <a:ea typeface="宋体" panose="02010600030101010101" pitchFamily="2" charset="-122"/>
              </a:defRPr>
            </a:lvl2pPr>
            <a:lvl3pPr marL="1143000" indent="-228600" defTabSz="1216025">
              <a:defRPr>
                <a:solidFill>
                  <a:schemeClr val="tx1"/>
                </a:solidFill>
                <a:latin typeface="Calibri" panose="020F0502020204030204" pitchFamily="34" charset="0"/>
                <a:ea typeface="宋体" panose="02010600030101010101" pitchFamily="2" charset="-122"/>
              </a:defRPr>
            </a:lvl3pPr>
            <a:lvl4pPr marL="1600200" indent="-228600" defTabSz="1216025">
              <a:defRPr>
                <a:solidFill>
                  <a:schemeClr val="tx1"/>
                </a:solidFill>
                <a:latin typeface="Calibri" panose="020F0502020204030204" pitchFamily="34" charset="0"/>
                <a:ea typeface="宋体" panose="02010600030101010101" pitchFamily="2" charset="-122"/>
              </a:defRPr>
            </a:lvl4pPr>
            <a:lvl5pPr marL="2057400" indent="-228600" defTabSz="1216025">
              <a:defRPr>
                <a:solidFill>
                  <a:schemeClr val="tx1"/>
                </a:solidFill>
                <a:latin typeface="Calibri" panose="020F0502020204030204" pitchFamily="34" charset="0"/>
                <a:ea typeface="宋体" panose="02010600030101010101" pitchFamily="2" charset="-122"/>
              </a:defRPr>
            </a:lvl5pPr>
            <a:lvl6pPr marL="25146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1216025"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eaLnBrk="1" hangingPunct="1">
              <a:spcBef>
                <a:spcPct val="20000"/>
              </a:spcBef>
            </a:pPr>
            <a:r>
              <a:rPr lang="zh-CN" altLang="en-US" sz="1600"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单击编辑标题</a:t>
            </a:r>
            <a:endParaRPr lang="en-US" altLang="zh-CN" sz="1600"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16" name="组合 15"/>
          <p:cNvGrpSpPr/>
          <p:nvPr/>
        </p:nvGrpSpPr>
        <p:grpSpPr>
          <a:xfrm>
            <a:off x="92414" y="95498"/>
            <a:ext cx="3852026" cy="589440"/>
            <a:chOff x="269696" y="300771"/>
            <a:chExt cx="4183942" cy="640230"/>
          </a:xfrm>
        </p:grpSpPr>
        <p:grpSp>
          <p:nvGrpSpPr>
            <p:cNvPr id="17" name="组合 16"/>
            <p:cNvGrpSpPr/>
            <p:nvPr/>
          </p:nvGrpSpPr>
          <p:grpSpPr>
            <a:xfrm>
              <a:off x="269696" y="300771"/>
              <a:ext cx="1204541" cy="492332"/>
              <a:chOff x="3494088" y="1354138"/>
              <a:chExt cx="1176338" cy="385763"/>
            </a:xfrm>
          </p:grpSpPr>
          <p:sp>
            <p:nvSpPr>
              <p:cNvPr id="1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18" name="文本框 17"/>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108"/>
          <p:cNvSpPr>
            <a:spLocks noEditPoints="1"/>
          </p:cNvSpPr>
          <p:nvPr/>
        </p:nvSpPr>
        <p:spPr bwMode="auto">
          <a:xfrm>
            <a:off x="2213937" y="1930915"/>
            <a:ext cx="2232667" cy="2376264"/>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solidFill>
            <a:srgbClr val="DF3E70"/>
          </a:solidFill>
          <a:ln>
            <a:solidFill>
              <a:srgbClr val="DF3E70"/>
            </a:solid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endParaRPr>
          </a:p>
        </p:txBody>
      </p:sp>
      <p:sp>
        <p:nvSpPr>
          <p:cNvPr id="9" name="Freeform 108"/>
          <p:cNvSpPr>
            <a:spLocks noEditPoints="1"/>
          </p:cNvSpPr>
          <p:nvPr/>
        </p:nvSpPr>
        <p:spPr bwMode="auto">
          <a:xfrm>
            <a:off x="4014137" y="1930915"/>
            <a:ext cx="2232667" cy="2376264"/>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solidFill>
            <a:srgbClr val="6FACBF"/>
          </a:solidFill>
          <a:ln>
            <a:solidFill>
              <a:srgbClr val="6FACBF"/>
            </a:solid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endParaRPr>
          </a:p>
        </p:txBody>
      </p:sp>
      <p:sp>
        <p:nvSpPr>
          <p:cNvPr id="10" name="Freeform 108"/>
          <p:cNvSpPr>
            <a:spLocks noEditPoints="1"/>
          </p:cNvSpPr>
          <p:nvPr/>
        </p:nvSpPr>
        <p:spPr bwMode="auto">
          <a:xfrm>
            <a:off x="5814337" y="1907474"/>
            <a:ext cx="2232667" cy="2376264"/>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solidFill>
            <a:srgbClr val="8ABC40"/>
          </a:solidFill>
          <a:ln>
            <a:solidFill>
              <a:srgbClr val="8ABC40"/>
            </a:solid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endParaRPr>
          </a:p>
        </p:txBody>
      </p:sp>
      <p:sp>
        <p:nvSpPr>
          <p:cNvPr id="11" name="Freeform 108"/>
          <p:cNvSpPr>
            <a:spLocks noEditPoints="1"/>
          </p:cNvSpPr>
          <p:nvPr/>
        </p:nvSpPr>
        <p:spPr bwMode="auto">
          <a:xfrm>
            <a:off x="7614537" y="1907474"/>
            <a:ext cx="2232667" cy="2376264"/>
          </a:xfrm>
          <a:custGeom>
            <a:avLst/>
            <a:gdLst>
              <a:gd name="T0" fmla="*/ 656 w 983"/>
              <a:gd name="T1" fmla="*/ 80 h 1046"/>
              <a:gd name="T2" fmla="*/ 729 w 983"/>
              <a:gd name="T3" fmla="*/ 67 h 1046"/>
              <a:gd name="T4" fmla="*/ 798 w 983"/>
              <a:gd name="T5" fmla="*/ 260 h 1046"/>
              <a:gd name="T6" fmla="*/ 895 w 983"/>
              <a:gd name="T7" fmla="*/ 601 h 1046"/>
              <a:gd name="T8" fmla="*/ 965 w 983"/>
              <a:gd name="T9" fmla="*/ 773 h 1046"/>
              <a:gd name="T10" fmla="*/ 831 w 983"/>
              <a:gd name="T11" fmla="*/ 833 h 1046"/>
              <a:gd name="T12" fmla="*/ 633 w 983"/>
              <a:gd name="T13" fmla="*/ 882 h 1046"/>
              <a:gd name="T14" fmla="*/ 206 w 983"/>
              <a:gd name="T15" fmla="*/ 1046 h 1046"/>
              <a:gd name="T16" fmla="*/ 164 w 983"/>
              <a:gd name="T17" fmla="*/ 951 h 1046"/>
              <a:gd name="T18" fmla="*/ 102 w 983"/>
              <a:gd name="T19" fmla="*/ 790 h 1046"/>
              <a:gd name="T20" fmla="*/ 49 w 983"/>
              <a:gd name="T21" fmla="*/ 623 h 1046"/>
              <a:gd name="T22" fmla="*/ 16 w 983"/>
              <a:gd name="T23" fmla="*/ 435 h 1046"/>
              <a:gd name="T24" fmla="*/ 131 w 983"/>
              <a:gd name="T25" fmla="*/ 234 h 1046"/>
              <a:gd name="T26" fmla="*/ 363 w 983"/>
              <a:gd name="T27" fmla="*/ 159 h 1046"/>
              <a:gd name="T28" fmla="*/ 394 w 983"/>
              <a:gd name="T29" fmla="*/ 17 h 1046"/>
              <a:gd name="T30" fmla="*/ 519 w 983"/>
              <a:gd name="T31" fmla="*/ 44 h 1046"/>
              <a:gd name="T32" fmla="*/ 463 w 983"/>
              <a:gd name="T33" fmla="*/ 209 h 1046"/>
              <a:gd name="T34" fmla="*/ 547 w 983"/>
              <a:gd name="T35" fmla="*/ 252 h 1046"/>
              <a:gd name="T36" fmla="*/ 509 w 983"/>
              <a:gd name="T37" fmla="*/ 366 h 1046"/>
              <a:gd name="T38" fmla="*/ 435 w 983"/>
              <a:gd name="T39" fmla="*/ 33 h 1046"/>
              <a:gd name="T40" fmla="*/ 529 w 983"/>
              <a:gd name="T41" fmla="*/ 114 h 1046"/>
              <a:gd name="T42" fmla="*/ 485 w 983"/>
              <a:gd name="T43" fmla="*/ 24 h 1046"/>
              <a:gd name="T44" fmla="*/ 382 w 983"/>
              <a:gd name="T45" fmla="*/ 82 h 1046"/>
              <a:gd name="T46" fmla="*/ 455 w 983"/>
              <a:gd name="T47" fmla="*/ 307 h 1046"/>
              <a:gd name="T48" fmla="*/ 561 w 983"/>
              <a:gd name="T49" fmla="*/ 383 h 1046"/>
              <a:gd name="T50" fmla="*/ 572 w 983"/>
              <a:gd name="T51" fmla="*/ 271 h 1046"/>
              <a:gd name="T52" fmla="*/ 501 w 983"/>
              <a:gd name="T53" fmla="*/ 114 h 1046"/>
              <a:gd name="T54" fmla="*/ 470 w 983"/>
              <a:gd name="T55" fmla="*/ 256 h 1046"/>
              <a:gd name="T56" fmla="*/ 501 w 983"/>
              <a:gd name="T57" fmla="*/ 83 h 1046"/>
              <a:gd name="T58" fmla="*/ 423 w 983"/>
              <a:gd name="T59" fmla="*/ 56 h 1046"/>
              <a:gd name="T60" fmla="*/ 424 w 983"/>
              <a:gd name="T61" fmla="*/ 143 h 1046"/>
              <a:gd name="T62" fmla="*/ 501 w 983"/>
              <a:gd name="T63" fmla="*/ 83 h 1046"/>
              <a:gd name="T64" fmla="*/ 637 w 983"/>
              <a:gd name="T65" fmla="*/ 98 h 1046"/>
              <a:gd name="T66" fmla="*/ 566 w 983"/>
              <a:gd name="T67" fmla="*/ 225 h 1046"/>
              <a:gd name="T68" fmla="*/ 520 w 983"/>
              <a:gd name="T69" fmla="*/ 396 h 1046"/>
              <a:gd name="T70" fmla="*/ 362 w 983"/>
              <a:gd name="T71" fmla="*/ 169 h 1046"/>
              <a:gd name="T72" fmla="*/ 219 w 983"/>
              <a:gd name="T73" fmla="*/ 210 h 1046"/>
              <a:gd name="T74" fmla="*/ 16 w 983"/>
              <a:gd name="T75" fmla="*/ 293 h 1046"/>
              <a:gd name="T76" fmla="*/ 72 w 983"/>
              <a:gd name="T77" fmla="*/ 657 h 1046"/>
              <a:gd name="T78" fmla="*/ 161 w 983"/>
              <a:gd name="T79" fmla="*/ 920 h 1046"/>
              <a:gd name="T80" fmla="*/ 642 w 983"/>
              <a:gd name="T81" fmla="*/ 870 h 1046"/>
              <a:gd name="T82" fmla="*/ 916 w 983"/>
              <a:gd name="T83" fmla="*/ 780 h 1046"/>
              <a:gd name="T84" fmla="*/ 897 w 983"/>
              <a:gd name="T85" fmla="*/ 635 h 1046"/>
              <a:gd name="T86" fmla="*/ 799 w 983"/>
              <a:gd name="T87" fmla="*/ 327 h 1046"/>
              <a:gd name="T88" fmla="*/ 759 w 983"/>
              <a:gd name="T89" fmla="*/ 79 h 1046"/>
              <a:gd name="T90" fmla="*/ 546 w 983"/>
              <a:gd name="T91" fmla="*/ 354 h 1046"/>
              <a:gd name="T92" fmla="*/ 458 w 983"/>
              <a:gd name="T93" fmla="*/ 140 h 1046"/>
              <a:gd name="T94" fmla="*/ 488 w 983"/>
              <a:gd name="T95" fmla="*/ 240 h 1046"/>
              <a:gd name="T96" fmla="*/ 484 w 983"/>
              <a:gd name="T97" fmla="*/ 298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1046">
                <a:moveTo>
                  <a:pt x="546" y="104"/>
                </a:moveTo>
                <a:cubicBezTo>
                  <a:pt x="572" y="99"/>
                  <a:pt x="602" y="89"/>
                  <a:pt x="631" y="82"/>
                </a:cubicBezTo>
                <a:cubicBezTo>
                  <a:pt x="639" y="80"/>
                  <a:pt x="648" y="81"/>
                  <a:pt x="656" y="80"/>
                </a:cubicBezTo>
                <a:cubicBezTo>
                  <a:pt x="659" y="80"/>
                  <a:pt x="662" y="77"/>
                  <a:pt x="666" y="77"/>
                </a:cubicBezTo>
                <a:cubicBezTo>
                  <a:pt x="674" y="75"/>
                  <a:pt x="683" y="78"/>
                  <a:pt x="691" y="77"/>
                </a:cubicBezTo>
                <a:cubicBezTo>
                  <a:pt x="702" y="75"/>
                  <a:pt x="717" y="69"/>
                  <a:pt x="729" y="67"/>
                </a:cubicBezTo>
                <a:cubicBezTo>
                  <a:pt x="744" y="64"/>
                  <a:pt x="759" y="66"/>
                  <a:pt x="774" y="69"/>
                </a:cubicBezTo>
                <a:cubicBezTo>
                  <a:pt x="779" y="98"/>
                  <a:pt x="790" y="145"/>
                  <a:pt x="785" y="168"/>
                </a:cubicBezTo>
                <a:cubicBezTo>
                  <a:pt x="790" y="202"/>
                  <a:pt x="788" y="235"/>
                  <a:pt x="798" y="260"/>
                </a:cubicBezTo>
                <a:cubicBezTo>
                  <a:pt x="803" y="297"/>
                  <a:pt x="810" y="337"/>
                  <a:pt x="816" y="374"/>
                </a:cubicBezTo>
                <a:cubicBezTo>
                  <a:pt x="823" y="413"/>
                  <a:pt x="837" y="447"/>
                  <a:pt x="849" y="480"/>
                </a:cubicBezTo>
                <a:cubicBezTo>
                  <a:pt x="864" y="522"/>
                  <a:pt x="877" y="563"/>
                  <a:pt x="895" y="601"/>
                </a:cubicBezTo>
                <a:cubicBezTo>
                  <a:pt x="919" y="650"/>
                  <a:pt x="952" y="695"/>
                  <a:pt x="973" y="747"/>
                </a:cubicBezTo>
                <a:cubicBezTo>
                  <a:pt x="979" y="752"/>
                  <a:pt x="983" y="759"/>
                  <a:pt x="980" y="765"/>
                </a:cubicBezTo>
                <a:cubicBezTo>
                  <a:pt x="978" y="770"/>
                  <a:pt x="971" y="770"/>
                  <a:pt x="965" y="773"/>
                </a:cubicBezTo>
                <a:cubicBezTo>
                  <a:pt x="956" y="777"/>
                  <a:pt x="945" y="785"/>
                  <a:pt x="932" y="789"/>
                </a:cubicBezTo>
                <a:cubicBezTo>
                  <a:pt x="908" y="797"/>
                  <a:pt x="883" y="808"/>
                  <a:pt x="865" y="818"/>
                </a:cubicBezTo>
                <a:cubicBezTo>
                  <a:pt x="856" y="823"/>
                  <a:pt x="839" y="825"/>
                  <a:pt x="831" y="833"/>
                </a:cubicBezTo>
                <a:cubicBezTo>
                  <a:pt x="789" y="838"/>
                  <a:pt x="729" y="860"/>
                  <a:pt x="681" y="871"/>
                </a:cubicBezTo>
                <a:cubicBezTo>
                  <a:pt x="677" y="871"/>
                  <a:pt x="678" y="875"/>
                  <a:pt x="676" y="876"/>
                </a:cubicBezTo>
                <a:cubicBezTo>
                  <a:pt x="662" y="874"/>
                  <a:pt x="648" y="880"/>
                  <a:pt x="633" y="882"/>
                </a:cubicBezTo>
                <a:cubicBezTo>
                  <a:pt x="566" y="894"/>
                  <a:pt x="496" y="902"/>
                  <a:pt x="433" y="930"/>
                </a:cubicBezTo>
                <a:cubicBezTo>
                  <a:pt x="390" y="949"/>
                  <a:pt x="345" y="963"/>
                  <a:pt x="307" y="982"/>
                </a:cubicBezTo>
                <a:cubicBezTo>
                  <a:pt x="269" y="1001"/>
                  <a:pt x="238" y="1027"/>
                  <a:pt x="206" y="1046"/>
                </a:cubicBezTo>
                <a:cubicBezTo>
                  <a:pt x="199" y="1037"/>
                  <a:pt x="196" y="1025"/>
                  <a:pt x="191" y="1014"/>
                </a:cubicBezTo>
                <a:cubicBezTo>
                  <a:pt x="185" y="1001"/>
                  <a:pt x="177" y="986"/>
                  <a:pt x="170" y="971"/>
                </a:cubicBezTo>
                <a:cubicBezTo>
                  <a:pt x="167" y="965"/>
                  <a:pt x="166" y="957"/>
                  <a:pt x="164" y="951"/>
                </a:cubicBezTo>
                <a:cubicBezTo>
                  <a:pt x="147" y="910"/>
                  <a:pt x="130" y="866"/>
                  <a:pt x="112" y="821"/>
                </a:cubicBezTo>
                <a:cubicBezTo>
                  <a:pt x="109" y="815"/>
                  <a:pt x="105" y="809"/>
                  <a:pt x="103" y="804"/>
                </a:cubicBezTo>
                <a:cubicBezTo>
                  <a:pt x="102" y="800"/>
                  <a:pt x="103" y="794"/>
                  <a:pt x="102" y="790"/>
                </a:cubicBezTo>
                <a:cubicBezTo>
                  <a:pt x="93" y="762"/>
                  <a:pt x="82" y="730"/>
                  <a:pt x="73" y="699"/>
                </a:cubicBezTo>
                <a:cubicBezTo>
                  <a:pt x="68" y="683"/>
                  <a:pt x="63" y="666"/>
                  <a:pt x="58" y="650"/>
                </a:cubicBezTo>
                <a:cubicBezTo>
                  <a:pt x="55" y="641"/>
                  <a:pt x="51" y="632"/>
                  <a:pt x="49" y="623"/>
                </a:cubicBezTo>
                <a:cubicBezTo>
                  <a:pt x="47" y="613"/>
                  <a:pt x="48" y="603"/>
                  <a:pt x="46" y="592"/>
                </a:cubicBezTo>
                <a:cubicBezTo>
                  <a:pt x="40" y="559"/>
                  <a:pt x="29" y="526"/>
                  <a:pt x="23" y="491"/>
                </a:cubicBezTo>
                <a:cubicBezTo>
                  <a:pt x="20" y="473"/>
                  <a:pt x="18" y="455"/>
                  <a:pt x="16" y="435"/>
                </a:cubicBezTo>
                <a:cubicBezTo>
                  <a:pt x="11" y="404"/>
                  <a:pt x="8" y="374"/>
                  <a:pt x="7" y="343"/>
                </a:cubicBezTo>
                <a:cubicBezTo>
                  <a:pt x="6" y="324"/>
                  <a:pt x="0" y="305"/>
                  <a:pt x="4" y="288"/>
                </a:cubicBezTo>
                <a:cubicBezTo>
                  <a:pt x="42" y="272"/>
                  <a:pt x="83" y="247"/>
                  <a:pt x="131" y="234"/>
                </a:cubicBezTo>
                <a:cubicBezTo>
                  <a:pt x="140" y="228"/>
                  <a:pt x="154" y="222"/>
                  <a:pt x="164" y="221"/>
                </a:cubicBezTo>
                <a:cubicBezTo>
                  <a:pt x="194" y="205"/>
                  <a:pt x="231" y="196"/>
                  <a:pt x="267" y="186"/>
                </a:cubicBezTo>
                <a:cubicBezTo>
                  <a:pt x="300" y="178"/>
                  <a:pt x="334" y="161"/>
                  <a:pt x="363" y="159"/>
                </a:cubicBezTo>
                <a:cubicBezTo>
                  <a:pt x="371" y="154"/>
                  <a:pt x="382" y="151"/>
                  <a:pt x="393" y="149"/>
                </a:cubicBezTo>
                <a:cubicBezTo>
                  <a:pt x="388" y="129"/>
                  <a:pt x="371" y="101"/>
                  <a:pt x="369" y="79"/>
                </a:cubicBezTo>
                <a:cubicBezTo>
                  <a:pt x="367" y="54"/>
                  <a:pt x="382" y="37"/>
                  <a:pt x="394" y="17"/>
                </a:cubicBezTo>
                <a:cubicBezTo>
                  <a:pt x="408" y="16"/>
                  <a:pt x="422" y="4"/>
                  <a:pt x="439" y="2"/>
                </a:cubicBezTo>
                <a:cubicBezTo>
                  <a:pt x="460" y="0"/>
                  <a:pt x="474" y="7"/>
                  <a:pt x="493" y="14"/>
                </a:cubicBezTo>
                <a:cubicBezTo>
                  <a:pt x="499" y="26"/>
                  <a:pt x="511" y="33"/>
                  <a:pt x="519" y="44"/>
                </a:cubicBezTo>
                <a:cubicBezTo>
                  <a:pt x="530" y="62"/>
                  <a:pt x="533" y="86"/>
                  <a:pt x="546" y="104"/>
                </a:cubicBezTo>
                <a:close/>
                <a:moveTo>
                  <a:pt x="483" y="254"/>
                </a:moveTo>
                <a:cubicBezTo>
                  <a:pt x="476" y="241"/>
                  <a:pt x="469" y="224"/>
                  <a:pt x="463" y="209"/>
                </a:cubicBezTo>
                <a:cubicBezTo>
                  <a:pt x="453" y="186"/>
                  <a:pt x="445" y="162"/>
                  <a:pt x="447" y="137"/>
                </a:cubicBezTo>
                <a:cubicBezTo>
                  <a:pt x="455" y="124"/>
                  <a:pt x="469" y="121"/>
                  <a:pt x="488" y="125"/>
                </a:cubicBezTo>
                <a:cubicBezTo>
                  <a:pt x="509" y="154"/>
                  <a:pt x="533" y="211"/>
                  <a:pt x="547" y="252"/>
                </a:cubicBezTo>
                <a:cubicBezTo>
                  <a:pt x="558" y="282"/>
                  <a:pt x="583" y="334"/>
                  <a:pt x="562" y="357"/>
                </a:cubicBezTo>
                <a:cubicBezTo>
                  <a:pt x="560" y="359"/>
                  <a:pt x="547" y="371"/>
                  <a:pt x="540" y="372"/>
                </a:cubicBezTo>
                <a:cubicBezTo>
                  <a:pt x="532" y="373"/>
                  <a:pt x="514" y="370"/>
                  <a:pt x="509" y="366"/>
                </a:cubicBezTo>
                <a:cubicBezTo>
                  <a:pt x="503" y="362"/>
                  <a:pt x="503" y="353"/>
                  <a:pt x="498" y="349"/>
                </a:cubicBezTo>
                <a:cubicBezTo>
                  <a:pt x="457" y="259"/>
                  <a:pt x="412" y="180"/>
                  <a:pt x="397" y="64"/>
                </a:cubicBezTo>
                <a:cubicBezTo>
                  <a:pt x="405" y="49"/>
                  <a:pt x="420" y="41"/>
                  <a:pt x="435" y="33"/>
                </a:cubicBezTo>
                <a:cubicBezTo>
                  <a:pt x="454" y="31"/>
                  <a:pt x="470" y="39"/>
                  <a:pt x="485" y="44"/>
                </a:cubicBezTo>
                <a:cubicBezTo>
                  <a:pt x="494" y="58"/>
                  <a:pt x="506" y="69"/>
                  <a:pt x="514" y="84"/>
                </a:cubicBezTo>
                <a:cubicBezTo>
                  <a:pt x="519" y="94"/>
                  <a:pt x="520" y="107"/>
                  <a:pt x="529" y="114"/>
                </a:cubicBezTo>
                <a:cubicBezTo>
                  <a:pt x="530" y="110"/>
                  <a:pt x="532" y="114"/>
                  <a:pt x="534" y="112"/>
                </a:cubicBezTo>
                <a:cubicBezTo>
                  <a:pt x="529" y="83"/>
                  <a:pt x="515" y="64"/>
                  <a:pt x="501" y="39"/>
                </a:cubicBezTo>
                <a:cubicBezTo>
                  <a:pt x="495" y="36"/>
                  <a:pt x="489" y="31"/>
                  <a:pt x="485" y="24"/>
                </a:cubicBezTo>
                <a:cubicBezTo>
                  <a:pt x="475" y="20"/>
                  <a:pt x="460" y="12"/>
                  <a:pt x="443" y="14"/>
                </a:cubicBezTo>
                <a:cubicBezTo>
                  <a:pt x="430" y="16"/>
                  <a:pt x="415" y="23"/>
                  <a:pt x="400" y="28"/>
                </a:cubicBezTo>
                <a:cubicBezTo>
                  <a:pt x="387" y="40"/>
                  <a:pt x="377" y="59"/>
                  <a:pt x="382" y="82"/>
                </a:cubicBezTo>
                <a:cubicBezTo>
                  <a:pt x="391" y="102"/>
                  <a:pt x="395" y="127"/>
                  <a:pt x="404" y="148"/>
                </a:cubicBezTo>
                <a:cubicBezTo>
                  <a:pt x="407" y="170"/>
                  <a:pt x="416" y="183"/>
                  <a:pt x="417" y="201"/>
                </a:cubicBezTo>
                <a:cubicBezTo>
                  <a:pt x="432" y="236"/>
                  <a:pt x="440" y="274"/>
                  <a:pt x="455" y="307"/>
                </a:cubicBezTo>
                <a:cubicBezTo>
                  <a:pt x="467" y="334"/>
                  <a:pt x="485" y="365"/>
                  <a:pt x="505" y="382"/>
                </a:cubicBezTo>
                <a:cubicBezTo>
                  <a:pt x="514" y="382"/>
                  <a:pt x="520" y="387"/>
                  <a:pt x="530" y="388"/>
                </a:cubicBezTo>
                <a:cubicBezTo>
                  <a:pt x="538" y="384"/>
                  <a:pt x="554" y="385"/>
                  <a:pt x="561" y="383"/>
                </a:cubicBezTo>
                <a:cubicBezTo>
                  <a:pt x="562" y="378"/>
                  <a:pt x="569" y="376"/>
                  <a:pt x="575" y="373"/>
                </a:cubicBezTo>
                <a:cubicBezTo>
                  <a:pt x="592" y="351"/>
                  <a:pt x="583" y="321"/>
                  <a:pt x="576" y="293"/>
                </a:cubicBezTo>
                <a:cubicBezTo>
                  <a:pt x="574" y="285"/>
                  <a:pt x="575" y="278"/>
                  <a:pt x="572" y="271"/>
                </a:cubicBezTo>
                <a:cubicBezTo>
                  <a:pt x="562" y="240"/>
                  <a:pt x="546" y="205"/>
                  <a:pt x="536" y="181"/>
                </a:cubicBezTo>
                <a:cubicBezTo>
                  <a:pt x="529" y="163"/>
                  <a:pt x="520" y="146"/>
                  <a:pt x="511" y="132"/>
                </a:cubicBezTo>
                <a:cubicBezTo>
                  <a:pt x="508" y="125"/>
                  <a:pt x="504" y="117"/>
                  <a:pt x="501" y="114"/>
                </a:cubicBezTo>
                <a:cubicBezTo>
                  <a:pt x="482" y="93"/>
                  <a:pt x="450" y="108"/>
                  <a:pt x="434" y="125"/>
                </a:cubicBezTo>
                <a:cubicBezTo>
                  <a:pt x="425" y="160"/>
                  <a:pt x="440" y="190"/>
                  <a:pt x="452" y="220"/>
                </a:cubicBezTo>
                <a:cubicBezTo>
                  <a:pt x="456" y="232"/>
                  <a:pt x="463" y="245"/>
                  <a:pt x="470" y="256"/>
                </a:cubicBezTo>
                <a:cubicBezTo>
                  <a:pt x="477" y="267"/>
                  <a:pt x="482" y="285"/>
                  <a:pt x="494" y="283"/>
                </a:cubicBezTo>
                <a:cubicBezTo>
                  <a:pt x="498" y="274"/>
                  <a:pt x="488" y="264"/>
                  <a:pt x="483" y="254"/>
                </a:cubicBezTo>
                <a:close/>
                <a:moveTo>
                  <a:pt x="501" y="83"/>
                </a:moveTo>
                <a:cubicBezTo>
                  <a:pt x="496" y="73"/>
                  <a:pt x="485" y="58"/>
                  <a:pt x="478" y="53"/>
                </a:cubicBezTo>
                <a:cubicBezTo>
                  <a:pt x="468" y="47"/>
                  <a:pt x="448" y="41"/>
                  <a:pt x="438" y="44"/>
                </a:cubicBezTo>
                <a:cubicBezTo>
                  <a:pt x="432" y="46"/>
                  <a:pt x="428" y="53"/>
                  <a:pt x="423" y="56"/>
                </a:cubicBezTo>
                <a:cubicBezTo>
                  <a:pt x="417" y="59"/>
                  <a:pt x="409" y="60"/>
                  <a:pt x="407" y="68"/>
                </a:cubicBezTo>
                <a:cubicBezTo>
                  <a:pt x="405" y="75"/>
                  <a:pt x="407" y="88"/>
                  <a:pt x="408" y="94"/>
                </a:cubicBezTo>
                <a:cubicBezTo>
                  <a:pt x="411" y="111"/>
                  <a:pt x="419" y="129"/>
                  <a:pt x="424" y="143"/>
                </a:cubicBezTo>
                <a:cubicBezTo>
                  <a:pt x="422" y="113"/>
                  <a:pt x="451" y="96"/>
                  <a:pt x="475" y="95"/>
                </a:cubicBezTo>
                <a:cubicBezTo>
                  <a:pt x="492" y="95"/>
                  <a:pt x="502" y="107"/>
                  <a:pt x="513" y="114"/>
                </a:cubicBezTo>
                <a:cubicBezTo>
                  <a:pt x="508" y="101"/>
                  <a:pt x="509" y="95"/>
                  <a:pt x="501" y="83"/>
                </a:cubicBezTo>
                <a:close/>
                <a:moveTo>
                  <a:pt x="724" y="83"/>
                </a:moveTo>
                <a:cubicBezTo>
                  <a:pt x="712" y="89"/>
                  <a:pt x="695" y="86"/>
                  <a:pt x="679" y="88"/>
                </a:cubicBezTo>
                <a:cubicBezTo>
                  <a:pt x="664" y="90"/>
                  <a:pt x="649" y="97"/>
                  <a:pt x="637" y="98"/>
                </a:cubicBezTo>
                <a:cubicBezTo>
                  <a:pt x="630" y="99"/>
                  <a:pt x="624" y="97"/>
                  <a:pt x="617" y="98"/>
                </a:cubicBezTo>
                <a:cubicBezTo>
                  <a:pt x="583" y="104"/>
                  <a:pt x="554" y="118"/>
                  <a:pt x="520" y="127"/>
                </a:cubicBezTo>
                <a:cubicBezTo>
                  <a:pt x="537" y="150"/>
                  <a:pt x="551" y="192"/>
                  <a:pt x="566" y="225"/>
                </a:cubicBezTo>
                <a:cubicBezTo>
                  <a:pt x="578" y="275"/>
                  <a:pt x="609" y="334"/>
                  <a:pt x="590" y="381"/>
                </a:cubicBezTo>
                <a:cubicBezTo>
                  <a:pt x="575" y="393"/>
                  <a:pt x="552" y="393"/>
                  <a:pt x="531" y="401"/>
                </a:cubicBezTo>
                <a:cubicBezTo>
                  <a:pt x="528" y="399"/>
                  <a:pt x="523" y="398"/>
                  <a:pt x="520" y="396"/>
                </a:cubicBezTo>
                <a:cubicBezTo>
                  <a:pt x="493" y="395"/>
                  <a:pt x="479" y="372"/>
                  <a:pt x="469" y="353"/>
                </a:cubicBezTo>
                <a:cubicBezTo>
                  <a:pt x="438" y="297"/>
                  <a:pt x="413" y="219"/>
                  <a:pt x="397" y="159"/>
                </a:cubicBezTo>
                <a:cubicBezTo>
                  <a:pt x="384" y="161"/>
                  <a:pt x="372" y="166"/>
                  <a:pt x="362" y="169"/>
                </a:cubicBezTo>
                <a:cubicBezTo>
                  <a:pt x="344" y="174"/>
                  <a:pt x="333" y="178"/>
                  <a:pt x="320" y="181"/>
                </a:cubicBezTo>
                <a:cubicBezTo>
                  <a:pt x="308" y="184"/>
                  <a:pt x="297" y="189"/>
                  <a:pt x="286" y="193"/>
                </a:cubicBezTo>
                <a:cubicBezTo>
                  <a:pt x="264" y="200"/>
                  <a:pt x="241" y="203"/>
                  <a:pt x="219" y="210"/>
                </a:cubicBezTo>
                <a:cubicBezTo>
                  <a:pt x="205" y="214"/>
                  <a:pt x="192" y="222"/>
                  <a:pt x="179" y="227"/>
                </a:cubicBezTo>
                <a:cubicBezTo>
                  <a:pt x="143" y="241"/>
                  <a:pt x="107" y="251"/>
                  <a:pt x="72" y="270"/>
                </a:cubicBezTo>
                <a:cubicBezTo>
                  <a:pt x="52" y="271"/>
                  <a:pt x="37" y="289"/>
                  <a:pt x="16" y="293"/>
                </a:cubicBezTo>
                <a:cubicBezTo>
                  <a:pt x="15" y="350"/>
                  <a:pt x="20" y="408"/>
                  <a:pt x="31" y="472"/>
                </a:cubicBezTo>
                <a:cubicBezTo>
                  <a:pt x="35" y="496"/>
                  <a:pt x="46" y="519"/>
                  <a:pt x="49" y="545"/>
                </a:cubicBezTo>
                <a:cubicBezTo>
                  <a:pt x="54" y="583"/>
                  <a:pt x="61" y="620"/>
                  <a:pt x="72" y="657"/>
                </a:cubicBezTo>
                <a:cubicBezTo>
                  <a:pt x="83" y="695"/>
                  <a:pt x="90" y="734"/>
                  <a:pt x="102" y="769"/>
                </a:cubicBezTo>
                <a:cubicBezTo>
                  <a:pt x="111" y="798"/>
                  <a:pt x="123" y="827"/>
                  <a:pt x="134" y="853"/>
                </a:cubicBezTo>
                <a:cubicBezTo>
                  <a:pt x="144" y="877"/>
                  <a:pt x="153" y="898"/>
                  <a:pt x="161" y="920"/>
                </a:cubicBezTo>
                <a:cubicBezTo>
                  <a:pt x="176" y="960"/>
                  <a:pt x="192" y="1000"/>
                  <a:pt x="212" y="1033"/>
                </a:cubicBezTo>
                <a:cubicBezTo>
                  <a:pt x="268" y="984"/>
                  <a:pt x="343" y="959"/>
                  <a:pt x="409" y="930"/>
                </a:cubicBezTo>
                <a:cubicBezTo>
                  <a:pt x="480" y="899"/>
                  <a:pt x="564" y="889"/>
                  <a:pt x="642" y="870"/>
                </a:cubicBezTo>
                <a:cubicBezTo>
                  <a:pt x="678" y="861"/>
                  <a:pt x="705" y="852"/>
                  <a:pt x="735" y="843"/>
                </a:cubicBezTo>
                <a:cubicBezTo>
                  <a:pt x="767" y="833"/>
                  <a:pt x="800" y="826"/>
                  <a:pt x="830" y="814"/>
                </a:cubicBezTo>
                <a:cubicBezTo>
                  <a:pt x="860" y="803"/>
                  <a:pt x="887" y="788"/>
                  <a:pt x="916" y="780"/>
                </a:cubicBezTo>
                <a:cubicBezTo>
                  <a:pt x="927" y="768"/>
                  <a:pt x="951" y="764"/>
                  <a:pt x="965" y="757"/>
                </a:cubicBezTo>
                <a:cubicBezTo>
                  <a:pt x="960" y="735"/>
                  <a:pt x="944" y="721"/>
                  <a:pt x="933" y="702"/>
                </a:cubicBezTo>
                <a:cubicBezTo>
                  <a:pt x="921" y="678"/>
                  <a:pt x="907" y="657"/>
                  <a:pt x="897" y="635"/>
                </a:cubicBezTo>
                <a:cubicBezTo>
                  <a:pt x="875" y="584"/>
                  <a:pt x="854" y="535"/>
                  <a:pt x="838" y="483"/>
                </a:cubicBezTo>
                <a:cubicBezTo>
                  <a:pt x="830" y="459"/>
                  <a:pt x="820" y="436"/>
                  <a:pt x="814" y="412"/>
                </a:cubicBezTo>
                <a:cubicBezTo>
                  <a:pt x="807" y="385"/>
                  <a:pt x="804" y="356"/>
                  <a:pt x="799" y="327"/>
                </a:cubicBezTo>
                <a:cubicBezTo>
                  <a:pt x="795" y="301"/>
                  <a:pt x="788" y="274"/>
                  <a:pt x="783" y="246"/>
                </a:cubicBezTo>
                <a:cubicBezTo>
                  <a:pt x="772" y="189"/>
                  <a:pt x="780" y="133"/>
                  <a:pt x="762" y="79"/>
                </a:cubicBezTo>
                <a:cubicBezTo>
                  <a:pt x="761" y="79"/>
                  <a:pt x="760" y="79"/>
                  <a:pt x="759" y="79"/>
                </a:cubicBezTo>
                <a:cubicBezTo>
                  <a:pt x="741" y="81"/>
                  <a:pt x="738" y="86"/>
                  <a:pt x="724" y="83"/>
                </a:cubicBezTo>
                <a:close/>
                <a:moveTo>
                  <a:pt x="527" y="362"/>
                </a:moveTo>
                <a:cubicBezTo>
                  <a:pt x="534" y="363"/>
                  <a:pt x="547" y="357"/>
                  <a:pt x="546" y="354"/>
                </a:cubicBezTo>
                <a:cubicBezTo>
                  <a:pt x="558" y="347"/>
                  <a:pt x="560" y="329"/>
                  <a:pt x="559" y="315"/>
                </a:cubicBezTo>
                <a:cubicBezTo>
                  <a:pt x="533" y="254"/>
                  <a:pt x="517" y="185"/>
                  <a:pt x="481" y="137"/>
                </a:cubicBezTo>
                <a:cubicBezTo>
                  <a:pt x="469" y="135"/>
                  <a:pt x="462" y="133"/>
                  <a:pt x="458" y="140"/>
                </a:cubicBezTo>
                <a:cubicBezTo>
                  <a:pt x="462" y="140"/>
                  <a:pt x="458" y="141"/>
                  <a:pt x="458" y="141"/>
                </a:cubicBezTo>
                <a:cubicBezTo>
                  <a:pt x="453" y="175"/>
                  <a:pt x="471" y="193"/>
                  <a:pt x="479" y="219"/>
                </a:cubicBezTo>
                <a:cubicBezTo>
                  <a:pt x="482" y="229"/>
                  <a:pt x="485" y="232"/>
                  <a:pt x="488" y="240"/>
                </a:cubicBezTo>
                <a:cubicBezTo>
                  <a:pt x="489" y="243"/>
                  <a:pt x="489" y="247"/>
                  <a:pt x="490" y="250"/>
                </a:cubicBezTo>
                <a:cubicBezTo>
                  <a:pt x="498" y="266"/>
                  <a:pt x="521" y="279"/>
                  <a:pt x="503" y="295"/>
                </a:cubicBezTo>
                <a:cubicBezTo>
                  <a:pt x="498" y="293"/>
                  <a:pt x="490" y="297"/>
                  <a:pt x="484" y="298"/>
                </a:cubicBezTo>
                <a:cubicBezTo>
                  <a:pt x="496" y="315"/>
                  <a:pt x="505" y="359"/>
                  <a:pt x="527" y="362"/>
                </a:cubicBezTo>
                <a:close/>
              </a:path>
            </a:pathLst>
          </a:custGeom>
          <a:solidFill>
            <a:srgbClr val="E0AC2B"/>
          </a:solidFill>
          <a:ln>
            <a:solidFill>
              <a:srgbClr val="E0AC2B"/>
            </a:solid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black"/>
              </a:solidFill>
              <a:effectLst/>
              <a:uLnTx/>
              <a:uFillTx/>
              <a:latin typeface="Calibri" panose="020F0502020204030204"/>
              <a:ea typeface="宋体" panose="02010600030101010101" pitchFamily="2" charset="-122"/>
            </a:endParaRPr>
          </a:p>
        </p:txBody>
      </p:sp>
      <p:sp>
        <p:nvSpPr>
          <p:cNvPr id="12" name="矩形 11"/>
          <p:cNvSpPr/>
          <p:nvPr/>
        </p:nvSpPr>
        <p:spPr>
          <a:xfrm>
            <a:off x="2461379" y="5060013"/>
            <a:ext cx="7529841" cy="307777"/>
          </a:xfrm>
          <a:prstGeom prst="rect">
            <a:avLst/>
          </a:prstGeom>
        </p:spPr>
        <p:txBody>
          <a:bodyPr wrap="square">
            <a:spAutoFit/>
          </a:bodyPr>
          <a:lstStyle/>
          <a:p>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3" name="文本框 12"/>
          <p:cNvSpPr txBox="1"/>
          <p:nvPr/>
        </p:nvSpPr>
        <p:spPr>
          <a:xfrm>
            <a:off x="2476635" y="4667219"/>
            <a:ext cx="2654530" cy="369332"/>
          </a:xfrm>
          <a:prstGeom prst="rect">
            <a:avLst/>
          </a:prstGeom>
          <a:noFill/>
        </p:spPr>
        <p:txBody>
          <a:bodyPr wrap="square" rtlCol="0">
            <a:spAutoFit/>
          </a:bodyPr>
          <a:lstStyle>
            <a:defPPr>
              <a:defRPr lang="zh-CN"/>
            </a:defPPr>
            <a:lvl1pPr algn="ctr">
              <a:defRPr sz="3200" b="1">
                <a:solidFill>
                  <a:srgbClr val="808080"/>
                </a:solidFill>
                <a:latin typeface="微软雅黑" panose="020B0503020204020204" pitchFamily="34" charset="-122"/>
                <a:ea typeface="微软雅黑" panose="020B0503020204020204" pitchFamily="34" charset="-122"/>
              </a:defRPr>
            </a:lvl1pPr>
          </a:lstStyle>
          <a:p>
            <a:pPr marL="0" marR="0" lvl="0" indent="0" algn="l" defTabSz="91440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单击输入标题文字</a:t>
            </a:r>
          </a:p>
        </p:txBody>
      </p:sp>
      <p:sp>
        <p:nvSpPr>
          <p:cNvPr id="14" name="文本框 13"/>
          <p:cNvSpPr txBox="1"/>
          <p:nvPr/>
        </p:nvSpPr>
        <p:spPr>
          <a:xfrm>
            <a:off x="2776272" y="2934381"/>
            <a:ext cx="1097280" cy="384810"/>
          </a:xfrm>
          <a:prstGeom prst="rect">
            <a:avLst/>
          </a:prstGeom>
          <a:noFill/>
        </p:spPr>
        <p:txBody>
          <a:bodyPr wrap="none" rtlCol="0">
            <a:spAutoFit/>
          </a:bodyPr>
          <a:lstStyle/>
          <a:p>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rPr>
              <a:t>商务简约</a:t>
            </a:r>
            <a:endParaRPr lang="zh-CN" altLang="en-US"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5" name="文本框 14"/>
          <p:cNvSpPr txBox="1"/>
          <p:nvPr/>
        </p:nvSpPr>
        <p:spPr>
          <a:xfrm>
            <a:off x="8189859" y="2937004"/>
            <a:ext cx="1097280" cy="384810"/>
          </a:xfrm>
          <a:prstGeom prst="rect">
            <a:avLst/>
          </a:prstGeom>
          <a:noFill/>
        </p:spPr>
        <p:txBody>
          <a:bodyPr wrap="none" rtlCol="0">
            <a:spAutoFit/>
          </a:bodyPr>
          <a:lstStyle/>
          <a:p>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rPr>
              <a:t>商务简约</a:t>
            </a:r>
            <a:endParaRPr lang="zh-CN" altLang="en-US"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6" name="文本框 15"/>
          <p:cNvSpPr txBox="1"/>
          <p:nvPr/>
        </p:nvSpPr>
        <p:spPr>
          <a:xfrm>
            <a:off x="6363686" y="2934381"/>
            <a:ext cx="1097280" cy="384810"/>
          </a:xfrm>
          <a:prstGeom prst="rect">
            <a:avLst/>
          </a:prstGeom>
          <a:noFill/>
        </p:spPr>
        <p:txBody>
          <a:bodyPr wrap="none" rtlCol="0">
            <a:spAutoFit/>
          </a:bodyPr>
          <a:lstStyle/>
          <a:p>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rPr>
              <a:t>商务简约</a:t>
            </a:r>
            <a:endParaRPr lang="zh-CN" altLang="en-US"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7" name="文本框 16"/>
          <p:cNvSpPr txBox="1"/>
          <p:nvPr/>
        </p:nvSpPr>
        <p:spPr>
          <a:xfrm>
            <a:off x="4454941" y="2934381"/>
            <a:ext cx="1097280" cy="384810"/>
          </a:xfrm>
          <a:prstGeom prst="rect">
            <a:avLst/>
          </a:prstGeom>
          <a:noFill/>
        </p:spPr>
        <p:txBody>
          <a:bodyPr wrap="none" rtlCol="0">
            <a:spAutoFit/>
          </a:bodyPr>
          <a:lstStyle/>
          <a:p>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rPr>
              <a:t>商务简约</a:t>
            </a:r>
            <a:endParaRPr lang="zh-CN" altLang="en-US" dirty="0">
              <a:solidFill>
                <a:schemeClr val="tx1">
                  <a:lumMod val="65000"/>
                  <a:lumOff val="35000"/>
                </a:schemeClr>
              </a:solidFill>
              <a:latin typeface="微软雅黑" panose="020B0503020204020204" pitchFamily="34" charset="-122"/>
              <a:ea typeface="微软雅黑" panose="020B0503020204020204" pitchFamily="34" charset="-122"/>
            </a:endParaRPr>
          </a:p>
        </p:txBody>
      </p:sp>
      <p:grpSp>
        <p:nvGrpSpPr>
          <p:cNvPr id="18" name="组合 17"/>
          <p:cNvGrpSpPr/>
          <p:nvPr/>
        </p:nvGrpSpPr>
        <p:grpSpPr>
          <a:xfrm>
            <a:off x="92414" y="95498"/>
            <a:ext cx="3852026" cy="589440"/>
            <a:chOff x="269696" y="300771"/>
            <a:chExt cx="4183942" cy="640230"/>
          </a:xfrm>
        </p:grpSpPr>
        <p:grpSp>
          <p:nvGrpSpPr>
            <p:cNvPr id="19" name="组合 18"/>
            <p:cNvGrpSpPr/>
            <p:nvPr/>
          </p:nvGrpSpPr>
          <p:grpSpPr>
            <a:xfrm>
              <a:off x="269696" y="300771"/>
              <a:ext cx="1204541" cy="492332"/>
              <a:chOff x="3494088" y="1354138"/>
              <a:chExt cx="1176338" cy="385763"/>
            </a:xfrm>
          </p:grpSpPr>
          <p:sp>
            <p:nvSpPr>
              <p:cNvPr id="21"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2"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3"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20" name="文本框 19"/>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Effect transition="in" filter="fade">
                                      <p:cBhvr>
                                        <p:cTn id="9" dur="500"/>
                                        <p:tgtEl>
                                          <p:spTgt spid="13"/>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ppt_w</p:attrName>
                                        </p:attrNameLst>
                                      </p:cBhvr>
                                      <p:tavLst>
                                        <p:tav tm="0">
                                          <p:val>
                                            <p:fltVal val="0"/>
                                          </p:val>
                                        </p:tav>
                                        <p:tav tm="100000">
                                          <p:val>
                                            <p:strVal val="#ppt_w"/>
                                          </p:val>
                                        </p:tav>
                                      </p:tavLst>
                                    </p:anim>
                                    <p:anim calcmode="lin" valueType="num">
                                      <p:cBhvr>
                                        <p:cTn id="14" dur="500" fill="hold"/>
                                        <p:tgtEl>
                                          <p:spTgt spid="12"/>
                                        </p:tgtEl>
                                        <p:attrNameLst>
                                          <p:attrName>ppt_h</p:attrName>
                                        </p:attrNameLst>
                                      </p:cBhvr>
                                      <p:tavLst>
                                        <p:tav tm="0">
                                          <p:val>
                                            <p:fltVal val="0"/>
                                          </p:val>
                                        </p:tav>
                                        <p:tav tm="100000">
                                          <p:val>
                                            <p:strVal val="#ppt_h"/>
                                          </p:val>
                                        </p:tav>
                                      </p:tavLst>
                                    </p:anim>
                                    <p:animEffect transition="in" filter="fade">
                                      <p:cBhvr>
                                        <p:cTn id="15" dur="500"/>
                                        <p:tgtEl>
                                          <p:spTgt spid="12"/>
                                        </p:tgtEl>
                                      </p:cBhvr>
                                    </p:animEffect>
                                  </p:childTnLst>
                                </p:cTn>
                              </p:par>
                            </p:childTnLst>
                          </p:cTn>
                        </p:par>
                        <p:par>
                          <p:cTn id="16" fill="hold">
                            <p:stCondLst>
                              <p:cond delay="1000"/>
                            </p:stCondLst>
                            <p:childTnLst>
                              <p:par>
                                <p:cTn id="17" presetID="2" presetClass="entr" presetSubtype="4"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ppt_x"/>
                                          </p:val>
                                        </p:tav>
                                        <p:tav tm="100000">
                                          <p:val>
                                            <p:strVal val="#ppt_x"/>
                                          </p:val>
                                        </p:tav>
                                      </p:tavLst>
                                    </p:anim>
                                    <p:anim calcmode="lin" valueType="num">
                                      <p:cBhvr additive="base">
                                        <p:cTn id="20" dur="5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fill="hold"/>
                                        <p:tgtEl>
                                          <p:spTgt spid="9"/>
                                        </p:tgtEl>
                                        <p:attrNameLst>
                                          <p:attrName>ppt_x</p:attrName>
                                        </p:attrNameLst>
                                      </p:cBhvr>
                                      <p:tavLst>
                                        <p:tav tm="0">
                                          <p:val>
                                            <p:strVal val="#ppt_x"/>
                                          </p:val>
                                        </p:tav>
                                        <p:tav tm="100000">
                                          <p:val>
                                            <p:strVal val="#ppt_x"/>
                                          </p:val>
                                        </p:tav>
                                      </p:tavLst>
                                    </p:anim>
                                    <p:anim calcmode="lin" valueType="num">
                                      <p:cBhvr additive="base">
                                        <p:cTn id="24" dur="500" fill="hold"/>
                                        <p:tgtEl>
                                          <p:spTgt spid="9"/>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500" fill="hold"/>
                                        <p:tgtEl>
                                          <p:spTgt spid="10"/>
                                        </p:tgtEl>
                                        <p:attrNameLst>
                                          <p:attrName>ppt_x</p:attrName>
                                        </p:attrNameLst>
                                      </p:cBhvr>
                                      <p:tavLst>
                                        <p:tav tm="0">
                                          <p:val>
                                            <p:strVal val="#ppt_x"/>
                                          </p:val>
                                        </p:tav>
                                        <p:tav tm="100000">
                                          <p:val>
                                            <p:strVal val="#ppt_x"/>
                                          </p:val>
                                        </p:tav>
                                      </p:tavLst>
                                    </p:anim>
                                    <p:anim calcmode="lin" valueType="num">
                                      <p:cBhvr additive="base">
                                        <p:cTn id="28" dur="500" fill="hold"/>
                                        <p:tgtEl>
                                          <p:spTgt spid="10"/>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ppt_x"/>
                                          </p:val>
                                        </p:tav>
                                        <p:tav tm="100000">
                                          <p:val>
                                            <p:strVal val="#ppt_x"/>
                                          </p:val>
                                        </p:tav>
                                      </p:tavLst>
                                    </p:anim>
                                    <p:anim calcmode="lin" valueType="num">
                                      <p:cBhvr additive="base">
                                        <p:cTn id="3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p:bldP spid="1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44"/>
          <p:cNvGrpSpPr/>
          <p:nvPr/>
        </p:nvGrpSpPr>
        <p:grpSpPr>
          <a:xfrm>
            <a:off x="3270544" y="2512465"/>
            <a:ext cx="611401" cy="686705"/>
            <a:chOff x="0" y="0"/>
            <a:chExt cx="807366" cy="906807"/>
          </a:xfrm>
        </p:grpSpPr>
        <p:sp>
          <p:nvSpPr>
            <p:cNvPr id="9" name="Shape 42"/>
            <p:cNvSpPr/>
            <p:nvPr/>
          </p:nvSpPr>
          <p:spPr>
            <a:xfrm>
              <a:off x="-1" y="101600"/>
              <a:ext cx="792823" cy="805208"/>
            </a:xfrm>
            <a:custGeom>
              <a:avLst/>
              <a:gdLst/>
              <a:ahLst/>
              <a:cxnLst>
                <a:cxn ang="0">
                  <a:pos x="wd2" y="hd2"/>
                </a:cxn>
                <a:cxn ang="5400000">
                  <a:pos x="wd2" y="hd2"/>
                </a:cxn>
                <a:cxn ang="10800000">
                  <a:pos x="wd2" y="hd2"/>
                </a:cxn>
                <a:cxn ang="16200000">
                  <a:pos x="wd2" y="hd2"/>
                </a:cxn>
              </a:cxnLst>
              <a:rect l="0" t="0" r="r" b="b"/>
              <a:pathLst>
                <a:path w="19846" h="19829" extrusionOk="0">
                  <a:moveTo>
                    <a:pt x="13770" y="824"/>
                  </a:moveTo>
                  <a:cubicBezTo>
                    <a:pt x="8089" y="-376"/>
                    <a:pt x="1804" y="-1265"/>
                    <a:pt x="353" y="5681"/>
                  </a:cubicBezTo>
                  <a:cubicBezTo>
                    <a:pt x="-441" y="9482"/>
                    <a:pt x="-115" y="16268"/>
                    <a:pt x="3660" y="18583"/>
                  </a:cubicBezTo>
                  <a:cubicBezTo>
                    <a:pt x="6516" y="20335"/>
                    <a:pt x="12966" y="20052"/>
                    <a:pt x="15977" y="18892"/>
                  </a:cubicBezTo>
                  <a:cubicBezTo>
                    <a:pt x="21159" y="16897"/>
                    <a:pt x="19879" y="11191"/>
                    <a:pt x="19174" y="6766"/>
                  </a:cubicBez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10" name="Shape 43"/>
            <p:cNvSpPr/>
            <p:nvPr/>
          </p:nvSpPr>
          <p:spPr>
            <a:xfrm>
              <a:off x="165100" y="-1"/>
              <a:ext cx="642267" cy="718972"/>
            </a:xfrm>
            <a:custGeom>
              <a:avLst/>
              <a:gdLst/>
              <a:ahLst/>
              <a:cxnLst>
                <a:cxn ang="0">
                  <a:pos x="wd2" y="hd2"/>
                </a:cxn>
                <a:cxn ang="5400000">
                  <a:pos x="wd2" y="hd2"/>
                </a:cxn>
                <a:cxn ang="10800000">
                  <a:pos x="wd2" y="hd2"/>
                </a:cxn>
                <a:cxn ang="16200000">
                  <a:pos x="wd2" y="hd2"/>
                </a:cxn>
              </a:cxnLst>
              <a:rect l="0" t="0" r="r" b="b"/>
              <a:pathLst>
                <a:path w="21521" h="21116" extrusionOk="0">
                  <a:moveTo>
                    <a:pt x="21521" y="13"/>
                  </a:moveTo>
                  <a:cubicBezTo>
                    <a:pt x="21600" y="-484"/>
                    <a:pt x="8558" y="13479"/>
                    <a:pt x="8933" y="13772"/>
                  </a:cubicBezTo>
                  <a:cubicBezTo>
                    <a:pt x="6785" y="12126"/>
                    <a:pt x="2898" y="10471"/>
                    <a:pt x="0" y="10120"/>
                  </a:cubicBezTo>
                  <a:cubicBezTo>
                    <a:pt x="1254" y="12620"/>
                    <a:pt x="2166" y="14279"/>
                    <a:pt x="4430" y="16128"/>
                  </a:cubicBezTo>
                  <a:cubicBezTo>
                    <a:pt x="4883" y="16498"/>
                    <a:pt x="10336" y="20581"/>
                    <a:pt x="9763" y="21116"/>
                  </a:cubicBezTo>
                  <a:cubicBezTo>
                    <a:pt x="14957" y="16270"/>
                    <a:pt x="20402" y="7017"/>
                    <a:pt x="21521" y="13"/>
                  </a:cubicBezTo>
                  <a:close/>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grpSp>
      <p:grpSp>
        <p:nvGrpSpPr>
          <p:cNvPr id="11" name="组 47"/>
          <p:cNvGrpSpPr/>
          <p:nvPr/>
        </p:nvGrpSpPr>
        <p:grpSpPr>
          <a:xfrm>
            <a:off x="1650202" y="1993391"/>
            <a:ext cx="3605434" cy="3857235"/>
            <a:chOff x="829100" y="2206816"/>
            <a:chExt cx="4556482" cy="4874704"/>
          </a:xfrm>
        </p:grpSpPr>
        <p:grpSp>
          <p:nvGrpSpPr>
            <p:cNvPr id="12" name="Group 32"/>
            <p:cNvGrpSpPr/>
            <p:nvPr/>
          </p:nvGrpSpPr>
          <p:grpSpPr>
            <a:xfrm rot="20904357">
              <a:off x="829100" y="2206816"/>
              <a:ext cx="4556482" cy="4874704"/>
              <a:chOff x="88900" y="0"/>
              <a:chExt cx="2639505" cy="2823847"/>
            </a:xfrm>
          </p:grpSpPr>
          <p:sp>
            <p:nvSpPr>
              <p:cNvPr id="19" name="Shape 29"/>
              <p:cNvSpPr/>
              <p:nvPr/>
            </p:nvSpPr>
            <p:spPr>
              <a:xfrm>
                <a:off x="355600" y="0"/>
                <a:ext cx="2372805" cy="2607215"/>
              </a:xfrm>
              <a:custGeom>
                <a:avLst/>
                <a:gdLst/>
                <a:ahLst/>
                <a:cxnLst>
                  <a:cxn ang="0">
                    <a:pos x="wd2" y="hd2"/>
                  </a:cxn>
                  <a:cxn ang="5400000">
                    <a:pos x="wd2" y="hd2"/>
                  </a:cxn>
                  <a:cxn ang="10800000">
                    <a:pos x="wd2" y="hd2"/>
                  </a:cxn>
                  <a:cxn ang="16200000">
                    <a:pos x="wd2" y="hd2"/>
                  </a:cxn>
                </a:cxnLst>
                <a:rect l="0" t="0" r="r" b="b"/>
                <a:pathLst>
                  <a:path w="21600" h="21600" extrusionOk="0">
                    <a:moveTo>
                      <a:pt x="15178" y="0"/>
                    </a:moveTo>
                    <a:cubicBezTo>
                      <a:pt x="15283" y="360"/>
                      <a:pt x="1413" y="2588"/>
                      <a:pt x="0" y="2538"/>
                    </a:cubicBezTo>
                    <a:cubicBezTo>
                      <a:pt x="1189" y="8871"/>
                      <a:pt x="2988" y="15292"/>
                      <a:pt x="4463" y="21600"/>
                    </a:cubicBezTo>
                    <a:cubicBezTo>
                      <a:pt x="10160" y="21478"/>
                      <a:pt x="15941" y="19429"/>
                      <a:pt x="21600" y="18751"/>
                    </a:cubicBezTo>
                    <a:cubicBezTo>
                      <a:pt x="21453" y="15310"/>
                      <a:pt x="18621" y="11919"/>
                      <a:pt x="17450" y="8748"/>
                    </a:cubicBezTo>
                    <a:cubicBezTo>
                      <a:pt x="16397" y="5895"/>
                      <a:pt x="16019" y="2887"/>
                      <a:pt x="15178" y="0"/>
                    </a:cubicBezTo>
                    <a:close/>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20" name="Shape 30"/>
              <p:cNvSpPr/>
              <p:nvPr/>
            </p:nvSpPr>
            <p:spPr>
              <a:xfrm>
                <a:off x="88900" y="508000"/>
                <a:ext cx="2533719" cy="2315847"/>
              </a:xfrm>
              <a:custGeom>
                <a:avLst/>
                <a:gdLst/>
                <a:ahLst/>
                <a:cxnLst>
                  <a:cxn ang="0">
                    <a:pos x="wd2" y="hd2"/>
                  </a:cxn>
                  <a:cxn ang="5400000">
                    <a:pos x="wd2" y="hd2"/>
                  </a:cxn>
                  <a:cxn ang="10800000">
                    <a:pos x="wd2" y="hd2"/>
                  </a:cxn>
                  <a:cxn ang="16200000">
                    <a:pos x="wd2" y="hd2"/>
                  </a:cxn>
                </a:cxnLst>
                <a:rect l="0" t="0" r="r" b="b"/>
                <a:pathLst>
                  <a:path w="21600" h="21600" extrusionOk="0">
                    <a:moveTo>
                      <a:pt x="2405" y="0"/>
                    </a:moveTo>
                    <a:lnTo>
                      <a:pt x="0" y="702"/>
                    </a:lnTo>
                    <a:cubicBezTo>
                      <a:pt x="1804" y="5235"/>
                      <a:pt x="3615" y="14498"/>
                      <a:pt x="4997" y="21600"/>
                    </a:cubicBezTo>
                    <a:cubicBezTo>
                      <a:pt x="10332" y="21463"/>
                      <a:pt x="16300" y="19156"/>
                      <a:pt x="21600" y="18393"/>
                    </a:cubicBezTo>
                    <a:lnTo>
                      <a:pt x="20804" y="16702"/>
                    </a:ln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grpSp>
        <p:sp>
          <p:nvSpPr>
            <p:cNvPr id="13" name="任意形状 41"/>
            <p:cNvSpPr/>
            <p:nvPr/>
          </p:nvSpPr>
          <p:spPr>
            <a:xfrm>
              <a:off x="1723292" y="3446585"/>
              <a:ext cx="949570" cy="299210"/>
            </a:xfrm>
            <a:custGeom>
              <a:avLst/>
              <a:gdLst>
                <a:gd name="connsiteX0" fmla="*/ 0 w 949570"/>
                <a:gd name="connsiteY0" fmla="*/ 281353 h 299210"/>
                <a:gd name="connsiteX1" fmla="*/ 70339 w 949570"/>
                <a:gd name="connsiteY1" fmla="*/ 298938 h 299210"/>
                <a:gd name="connsiteX2" fmla="*/ 228600 w 949570"/>
                <a:gd name="connsiteY2" fmla="*/ 246184 h 299210"/>
                <a:gd name="connsiteX3" fmla="*/ 509954 w 949570"/>
                <a:gd name="connsiteY3" fmla="*/ 193430 h 299210"/>
                <a:gd name="connsiteX4" fmla="*/ 703385 w 949570"/>
                <a:gd name="connsiteY4" fmla="*/ 123092 h 299210"/>
                <a:gd name="connsiteX5" fmla="*/ 773723 w 949570"/>
                <a:gd name="connsiteY5" fmla="*/ 87923 h 299210"/>
                <a:gd name="connsiteX6" fmla="*/ 879231 w 949570"/>
                <a:gd name="connsiteY6" fmla="*/ 52753 h 299210"/>
                <a:gd name="connsiteX7" fmla="*/ 931985 w 949570"/>
                <a:gd name="connsiteY7" fmla="*/ 35169 h 299210"/>
                <a:gd name="connsiteX8" fmla="*/ 949570 w 949570"/>
                <a:gd name="connsiteY8" fmla="*/ 0 h 299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70" h="299210">
                  <a:moveTo>
                    <a:pt x="0" y="281353"/>
                  </a:moveTo>
                  <a:cubicBezTo>
                    <a:pt x="23446" y="287215"/>
                    <a:pt x="46291" y="301343"/>
                    <a:pt x="70339" y="298938"/>
                  </a:cubicBezTo>
                  <a:cubicBezTo>
                    <a:pt x="202234" y="285749"/>
                    <a:pt x="136276" y="261571"/>
                    <a:pt x="228600" y="246184"/>
                  </a:cubicBezTo>
                  <a:cubicBezTo>
                    <a:pt x="309104" y="232767"/>
                    <a:pt x="422748" y="219592"/>
                    <a:pt x="509954" y="193430"/>
                  </a:cubicBezTo>
                  <a:cubicBezTo>
                    <a:pt x="569940" y="175434"/>
                    <a:pt x="645300" y="148908"/>
                    <a:pt x="703385" y="123092"/>
                  </a:cubicBezTo>
                  <a:cubicBezTo>
                    <a:pt x="727339" y="112446"/>
                    <a:pt x="749384" y="97658"/>
                    <a:pt x="773723" y="87923"/>
                  </a:cubicBezTo>
                  <a:cubicBezTo>
                    <a:pt x="808143" y="74155"/>
                    <a:pt x="844062" y="64476"/>
                    <a:pt x="879231" y="52753"/>
                  </a:cubicBezTo>
                  <a:cubicBezTo>
                    <a:pt x="896816" y="46891"/>
                    <a:pt x="923695" y="51748"/>
                    <a:pt x="931985" y="35169"/>
                  </a:cubicBezTo>
                  <a:lnTo>
                    <a:pt x="949570" y="0"/>
                  </a:ln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endParaRPr lang="zh-CN" altLang="en-US" sz="3000">
                <a:solidFill>
                  <a:srgbClr val="FFFFFF"/>
                </a:solidFill>
                <a:effectLst>
                  <a:outerShdw blurRad="38100" dist="12700" dir="5400000" rotWithShape="0">
                    <a:srgbClr val="000000">
                      <a:alpha val="50000"/>
                    </a:srgbClr>
                  </a:outerShdw>
                </a:effectLst>
              </a:endParaRPr>
            </a:p>
          </p:txBody>
        </p:sp>
        <p:sp>
          <p:nvSpPr>
            <p:cNvPr id="14" name="任意形状 42"/>
            <p:cNvSpPr/>
            <p:nvPr/>
          </p:nvSpPr>
          <p:spPr>
            <a:xfrm>
              <a:off x="1969477" y="4149969"/>
              <a:ext cx="351692" cy="123093"/>
            </a:xfrm>
            <a:custGeom>
              <a:avLst/>
              <a:gdLst>
                <a:gd name="connsiteX0" fmla="*/ 0 w 351692"/>
                <a:gd name="connsiteY0" fmla="*/ 123093 h 123093"/>
                <a:gd name="connsiteX1" fmla="*/ 140677 w 351692"/>
                <a:gd name="connsiteY1" fmla="*/ 87923 h 123093"/>
                <a:gd name="connsiteX2" fmla="*/ 193431 w 351692"/>
                <a:gd name="connsiteY2" fmla="*/ 70339 h 123093"/>
                <a:gd name="connsiteX3" fmla="*/ 281354 w 351692"/>
                <a:gd name="connsiteY3" fmla="*/ 52754 h 123093"/>
                <a:gd name="connsiteX4" fmla="*/ 351692 w 351692"/>
                <a:gd name="connsiteY4" fmla="*/ 0 h 123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2" h="123093">
                  <a:moveTo>
                    <a:pt x="0" y="123093"/>
                  </a:moveTo>
                  <a:cubicBezTo>
                    <a:pt x="46892" y="111370"/>
                    <a:pt x="94822" y="103208"/>
                    <a:pt x="140677" y="87923"/>
                  </a:cubicBezTo>
                  <a:cubicBezTo>
                    <a:pt x="158262" y="82062"/>
                    <a:pt x="175449" y="74835"/>
                    <a:pt x="193431" y="70339"/>
                  </a:cubicBezTo>
                  <a:cubicBezTo>
                    <a:pt x="222427" y="63090"/>
                    <a:pt x="252046" y="58616"/>
                    <a:pt x="281354" y="52754"/>
                  </a:cubicBezTo>
                  <a:cubicBezTo>
                    <a:pt x="341005" y="12987"/>
                    <a:pt x="319164" y="32529"/>
                    <a:pt x="351692" y="0"/>
                  </a:cubicBez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endParaRPr lang="zh-CN" altLang="en-US" sz="3000">
                <a:solidFill>
                  <a:srgbClr val="FFFFFF"/>
                </a:solidFill>
                <a:effectLst>
                  <a:outerShdw blurRad="38100" dist="12700" dir="5400000" rotWithShape="0">
                    <a:srgbClr val="000000">
                      <a:alpha val="50000"/>
                    </a:srgbClr>
                  </a:outerShdw>
                </a:effectLst>
              </a:endParaRPr>
            </a:p>
          </p:txBody>
        </p:sp>
        <p:sp>
          <p:nvSpPr>
            <p:cNvPr id="15" name="任意形状 43"/>
            <p:cNvSpPr/>
            <p:nvPr/>
          </p:nvSpPr>
          <p:spPr>
            <a:xfrm>
              <a:off x="2514600" y="4026314"/>
              <a:ext cx="404446" cy="141240"/>
            </a:xfrm>
            <a:custGeom>
              <a:avLst/>
              <a:gdLst>
                <a:gd name="connsiteX0" fmla="*/ 0 w 404446"/>
                <a:gd name="connsiteY0" fmla="*/ 141240 h 141240"/>
                <a:gd name="connsiteX1" fmla="*/ 87923 w 404446"/>
                <a:gd name="connsiteY1" fmla="*/ 88486 h 141240"/>
                <a:gd name="connsiteX2" fmla="*/ 158262 w 404446"/>
                <a:gd name="connsiteY2" fmla="*/ 70901 h 141240"/>
                <a:gd name="connsiteX3" fmla="*/ 211015 w 404446"/>
                <a:gd name="connsiteY3" fmla="*/ 53317 h 141240"/>
                <a:gd name="connsiteX4" fmla="*/ 281354 w 404446"/>
                <a:gd name="connsiteY4" fmla="*/ 35732 h 141240"/>
                <a:gd name="connsiteX5" fmla="*/ 404446 w 404446"/>
                <a:gd name="connsiteY5" fmla="*/ 563 h 14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4446" h="141240">
                  <a:moveTo>
                    <a:pt x="0" y="141240"/>
                  </a:moveTo>
                  <a:cubicBezTo>
                    <a:pt x="29308" y="123655"/>
                    <a:pt x="56690" y="102367"/>
                    <a:pt x="87923" y="88486"/>
                  </a:cubicBezTo>
                  <a:cubicBezTo>
                    <a:pt x="110008" y="78670"/>
                    <a:pt x="135024" y="77540"/>
                    <a:pt x="158262" y="70901"/>
                  </a:cubicBezTo>
                  <a:cubicBezTo>
                    <a:pt x="176084" y="65809"/>
                    <a:pt x="193193" y="58409"/>
                    <a:pt x="211015" y="53317"/>
                  </a:cubicBezTo>
                  <a:cubicBezTo>
                    <a:pt x="234253" y="46678"/>
                    <a:pt x="258725" y="44218"/>
                    <a:pt x="281354" y="35732"/>
                  </a:cubicBezTo>
                  <a:cubicBezTo>
                    <a:pt x="396109" y="-7301"/>
                    <a:pt x="306234" y="563"/>
                    <a:pt x="404446" y="563"/>
                  </a:cubicBez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endParaRPr lang="zh-CN" altLang="en-US" sz="3000">
                <a:solidFill>
                  <a:srgbClr val="FFFFFF"/>
                </a:solidFill>
                <a:effectLst>
                  <a:outerShdw blurRad="38100" dist="12700" dir="5400000" rotWithShape="0">
                    <a:srgbClr val="000000">
                      <a:alpha val="50000"/>
                    </a:srgbClr>
                  </a:outerShdw>
                </a:effectLst>
              </a:endParaRPr>
            </a:p>
          </p:txBody>
        </p:sp>
        <p:sp>
          <p:nvSpPr>
            <p:cNvPr id="16" name="任意形状 44"/>
            <p:cNvSpPr/>
            <p:nvPr/>
          </p:nvSpPr>
          <p:spPr>
            <a:xfrm>
              <a:off x="3112477" y="3621846"/>
              <a:ext cx="844061" cy="369862"/>
            </a:xfrm>
            <a:custGeom>
              <a:avLst/>
              <a:gdLst>
                <a:gd name="connsiteX0" fmla="*/ 0 w 844061"/>
                <a:gd name="connsiteY0" fmla="*/ 369862 h 369862"/>
                <a:gd name="connsiteX1" fmla="*/ 158261 w 844061"/>
                <a:gd name="connsiteY1" fmla="*/ 317108 h 369862"/>
                <a:gd name="connsiteX2" fmla="*/ 298938 w 844061"/>
                <a:gd name="connsiteY2" fmla="*/ 264354 h 369862"/>
                <a:gd name="connsiteX3" fmla="*/ 369277 w 844061"/>
                <a:gd name="connsiteY3" fmla="*/ 211600 h 369862"/>
                <a:gd name="connsiteX4" fmla="*/ 474785 w 844061"/>
                <a:gd name="connsiteY4" fmla="*/ 176431 h 369862"/>
                <a:gd name="connsiteX5" fmla="*/ 597877 w 844061"/>
                <a:gd name="connsiteY5" fmla="*/ 106092 h 369862"/>
                <a:gd name="connsiteX6" fmla="*/ 703385 w 844061"/>
                <a:gd name="connsiteY6" fmla="*/ 53339 h 369862"/>
                <a:gd name="connsiteX7" fmla="*/ 738554 w 844061"/>
                <a:gd name="connsiteY7" fmla="*/ 18169 h 369862"/>
                <a:gd name="connsiteX8" fmla="*/ 844061 w 844061"/>
                <a:gd name="connsiteY8" fmla="*/ 585 h 36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4061" h="369862">
                  <a:moveTo>
                    <a:pt x="0" y="369862"/>
                  </a:moveTo>
                  <a:cubicBezTo>
                    <a:pt x="148214" y="340219"/>
                    <a:pt x="30856" y="371710"/>
                    <a:pt x="158261" y="317108"/>
                  </a:cubicBezTo>
                  <a:cubicBezTo>
                    <a:pt x="227354" y="287496"/>
                    <a:pt x="216975" y="309889"/>
                    <a:pt x="298938" y="264354"/>
                  </a:cubicBezTo>
                  <a:cubicBezTo>
                    <a:pt x="324558" y="250121"/>
                    <a:pt x="343063" y="224707"/>
                    <a:pt x="369277" y="211600"/>
                  </a:cubicBezTo>
                  <a:cubicBezTo>
                    <a:pt x="402435" y="195021"/>
                    <a:pt x="474785" y="176431"/>
                    <a:pt x="474785" y="176431"/>
                  </a:cubicBezTo>
                  <a:cubicBezTo>
                    <a:pt x="644861" y="48873"/>
                    <a:pt x="463618" y="173222"/>
                    <a:pt x="597877" y="106092"/>
                  </a:cubicBezTo>
                  <a:cubicBezTo>
                    <a:pt x="734223" y="37919"/>
                    <a:pt x="570793" y="97535"/>
                    <a:pt x="703385" y="53339"/>
                  </a:cubicBezTo>
                  <a:cubicBezTo>
                    <a:pt x="715108" y="41616"/>
                    <a:pt x="724338" y="26699"/>
                    <a:pt x="738554" y="18169"/>
                  </a:cubicBezTo>
                  <a:cubicBezTo>
                    <a:pt x="777128" y="-4975"/>
                    <a:pt x="802050" y="585"/>
                    <a:pt x="844061" y="585"/>
                  </a:cubicBez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endParaRPr lang="zh-CN" altLang="en-US" sz="3000">
                <a:solidFill>
                  <a:srgbClr val="FFFFFF"/>
                </a:solidFill>
                <a:effectLst>
                  <a:outerShdw blurRad="38100" dist="12700" dir="5400000" rotWithShape="0">
                    <a:srgbClr val="000000">
                      <a:alpha val="50000"/>
                    </a:srgbClr>
                  </a:outerShdw>
                </a:effectLst>
              </a:endParaRPr>
            </a:p>
          </p:txBody>
        </p:sp>
        <p:sp>
          <p:nvSpPr>
            <p:cNvPr id="17" name="任意形状 45"/>
            <p:cNvSpPr/>
            <p:nvPr/>
          </p:nvSpPr>
          <p:spPr>
            <a:xfrm>
              <a:off x="2233246" y="4149969"/>
              <a:ext cx="2039816" cy="756139"/>
            </a:xfrm>
            <a:custGeom>
              <a:avLst/>
              <a:gdLst>
                <a:gd name="connsiteX0" fmla="*/ 0 w 2039816"/>
                <a:gd name="connsiteY0" fmla="*/ 756139 h 756139"/>
                <a:gd name="connsiteX1" fmla="*/ 105508 w 2039816"/>
                <a:gd name="connsiteY1" fmla="*/ 738554 h 756139"/>
                <a:gd name="connsiteX2" fmla="*/ 158262 w 2039816"/>
                <a:gd name="connsiteY2" fmla="*/ 703385 h 756139"/>
                <a:gd name="connsiteX3" fmla="*/ 281354 w 2039816"/>
                <a:gd name="connsiteY3" fmla="*/ 650631 h 756139"/>
                <a:gd name="connsiteX4" fmla="*/ 386862 w 2039816"/>
                <a:gd name="connsiteY4" fmla="*/ 615462 h 756139"/>
                <a:gd name="connsiteX5" fmla="*/ 527539 w 2039816"/>
                <a:gd name="connsiteY5" fmla="*/ 562708 h 756139"/>
                <a:gd name="connsiteX6" fmla="*/ 650631 w 2039816"/>
                <a:gd name="connsiteY6" fmla="*/ 527539 h 756139"/>
                <a:gd name="connsiteX7" fmla="*/ 720969 w 2039816"/>
                <a:gd name="connsiteY7" fmla="*/ 492369 h 756139"/>
                <a:gd name="connsiteX8" fmla="*/ 773723 w 2039816"/>
                <a:gd name="connsiteY8" fmla="*/ 474785 h 756139"/>
                <a:gd name="connsiteX9" fmla="*/ 861646 w 2039816"/>
                <a:gd name="connsiteY9" fmla="*/ 439616 h 756139"/>
                <a:gd name="connsiteX10" fmla="*/ 1019908 w 2039816"/>
                <a:gd name="connsiteY10" fmla="*/ 369277 h 756139"/>
                <a:gd name="connsiteX11" fmla="*/ 1160585 w 2039816"/>
                <a:gd name="connsiteY11" fmla="*/ 334108 h 756139"/>
                <a:gd name="connsiteX12" fmla="*/ 1248508 w 2039816"/>
                <a:gd name="connsiteY12" fmla="*/ 298939 h 756139"/>
                <a:gd name="connsiteX13" fmla="*/ 1301262 w 2039816"/>
                <a:gd name="connsiteY13" fmla="*/ 281354 h 756139"/>
                <a:gd name="connsiteX14" fmla="*/ 1371600 w 2039816"/>
                <a:gd name="connsiteY14" fmla="*/ 228600 h 756139"/>
                <a:gd name="connsiteX15" fmla="*/ 1441939 w 2039816"/>
                <a:gd name="connsiteY15" fmla="*/ 211016 h 756139"/>
                <a:gd name="connsiteX16" fmla="*/ 1529862 w 2039816"/>
                <a:gd name="connsiteY16" fmla="*/ 175846 h 756139"/>
                <a:gd name="connsiteX17" fmla="*/ 1670539 w 2039816"/>
                <a:gd name="connsiteY17" fmla="*/ 123093 h 756139"/>
                <a:gd name="connsiteX18" fmla="*/ 1723292 w 2039816"/>
                <a:gd name="connsiteY18" fmla="*/ 87923 h 756139"/>
                <a:gd name="connsiteX19" fmla="*/ 1776046 w 2039816"/>
                <a:gd name="connsiteY19" fmla="*/ 70339 h 756139"/>
                <a:gd name="connsiteX20" fmla="*/ 1951892 w 2039816"/>
                <a:gd name="connsiteY20" fmla="*/ 35169 h 756139"/>
                <a:gd name="connsiteX21" fmla="*/ 2039816 w 2039816"/>
                <a:gd name="connsiteY21" fmla="*/ 0 h 7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9816" h="756139">
                  <a:moveTo>
                    <a:pt x="0" y="756139"/>
                  </a:moveTo>
                  <a:cubicBezTo>
                    <a:pt x="35169" y="750277"/>
                    <a:pt x="71683" y="749829"/>
                    <a:pt x="105508" y="738554"/>
                  </a:cubicBezTo>
                  <a:cubicBezTo>
                    <a:pt x="125558" y="731871"/>
                    <a:pt x="139359" y="712836"/>
                    <a:pt x="158262" y="703385"/>
                  </a:cubicBezTo>
                  <a:cubicBezTo>
                    <a:pt x="198189" y="683421"/>
                    <a:pt x="239689" y="666656"/>
                    <a:pt x="281354" y="650631"/>
                  </a:cubicBezTo>
                  <a:cubicBezTo>
                    <a:pt x="315955" y="637323"/>
                    <a:pt x="351950" y="627931"/>
                    <a:pt x="386862" y="615462"/>
                  </a:cubicBezTo>
                  <a:cubicBezTo>
                    <a:pt x="434025" y="598618"/>
                    <a:pt x="480028" y="578545"/>
                    <a:pt x="527539" y="562708"/>
                  </a:cubicBezTo>
                  <a:cubicBezTo>
                    <a:pt x="568022" y="549214"/>
                    <a:pt x="610528" y="542122"/>
                    <a:pt x="650631" y="527539"/>
                  </a:cubicBezTo>
                  <a:cubicBezTo>
                    <a:pt x="675266" y="518581"/>
                    <a:pt x="696875" y="502695"/>
                    <a:pt x="720969" y="492369"/>
                  </a:cubicBezTo>
                  <a:cubicBezTo>
                    <a:pt x="738006" y="485067"/>
                    <a:pt x="756367" y="481293"/>
                    <a:pt x="773723" y="474785"/>
                  </a:cubicBezTo>
                  <a:cubicBezTo>
                    <a:pt x="803279" y="463702"/>
                    <a:pt x="832801" y="452436"/>
                    <a:pt x="861646" y="439616"/>
                  </a:cubicBezTo>
                  <a:cubicBezTo>
                    <a:pt x="937337" y="405975"/>
                    <a:pt x="935198" y="395342"/>
                    <a:pt x="1019908" y="369277"/>
                  </a:cubicBezTo>
                  <a:cubicBezTo>
                    <a:pt x="1066106" y="355062"/>
                    <a:pt x="1114387" y="348323"/>
                    <a:pt x="1160585" y="334108"/>
                  </a:cubicBezTo>
                  <a:cubicBezTo>
                    <a:pt x="1190754" y="324825"/>
                    <a:pt x="1218952" y="310022"/>
                    <a:pt x="1248508" y="298939"/>
                  </a:cubicBezTo>
                  <a:cubicBezTo>
                    <a:pt x="1265864" y="292431"/>
                    <a:pt x="1283677" y="287216"/>
                    <a:pt x="1301262" y="281354"/>
                  </a:cubicBezTo>
                  <a:cubicBezTo>
                    <a:pt x="1324708" y="263769"/>
                    <a:pt x="1345386" y="241707"/>
                    <a:pt x="1371600" y="228600"/>
                  </a:cubicBezTo>
                  <a:cubicBezTo>
                    <a:pt x="1393216" y="217792"/>
                    <a:pt x="1419011" y="218659"/>
                    <a:pt x="1441939" y="211016"/>
                  </a:cubicBezTo>
                  <a:cubicBezTo>
                    <a:pt x="1471885" y="201034"/>
                    <a:pt x="1501629" y="189963"/>
                    <a:pt x="1529862" y="175846"/>
                  </a:cubicBezTo>
                  <a:cubicBezTo>
                    <a:pt x="1650604" y="115475"/>
                    <a:pt x="1500912" y="157017"/>
                    <a:pt x="1670539" y="123093"/>
                  </a:cubicBezTo>
                  <a:cubicBezTo>
                    <a:pt x="1688123" y="111370"/>
                    <a:pt x="1704389" y="97374"/>
                    <a:pt x="1723292" y="87923"/>
                  </a:cubicBezTo>
                  <a:cubicBezTo>
                    <a:pt x="1739871" y="79633"/>
                    <a:pt x="1758223" y="75431"/>
                    <a:pt x="1776046" y="70339"/>
                  </a:cubicBezTo>
                  <a:cubicBezTo>
                    <a:pt x="1898674" y="35303"/>
                    <a:pt x="1796434" y="69715"/>
                    <a:pt x="1951892" y="35169"/>
                  </a:cubicBezTo>
                  <a:cubicBezTo>
                    <a:pt x="1991008" y="26477"/>
                    <a:pt x="2006504" y="16656"/>
                    <a:pt x="2039816" y="0"/>
                  </a:cubicBez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endParaRPr lang="zh-CN" altLang="en-US" sz="3000">
                <a:solidFill>
                  <a:srgbClr val="FFFFFF"/>
                </a:solidFill>
                <a:effectLst>
                  <a:outerShdw blurRad="38100" dist="12700" dir="5400000" rotWithShape="0">
                    <a:srgbClr val="000000">
                      <a:alpha val="50000"/>
                    </a:srgbClr>
                  </a:outerShdw>
                </a:effectLst>
              </a:endParaRPr>
            </a:p>
          </p:txBody>
        </p:sp>
        <p:sp>
          <p:nvSpPr>
            <p:cNvPr id="18" name="任意形状 46"/>
            <p:cNvSpPr/>
            <p:nvPr/>
          </p:nvSpPr>
          <p:spPr>
            <a:xfrm>
              <a:off x="2567354" y="4730194"/>
              <a:ext cx="1881554" cy="650698"/>
            </a:xfrm>
            <a:custGeom>
              <a:avLst/>
              <a:gdLst>
                <a:gd name="connsiteX0" fmla="*/ 0 w 1881554"/>
                <a:gd name="connsiteY0" fmla="*/ 650698 h 650698"/>
                <a:gd name="connsiteX1" fmla="*/ 105508 w 1881554"/>
                <a:gd name="connsiteY1" fmla="*/ 615529 h 650698"/>
                <a:gd name="connsiteX2" fmla="*/ 351692 w 1881554"/>
                <a:gd name="connsiteY2" fmla="*/ 545191 h 650698"/>
                <a:gd name="connsiteX3" fmla="*/ 703384 w 1881554"/>
                <a:gd name="connsiteY3" fmla="*/ 422098 h 650698"/>
                <a:gd name="connsiteX4" fmla="*/ 879231 w 1881554"/>
                <a:gd name="connsiteY4" fmla="*/ 386929 h 650698"/>
                <a:gd name="connsiteX5" fmla="*/ 984738 w 1881554"/>
                <a:gd name="connsiteY5" fmla="*/ 369344 h 650698"/>
                <a:gd name="connsiteX6" fmla="*/ 1213338 w 1881554"/>
                <a:gd name="connsiteY6" fmla="*/ 316591 h 650698"/>
                <a:gd name="connsiteX7" fmla="*/ 1266092 w 1881554"/>
                <a:gd name="connsiteY7" fmla="*/ 263837 h 650698"/>
                <a:gd name="connsiteX8" fmla="*/ 1336431 w 1881554"/>
                <a:gd name="connsiteY8" fmla="*/ 246252 h 650698"/>
                <a:gd name="connsiteX9" fmla="*/ 1389184 w 1881554"/>
                <a:gd name="connsiteY9" fmla="*/ 228668 h 650698"/>
                <a:gd name="connsiteX10" fmla="*/ 1441938 w 1881554"/>
                <a:gd name="connsiteY10" fmla="*/ 175914 h 650698"/>
                <a:gd name="connsiteX11" fmla="*/ 1582615 w 1881554"/>
                <a:gd name="connsiteY11" fmla="*/ 140744 h 650698"/>
                <a:gd name="connsiteX12" fmla="*/ 1635369 w 1881554"/>
                <a:gd name="connsiteY12" fmla="*/ 87991 h 650698"/>
                <a:gd name="connsiteX13" fmla="*/ 1811215 w 1881554"/>
                <a:gd name="connsiteY13" fmla="*/ 35237 h 650698"/>
                <a:gd name="connsiteX14" fmla="*/ 1881554 w 1881554"/>
                <a:gd name="connsiteY14" fmla="*/ 68 h 650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554" h="650698">
                  <a:moveTo>
                    <a:pt x="0" y="650698"/>
                  </a:moveTo>
                  <a:cubicBezTo>
                    <a:pt x="35169" y="638975"/>
                    <a:pt x="70000" y="626181"/>
                    <a:pt x="105508" y="615529"/>
                  </a:cubicBezTo>
                  <a:cubicBezTo>
                    <a:pt x="187254" y="591005"/>
                    <a:pt x="271781" y="575158"/>
                    <a:pt x="351692" y="545191"/>
                  </a:cubicBezTo>
                  <a:cubicBezTo>
                    <a:pt x="428741" y="516298"/>
                    <a:pt x="641835" y="434408"/>
                    <a:pt x="703384" y="422098"/>
                  </a:cubicBezTo>
                  <a:cubicBezTo>
                    <a:pt x="762000" y="410375"/>
                    <a:pt x="820268" y="396756"/>
                    <a:pt x="879231" y="386929"/>
                  </a:cubicBezTo>
                  <a:cubicBezTo>
                    <a:pt x="914400" y="381067"/>
                    <a:pt x="950148" y="377991"/>
                    <a:pt x="984738" y="369344"/>
                  </a:cubicBezTo>
                  <a:cubicBezTo>
                    <a:pt x="1242199" y="304979"/>
                    <a:pt x="927621" y="357406"/>
                    <a:pt x="1213338" y="316591"/>
                  </a:cubicBezTo>
                  <a:cubicBezTo>
                    <a:pt x="1230923" y="299006"/>
                    <a:pt x="1244500" y="276175"/>
                    <a:pt x="1266092" y="263837"/>
                  </a:cubicBezTo>
                  <a:cubicBezTo>
                    <a:pt x="1287076" y="251846"/>
                    <a:pt x="1313193" y="252891"/>
                    <a:pt x="1336431" y="246252"/>
                  </a:cubicBezTo>
                  <a:cubicBezTo>
                    <a:pt x="1354253" y="241160"/>
                    <a:pt x="1371600" y="234529"/>
                    <a:pt x="1389184" y="228668"/>
                  </a:cubicBezTo>
                  <a:cubicBezTo>
                    <a:pt x="1406769" y="211083"/>
                    <a:pt x="1421246" y="189709"/>
                    <a:pt x="1441938" y="175914"/>
                  </a:cubicBezTo>
                  <a:cubicBezTo>
                    <a:pt x="1465112" y="160464"/>
                    <a:pt x="1569932" y="143281"/>
                    <a:pt x="1582615" y="140744"/>
                  </a:cubicBezTo>
                  <a:cubicBezTo>
                    <a:pt x="1600200" y="123160"/>
                    <a:pt x="1614281" y="101171"/>
                    <a:pt x="1635369" y="87991"/>
                  </a:cubicBezTo>
                  <a:cubicBezTo>
                    <a:pt x="1689807" y="53967"/>
                    <a:pt x="1750321" y="47415"/>
                    <a:pt x="1811215" y="35237"/>
                  </a:cubicBezTo>
                  <a:cubicBezTo>
                    <a:pt x="1868846" y="-3183"/>
                    <a:pt x="1842835" y="68"/>
                    <a:pt x="1881554" y="68"/>
                  </a:cubicBez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endParaRPr lang="zh-CN" altLang="en-US" sz="3000">
                <a:solidFill>
                  <a:srgbClr val="FFFFFF"/>
                </a:solidFill>
                <a:effectLst>
                  <a:outerShdw blurRad="38100" dist="12700" dir="5400000" rotWithShape="0">
                    <a:srgbClr val="000000">
                      <a:alpha val="50000"/>
                    </a:srgbClr>
                  </a:outerShdw>
                </a:effectLst>
              </a:endParaRPr>
            </a:p>
          </p:txBody>
        </p:sp>
      </p:grpSp>
      <p:sp>
        <p:nvSpPr>
          <p:cNvPr id="21" name="Shape 109"/>
          <p:cNvSpPr/>
          <p:nvPr/>
        </p:nvSpPr>
        <p:spPr>
          <a:xfrm>
            <a:off x="6436426" y="2102280"/>
            <a:ext cx="642784" cy="612126"/>
          </a:xfrm>
          <a:custGeom>
            <a:avLst/>
            <a:gdLst/>
            <a:ahLst/>
            <a:cxnLst>
              <a:cxn ang="0">
                <a:pos x="wd2" y="hd2"/>
              </a:cxn>
              <a:cxn ang="5400000">
                <a:pos x="wd2" y="hd2"/>
              </a:cxn>
              <a:cxn ang="10800000">
                <a:pos x="wd2" y="hd2"/>
              </a:cxn>
              <a:cxn ang="16200000">
                <a:pos x="wd2" y="hd2"/>
              </a:cxn>
            </a:cxnLst>
            <a:rect l="0" t="0" r="r" b="b"/>
            <a:pathLst>
              <a:path w="21394" h="21252" extrusionOk="0">
                <a:moveTo>
                  <a:pt x="0" y="11486"/>
                </a:moveTo>
                <a:cubicBezTo>
                  <a:pt x="6297" y="11810"/>
                  <a:pt x="8452" y="9094"/>
                  <a:pt x="10432" y="6445"/>
                </a:cubicBezTo>
                <a:cubicBezTo>
                  <a:pt x="11413" y="5133"/>
                  <a:pt x="12361" y="62"/>
                  <a:pt x="14424" y="1"/>
                </a:cubicBezTo>
                <a:cubicBezTo>
                  <a:pt x="15769" y="-39"/>
                  <a:pt x="16223" y="2237"/>
                  <a:pt x="16082" y="3272"/>
                </a:cubicBezTo>
                <a:cubicBezTo>
                  <a:pt x="15861" y="4889"/>
                  <a:pt x="14041" y="6135"/>
                  <a:pt x="14194" y="7965"/>
                </a:cubicBezTo>
                <a:cubicBezTo>
                  <a:pt x="14390" y="10301"/>
                  <a:pt x="17861" y="9673"/>
                  <a:pt x="19260" y="10227"/>
                </a:cubicBezTo>
                <a:cubicBezTo>
                  <a:pt x="19766" y="10428"/>
                  <a:pt x="21231" y="11033"/>
                  <a:pt x="21376" y="11673"/>
                </a:cubicBezTo>
                <a:cubicBezTo>
                  <a:pt x="21570" y="12535"/>
                  <a:pt x="20193" y="13225"/>
                  <a:pt x="19575" y="13518"/>
                </a:cubicBezTo>
                <a:cubicBezTo>
                  <a:pt x="20100" y="13794"/>
                  <a:pt x="21600" y="14815"/>
                  <a:pt x="21175" y="15661"/>
                </a:cubicBezTo>
                <a:cubicBezTo>
                  <a:pt x="20946" y="16116"/>
                  <a:pt x="20069" y="16279"/>
                  <a:pt x="19912" y="16721"/>
                </a:cubicBezTo>
                <a:cubicBezTo>
                  <a:pt x="19755" y="17170"/>
                  <a:pt x="20477" y="17215"/>
                  <a:pt x="20793" y="17467"/>
                </a:cubicBezTo>
                <a:cubicBezTo>
                  <a:pt x="21207" y="17798"/>
                  <a:pt x="21392" y="18222"/>
                  <a:pt x="21094" y="18674"/>
                </a:cubicBezTo>
                <a:cubicBezTo>
                  <a:pt x="20996" y="18822"/>
                  <a:pt x="20711" y="18995"/>
                  <a:pt x="20448" y="19175"/>
                </a:cubicBezTo>
                <a:cubicBezTo>
                  <a:pt x="20191" y="19349"/>
                  <a:pt x="19956" y="19529"/>
                  <a:pt x="19937" y="19697"/>
                </a:cubicBezTo>
                <a:cubicBezTo>
                  <a:pt x="19902" y="20016"/>
                  <a:pt x="20352" y="20019"/>
                  <a:pt x="20495" y="20232"/>
                </a:cubicBezTo>
                <a:cubicBezTo>
                  <a:pt x="21389" y="21561"/>
                  <a:pt x="18668" y="21213"/>
                  <a:pt x="18243" y="21207"/>
                </a:cubicBezTo>
                <a:cubicBezTo>
                  <a:pt x="15548" y="21174"/>
                  <a:pt x="12492" y="21415"/>
                  <a:pt x="9278" y="20028"/>
                </a:cubicBezTo>
                <a:cubicBezTo>
                  <a:pt x="6757" y="18941"/>
                  <a:pt x="4040" y="19440"/>
                  <a:pt x="1192" y="19163"/>
                </a:cubicBezTo>
              </a:path>
            </a:pathLst>
          </a:custGeom>
          <a:ln w="38100">
            <a:solidFill>
              <a:srgbClr val="DF3E70"/>
            </a:solidFill>
            <a:miter lim="400000"/>
          </a:ln>
        </p:spPr>
        <p:txBody>
          <a:bodyPr lIns="38100" tIns="38100" rIns="38100" bIns="38100" anchor="ct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22" name="Shape 109"/>
          <p:cNvSpPr/>
          <p:nvPr/>
        </p:nvSpPr>
        <p:spPr>
          <a:xfrm>
            <a:off x="6436426" y="3454088"/>
            <a:ext cx="642784" cy="612126"/>
          </a:xfrm>
          <a:custGeom>
            <a:avLst/>
            <a:gdLst/>
            <a:ahLst/>
            <a:cxnLst>
              <a:cxn ang="0">
                <a:pos x="wd2" y="hd2"/>
              </a:cxn>
              <a:cxn ang="5400000">
                <a:pos x="wd2" y="hd2"/>
              </a:cxn>
              <a:cxn ang="10800000">
                <a:pos x="wd2" y="hd2"/>
              </a:cxn>
              <a:cxn ang="16200000">
                <a:pos x="wd2" y="hd2"/>
              </a:cxn>
            </a:cxnLst>
            <a:rect l="0" t="0" r="r" b="b"/>
            <a:pathLst>
              <a:path w="21394" h="21252" extrusionOk="0">
                <a:moveTo>
                  <a:pt x="0" y="11486"/>
                </a:moveTo>
                <a:cubicBezTo>
                  <a:pt x="6297" y="11810"/>
                  <a:pt x="8452" y="9094"/>
                  <a:pt x="10432" y="6445"/>
                </a:cubicBezTo>
                <a:cubicBezTo>
                  <a:pt x="11413" y="5133"/>
                  <a:pt x="12361" y="62"/>
                  <a:pt x="14424" y="1"/>
                </a:cubicBezTo>
                <a:cubicBezTo>
                  <a:pt x="15769" y="-39"/>
                  <a:pt x="16223" y="2237"/>
                  <a:pt x="16082" y="3272"/>
                </a:cubicBezTo>
                <a:cubicBezTo>
                  <a:pt x="15861" y="4889"/>
                  <a:pt x="14041" y="6135"/>
                  <a:pt x="14194" y="7965"/>
                </a:cubicBezTo>
                <a:cubicBezTo>
                  <a:pt x="14390" y="10301"/>
                  <a:pt x="17861" y="9673"/>
                  <a:pt x="19260" y="10227"/>
                </a:cubicBezTo>
                <a:cubicBezTo>
                  <a:pt x="19766" y="10428"/>
                  <a:pt x="21231" y="11033"/>
                  <a:pt x="21376" y="11673"/>
                </a:cubicBezTo>
                <a:cubicBezTo>
                  <a:pt x="21570" y="12535"/>
                  <a:pt x="20193" y="13225"/>
                  <a:pt x="19575" y="13518"/>
                </a:cubicBezTo>
                <a:cubicBezTo>
                  <a:pt x="20100" y="13794"/>
                  <a:pt x="21600" y="14815"/>
                  <a:pt x="21175" y="15661"/>
                </a:cubicBezTo>
                <a:cubicBezTo>
                  <a:pt x="20946" y="16116"/>
                  <a:pt x="20069" y="16279"/>
                  <a:pt x="19912" y="16721"/>
                </a:cubicBezTo>
                <a:cubicBezTo>
                  <a:pt x="19755" y="17170"/>
                  <a:pt x="20477" y="17215"/>
                  <a:pt x="20793" y="17467"/>
                </a:cubicBezTo>
                <a:cubicBezTo>
                  <a:pt x="21207" y="17798"/>
                  <a:pt x="21392" y="18222"/>
                  <a:pt x="21094" y="18674"/>
                </a:cubicBezTo>
                <a:cubicBezTo>
                  <a:pt x="20996" y="18822"/>
                  <a:pt x="20711" y="18995"/>
                  <a:pt x="20448" y="19175"/>
                </a:cubicBezTo>
                <a:cubicBezTo>
                  <a:pt x="20191" y="19349"/>
                  <a:pt x="19956" y="19529"/>
                  <a:pt x="19937" y="19697"/>
                </a:cubicBezTo>
                <a:cubicBezTo>
                  <a:pt x="19902" y="20016"/>
                  <a:pt x="20352" y="20019"/>
                  <a:pt x="20495" y="20232"/>
                </a:cubicBezTo>
                <a:cubicBezTo>
                  <a:pt x="21389" y="21561"/>
                  <a:pt x="18668" y="21213"/>
                  <a:pt x="18243" y="21207"/>
                </a:cubicBezTo>
                <a:cubicBezTo>
                  <a:pt x="15548" y="21174"/>
                  <a:pt x="12492" y="21415"/>
                  <a:pt x="9278" y="20028"/>
                </a:cubicBezTo>
                <a:cubicBezTo>
                  <a:pt x="6757" y="18941"/>
                  <a:pt x="4040" y="19440"/>
                  <a:pt x="1192" y="19163"/>
                </a:cubicBezTo>
              </a:path>
            </a:pathLst>
          </a:custGeom>
          <a:ln w="38100">
            <a:solidFill>
              <a:srgbClr val="8ABC40"/>
            </a:solidFill>
            <a:miter lim="400000"/>
          </a:ln>
        </p:spPr>
        <p:txBody>
          <a:bodyPr lIns="38100" tIns="38100" rIns="38100" bIns="38100" anchor="ct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23" name="Shape 109"/>
          <p:cNvSpPr/>
          <p:nvPr/>
        </p:nvSpPr>
        <p:spPr>
          <a:xfrm>
            <a:off x="6436426" y="4805896"/>
            <a:ext cx="642784" cy="612126"/>
          </a:xfrm>
          <a:custGeom>
            <a:avLst/>
            <a:gdLst/>
            <a:ahLst/>
            <a:cxnLst>
              <a:cxn ang="0">
                <a:pos x="wd2" y="hd2"/>
              </a:cxn>
              <a:cxn ang="5400000">
                <a:pos x="wd2" y="hd2"/>
              </a:cxn>
              <a:cxn ang="10800000">
                <a:pos x="wd2" y="hd2"/>
              </a:cxn>
              <a:cxn ang="16200000">
                <a:pos x="wd2" y="hd2"/>
              </a:cxn>
            </a:cxnLst>
            <a:rect l="0" t="0" r="r" b="b"/>
            <a:pathLst>
              <a:path w="21394" h="21252" extrusionOk="0">
                <a:moveTo>
                  <a:pt x="0" y="11486"/>
                </a:moveTo>
                <a:cubicBezTo>
                  <a:pt x="6297" y="11810"/>
                  <a:pt x="8452" y="9094"/>
                  <a:pt x="10432" y="6445"/>
                </a:cubicBezTo>
                <a:cubicBezTo>
                  <a:pt x="11413" y="5133"/>
                  <a:pt x="12361" y="62"/>
                  <a:pt x="14424" y="1"/>
                </a:cubicBezTo>
                <a:cubicBezTo>
                  <a:pt x="15769" y="-39"/>
                  <a:pt x="16223" y="2237"/>
                  <a:pt x="16082" y="3272"/>
                </a:cubicBezTo>
                <a:cubicBezTo>
                  <a:pt x="15861" y="4889"/>
                  <a:pt x="14041" y="6135"/>
                  <a:pt x="14194" y="7965"/>
                </a:cubicBezTo>
                <a:cubicBezTo>
                  <a:pt x="14390" y="10301"/>
                  <a:pt x="17861" y="9673"/>
                  <a:pt x="19260" y="10227"/>
                </a:cubicBezTo>
                <a:cubicBezTo>
                  <a:pt x="19766" y="10428"/>
                  <a:pt x="21231" y="11033"/>
                  <a:pt x="21376" y="11673"/>
                </a:cubicBezTo>
                <a:cubicBezTo>
                  <a:pt x="21570" y="12535"/>
                  <a:pt x="20193" y="13225"/>
                  <a:pt x="19575" y="13518"/>
                </a:cubicBezTo>
                <a:cubicBezTo>
                  <a:pt x="20100" y="13794"/>
                  <a:pt x="21600" y="14815"/>
                  <a:pt x="21175" y="15661"/>
                </a:cubicBezTo>
                <a:cubicBezTo>
                  <a:pt x="20946" y="16116"/>
                  <a:pt x="20069" y="16279"/>
                  <a:pt x="19912" y="16721"/>
                </a:cubicBezTo>
                <a:cubicBezTo>
                  <a:pt x="19755" y="17170"/>
                  <a:pt x="20477" y="17215"/>
                  <a:pt x="20793" y="17467"/>
                </a:cubicBezTo>
                <a:cubicBezTo>
                  <a:pt x="21207" y="17798"/>
                  <a:pt x="21392" y="18222"/>
                  <a:pt x="21094" y="18674"/>
                </a:cubicBezTo>
                <a:cubicBezTo>
                  <a:pt x="20996" y="18822"/>
                  <a:pt x="20711" y="18995"/>
                  <a:pt x="20448" y="19175"/>
                </a:cubicBezTo>
                <a:cubicBezTo>
                  <a:pt x="20191" y="19349"/>
                  <a:pt x="19956" y="19529"/>
                  <a:pt x="19937" y="19697"/>
                </a:cubicBezTo>
                <a:cubicBezTo>
                  <a:pt x="19902" y="20016"/>
                  <a:pt x="20352" y="20019"/>
                  <a:pt x="20495" y="20232"/>
                </a:cubicBezTo>
                <a:cubicBezTo>
                  <a:pt x="21389" y="21561"/>
                  <a:pt x="18668" y="21213"/>
                  <a:pt x="18243" y="21207"/>
                </a:cubicBezTo>
                <a:cubicBezTo>
                  <a:pt x="15548" y="21174"/>
                  <a:pt x="12492" y="21415"/>
                  <a:pt x="9278" y="20028"/>
                </a:cubicBezTo>
                <a:cubicBezTo>
                  <a:pt x="6757" y="18941"/>
                  <a:pt x="4040" y="19440"/>
                  <a:pt x="1192" y="19163"/>
                </a:cubicBezTo>
              </a:path>
            </a:pathLst>
          </a:custGeom>
          <a:ln w="38100">
            <a:solidFill>
              <a:srgbClr val="E0AC2B"/>
            </a:solidFill>
            <a:miter lim="400000"/>
          </a:ln>
        </p:spPr>
        <p:txBody>
          <a:bodyPr lIns="38100" tIns="38100" rIns="38100" bIns="38100" anchor="ct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24" name="文本框 23"/>
          <p:cNvSpPr txBox="1"/>
          <p:nvPr/>
        </p:nvSpPr>
        <p:spPr>
          <a:xfrm>
            <a:off x="7286318" y="1914650"/>
            <a:ext cx="3284146" cy="1005840"/>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algn="l"/>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dirty="0">
              <a:solidFill>
                <a:schemeClr val="tx1">
                  <a:lumMod val="65000"/>
                  <a:lumOff val="35000"/>
                </a:schemeClr>
              </a:solidFill>
              <a:latin typeface="方正静蕾简体" panose="02000000000000000000" pitchFamily="2" charset="-122"/>
              <a:ea typeface="方正静蕾简体" panose="02000000000000000000" pitchFamily="2" charset="-122"/>
            </a:endParaRPr>
          </a:p>
        </p:txBody>
      </p:sp>
      <p:sp>
        <p:nvSpPr>
          <p:cNvPr id="25" name="文本框 24"/>
          <p:cNvSpPr txBox="1"/>
          <p:nvPr/>
        </p:nvSpPr>
        <p:spPr>
          <a:xfrm>
            <a:off x="7286318" y="3336425"/>
            <a:ext cx="3284146" cy="1005840"/>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algn="l"/>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dirty="0">
              <a:solidFill>
                <a:schemeClr val="tx1">
                  <a:lumMod val="65000"/>
                  <a:lumOff val="35000"/>
                </a:schemeClr>
              </a:solidFill>
              <a:latin typeface="方正静蕾简体" panose="02000000000000000000" pitchFamily="2" charset="-122"/>
              <a:ea typeface="方正静蕾简体" panose="02000000000000000000" pitchFamily="2" charset="-122"/>
            </a:endParaRPr>
          </a:p>
        </p:txBody>
      </p:sp>
      <p:sp>
        <p:nvSpPr>
          <p:cNvPr id="26" name="文本框 25"/>
          <p:cNvSpPr txBox="1"/>
          <p:nvPr/>
        </p:nvSpPr>
        <p:spPr>
          <a:xfrm>
            <a:off x="7286318" y="4618266"/>
            <a:ext cx="3284146" cy="1005840"/>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algn="l"/>
            <a:r>
              <a:rPr lang="zh-CN" altLang="en-US"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zh-CN" altLang="en-US" dirty="0">
              <a:solidFill>
                <a:schemeClr val="tx1">
                  <a:lumMod val="65000"/>
                  <a:lumOff val="35000"/>
                </a:schemeClr>
              </a:solidFill>
              <a:latin typeface="方正静蕾简体" panose="02000000000000000000" pitchFamily="2" charset="-122"/>
              <a:ea typeface="方正静蕾简体" panose="02000000000000000000" pitchFamily="2" charset="-122"/>
            </a:endParaRPr>
          </a:p>
        </p:txBody>
      </p:sp>
      <p:grpSp>
        <p:nvGrpSpPr>
          <p:cNvPr id="27" name="组合 26"/>
          <p:cNvGrpSpPr/>
          <p:nvPr/>
        </p:nvGrpSpPr>
        <p:grpSpPr>
          <a:xfrm>
            <a:off x="92414" y="95498"/>
            <a:ext cx="3852026" cy="589440"/>
            <a:chOff x="269696" y="300771"/>
            <a:chExt cx="4183942" cy="640230"/>
          </a:xfrm>
        </p:grpSpPr>
        <p:grpSp>
          <p:nvGrpSpPr>
            <p:cNvPr id="28" name="组合 27"/>
            <p:cNvGrpSpPr/>
            <p:nvPr/>
          </p:nvGrpSpPr>
          <p:grpSpPr>
            <a:xfrm>
              <a:off x="269696" y="300771"/>
              <a:ext cx="1204541" cy="492332"/>
              <a:chOff x="3494088" y="1354138"/>
              <a:chExt cx="1176338" cy="385763"/>
            </a:xfrm>
          </p:grpSpPr>
          <p:sp>
            <p:nvSpPr>
              <p:cNvPr id="30"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1"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2"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29" name="文本框 28"/>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4716379" y="2866678"/>
            <a:ext cx="2448272" cy="2277410"/>
            <a:chOff x="8731250" y="1012825"/>
            <a:chExt cx="1728788" cy="1608138"/>
          </a:xfrm>
          <a:solidFill>
            <a:srgbClr val="6FACBF"/>
          </a:solidFill>
        </p:grpSpPr>
        <p:sp>
          <p:nvSpPr>
            <p:cNvPr id="9" name="Freeform 59"/>
            <p:cNvSpPr>
              <a:spLocks noEditPoints="1"/>
            </p:cNvSpPr>
            <p:nvPr/>
          </p:nvSpPr>
          <p:spPr bwMode="auto">
            <a:xfrm>
              <a:off x="8731250" y="1168400"/>
              <a:ext cx="1116013" cy="1452563"/>
            </a:xfrm>
            <a:custGeom>
              <a:avLst/>
              <a:gdLst>
                <a:gd name="T0" fmla="*/ 74 w 93"/>
                <a:gd name="T1" fmla="*/ 121 h 121"/>
                <a:gd name="T2" fmla="*/ 15 w 93"/>
                <a:gd name="T3" fmla="*/ 45 h 121"/>
                <a:gd name="T4" fmla="*/ 9 w 93"/>
                <a:gd name="T5" fmla="*/ 44 h 121"/>
                <a:gd name="T6" fmla="*/ 1 w 93"/>
                <a:gd name="T7" fmla="*/ 42 h 121"/>
                <a:gd name="T8" fmla="*/ 1 w 93"/>
                <a:gd name="T9" fmla="*/ 36 h 121"/>
                <a:gd name="T10" fmla="*/ 26 w 93"/>
                <a:gd name="T11" fmla="*/ 2 h 121"/>
                <a:gd name="T12" fmla="*/ 34 w 93"/>
                <a:gd name="T13" fmla="*/ 3 h 121"/>
                <a:gd name="T14" fmla="*/ 47 w 93"/>
                <a:gd name="T15" fmla="*/ 38 h 121"/>
                <a:gd name="T16" fmla="*/ 45 w 93"/>
                <a:gd name="T17" fmla="*/ 45 h 121"/>
                <a:gd name="T18" fmla="*/ 33 w 93"/>
                <a:gd name="T19" fmla="*/ 45 h 121"/>
                <a:gd name="T20" fmla="*/ 74 w 93"/>
                <a:gd name="T21" fmla="*/ 99 h 121"/>
                <a:gd name="T22" fmla="*/ 87 w 93"/>
                <a:gd name="T23" fmla="*/ 98 h 121"/>
                <a:gd name="T24" fmla="*/ 93 w 93"/>
                <a:gd name="T25" fmla="*/ 113 h 121"/>
                <a:gd name="T26" fmla="*/ 90 w 93"/>
                <a:gd name="T27" fmla="*/ 118 h 121"/>
                <a:gd name="T28" fmla="*/ 30 w 93"/>
                <a:gd name="T29" fmla="*/ 3 h 121"/>
                <a:gd name="T30" fmla="*/ 29 w 93"/>
                <a:gd name="T31" fmla="*/ 4 h 121"/>
                <a:gd name="T32" fmla="*/ 4 w 93"/>
                <a:gd name="T33" fmla="*/ 39 h 121"/>
                <a:gd name="T34" fmla="*/ 4 w 93"/>
                <a:gd name="T35" fmla="*/ 40 h 121"/>
                <a:gd name="T36" fmla="*/ 11 w 93"/>
                <a:gd name="T37" fmla="*/ 41 h 121"/>
                <a:gd name="T38" fmla="*/ 17 w 93"/>
                <a:gd name="T39" fmla="*/ 42 h 121"/>
                <a:gd name="T40" fmla="*/ 18 w 93"/>
                <a:gd name="T41" fmla="*/ 45 h 121"/>
                <a:gd name="T42" fmla="*/ 74 w 93"/>
                <a:gd name="T43" fmla="*/ 117 h 121"/>
                <a:gd name="T44" fmla="*/ 89 w 93"/>
                <a:gd name="T45" fmla="*/ 114 h 121"/>
                <a:gd name="T46" fmla="*/ 89 w 93"/>
                <a:gd name="T47" fmla="*/ 113 h 121"/>
                <a:gd name="T48" fmla="*/ 88 w 93"/>
                <a:gd name="T49" fmla="*/ 102 h 121"/>
                <a:gd name="T50" fmla="*/ 87 w 93"/>
                <a:gd name="T51" fmla="*/ 102 h 121"/>
                <a:gd name="T52" fmla="*/ 85 w 93"/>
                <a:gd name="T53" fmla="*/ 101 h 121"/>
                <a:gd name="T54" fmla="*/ 74 w 93"/>
                <a:gd name="T55" fmla="*/ 102 h 121"/>
                <a:gd name="T56" fmla="*/ 31 w 93"/>
                <a:gd name="T57" fmla="*/ 43 h 121"/>
                <a:gd name="T58" fmla="*/ 32 w 93"/>
                <a:gd name="T59" fmla="*/ 42 h 121"/>
                <a:gd name="T60" fmla="*/ 45 w 93"/>
                <a:gd name="T61" fmla="*/ 42 h 121"/>
                <a:gd name="T62" fmla="*/ 44 w 93"/>
                <a:gd name="T63" fmla="*/ 40 h 121"/>
                <a:gd name="T64" fmla="*/ 43 w 93"/>
                <a:gd name="T65" fmla="*/ 37 h 121"/>
                <a:gd name="T66" fmla="*/ 31 w 93"/>
                <a:gd name="T67" fmla="*/ 4 h 121"/>
                <a:gd name="T68" fmla="*/ 29 w 93"/>
                <a:gd name="T69" fmla="*/ 91 h 121"/>
                <a:gd name="T70" fmla="*/ 23 w 93"/>
                <a:gd name="T71" fmla="*/ 79 h 121"/>
                <a:gd name="T72" fmla="*/ 26 w 93"/>
                <a:gd name="T73" fmla="*/ 79 h 121"/>
                <a:gd name="T74" fmla="*/ 28 w 93"/>
                <a:gd name="T75" fmla="*/ 83 h 121"/>
                <a:gd name="T76" fmla="*/ 29 w 93"/>
                <a:gd name="T77" fmla="*/ 9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 h="121">
                  <a:moveTo>
                    <a:pt x="74" y="121"/>
                  </a:moveTo>
                  <a:cubicBezTo>
                    <a:pt x="74" y="121"/>
                    <a:pt x="74" y="121"/>
                    <a:pt x="74" y="121"/>
                  </a:cubicBezTo>
                  <a:cubicBezTo>
                    <a:pt x="55" y="121"/>
                    <a:pt x="36" y="110"/>
                    <a:pt x="24" y="93"/>
                  </a:cubicBezTo>
                  <a:cubicBezTo>
                    <a:pt x="13" y="78"/>
                    <a:pt x="10" y="61"/>
                    <a:pt x="15" y="45"/>
                  </a:cubicBezTo>
                  <a:cubicBezTo>
                    <a:pt x="12" y="45"/>
                    <a:pt x="11" y="45"/>
                    <a:pt x="9" y="44"/>
                  </a:cubicBezTo>
                  <a:cubicBezTo>
                    <a:pt x="9" y="44"/>
                    <a:pt x="9" y="44"/>
                    <a:pt x="9" y="44"/>
                  </a:cubicBezTo>
                  <a:cubicBezTo>
                    <a:pt x="7" y="44"/>
                    <a:pt x="5" y="44"/>
                    <a:pt x="4" y="44"/>
                  </a:cubicBezTo>
                  <a:cubicBezTo>
                    <a:pt x="3" y="44"/>
                    <a:pt x="2" y="43"/>
                    <a:pt x="1" y="42"/>
                  </a:cubicBezTo>
                  <a:cubicBezTo>
                    <a:pt x="0" y="41"/>
                    <a:pt x="0" y="40"/>
                    <a:pt x="0" y="40"/>
                  </a:cubicBezTo>
                  <a:cubicBezTo>
                    <a:pt x="0" y="38"/>
                    <a:pt x="0" y="37"/>
                    <a:pt x="1" y="36"/>
                  </a:cubicBezTo>
                  <a:cubicBezTo>
                    <a:pt x="12" y="28"/>
                    <a:pt x="19" y="15"/>
                    <a:pt x="26" y="3"/>
                  </a:cubicBezTo>
                  <a:cubicBezTo>
                    <a:pt x="26" y="2"/>
                    <a:pt x="26" y="2"/>
                    <a:pt x="26" y="2"/>
                  </a:cubicBezTo>
                  <a:cubicBezTo>
                    <a:pt x="27" y="1"/>
                    <a:pt x="28" y="0"/>
                    <a:pt x="30" y="0"/>
                  </a:cubicBezTo>
                  <a:cubicBezTo>
                    <a:pt x="32" y="0"/>
                    <a:pt x="33" y="1"/>
                    <a:pt x="34" y="3"/>
                  </a:cubicBezTo>
                  <a:cubicBezTo>
                    <a:pt x="37" y="13"/>
                    <a:pt x="41" y="24"/>
                    <a:pt x="46" y="35"/>
                  </a:cubicBezTo>
                  <a:cubicBezTo>
                    <a:pt x="47" y="36"/>
                    <a:pt x="47" y="37"/>
                    <a:pt x="47" y="38"/>
                  </a:cubicBezTo>
                  <a:cubicBezTo>
                    <a:pt x="48" y="39"/>
                    <a:pt x="49" y="40"/>
                    <a:pt x="49" y="42"/>
                  </a:cubicBezTo>
                  <a:cubicBezTo>
                    <a:pt x="48" y="44"/>
                    <a:pt x="47" y="45"/>
                    <a:pt x="45" y="45"/>
                  </a:cubicBezTo>
                  <a:cubicBezTo>
                    <a:pt x="45" y="45"/>
                    <a:pt x="45" y="45"/>
                    <a:pt x="45" y="45"/>
                  </a:cubicBezTo>
                  <a:cubicBezTo>
                    <a:pt x="41" y="45"/>
                    <a:pt x="37" y="45"/>
                    <a:pt x="33" y="45"/>
                  </a:cubicBezTo>
                  <a:cubicBezTo>
                    <a:pt x="29" y="55"/>
                    <a:pt x="31" y="67"/>
                    <a:pt x="38" y="78"/>
                  </a:cubicBezTo>
                  <a:cubicBezTo>
                    <a:pt x="47" y="90"/>
                    <a:pt x="61" y="99"/>
                    <a:pt x="74" y="99"/>
                  </a:cubicBezTo>
                  <a:cubicBezTo>
                    <a:pt x="77" y="99"/>
                    <a:pt x="80" y="98"/>
                    <a:pt x="83" y="97"/>
                  </a:cubicBezTo>
                  <a:cubicBezTo>
                    <a:pt x="85" y="97"/>
                    <a:pt x="86" y="97"/>
                    <a:pt x="87" y="98"/>
                  </a:cubicBezTo>
                  <a:cubicBezTo>
                    <a:pt x="89" y="98"/>
                    <a:pt x="91" y="99"/>
                    <a:pt x="91" y="101"/>
                  </a:cubicBezTo>
                  <a:cubicBezTo>
                    <a:pt x="92" y="105"/>
                    <a:pt x="93" y="109"/>
                    <a:pt x="93" y="113"/>
                  </a:cubicBezTo>
                  <a:cubicBezTo>
                    <a:pt x="93" y="113"/>
                    <a:pt x="93" y="114"/>
                    <a:pt x="92" y="114"/>
                  </a:cubicBezTo>
                  <a:cubicBezTo>
                    <a:pt x="92" y="116"/>
                    <a:pt x="91" y="117"/>
                    <a:pt x="90" y="118"/>
                  </a:cubicBezTo>
                  <a:cubicBezTo>
                    <a:pt x="85" y="120"/>
                    <a:pt x="79" y="121"/>
                    <a:pt x="74" y="121"/>
                  </a:cubicBezTo>
                  <a:close/>
                  <a:moveTo>
                    <a:pt x="30" y="3"/>
                  </a:moveTo>
                  <a:cubicBezTo>
                    <a:pt x="29" y="3"/>
                    <a:pt x="29" y="4"/>
                    <a:pt x="29" y="4"/>
                  </a:cubicBezTo>
                  <a:cubicBezTo>
                    <a:pt x="29" y="4"/>
                    <a:pt x="29" y="4"/>
                    <a:pt x="29" y="4"/>
                  </a:cubicBezTo>
                  <a:cubicBezTo>
                    <a:pt x="22" y="17"/>
                    <a:pt x="15" y="30"/>
                    <a:pt x="3" y="39"/>
                  </a:cubicBezTo>
                  <a:cubicBezTo>
                    <a:pt x="4" y="39"/>
                    <a:pt x="4" y="39"/>
                    <a:pt x="4" y="39"/>
                  </a:cubicBezTo>
                  <a:cubicBezTo>
                    <a:pt x="4" y="40"/>
                    <a:pt x="4" y="40"/>
                    <a:pt x="4" y="40"/>
                  </a:cubicBezTo>
                  <a:cubicBezTo>
                    <a:pt x="4" y="40"/>
                    <a:pt x="4" y="40"/>
                    <a:pt x="4" y="40"/>
                  </a:cubicBezTo>
                  <a:cubicBezTo>
                    <a:pt x="6" y="41"/>
                    <a:pt x="7" y="41"/>
                    <a:pt x="9" y="41"/>
                  </a:cubicBezTo>
                  <a:cubicBezTo>
                    <a:pt x="11" y="41"/>
                    <a:pt x="11" y="41"/>
                    <a:pt x="11" y="41"/>
                  </a:cubicBezTo>
                  <a:cubicBezTo>
                    <a:pt x="11" y="41"/>
                    <a:pt x="11" y="41"/>
                    <a:pt x="11" y="41"/>
                  </a:cubicBezTo>
                  <a:cubicBezTo>
                    <a:pt x="11" y="42"/>
                    <a:pt x="13" y="42"/>
                    <a:pt x="17" y="42"/>
                  </a:cubicBezTo>
                  <a:cubicBezTo>
                    <a:pt x="19" y="43"/>
                    <a:pt x="19" y="43"/>
                    <a:pt x="19" y="43"/>
                  </a:cubicBezTo>
                  <a:cubicBezTo>
                    <a:pt x="18" y="45"/>
                    <a:pt x="18" y="45"/>
                    <a:pt x="18" y="45"/>
                  </a:cubicBezTo>
                  <a:cubicBezTo>
                    <a:pt x="13" y="60"/>
                    <a:pt x="16" y="77"/>
                    <a:pt x="27" y="91"/>
                  </a:cubicBezTo>
                  <a:cubicBezTo>
                    <a:pt x="38" y="107"/>
                    <a:pt x="56" y="117"/>
                    <a:pt x="74" y="117"/>
                  </a:cubicBezTo>
                  <a:cubicBezTo>
                    <a:pt x="79" y="117"/>
                    <a:pt x="84" y="117"/>
                    <a:pt x="89" y="115"/>
                  </a:cubicBezTo>
                  <a:cubicBezTo>
                    <a:pt x="89" y="115"/>
                    <a:pt x="89" y="115"/>
                    <a:pt x="89" y="114"/>
                  </a:cubicBezTo>
                  <a:cubicBezTo>
                    <a:pt x="89" y="114"/>
                    <a:pt x="89" y="114"/>
                    <a:pt x="89" y="114"/>
                  </a:cubicBezTo>
                  <a:cubicBezTo>
                    <a:pt x="89" y="113"/>
                    <a:pt x="89" y="113"/>
                    <a:pt x="89" y="113"/>
                  </a:cubicBezTo>
                  <a:cubicBezTo>
                    <a:pt x="89" y="113"/>
                    <a:pt x="89" y="113"/>
                    <a:pt x="89" y="113"/>
                  </a:cubicBezTo>
                  <a:cubicBezTo>
                    <a:pt x="89" y="110"/>
                    <a:pt x="89" y="106"/>
                    <a:pt x="88" y="102"/>
                  </a:cubicBezTo>
                  <a:cubicBezTo>
                    <a:pt x="88" y="102"/>
                    <a:pt x="88" y="101"/>
                    <a:pt x="88" y="101"/>
                  </a:cubicBezTo>
                  <a:cubicBezTo>
                    <a:pt x="87" y="101"/>
                    <a:pt x="87" y="102"/>
                    <a:pt x="87" y="102"/>
                  </a:cubicBezTo>
                  <a:cubicBezTo>
                    <a:pt x="85" y="103"/>
                    <a:pt x="85" y="103"/>
                    <a:pt x="85" y="103"/>
                  </a:cubicBezTo>
                  <a:cubicBezTo>
                    <a:pt x="85" y="101"/>
                    <a:pt x="85" y="101"/>
                    <a:pt x="85" y="101"/>
                  </a:cubicBezTo>
                  <a:cubicBezTo>
                    <a:pt x="85" y="101"/>
                    <a:pt x="85" y="100"/>
                    <a:pt x="84" y="100"/>
                  </a:cubicBezTo>
                  <a:cubicBezTo>
                    <a:pt x="81" y="101"/>
                    <a:pt x="78" y="102"/>
                    <a:pt x="74" y="102"/>
                  </a:cubicBezTo>
                  <a:cubicBezTo>
                    <a:pt x="60" y="102"/>
                    <a:pt x="45" y="93"/>
                    <a:pt x="36" y="79"/>
                  </a:cubicBezTo>
                  <a:cubicBezTo>
                    <a:pt x="28" y="67"/>
                    <a:pt x="26" y="54"/>
                    <a:pt x="31" y="43"/>
                  </a:cubicBezTo>
                  <a:cubicBezTo>
                    <a:pt x="31" y="42"/>
                    <a:pt x="31" y="42"/>
                    <a:pt x="31" y="42"/>
                  </a:cubicBezTo>
                  <a:cubicBezTo>
                    <a:pt x="32" y="42"/>
                    <a:pt x="32" y="42"/>
                    <a:pt x="32" y="42"/>
                  </a:cubicBezTo>
                  <a:cubicBezTo>
                    <a:pt x="37" y="42"/>
                    <a:pt x="41" y="42"/>
                    <a:pt x="45" y="42"/>
                  </a:cubicBezTo>
                  <a:cubicBezTo>
                    <a:pt x="45" y="42"/>
                    <a:pt x="45" y="42"/>
                    <a:pt x="45" y="42"/>
                  </a:cubicBezTo>
                  <a:cubicBezTo>
                    <a:pt x="45" y="41"/>
                    <a:pt x="45" y="40"/>
                    <a:pt x="45" y="40"/>
                  </a:cubicBezTo>
                  <a:cubicBezTo>
                    <a:pt x="44" y="40"/>
                    <a:pt x="44" y="40"/>
                    <a:pt x="44" y="40"/>
                  </a:cubicBezTo>
                  <a:cubicBezTo>
                    <a:pt x="39" y="40"/>
                    <a:pt x="39" y="40"/>
                    <a:pt x="39" y="40"/>
                  </a:cubicBezTo>
                  <a:cubicBezTo>
                    <a:pt x="43" y="37"/>
                    <a:pt x="43" y="37"/>
                    <a:pt x="43" y="37"/>
                  </a:cubicBezTo>
                  <a:cubicBezTo>
                    <a:pt x="43" y="37"/>
                    <a:pt x="44" y="37"/>
                    <a:pt x="43" y="36"/>
                  </a:cubicBezTo>
                  <a:cubicBezTo>
                    <a:pt x="38" y="25"/>
                    <a:pt x="34" y="15"/>
                    <a:pt x="31" y="4"/>
                  </a:cubicBezTo>
                  <a:cubicBezTo>
                    <a:pt x="31" y="4"/>
                    <a:pt x="30" y="3"/>
                    <a:pt x="30" y="3"/>
                  </a:cubicBezTo>
                  <a:close/>
                  <a:moveTo>
                    <a:pt x="29" y="91"/>
                  </a:moveTo>
                  <a:cubicBezTo>
                    <a:pt x="27" y="87"/>
                    <a:pt x="25" y="84"/>
                    <a:pt x="23" y="81"/>
                  </a:cubicBezTo>
                  <a:cubicBezTo>
                    <a:pt x="23" y="79"/>
                    <a:pt x="23" y="79"/>
                    <a:pt x="23" y="79"/>
                  </a:cubicBezTo>
                  <a:cubicBezTo>
                    <a:pt x="26" y="78"/>
                    <a:pt x="26" y="78"/>
                    <a:pt x="26" y="78"/>
                  </a:cubicBezTo>
                  <a:cubicBezTo>
                    <a:pt x="26" y="79"/>
                    <a:pt x="26" y="79"/>
                    <a:pt x="26" y="79"/>
                  </a:cubicBezTo>
                  <a:cubicBezTo>
                    <a:pt x="27" y="80"/>
                    <a:pt x="27" y="82"/>
                    <a:pt x="28" y="83"/>
                  </a:cubicBezTo>
                  <a:cubicBezTo>
                    <a:pt x="28" y="83"/>
                    <a:pt x="28" y="83"/>
                    <a:pt x="28" y="83"/>
                  </a:cubicBezTo>
                  <a:cubicBezTo>
                    <a:pt x="29" y="85"/>
                    <a:pt x="30" y="87"/>
                    <a:pt x="31" y="89"/>
                  </a:cubicBezTo>
                  <a:lnTo>
                    <a:pt x="29" y="9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0" name="Freeform 60"/>
            <p:cNvSpPr>
              <a:spLocks noEditPoints="1"/>
            </p:cNvSpPr>
            <p:nvPr/>
          </p:nvSpPr>
          <p:spPr bwMode="auto">
            <a:xfrm>
              <a:off x="9212263" y="1012825"/>
              <a:ext cx="1247775" cy="1524000"/>
            </a:xfrm>
            <a:custGeom>
              <a:avLst/>
              <a:gdLst>
                <a:gd name="T0" fmla="*/ 57 w 104"/>
                <a:gd name="T1" fmla="*/ 127 h 127"/>
                <a:gd name="T2" fmla="*/ 50 w 104"/>
                <a:gd name="T3" fmla="*/ 99 h 127"/>
                <a:gd name="T4" fmla="*/ 50 w 104"/>
                <a:gd name="T5" fmla="*/ 89 h 127"/>
                <a:gd name="T6" fmla="*/ 52 w 104"/>
                <a:gd name="T7" fmla="*/ 87 h 127"/>
                <a:gd name="T8" fmla="*/ 57 w 104"/>
                <a:gd name="T9" fmla="*/ 86 h 127"/>
                <a:gd name="T10" fmla="*/ 65 w 104"/>
                <a:gd name="T11" fmla="*/ 38 h 127"/>
                <a:gd name="T12" fmla="*/ 8 w 104"/>
                <a:gd name="T13" fmla="*/ 25 h 127"/>
                <a:gd name="T14" fmla="*/ 3 w 104"/>
                <a:gd name="T15" fmla="*/ 18 h 127"/>
                <a:gd name="T16" fmla="*/ 1 w 104"/>
                <a:gd name="T17" fmla="*/ 14 h 127"/>
                <a:gd name="T18" fmla="*/ 1 w 104"/>
                <a:gd name="T19" fmla="*/ 9 h 127"/>
                <a:gd name="T20" fmla="*/ 27 w 104"/>
                <a:gd name="T21" fmla="*/ 0 h 127"/>
                <a:gd name="T22" fmla="*/ 76 w 104"/>
                <a:gd name="T23" fmla="*/ 14 h 127"/>
                <a:gd name="T24" fmla="*/ 94 w 104"/>
                <a:gd name="T25" fmla="*/ 102 h 127"/>
                <a:gd name="T26" fmla="*/ 92 w 104"/>
                <a:gd name="T27" fmla="*/ 108 h 127"/>
                <a:gd name="T28" fmla="*/ 67 w 104"/>
                <a:gd name="T29" fmla="*/ 123 h 127"/>
                <a:gd name="T30" fmla="*/ 57 w 104"/>
                <a:gd name="T31" fmla="*/ 127 h 127"/>
                <a:gd name="T32" fmla="*/ 52 w 104"/>
                <a:gd name="T33" fmla="*/ 91 h 127"/>
                <a:gd name="T34" fmla="*/ 57 w 104"/>
                <a:gd name="T35" fmla="*/ 123 h 127"/>
                <a:gd name="T36" fmla="*/ 66 w 104"/>
                <a:gd name="T37" fmla="*/ 120 h 127"/>
                <a:gd name="T38" fmla="*/ 90 w 104"/>
                <a:gd name="T39" fmla="*/ 105 h 127"/>
                <a:gd name="T40" fmla="*/ 91 w 104"/>
                <a:gd name="T41" fmla="*/ 105 h 127"/>
                <a:gd name="T42" fmla="*/ 87 w 104"/>
                <a:gd name="T43" fmla="*/ 101 h 127"/>
                <a:gd name="T44" fmla="*/ 87 w 104"/>
                <a:gd name="T45" fmla="*/ 99 h 127"/>
                <a:gd name="T46" fmla="*/ 38 w 104"/>
                <a:gd name="T47" fmla="*/ 4 h 127"/>
                <a:gd name="T48" fmla="*/ 6 w 104"/>
                <a:gd name="T49" fmla="*/ 10 h 127"/>
                <a:gd name="T50" fmla="*/ 4 w 104"/>
                <a:gd name="T51" fmla="*/ 10 h 127"/>
                <a:gd name="T52" fmla="*/ 3 w 104"/>
                <a:gd name="T53" fmla="*/ 11 h 127"/>
                <a:gd name="T54" fmla="*/ 4 w 104"/>
                <a:gd name="T55" fmla="*/ 13 h 127"/>
                <a:gd name="T56" fmla="*/ 6 w 104"/>
                <a:gd name="T57" fmla="*/ 16 h 127"/>
                <a:gd name="T58" fmla="*/ 8 w 104"/>
                <a:gd name="T59" fmla="*/ 22 h 127"/>
                <a:gd name="T60" fmla="*/ 9 w 104"/>
                <a:gd name="T61" fmla="*/ 22 h 127"/>
                <a:gd name="T62" fmla="*/ 10 w 104"/>
                <a:gd name="T63" fmla="*/ 23 h 127"/>
                <a:gd name="T64" fmla="*/ 12 w 104"/>
                <a:gd name="T65" fmla="*/ 22 h 127"/>
                <a:gd name="T66" fmla="*/ 67 w 104"/>
                <a:gd name="T67" fmla="*/ 35 h 127"/>
                <a:gd name="T68" fmla="*/ 70 w 104"/>
                <a:gd name="T69" fmla="*/ 94 h 127"/>
                <a:gd name="T70" fmla="*/ 56 w 104"/>
                <a:gd name="T71" fmla="*/ 89 h 127"/>
                <a:gd name="T72" fmla="*/ 55 w 104"/>
                <a:gd name="T73" fmla="*/ 89 h 127"/>
                <a:gd name="T74" fmla="*/ 54 w 104"/>
                <a:gd name="T75" fmla="*/ 90 h 127"/>
                <a:gd name="T76" fmla="*/ 53 w 104"/>
                <a:gd name="T77" fmla="*/ 9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4" h="127">
                  <a:moveTo>
                    <a:pt x="57" y="127"/>
                  </a:moveTo>
                  <a:cubicBezTo>
                    <a:pt x="57" y="127"/>
                    <a:pt x="57" y="127"/>
                    <a:pt x="57" y="127"/>
                  </a:cubicBezTo>
                  <a:cubicBezTo>
                    <a:pt x="56" y="127"/>
                    <a:pt x="54" y="126"/>
                    <a:pt x="54" y="124"/>
                  </a:cubicBezTo>
                  <a:cubicBezTo>
                    <a:pt x="51" y="116"/>
                    <a:pt x="51" y="108"/>
                    <a:pt x="50" y="99"/>
                  </a:cubicBezTo>
                  <a:cubicBezTo>
                    <a:pt x="50" y="97"/>
                    <a:pt x="49" y="94"/>
                    <a:pt x="49" y="91"/>
                  </a:cubicBezTo>
                  <a:cubicBezTo>
                    <a:pt x="49" y="90"/>
                    <a:pt x="49" y="89"/>
                    <a:pt x="50" y="89"/>
                  </a:cubicBezTo>
                  <a:cubicBezTo>
                    <a:pt x="51" y="88"/>
                    <a:pt x="51" y="88"/>
                    <a:pt x="52" y="88"/>
                  </a:cubicBezTo>
                  <a:cubicBezTo>
                    <a:pt x="52" y="88"/>
                    <a:pt x="52" y="87"/>
                    <a:pt x="52" y="87"/>
                  </a:cubicBezTo>
                  <a:cubicBezTo>
                    <a:pt x="53" y="86"/>
                    <a:pt x="55" y="86"/>
                    <a:pt x="56" y="86"/>
                  </a:cubicBezTo>
                  <a:cubicBezTo>
                    <a:pt x="56" y="86"/>
                    <a:pt x="57" y="86"/>
                    <a:pt x="57" y="86"/>
                  </a:cubicBezTo>
                  <a:cubicBezTo>
                    <a:pt x="61" y="87"/>
                    <a:pt x="66" y="89"/>
                    <a:pt x="69" y="90"/>
                  </a:cubicBezTo>
                  <a:cubicBezTo>
                    <a:pt x="81" y="74"/>
                    <a:pt x="80" y="53"/>
                    <a:pt x="65" y="38"/>
                  </a:cubicBezTo>
                  <a:cubicBezTo>
                    <a:pt x="51" y="23"/>
                    <a:pt x="33" y="19"/>
                    <a:pt x="14" y="25"/>
                  </a:cubicBezTo>
                  <a:cubicBezTo>
                    <a:pt x="13" y="26"/>
                    <a:pt x="10" y="27"/>
                    <a:pt x="8" y="25"/>
                  </a:cubicBezTo>
                  <a:cubicBezTo>
                    <a:pt x="6" y="25"/>
                    <a:pt x="5" y="24"/>
                    <a:pt x="5" y="22"/>
                  </a:cubicBezTo>
                  <a:cubicBezTo>
                    <a:pt x="4" y="21"/>
                    <a:pt x="3" y="19"/>
                    <a:pt x="3" y="18"/>
                  </a:cubicBezTo>
                  <a:cubicBezTo>
                    <a:pt x="2" y="16"/>
                    <a:pt x="1" y="15"/>
                    <a:pt x="1" y="14"/>
                  </a:cubicBezTo>
                  <a:cubicBezTo>
                    <a:pt x="1" y="14"/>
                    <a:pt x="1" y="14"/>
                    <a:pt x="1" y="14"/>
                  </a:cubicBezTo>
                  <a:cubicBezTo>
                    <a:pt x="1" y="13"/>
                    <a:pt x="1" y="12"/>
                    <a:pt x="0" y="12"/>
                  </a:cubicBezTo>
                  <a:cubicBezTo>
                    <a:pt x="0" y="11"/>
                    <a:pt x="0" y="10"/>
                    <a:pt x="1" y="9"/>
                  </a:cubicBezTo>
                  <a:cubicBezTo>
                    <a:pt x="2" y="7"/>
                    <a:pt x="3" y="7"/>
                    <a:pt x="5" y="7"/>
                  </a:cubicBezTo>
                  <a:cubicBezTo>
                    <a:pt x="9" y="2"/>
                    <a:pt x="16" y="0"/>
                    <a:pt x="27" y="0"/>
                  </a:cubicBezTo>
                  <a:cubicBezTo>
                    <a:pt x="31" y="0"/>
                    <a:pt x="34" y="0"/>
                    <a:pt x="38" y="1"/>
                  </a:cubicBezTo>
                  <a:cubicBezTo>
                    <a:pt x="52" y="2"/>
                    <a:pt x="67" y="5"/>
                    <a:pt x="76" y="14"/>
                  </a:cubicBezTo>
                  <a:cubicBezTo>
                    <a:pt x="98" y="34"/>
                    <a:pt x="104" y="70"/>
                    <a:pt x="90" y="99"/>
                  </a:cubicBezTo>
                  <a:cubicBezTo>
                    <a:pt x="91" y="100"/>
                    <a:pt x="93" y="101"/>
                    <a:pt x="94" y="102"/>
                  </a:cubicBezTo>
                  <a:cubicBezTo>
                    <a:pt x="95" y="102"/>
                    <a:pt x="95" y="104"/>
                    <a:pt x="95" y="105"/>
                  </a:cubicBezTo>
                  <a:cubicBezTo>
                    <a:pt x="94" y="106"/>
                    <a:pt x="93" y="107"/>
                    <a:pt x="92" y="108"/>
                  </a:cubicBezTo>
                  <a:cubicBezTo>
                    <a:pt x="90" y="110"/>
                    <a:pt x="88" y="111"/>
                    <a:pt x="86" y="113"/>
                  </a:cubicBezTo>
                  <a:cubicBezTo>
                    <a:pt x="80" y="117"/>
                    <a:pt x="74" y="120"/>
                    <a:pt x="67" y="123"/>
                  </a:cubicBezTo>
                  <a:cubicBezTo>
                    <a:pt x="65" y="124"/>
                    <a:pt x="62" y="125"/>
                    <a:pt x="59" y="126"/>
                  </a:cubicBezTo>
                  <a:cubicBezTo>
                    <a:pt x="59" y="127"/>
                    <a:pt x="58" y="127"/>
                    <a:pt x="57" y="127"/>
                  </a:cubicBezTo>
                  <a:close/>
                  <a:moveTo>
                    <a:pt x="53" y="91"/>
                  </a:moveTo>
                  <a:cubicBezTo>
                    <a:pt x="53" y="91"/>
                    <a:pt x="52" y="91"/>
                    <a:pt x="52" y="91"/>
                  </a:cubicBezTo>
                  <a:cubicBezTo>
                    <a:pt x="53" y="94"/>
                    <a:pt x="53" y="96"/>
                    <a:pt x="53" y="99"/>
                  </a:cubicBezTo>
                  <a:cubicBezTo>
                    <a:pt x="54" y="107"/>
                    <a:pt x="54" y="115"/>
                    <a:pt x="57" y="123"/>
                  </a:cubicBezTo>
                  <a:cubicBezTo>
                    <a:pt x="57" y="124"/>
                    <a:pt x="57" y="124"/>
                    <a:pt x="58" y="123"/>
                  </a:cubicBezTo>
                  <a:cubicBezTo>
                    <a:pt x="61" y="122"/>
                    <a:pt x="63" y="121"/>
                    <a:pt x="66" y="120"/>
                  </a:cubicBezTo>
                  <a:cubicBezTo>
                    <a:pt x="73" y="117"/>
                    <a:pt x="79" y="115"/>
                    <a:pt x="84" y="110"/>
                  </a:cubicBezTo>
                  <a:cubicBezTo>
                    <a:pt x="86" y="109"/>
                    <a:pt x="88" y="107"/>
                    <a:pt x="90" y="105"/>
                  </a:cubicBezTo>
                  <a:cubicBezTo>
                    <a:pt x="90" y="105"/>
                    <a:pt x="90" y="105"/>
                    <a:pt x="90" y="105"/>
                  </a:cubicBezTo>
                  <a:cubicBezTo>
                    <a:pt x="91" y="105"/>
                    <a:pt x="91" y="105"/>
                    <a:pt x="91" y="105"/>
                  </a:cubicBezTo>
                  <a:cubicBezTo>
                    <a:pt x="91" y="105"/>
                    <a:pt x="92" y="104"/>
                    <a:pt x="92" y="104"/>
                  </a:cubicBezTo>
                  <a:cubicBezTo>
                    <a:pt x="90" y="103"/>
                    <a:pt x="89" y="102"/>
                    <a:pt x="87" y="101"/>
                  </a:cubicBezTo>
                  <a:cubicBezTo>
                    <a:pt x="86" y="101"/>
                    <a:pt x="86" y="101"/>
                    <a:pt x="86" y="101"/>
                  </a:cubicBezTo>
                  <a:cubicBezTo>
                    <a:pt x="87" y="99"/>
                    <a:pt x="87" y="99"/>
                    <a:pt x="87" y="99"/>
                  </a:cubicBezTo>
                  <a:cubicBezTo>
                    <a:pt x="100" y="71"/>
                    <a:pt x="95" y="36"/>
                    <a:pt x="74" y="16"/>
                  </a:cubicBezTo>
                  <a:cubicBezTo>
                    <a:pt x="65" y="8"/>
                    <a:pt x="51" y="5"/>
                    <a:pt x="38" y="4"/>
                  </a:cubicBezTo>
                  <a:cubicBezTo>
                    <a:pt x="34" y="3"/>
                    <a:pt x="30" y="3"/>
                    <a:pt x="27" y="3"/>
                  </a:cubicBezTo>
                  <a:cubicBezTo>
                    <a:pt x="17" y="3"/>
                    <a:pt x="10" y="5"/>
                    <a:pt x="6" y="10"/>
                  </a:cubicBezTo>
                  <a:cubicBezTo>
                    <a:pt x="6" y="11"/>
                    <a:pt x="6" y="11"/>
                    <a:pt x="6" y="11"/>
                  </a:cubicBezTo>
                  <a:cubicBezTo>
                    <a:pt x="4" y="10"/>
                    <a:pt x="4" y="10"/>
                    <a:pt x="4" y="10"/>
                  </a:cubicBezTo>
                  <a:cubicBezTo>
                    <a:pt x="4" y="10"/>
                    <a:pt x="4" y="10"/>
                    <a:pt x="3" y="10"/>
                  </a:cubicBezTo>
                  <a:cubicBezTo>
                    <a:pt x="3" y="10"/>
                    <a:pt x="3" y="11"/>
                    <a:pt x="3" y="11"/>
                  </a:cubicBezTo>
                  <a:cubicBezTo>
                    <a:pt x="4" y="11"/>
                    <a:pt x="4" y="12"/>
                    <a:pt x="4" y="12"/>
                  </a:cubicBezTo>
                  <a:cubicBezTo>
                    <a:pt x="4" y="13"/>
                    <a:pt x="4" y="13"/>
                    <a:pt x="4" y="13"/>
                  </a:cubicBezTo>
                  <a:cubicBezTo>
                    <a:pt x="4" y="13"/>
                    <a:pt x="4" y="13"/>
                    <a:pt x="4" y="13"/>
                  </a:cubicBezTo>
                  <a:cubicBezTo>
                    <a:pt x="4" y="14"/>
                    <a:pt x="5" y="15"/>
                    <a:pt x="6" y="16"/>
                  </a:cubicBezTo>
                  <a:cubicBezTo>
                    <a:pt x="6" y="18"/>
                    <a:pt x="7" y="20"/>
                    <a:pt x="8" y="22"/>
                  </a:cubicBezTo>
                  <a:cubicBezTo>
                    <a:pt x="8" y="22"/>
                    <a:pt x="8" y="22"/>
                    <a:pt x="8" y="22"/>
                  </a:cubicBezTo>
                  <a:cubicBezTo>
                    <a:pt x="8" y="22"/>
                    <a:pt x="8" y="22"/>
                    <a:pt x="8" y="22"/>
                  </a:cubicBezTo>
                  <a:cubicBezTo>
                    <a:pt x="9" y="22"/>
                    <a:pt x="9" y="22"/>
                    <a:pt x="9" y="22"/>
                  </a:cubicBezTo>
                  <a:cubicBezTo>
                    <a:pt x="10" y="23"/>
                    <a:pt x="10" y="23"/>
                    <a:pt x="10" y="23"/>
                  </a:cubicBezTo>
                  <a:cubicBezTo>
                    <a:pt x="10" y="23"/>
                    <a:pt x="10" y="23"/>
                    <a:pt x="10" y="23"/>
                  </a:cubicBezTo>
                  <a:cubicBezTo>
                    <a:pt x="11" y="23"/>
                    <a:pt x="11" y="23"/>
                    <a:pt x="11" y="23"/>
                  </a:cubicBezTo>
                  <a:cubicBezTo>
                    <a:pt x="12" y="22"/>
                    <a:pt x="12" y="22"/>
                    <a:pt x="12" y="22"/>
                  </a:cubicBezTo>
                  <a:cubicBezTo>
                    <a:pt x="13" y="22"/>
                    <a:pt x="13" y="22"/>
                    <a:pt x="13" y="22"/>
                  </a:cubicBezTo>
                  <a:cubicBezTo>
                    <a:pt x="33" y="15"/>
                    <a:pt x="52" y="20"/>
                    <a:pt x="67" y="35"/>
                  </a:cubicBezTo>
                  <a:cubicBezTo>
                    <a:pt x="83" y="52"/>
                    <a:pt x="85" y="75"/>
                    <a:pt x="71" y="93"/>
                  </a:cubicBezTo>
                  <a:cubicBezTo>
                    <a:pt x="70" y="94"/>
                    <a:pt x="70" y="94"/>
                    <a:pt x="70" y="94"/>
                  </a:cubicBezTo>
                  <a:cubicBezTo>
                    <a:pt x="69" y="93"/>
                    <a:pt x="69" y="93"/>
                    <a:pt x="69" y="93"/>
                  </a:cubicBezTo>
                  <a:cubicBezTo>
                    <a:pt x="65" y="92"/>
                    <a:pt x="61" y="90"/>
                    <a:pt x="56" y="89"/>
                  </a:cubicBezTo>
                  <a:cubicBezTo>
                    <a:pt x="56" y="89"/>
                    <a:pt x="56" y="89"/>
                    <a:pt x="56" y="89"/>
                  </a:cubicBezTo>
                  <a:cubicBezTo>
                    <a:pt x="55" y="89"/>
                    <a:pt x="55" y="89"/>
                    <a:pt x="55" y="89"/>
                  </a:cubicBezTo>
                  <a:cubicBezTo>
                    <a:pt x="55" y="90"/>
                    <a:pt x="55" y="90"/>
                    <a:pt x="55" y="90"/>
                  </a:cubicBezTo>
                  <a:cubicBezTo>
                    <a:pt x="54" y="90"/>
                    <a:pt x="54" y="90"/>
                    <a:pt x="54" y="90"/>
                  </a:cubicBezTo>
                  <a:cubicBezTo>
                    <a:pt x="54" y="91"/>
                    <a:pt x="54" y="91"/>
                    <a:pt x="54" y="91"/>
                  </a:cubicBezTo>
                  <a:cubicBezTo>
                    <a:pt x="53" y="91"/>
                    <a:pt x="53" y="91"/>
                    <a:pt x="53" y="91"/>
                  </a:cubicBezTo>
                  <a:close/>
                </a:path>
              </a:pathLst>
            </a:custGeom>
            <a:solidFill>
              <a:srgbClr val="DF3E70"/>
            </a:solidFill>
            <a:ln w="9525">
              <a:no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sp>
        <p:nvSpPr>
          <p:cNvPr id="11" name="文本框 10"/>
          <p:cNvSpPr txBox="1"/>
          <p:nvPr/>
        </p:nvSpPr>
        <p:spPr>
          <a:xfrm>
            <a:off x="1775520" y="2852936"/>
            <a:ext cx="2654530" cy="369332"/>
          </a:xfrm>
          <a:prstGeom prst="rect">
            <a:avLst/>
          </a:prstGeom>
          <a:noFill/>
        </p:spPr>
        <p:txBody>
          <a:bodyPr wrap="square" rtlCol="0">
            <a:spAutoFit/>
          </a:bodyPr>
          <a:lstStyle>
            <a:defPPr>
              <a:defRPr lang="zh-CN"/>
            </a:defPPr>
            <a:lvl1pPr algn="ctr">
              <a:defRPr sz="3200" b="1">
                <a:solidFill>
                  <a:srgbClr val="808080"/>
                </a:solidFill>
                <a:latin typeface="微软雅黑" panose="020B0503020204020204" pitchFamily="34" charset="-122"/>
                <a:ea typeface="微软雅黑" panose="020B0503020204020204" pitchFamily="34" charset="-122"/>
              </a:defRPr>
            </a:lvl1pPr>
          </a:lstStyle>
          <a:p>
            <a:pPr marL="0" marR="0" lvl="0" indent="0" algn="l" defTabSz="91440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单击输入标题文字</a:t>
            </a:r>
          </a:p>
        </p:txBody>
      </p:sp>
      <p:sp>
        <p:nvSpPr>
          <p:cNvPr id="12" name="矩形 11"/>
          <p:cNvSpPr/>
          <p:nvPr/>
        </p:nvSpPr>
        <p:spPr>
          <a:xfrm>
            <a:off x="1775520" y="3301285"/>
            <a:ext cx="2545988" cy="1384995"/>
          </a:xfrm>
          <a:prstGeom prst="rect">
            <a:avLst/>
          </a:prstGeom>
        </p:spPr>
        <p:txBody>
          <a:bodyPr wrap="square">
            <a:spAutoFit/>
          </a:bodyPr>
          <a:lstStyle/>
          <a:p>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3" name="文本框 12"/>
          <p:cNvSpPr txBox="1"/>
          <p:nvPr/>
        </p:nvSpPr>
        <p:spPr>
          <a:xfrm>
            <a:off x="7668707" y="2852936"/>
            <a:ext cx="2654530" cy="369332"/>
          </a:xfrm>
          <a:prstGeom prst="rect">
            <a:avLst/>
          </a:prstGeom>
          <a:noFill/>
        </p:spPr>
        <p:txBody>
          <a:bodyPr wrap="square" rtlCol="0">
            <a:spAutoFit/>
          </a:bodyPr>
          <a:lstStyle>
            <a:defPPr>
              <a:defRPr lang="zh-CN"/>
            </a:defPPr>
            <a:lvl1pPr algn="ctr">
              <a:defRPr sz="3200" b="1">
                <a:solidFill>
                  <a:srgbClr val="808080"/>
                </a:solidFill>
                <a:latin typeface="微软雅黑" panose="020B0503020204020204" pitchFamily="34" charset="-122"/>
                <a:ea typeface="微软雅黑" panose="020B0503020204020204" pitchFamily="34" charset="-122"/>
              </a:defRPr>
            </a:lvl1pPr>
          </a:lstStyle>
          <a:p>
            <a:pPr marL="0" marR="0" lvl="0" indent="0" algn="l" defTabSz="91440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单击输入标题文字</a:t>
            </a:r>
          </a:p>
        </p:txBody>
      </p:sp>
      <p:sp>
        <p:nvSpPr>
          <p:cNvPr id="14" name="矩形 13"/>
          <p:cNvSpPr/>
          <p:nvPr/>
        </p:nvSpPr>
        <p:spPr>
          <a:xfrm>
            <a:off x="7668707" y="3301285"/>
            <a:ext cx="2545988" cy="1384995"/>
          </a:xfrm>
          <a:prstGeom prst="rect">
            <a:avLst/>
          </a:prstGeom>
        </p:spPr>
        <p:txBody>
          <a:bodyPr wrap="square">
            <a:spAutoFit/>
          </a:bodyPr>
          <a:lstStyle/>
          <a:p>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grpSp>
        <p:nvGrpSpPr>
          <p:cNvPr id="15" name="组合 14"/>
          <p:cNvGrpSpPr/>
          <p:nvPr/>
        </p:nvGrpSpPr>
        <p:grpSpPr>
          <a:xfrm>
            <a:off x="92414" y="95498"/>
            <a:ext cx="3852026" cy="589440"/>
            <a:chOff x="269696" y="300771"/>
            <a:chExt cx="4183942" cy="640230"/>
          </a:xfrm>
        </p:grpSpPr>
        <p:grpSp>
          <p:nvGrpSpPr>
            <p:cNvPr id="16" name="组合 15"/>
            <p:cNvGrpSpPr/>
            <p:nvPr/>
          </p:nvGrpSpPr>
          <p:grpSpPr>
            <a:xfrm>
              <a:off x="269696" y="300771"/>
              <a:ext cx="1204541" cy="492332"/>
              <a:chOff x="3494088" y="1354138"/>
              <a:chExt cx="1176338" cy="385763"/>
            </a:xfrm>
          </p:grpSpPr>
          <p:sp>
            <p:nvSpPr>
              <p:cNvPr id="18"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19"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0"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17" name="文本框 16"/>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ppt_w</p:attrName>
                                        </p:attrNameLst>
                                      </p:cBhvr>
                                      <p:tavLst>
                                        <p:tav tm="0" fmla="#ppt_w*sin(2.5*pi*$)">
                                          <p:val>
                                            <p:fltVal val="0"/>
                                          </p:val>
                                        </p:tav>
                                        <p:tav tm="100000">
                                          <p:val>
                                            <p:fltVal val="1"/>
                                          </p:val>
                                        </p:tav>
                                      </p:tavLst>
                                    </p:anim>
                                    <p:anim calcmode="lin" valueType="num">
                                      <p:cBhvr>
                                        <p:cTn id="9" dur="1000" fill="hold"/>
                                        <p:tgtEl>
                                          <p:spTgt spid="8"/>
                                        </p:tgtEl>
                                        <p:attrNameLst>
                                          <p:attrName>ppt_h</p:attrName>
                                        </p:attrNameLst>
                                      </p:cBhvr>
                                      <p:tavLst>
                                        <p:tav tm="0">
                                          <p:val>
                                            <p:strVal val="#ppt_h"/>
                                          </p:val>
                                        </p:tav>
                                        <p:tav tm="100000">
                                          <p:val>
                                            <p:strVal val="#ppt_h"/>
                                          </p:val>
                                        </p:tav>
                                      </p:tavLst>
                                    </p:anim>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p:cTn id="13" dur="500" fill="hold"/>
                                        <p:tgtEl>
                                          <p:spTgt spid="11"/>
                                        </p:tgtEl>
                                        <p:attrNameLst>
                                          <p:attrName>ppt_w</p:attrName>
                                        </p:attrNameLst>
                                      </p:cBhvr>
                                      <p:tavLst>
                                        <p:tav tm="0">
                                          <p:val>
                                            <p:fltVal val="0"/>
                                          </p:val>
                                        </p:tav>
                                        <p:tav tm="100000">
                                          <p:val>
                                            <p:strVal val="#ppt_w"/>
                                          </p:val>
                                        </p:tav>
                                      </p:tavLst>
                                    </p:anim>
                                    <p:anim calcmode="lin" valueType="num">
                                      <p:cBhvr>
                                        <p:cTn id="14" dur="500" fill="hold"/>
                                        <p:tgtEl>
                                          <p:spTgt spid="11"/>
                                        </p:tgtEl>
                                        <p:attrNameLst>
                                          <p:attrName>ppt_h</p:attrName>
                                        </p:attrNameLst>
                                      </p:cBhvr>
                                      <p:tavLst>
                                        <p:tav tm="0">
                                          <p:val>
                                            <p:fltVal val="0"/>
                                          </p:val>
                                        </p:tav>
                                        <p:tav tm="100000">
                                          <p:val>
                                            <p:strVal val="#ppt_h"/>
                                          </p:val>
                                        </p:tav>
                                      </p:tavLst>
                                    </p:anim>
                                    <p:animEffect transition="in" filter="fade">
                                      <p:cBhvr>
                                        <p:cTn id="15" dur="500"/>
                                        <p:tgtEl>
                                          <p:spTgt spid="11"/>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p:cTn id="19" dur="500" fill="hold"/>
                                        <p:tgtEl>
                                          <p:spTgt spid="12"/>
                                        </p:tgtEl>
                                        <p:attrNameLst>
                                          <p:attrName>ppt_w</p:attrName>
                                        </p:attrNameLst>
                                      </p:cBhvr>
                                      <p:tavLst>
                                        <p:tav tm="0">
                                          <p:val>
                                            <p:fltVal val="0"/>
                                          </p:val>
                                        </p:tav>
                                        <p:tav tm="100000">
                                          <p:val>
                                            <p:strVal val="#ppt_w"/>
                                          </p:val>
                                        </p:tav>
                                      </p:tavLst>
                                    </p:anim>
                                    <p:anim calcmode="lin" valueType="num">
                                      <p:cBhvr>
                                        <p:cTn id="20" dur="500" fill="hold"/>
                                        <p:tgtEl>
                                          <p:spTgt spid="12"/>
                                        </p:tgtEl>
                                        <p:attrNameLst>
                                          <p:attrName>ppt_h</p:attrName>
                                        </p:attrNameLst>
                                      </p:cBhvr>
                                      <p:tavLst>
                                        <p:tav tm="0">
                                          <p:val>
                                            <p:fltVal val="0"/>
                                          </p:val>
                                        </p:tav>
                                        <p:tav tm="100000">
                                          <p:val>
                                            <p:strVal val="#ppt_h"/>
                                          </p:val>
                                        </p:tav>
                                      </p:tavLst>
                                    </p:anim>
                                    <p:animEffect transition="in" filter="fade">
                                      <p:cBhvr>
                                        <p:cTn id="21" dur="500"/>
                                        <p:tgtEl>
                                          <p:spTgt spid="12"/>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fltVal val="0"/>
                                          </p:val>
                                        </p:tav>
                                        <p:tav tm="100000">
                                          <p:val>
                                            <p:strVal val="#ppt_h"/>
                                          </p:val>
                                        </p:tav>
                                      </p:tavLst>
                                    </p:anim>
                                    <p:animEffect transition="in" filter="fade">
                                      <p:cBhvr>
                                        <p:cTn id="27" dur="500"/>
                                        <p:tgtEl>
                                          <p:spTgt spid="13"/>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ppt_w</p:attrName>
                                        </p:attrNameLst>
                                      </p:cBhvr>
                                      <p:tavLst>
                                        <p:tav tm="0">
                                          <p:val>
                                            <p:fltVal val="0"/>
                                          </p:val>
                                        </p:tav>
                                        <p:tav tm="100000">
                                          <p:val>
                                            <p:strVal val="#ppt_w"/>
                                          </p:val>
                                        </p:tav>
                                      </p:tavLst>
                                    </p:anim>
                                    <p:anim calcmode="lin" valueType="num">
                                      <p:cBhvr>
                                        <p:cTn id="32" dur="500" fill="hold"/>
                                        <p:tgtEl>
                                          <p:spTgt spid="14"/>
                                        </p:tgtEl>
                                        <p:attrNameLst>
                                          <p:attrName>ppt_h</p:attrName>
                                        </p:attrNameLst>
                                      </p:cBhvr>
                                      <p:tavLst>
                                        <p:tav tm="0">
                                          <p:val>
                                            <p:fltVal val="0"/>
                                          </p:val>
                                        </p:tav>
                                        <p:tav tm="100000">
                                          <p:val>
                                            <p:strVal val="#ppt_h"/>
                                          </p:val>
                                        </p:tav>
                                      </p:tavLst>
                                    </p:anim>
                                    <p:animEffect transition="in" filter="fade">
                                      <p:cBhvr>
                                        <p:cTn id="3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1"/>
          <p:cNvSpPr/>
          <p:nvPr/>
        </p:nvSpPr>
        <p:spPr>
          <a:xfrm>
            <a:off x="1018349" y="2007382"/>
            <a:ext cx="2577489" cy="2363985"/>
          </a:xfrm>
          <a:custGeom>
            <a:avLst/>
            <a:gdLst>
              <a:gd name="connsiteX0" fmla="*/ 0 w 1584176"/>
              <a:gd name="connsiteY0" fmla="*/ 0 h 1584176"/>
              <a:gd name="connsiteX1" fmla="*/ 1584176 w 1584176"/>
              <a:gd name="connsiteY1" fmla="*/ 0 h 1584176"/>
              <a:gd name="connsiteX2" fmla="*/ 1584176 w 1584176"/>
              <a:gd name="connsiteY2" fmla="*/ 1584176 h 1584176"/>
              <a:gd name="connsiteX3" fmla="*/ 0 w 1584176"/>
              <a:gd name="connsiteY3" fmla="*/ 1584176 h 1584176"/>
              <a:gd name="connsiteX4" fmla="*/ 0 w 1584176"/>
              <a:gd name="connsiteY4" fmla="*/ 0 h 1584176"/>
              <a:gd name="connsiteX0-1" fmla="*/ 0 w 1584176"/>
              <a:gd name="connsiteY0-2" fmla="*/ 0 h 1584176"/>
              <a:gd name="connsiteX1-3" fmla="*/ 1584176 w 1584176"/>
              <a:gd name="connsiteY1-4" fmla="*/ 0 h 1584176"/>
              <a:gd name="connsiteX2-5" fmla="*/ 1584176 w 1584176"/>
              <a:gd name="connsiteY2-6" fmla="*/ 1584176 h 1584176"/>
              <a:gd name="connsiteX3-7" fmla="*/ 0 w 1584176"/>
              <a:gd name="connsiteY3-8" fmla="*/ 1584176 h 1584176"/>
              <a:gd name="connsiteX4-9" fmla="*/ 91440 w 1584176"/>
              <a:gd name="connsiteY4-10" fmla="*/ 91440 h 1584176"/>
              <a:gd name="connsiteX0-11" fmla="*/ 55756 w 1584176"/>
              <a:gd name="connsiteY0-12" fmla="*/ 0 h 1651083"/>
              <a:gd name="connsiteX1-13" fmla="*/ 1584176 w 1584176"/>
              <a:gd name="connsiteY1-14" fmla="*/ 66907 h 1651083"/>
              <a:gd name="connsiteX2-15" fmla="*/ 1584176 w 1584176"/>
              <a:gd name="connsiteY2-16" fmla="*/ 1651083 h 1651083"/>
              <a:gd name="connsiteX3-17" fmla="*/ 0 w 1584176"/>
              <a:gd name="connsiteY3-18" fmla="*/ 1651083 h 1651083"/>
              <a:gd name="connsiteX4-19" fmla="*/ 91440 w 1584176"/>
              <a:gd name="connsiteY4-20" fmla="*/ 158347 h 165108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584176" h="1651083">
                <a:moveTo>
                  <a:pt x="55756" y="0"/>
                </a:moveTo>
                <a:lnTo>
                  <a:pt x="1584176" y="66907"/>
                </a:lnTo>
                <a:lnTo>
                  <a:pt x="1584176" y="1651083"/>
                </a:lnTo>
                <a:lnTo>
                  <a:pt x="0" y="1651083"/>
                </a:lnTo>
                <a:cubicBezTo>
                  <a:pt x="0" y="1123024"/>
                  <a:pt x="91440" y="158347"/>
                  <a:pt x="91440" y="158347"/>
                </a:cubicBezTo>
              </a:path>
            </a:pathLst>
          </a:custGeom>
          <a:noFill/>
          <a:ln>
            <a:solidFill>
              <a:srgbClr val="DF3E7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微软雅黑" panose="020B0503020204020204" pitchFamily="34" charset="-122"/>
              <a:ea typeface="微软雅黑" panose="020B0503020204020204" pitchFamily="34" charset="-122"/>
            </a:endParaRPr>
          </a:p>
        </p:txBody>
      </p:sp>
      <p:sp>
        <p:nvSpPr>
          <p:cNvPr id="9" name="任意多边形 8"/>
          <p:cNvSpPr/>
          <p:nvPr/>
        </p:nvSpPr>
        <p:spPr>
          <a:xfrm>
            <a:off x="1144264" y="2435422"/>
            <a:ext cx="2472969" cy="199477"/>
          </a:xfrm>
          <a:custGeom>
            <a:avLst/>
            <a:gdLst>
              <a:gd name="connsiteX0" fmla="*/ 0 w 1727200"/>
              <a:gd name="connsiteY0" fmla="*/ 23135 h 139321"/>
              <a:gd name="connsiteX1" fmla="*/ 261257 w 1727200"/>
              <a:gd name="connsiteY1" fmla="*/ 8621 h 139321"/>
              <a:gd name="connsiteX2" fmla="*/ 1074057 w 1727200"/>
              <a:gd name="connsiteY2" fmla="*/ 139250 h 139321"/>
              <a:gd name="connsiteX3" fmla="*/ 1727200 w 1727200"/>
              <a:gd name="connsiteY3" fmla="*/ 23135 h 139321"/>
            </a:gdLst>
            <a:ahLst/>
            <a:cxnLst>
              <a:cxn ang="0">
                <a:pos x="connsiteX0" y="connsiteY0"/>
              </a:cxn>
              <a:cxn ang="0">
                <a:pos x="connsiteX1" y="connsiteY1"/>
              </a:cxn>
              <a:cxn ang="0">
                <a:pos x="connsiteX2" y="connsiteY2"/>
              </a:cxn>
              <a:cxn ang="0">
                <a:pos x="connsiteX3" y="connsiteY3"/>
              </a:cxn>
            </a:cxnLst>
            <a:rect l="l" t="t" r="r" b="b"/>
            <a:pathLst>
              <a:path w="1727200" h="139321">
                <a:moveTo>
                  <a:pt x="0" y="23135"/>
                </a:moveTo>
                <a:cubicBezTo>
                  <a:pt x="41124" y="6201"/>
                  <a:pt x="82248" y="-10732"/>
                  <a:pt x="261257" y="8621"/>
                </a:cubicBezTo>
                <a:cubicBezTo>
                  <a:pt x="440267" y="27974"/>
                  <a:pt x="829733" y="136831"/>
                  <a:pt x="1074057" y="139250"/>
                </a:cubicBezTo>
                <a:cubicBezTo>
                  <a:pt x="1318381" y="141669"/>
                  <a:pt x="1522790" y="82402"/>
                  <a:pt x="1727200" y="23135"/>
                </a:cubicBezTo>
              </a:path>
            </a:pathLst>
          </a:custGeom>
          <a:noFill/>
          <a:ln>
            <a:solidFill>
              <a:srgbClr val="DF3E7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微软雅黑" panose="020B0503020204020204" pitchFamily="34" charset="-122"/>
              <a:ea typeface="微软雅黑" panose="020B0503020204020204" pitchFamily="34" charset="-122"/>
            </a:endParaRPr>
          </a:p>
        </p:txBody>
      </p:sp>
      <p:sp>
        <p:nvSpPr>
          <p:cNvPr id="10" name="矩形 9"/>
          <p:cNvSpPr/>
          <p:nvPr/>
        </p:nvSpPr>
        <p:spPr>
          <a:xfrm>
            <a:off x="1144264" y="2086745"/>
            <a:ext cx="2651835" cy="369332"/>
          </a:xfrm>
          <a:prstGeom prst="rect">
            <a:avLst/>
          </a:prstGeom>
          <a:ln>
            <a:noFill/>
          </a:ln>
        </p:spPr>
        <p:txBody>
          <a:bodyPr wrap="square">
            <a:spAutoFit/>
          </a:bodyPr>
          <a:lstStyle/>
          <a:p>
            <a:pPr algn="ctr"/>
            <a:r>
              <a:rPr lang="zh-CN" altLang="en-US" b="1" dirty="0" smtClean="0">
                <a:solidFill>
                  <a:schemeClr val="tx1">
                    <a:lumMod val="65000"/>
                    <a:lumOff val="35000"/>
                  </a:schemeClr>
                </a:solidFill>
                <a:latin typeface="微软雅黑" panose="020B0503020204020204" pitchFamily="34" charset="-122"/>
                <a:ea typeface="微软雅黑" panose="020B0503020204020204" pitchFamily="34" charset="-122"/>
              </a:rPr>
              <a:t>单击添加标题</a:t>
            </a:r>
            <a:endParaRPr lang="zh-CN" altLang="en-US"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1" name="矩形 10"/>
          <p:cNvSpPr/>
          <p:nvPr/>
        </p:nvSpPr>
        <p:spPr>
          <a:xfrm>
            <a:off x="1172998" y="2731964"/>
            <a:ext cx="2206811" cy="1077218"/>
          </a:xfrm>
          <a:prstGeom prst="rect">
            <a:avLst/>
          </a:prstGeom>
          <a:ln>
            <a:noFill/>
          </a:ln>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r>
              <a:rPr lang="zh-CN" altLang="en-US" sz="16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6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6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2" name="矩形 1"/>
          <p:cNvSpPr/>
          <p:nvPr/>
        </p:nvSpPr>
        <p:spPr>
          <a:xfrm>
            <a:off x="4884581" y="2018538"/>
            <a:ext cx="2577488" cy="2363985"/>
          </a:xfrm>
          <a:custGeom>
            <a:avLst/>
            <a:gdLst>
              <a:gd name="connsiteX0" fmla="*/ 0 w 1584176"/>
              <a:gd name="connsiteY0" fmla="*/ 0 h 1584176"/>
              <a:gd name="connsiteX1" fmla="*/ 1584176 w 1584176"/>
              <a:gd name="connsiteY1" fmla="*/ 0 h 1584176"/>
              <a:gd name="connsiteX2" fmla="*/ 1584176 w 1584176"/>
              <a:gd name="connsiteY2" fmla="*/ 1584176 h 1584176"/>
              <a:gd name="connsiteX3" fmla="*/ 0 w 1584176"/>
              <a:gd name="connsiteY3" fmla="*/ 1584176 h 1584176"/>
              <a:gd name="connsiteX4" fmla="*/ 0 w 1584176"/>
              <a:gd name="connsiteY4" fmla="*/ 0 h 1584176"/>
              <a:gd name="connsiteX0-1" fmla="*/ 0 w 1584176"/>
              <a:gd name="connsiteY0-2" fmla="*/ 0 h 1584176"/>
              <a:gd name="connsiteX1-3" fmla="*/ 1584176 w 1584176"/>
              <a:gd name="connsiteY1-4" fmla="*/ 0 h 1584176"/>
              <a:gd name="connsiteX2-5" fmla="*/ 1584176 w 1584176"/>
              <a:gd name="connsiteY2-6" fmla="*/ 1584176 h 1584176"/>
              <a:gd name="connsiteX3-7" fmla="*/ 0 w 1584176"/>
              <a:gd name="connsiteY3-8" fmla="*/ 1584176 h 1584176"/>
              <a:gd name="connsiteX4-9" fmla="*/ 91440 w 1584176"/>
              <a:gd name="connsiteY4-10" fmla="*/ 91440 h 1584176"/>
              <a:gd name="connsiteX0-11" fmla="*/ 55756 w 1584176"/>
              <a:gd name="connsiteY0-12" fmla="*/ 0 h 1651083"/>
              <a:gd name="connsiteX1-13" fmla="*/ 1584176 w 1584176"/>
              <a:gd name="connsiteY1-14" fmla="*/ 66907 h 1651083"/>
              <a:gd name="connsiteX2-15" fmla="*/ 1584176 w 1584176"/>
              <a:gd name="connsiteY2-16" fmla="*/ 1651083 h 1651083"/>
              <a:gd name="connsiteX3-17" fmla="*/ 0 w 1584176"/>
              <a:gd name="connsiteY3-18" fmla="*/ 1651083 h 1651083"/>
              <a:gd name="connsiteX4-19" fmla="*/ 91440 w 1584176"/>
              <a:gd name="connsiteY4-20" fmla="*/ 158347 h 165108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584176" h="1651083">
                <a:moveTo>
                  <a:pt x="55756" y="0"/>
                </a:moveTo>
                <a:lnTo>
                  <a:pt x="1584176" y="66907"/>
                </a:lnTo>
                <a:lnTo>
                  <a:pt x="1584176" y="1651083"/>
                </a:lnTo>
                <a:lnTo>
                  <a:pt x="0" y="1651083"/>
                </a:lnTo>
                <a:cubicBezTo>
                  <a:pt x="0" y="1123024"/>
                  <a:pt x="91440" y="158347"/>
                  <a:pt x="91440" y="158347"/>
                </a:cubicBezTo>
              </a:path>
            </a:pathLst>
          </a:custGeom>
          <a:noFill/>
          <a:ln>
            <a:solidFill>
              <a:srgbClr val="8ABC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微软雅黑" panose="020B0503020204020204" pitchFamily="34" charset="-122"/>
              <a:ea typeface="微软雅黑" panose="020B0503020204020204" pitchFamily="34" charset="-122"/>
            </a:endParaRPr>
          </a:p>
        </p:txBody>
      </p:sp>
      <p:sp>
        <p:nvSpPr>
          <p:cNvPr id="13" name="任意多边形 12"/>
          <p:cNvSpPr/>
          <p:nvPr/>
        </p:nvSpPr>
        <p:spPr>
          <a:xfrm>
            <a:off x="4989101" y="2535159"/>
            <a:ext cx="2472969" cy="199477"/>
          </a:xfrm>
          <a:custGeom>
            <a:avLst/>
            <a:gdLst>
              <a:gd name="connsiteX0" fmla="*/ 0 w 1727200"/>
              <a:gd name="connsiteY0" fmla="*/ 23135 h 139321"/>
              <a:gd name="connsiteX1" fmla="*/ 261257 w 1727200"/>
              <a:gd name="connsiteY1" fmla="*/ 8621 h 139321"/>
              <a:gd name="connsiteX2" fmla="*/ 1074057 w 1727200"/>
              <a:gd name="connsiteY2" fmla="*/ 139250 h 139321"/>
              <a:gd name="connsiteX3" fmla="*/ 1727200 w 1727200"/>
              <a:gd name="connsiteY3" fmla="*/ 23135 h 139321"/>
            </a:gdLst>
            <a:ahLst/>
            <a:cxnLst>
              <a:cxn ang="0">
                <a:pos x="connsiteX0" y="connsiteY0"/>
              </a:cxn>
              <a:cxn ang="0">
                <a:pos x="connsiteX1" y="connsiteY1"/>
              </a:cxn>
              <a:cxn ang="0">
                <a:pos x="connsiteX2" y="connsiteY2"/>
              </a:cxn>
              <a:cxn ang="0">
                <a:pos x="connsiteX3" y="connsiteY3"/>
              </a:cxn>
            </a:cxnLst>
            <a:rect l="l" t="t" r="r" b="b"/>
            <a:pathLst>
              <a:path w="1727200" h="139321">
                <a:moveTo>
                  <a:pt x="0" y="23135"/>
                </a:moveTo>
                <a:cubicBezTo>
                  <a:pt x="41124" y="6201"/>
                  <a:pt x="82248" y="-10732"/>
                  <a:pt x="261257" y="8621"/>
                </a:cubicBezTo>
                <a:cubicBezTo>
                  <a:pt x="440267" y="27974"/>
                  <a:pt x="829733" y="136831"/>
                  <a:pt x="1074057" y="139250"/>
                </a:cubicBezTo>
                <a:cubicBezTo>
                  <a:pt x="1318381" y="141669"/>
                  <a:pt x="1522790" y="82402"/>
                  <a:pt x="1727200" y="23135"/>
                </a:cubicBezTo>
              </a:path>
            </a:pathLst>
          </a:custGeom>
          <a:noFill/>
          <a:ln>
            <a:solidFill>
              <a:srgbClr val="8ABC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4847407" y="2155386"/>
            <a:ext cx="2651835" cy="369332"/>
          </a:xfrm>
          <a:prstGeom prst="rect">
            <a:avLst/>
          </a:prstGeom>
          <a:ln>
            <a:noFill/>
          </a:ln>
        </p:spPr>
        <p:txBody>
          <a:bodyPr wrap="square">
            <a:spAutoFit/>
          </a:bodyPr>
          <a:lstStyle/>
          <a:p>
            <a:pPr algn="ctr"/>
            <a:r>
              <a:rPr lang="zh-CN" altLang="en-US" b="1" dirty="0" smtClean="0">
                <a:solidFill>
                  <a:schemeClr val="tx1">
                    <a:lumMod val="65000"/>
                    <a:lumOff val="35000"/>
                  </a:schemeClr>
                </a:solidFill>
                <a:latin typeface="微软雅黑" panose="020B0503020204020204" pitchFamily="34" charset="-122"/>
                <a:ea typeface="微软雅黑" panose="020B0503020204020204" pitchFamily="34" charset="-122"/>
              </a:rPr>
              <a:t>单击添加标题</a:t>
            </a:r>
            <a:endParaRPr lang="zh-CN" altLang="en-US"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5" name="矩形 14"/>
          <p:cNvSpPr/>
          <p:nvPr/>
        </p:nvSpPr>
        <p:spPr>
          <a:xfrm>
            <a:off x="4998318" y="2755519"/>
            <a:ext cx="2189561" cy="1077218"/>
          </a:xfrm>
          <a:prstGeom prst="rect">
            <a:avLst/>
          </a:prstGeom>
          <a:ln>
            <a:noFill/>
          </a:ln>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r>
              <a:rPr lang="zh-CN" altLang="en-US" sz="16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6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6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6" name="矩形 1"/>
          <p:cNvSpPr/>
          <p:nvPr/>
        </p:nvSpPr>
        <p:spPr>
          <a:xfrm>
            <a:off x="8441514" y="2029695"/>
            <a:ext cx="2577488" cy="2363985"/>
          </a:xfrm>
          <a:custGeom>
            <a:avLst/>
            <a:gdLst>
              <a:gd name="connsiteX0" fmla="*/ 0 w 1584176"/>
              <a:gd name="connsiteY0" fmla="*/ 0 h 1584176"/>
              <a:gd name="connsiteX1" fmla="*/ 1584176 w 1584176"/>
              <a:gd name="connsiteY1" fmla="*/ 0 h 1584176"/>
              <a:gd name="connsiteX2" fmla="*/ 1584176 w 1584176"/>
              <a:gd name="connsiteY2" fmla="*/ 1584176 h 1584176"/>
              <a:gd name="connsiteX3" fmla="*/ 0 w 1584176"/>
              <a:gd name="connsiteY3" fmla="*/ 1584176 h 1584176"/>
              <a:gd name="connsiteX4" fmla="*/ 0 w 1584176"/>
              <a:gd name="connsiteY4" fmla="*/ 0 h 1584176"/>
              <a:gd name="connsiteX0-1" fmla="*/ 0 w 1584176"/>
              <a:gd name="connsiteY0-2" fmla="*/ 0 h 1584176"/>
              <a:gd name="connsiteX1-3" fmla="*/ 1584176 w 1584176"/>
              <a:gd name="connsiteY1-4" fmla="*/ 0 h 1584176"/>
              <a:gd name="connsiteX2-5" fmla="*/ 1584176 w 1584176"/>
              <a:gd name="connsiteY2-6" fmla="*/ 1584176 h 1584176"/>
              <a:gd name="connsiteX3-7" fmla="*/ 0 w 1584176"/>
              <a:gd name="connsiteY3-8" fmla="*/ 1584176 h 1584176"/>
              <a:gd name="connsiteX4-9" fmla="*/ 91440 w 1584176"/>
              <a:gd name="connsiteY4-10" fmla="*/ 91440 h 1584176"/>
              <a:gd name="connsiteX0-11" fmla="*/ 55756 w 1584176"/>
              <a:gd name="connsiteY0-12" fmla="*/ 0 h 1651083"/>
              <a:gd name="connsiteX1-13" fmla="*/ 1584176 w 1584176"/>
              <a:gd name="connsiteY1-14" fmla="*/ 66907 h 1651083"/>
              <a:gd name="connsiteX2-15" fmla="*/ 1584176 w 1584176"/>
              <a:gd name="connsiteY2-16" fmla="*/ 1651083 h 1651083"/>
              <a:gd name="connsiteX3-17" fmla="*/ 0 w 1584176"/>
              <a:gd name="connsiteY3-18" fmla="*/ 1651083 h 1651083"/>
              <a:gd name="connsiteX4-19" fmla="*/ 91440 w 1584176"/>
              <a:gd name="connsiteY4-20" fmla="*/ 158347 h 1651083"/>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584176" h="1651083">
                <a:moveTo>
                  <a:pt x="55756" y="0"/>
                </a:moveTo>
                <a:lnTo>
                  <a:pt x="1584176" y="66907"/>
                </a:lnTo>
                <a:lnTo>
                  <a:pt x="1584176" y="1651083"/>
                </a:lnTo>
                <a:lnTo>
                  <a:pt x="0" y="1651083"/>
                </a:lnTo>
                <a:cubicBezTo>
                  <a:pt x="0" y="1123024"/>
                  <a:pt x="91440" y="158347"/>
                  <a:pt x="91440" y="158347"/>
                </a:cubicBezTo>
              </a:path>
            </a:pathLst>
          </a:custGeom>
          <a:noFill/>
          <a:ln>
            <a:solidFill>
              <a:srgbClr val="6FAC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微软雅黑" panose="020B0503020204020204" pitchFamily="34" charset="-122"/>
              <a:ea typeface="微软雅黑" panose="020B0503020204020204" pitchFamily="34" charset="-122"/>
            </a:endParaRPr>
          </a:p>
        </p:txBody>
      </p:sp>
      <p:sp>
        <p:nvSpPr>
          <p:cNvPr id="17" name="任意多边形 16"/>
          <p:cNvSpPr/>
          <p:nvPr/>
        </p:nvSpPr>
        <p:spPr>
          <a:xfrm>
            <a:off x="8546034" y="2556043"/>
            <a:ext cx="2472969" cy="199477"/>
          </a:xfrm>
          <a:custGeom>
            <a:avLst/>
            <a:gdLst>
              <a:gd name="connsiteX0" fmla="*/ 0 w 1727200"/>
              <a:gd name="connsiteY0" fmla="*/ 23135 h 139321"/>
              <a:gd name="connsiteX1" fmla="*/ 261257 w 1727200"/>
              <a:gd name="connsiteY1" fmla="*/ 8621 h 139321"/>
              <a:gd name="connsiteX2" fmla="*/ 1074057 w 1727200"/>
              <a:gd name="connsiteY2" fmla="*/ 139250 h 139321"/>
              <a:gd name="connsiteX3" fmla="*/ 1727200 w 1727200"/>
              <a:gd name="connsiteY3" fmla="*/ 23135 h 139321"/>
            </a:gdLst>
            <a:ahLst/>
            <a:cxnLst>
              <a:cxn ang="0">
                <a:pos x="connsiteX0" y="connsiteY0"/>
              </a:cxn>
              <a:cxn ang="0">
                <a:pos x="connsiteX1" y="connsiteY1"/>
              </a:cxn>
              <a:cxn ang="0">
                <a:pos x="connsiteX2" y="connsiteY2"/>
              </a:cxn>
              <a:cxn ang="0">
                <a:pos x="connsiteX3" y="connsiteY3"/>
              </a:cxn>
            </a:cxnLst>
            <a:rect l="l" t="t" r="r" b="b"/>
            <a:pathLst>
              <a:path w="1727200" h="139321">
                <a:moveTo>
                  <a:pt x="0" y="23135"/>
                </a:moveTo>
                <a:cubicBezTo>
                  <a:pt x="41124" y="6201"/>
                  <a:pt x="82248" y="-10732"/>
                  <a:pt x="261257" y="8621"/>
                </a:cubicBezTo>
                <a:cubicBezTo>
                  <a:pt x="440267" y="27974"/>
                  <a:pt x="829733" y="136831"/>
                  <a:pt x="1074057" y="139250"/>
                </a:cubicBezTo>
                <a:cubicBezTo>
                  <a:pt x="1318381" y="141669"/>
                  <a:pt x="1522790" y="82402"/>
                  <a:pt x="1727200" y="23135"/>
                </a:cubicBezTo>
              </a:path>
            </a:pathLst>
          </a:custGeom>
          <a:noFill/>
          <a:ln>
            <a:solidFill>
              <a:srgbClr val="6FACB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latin typeface="微软雅黑" panose="020B0503020204020204" pitchFamily="34" charset="-122"/>
              <a:ea typeface="微软雅黑" panose="020B0503020204020204" pitchFamily="34" charset="-122"/>
            </a:endParaRPr>
          </a:p>
        </p:txBody>
      </p:sp>
      <p:sp>
        <p:nvSpPr>
          <p:cNvPr id="18" name="矩形 17"/>
          <p:cNvSpPr/>
          <p:nvPr/>
        </p:nvSpPr>
        <p:spPr>
          <a:xfrm>
            <a:off x="8456600" y="2138285"/>
            <a:ext cx="2651835" cy="369332"/>
          </a:xfrm>
          <a:prstGeom prst="rect">
            <a:avLst/>
          </a:prstGeom>
          <a:ln>
            <a:noFill/>
          </a:ln>
        </p:spPr>
        <p:txBody>
          <a:bodyPr wrap="square">
            <a:spAutoFit/>
          </a:bodyPr>
          <a:lstStyle/>
          <a:p>
            <a:pPr algn="ctr"/>
            <a:r>
              <a:rPr lang="zh-CN" altLang="en-US" b="1" dirty="0" smtClean="0">
                <a:solidFill>
                  <a:schemeClr val="tx1">
                    <a:lumMod val="65000"/>
                    <a:lumOff val="35000"/>
                  </a:schemeClr>
                </a:solidFill>
                <a:latin typeface="微软雅黑" panose="020B0503020204020204" pitchFamily="34" charset="-122"/>
                <a:ea typeface="微软雅黑" panose="020B0503020204020204" pitchFamily="34" charset="-122"/>
              </a:rPr>
              <a:t>单击添加标题</a:t>
            </a:r>
            <a:endParaRPr lang="zh-CN" altLang="en-US" b="1"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19" name="矩形 18"/>
          <p:cNvSpPr/>
          <p:nvPr/>
        </p:nvSpPr>
        <p:spPr>
          <a:xfrm>
            <a:off x="8517314" y="2803431"/>
            <a:ext cx="2374465" cy="1083945"/>
          </a:xfrm>
          <a:prstGeom prst="rect">
            <a:avLst/>
          </a:prstGeom>
          <a:ln>
            <a:noFill/>
          </a:ln>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r>
              <a:rPr lang="zh-CN" altLang="en-US" sz="16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6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6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20" name="矩形 19"/>
          <p:cNvSpPr/>
          <p:nvPr/>
        </p:nvSpPr>
        <p:spPr>
          <a:xfrm>
            <a:off x="1172998" y="5144662"/>
            <a:ext cx="10000654" cy="868045"/>
          </a:xfrm>
          <a:prstGeom prst="rect">
            <a:avLst/>
          </a:prstGeom>
          <a:noFill/>
        </p:spPr>
        <p:txBody>
          <a:bodyPr wrap="square" lIns="0" tIns="0" rIns="0" bIns="0" rtlCol="0" anchor="t" anchorCtr="0">
            <a:spAutoFit/>
          </a:bodyPr>
          <a:lstStyle/>
          <a:p>
            <a:pPr algn="ctr"/>
            <a:r>
              <a:rPr lang="zh-CN" altLang="en-US" sz="1400" dirty="0" smtClean="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点击此处添加内容点击此处添加内容点击此处添加内容点击此处添加内容点击此处添加内容点击此处添加内容点击此处添加内容点击此处添加内容</a:t>
            </a:r>
            <a:endParaRPr lang="en-US" altLang="zh-CN" sz="140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pPr algn="ctr"/>
            <a:endParaRPr lang="en-US" altLang="zh-CN" sz="140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pPr algn="ctr"/>
            <a:r>
              <a:rPr lang="zh-CN" altLang="en-US" sz="1400" kern="0" dirty="0" smtClean="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grpSp>
        <p:nvGrpSpPr>
          <p:cNvPr id="21" name="组合 20"/>
          <p:cNvGrpSpPr/>
          <p:nvPr/>
        </p:nvGrpSpPr>
        <p:grpSpPr>
          <a:xfrm>
            <a:off x="92414" y="95498"/>
            <a:ext cx="3852026" cy="589440"/>
            <a:chOff x="269696" y="300771"/>
            <a:chExt cx="4183942" cy="640230"/>
          </a:xfrm>
        </p:grpSpPr>
        <p:grpSp>
          <p:nvGrpSpPr>
            <p:cNvPr id="22" name="组合 21"/>
            <p:cNvGrpSpPr/>
            <p:nvPr/>
          </p:nvGrpSpPr>
          <p:grpSpPr>
            <a:xfrm>
              <a:off x="269696" y="300771"/>
              <a:ext cx="1204541" cy="492332"/>
              <a:chOff x="3494088" y="1354138"/>
              <a:chExt cx="1176338" cy="385763"/>
            </a:xfrm>
          </p:grpSpPr>
          <p:sp>
            <p:nvSpPr>
              <p:cNvPr id="24"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5"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6"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23" name="文本框 22"/>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24355" y="5115052"/>
            <a:ext cx="12502210" cy="1795436"/>
            <a:chOff x="124355" y="5115052"/>
            <a:chExt cx="12502210" cy="1795436"/>
          </a:xfrm>
        </p:grpSpPr>
        <p:sp>
          <p:nvSpPr>
            <p:cNvPr id="3"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5"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6"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8"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9"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0"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1"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12" name="组合 11"/>
            <p:cNvGrpSpPr/>
            <p:nvPr/>
          </p:nvGrpSpPr>
          <p:grpSpPr>
            <a:xfrm>
              <a:off x="3030017" y="6020435"/>
              <a:ext cx="1918463" cy="629132"/>
              <a:chOff x="3494088" y="1354138"/>
              <a:chExt cx="1176338" cy="385763"/>
            </a:xfrm>
          </p:grpSpPr>
          <p:sp>
            <p:nvSpPr>
              <p:cNvPr id="24"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3"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4"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5"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6"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7"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8"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9"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0"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1"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2"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3"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27" name="组合 26"/>
          <p:cNvGrpSpPr/>
          <p:nvPr/>
        </p:nvGrpSpPr>
        <p:grpSpPr>
          <a:xfrm rot="10800000">
            <a:off x="-48729" y="-125320"/>
            <a:ext cx="12502210" cy="1795436"/>
            <a:chOff x="124355" y="5115052"/>
            <a:chExt cx="12502210" cy="1795436"/>
          </a:xfrm>
        </p:grpSpPr>
        <p:sp>
          <p:nvSpPr>
            <p:cNvPr id="28"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9"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0"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1"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3"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5"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6"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7" name="组合 36"/>
            <p:cNvGrpSpPr/>
            <p:nvPr/>
          </p:nvGrpSpPr>
          <p:grpSpPr>
            <a:xfrm>
              <a:off x="3030017" y="6020435"/>
              <a:ext cx="1918463" cy="629132"/>
              <a:chOff x="3494088" y="1354138"/>
              <a:chExt cx="1176338" cy="385763"/>
            </a:xfrm>
          </p:grpSpPr>
          <p:sp>
            <p:nvSpPr>
              <p:cNvPr id="4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8"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9"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0"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1"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2"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3"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4"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5"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6"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7"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8"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52" name="组合 51"/>
          <p:cNvGrpSpPr/>
          <p:nvPr/>
        </p:nvGrpSpPr>
        <p:grpSpPr>
          <a:xfrm>
            <a:off x="3669796" y="3075057"/>
            <a:ext cx="4852408" cy="1001973"/>
            <a:chOff x="3669796" y="3075057"/>
            <a:chExt cx="4852408" cy="1001973"/>
          </a:xfrm>
        </p:grpSpPr>
        <p:sp>
          <p:nvSpPr>
            <p:cNvPr id="53" name="文本框 13"/>
            <p:cNvSpPr txBox="1">
              <a:spLocks noChangeArrowheads="1"/>
            </p:cNvSpPr>
            <p:nvPr/>
          </p:nvSpPr>
          <p:spPr bwMode="auto">
            <a:xfrm>
              <a:off x="3855707" y="3075057"/>
              <a:ext cx="448058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en-US" altLang="zh-CN" sz="4000" b="1" dirty="0">
                  <a:solidFill>
                    <a:schemeClr val="tx1">
                      <a:lumMod val="65000"/>
                      <a:lumOff val="35000"/>
                    </a:schemeClr>
                  </a:solidFill>
                  <a:latin typeface="微软雅黑" panose="020B0503020204020204" pitchFamily="34" charset="-122"/>
                  <a:ea typeface="微软雅黑" panose="020B0503020204020204" pitchFamily="34" charset="-122"/>
                </a:rPr>
                <a:t>Part 03 /</a:t>
              </a:r>
              <a:r>
                <a:rPr lang="zh-CN" altLang="en-US" sz="4000" b="1" dirty="0">
                  <a:solidFill>
                    <a:schemeClr val="tx1">
                      <a:lumMod val="65000"/>
                      <a:lumOff val="35000"/>
                    </a:schemeClr>
                  </a:solidFill>
                  <a:latin typeface="微软雅黑" panose="020B0503020204020204" pitchFamily="34" charset="-122"/>
                  <a:ea typeface="微软雅黑" panose="020B0503020204020204" pitchFamily="34" charset="-122"/>
                </a:rPr>
                <a:t>反思经验</a:t>
              </a:r>
            </a:p>
          </p:txBody>
        </p:sp>
        <p:sp>
          <p:nvSpPr>
            <p:cNvPr id="54" name="文本框 53"/>
            <p:cNvSpPr txBox="1"/>
            <p:nvPr/>
          </p:nvSpPr>
          <p:spPr>
            <a:xfrm>
              <a:off x="3669796" y="3762136"/>
              <a:ext cx="4852408" cy="314894"/>
            </a:xfrm>
            <a:prstGeom prst="rect">
              <a:avLst/>
            </a:prstGeom>
            <a:noFill/>
          </p:spPr>
          <p:txBody>
            <a:bodyPr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defRPr/>
              </a:pP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You</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can change </a:t>
              </a:r>
              <a:r>
                <a:rPr kumimoji="0" lang="en-US" altLang="zh-CN" sz="1100" b="0" i="0" u="none" strike="noStrike" kern="1200" cap="none" spc="0" normalizeH="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ande</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lang="en-US" altLang="zh-CN" sz="1100" dirty="0">
                  <a:solidFill>
                    <a:schemeClr val="tx1">
                      <a:lumMod val="65000"/>
                      <a:lumOff val="35000"/>
                    </a:schemeClr>
                  </a:solidFill>
                  <a:latin typeface="Arial" panose="020B0604020202020204" pitchFamily="34" charset="0"/>
                  <a:ea typeface="微软雅黑" panose="020B0503020204020204" pitchFamily="34" charset="-122"/>
                  <a:cs typeface="Arial" panose="020B0604020202020204" pitchFamily="34" charset="0"/>
                </a:rPr>
                <a:t>a</a:t>
              </a:r>
              <a:r>
                <a:rPr kumimoji="0" lang="en-US" altLang="zh-CN" sz="1100" b="0" i="0" u="none" strike="noStrike" kern="1200" cap="none" spc="0" normalizeH="0" baseline="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dd</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up everything what you like and what you want </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endPar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2063552" y="2060848"/>
            <a:ext cx="2651125" cy="3627438"/>
            <a:chOff x="7354888" y="1212850"/>
            <a:chExt cx="2651125" cy="3627438"/>
          </a:xfrm>
          <a:solidFill>
            <a:srgbClr val="DF3E70"/>
          </a:solidFill>
        </p:grpSpPr>
        <p:sp>
          <p:nvSpPr>
            <p:cNvPr id="9" name="Freeform 99"/>
            <p:cNvSpPr/>
            <p:nvPr/>
          </p:nvSpPr>
          <p:spPr bwMode="auto">
            <a:xfrm>
              <a:off x="9574213" y="4333875"/>
              <a:ext cx="431800" cy="112713"/>
            </a:xfrm>
            <a:custGeom>
              <a:avLst/>
              <a:gdLst>
                <a:gd name="T0" fmla="*/ 46 w 46"/>
                <a:gd name="T1" fmla="*/ 5 h 12"/>
                <a:gd name="T2" fmla="*/ 20 w 46"/>
                <a:gd name="T3" fmla="*/ 12 h 12"/>
                <a:gd name="T4" fmla="*/ 20 w 46"/>
                <a:gd name="T5" fmla="*/ 11 h 12"/>
                <a:gd name="T6" fmla="*/ 18 w 46"/>
                <a:gd name="T7" fmla="*/ 11 h 12"/>
                <a:gd name="T8" fmla="*/ 30 w 46"/>
                <a:gd name="T9" fmla="*/ 6 h 12"/>
                <a:gd name="T10" fmla="*/ 7 w 46"/>
                <a:gd name="T11" fmla="*/ 8 h 12"/>
                <a:gd name="T12" fmla="*/ 6 w 46"/>
                <a:gd name="T13" fmla="*/ 9 h 12"/>
                <a:gd name="T14" fmla="*/ 0 w 46"/>
                <a:gd name="T15" fmla="*/ 6 h 12"/>
                <a:gd name="T16" fmla="*/ 9 w 46"/>
                <a:gd name="T17" fmla="*/ 6 h 12"/>
                <a:gd name="T18" fmla="*/ 32 w 46"/>
                <a:gd name="T19" fmla="*/ 5 h 12"/>
                <a:gd name="T20" fmla="*/ 19 w 46"/>
                <a:gd name="T21" fmla="*/ 1 h 12"/>
                <a:gd name="T22" fmla="*/ 23 w 46"/>
                <a:gd name="T23" fmla="*/ 0 h 12"/>
                <a:gd name="T24" fmla="*/ 36 w 46"/>
                <a:gd name="T25" fmla="*/ 4 h 12"/>
                <a:gd name="T26" fmla="*/ 45 w 46"/>
                <a:gd name="T27" fmla="*/ 3 h 12"/>
                <a:gd name="T28" fmla="*/ 46 w 46"/>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2">
                  <a:moveTo>
                    <a:pt x="46" y="5"/>
                  </a:moveTo>
                  <a:cubicBezTo>
                    <a:pt x="36" y="5"/>
                    <a:pt x="29" y="10"/>
                    <a:pt x="20" y="12"/>
                  </a:cubicBezTo>
                  <a:cubicBezTo>
                    <a:pt x="19" y="12"/>
                    <a:pt x="20" y="12"/>
                    <a:pt x="20" y="11"/>
                  </a:cubicBezTo>
                  <a:cubicBezTo>
                    <a:pt x="19" y="11"/>
                    <a:pt x="19" y="11"/>
                    <a:pt x="18" y="11"/>
                  </a:cubicBezTo>
                  <a:cubicBezTo>
                    <a:pt x="20" y="8"/>
                    <a:pt x="27" y="10"/>
                    <a:pt x="30" y="6"/>
                  </a:cubicBezTo>
                  <a:cubicBezTo>
                    <a:pt x="21" y="7"/>
                    <a:pt x="15" y="6"/>
                    <a:pt x="7" y="8"/>
                  </a:cubicBezTo>
                  <a:cubicBezTo>
                    <a:pt x="6" y="8"/>
                    <a:pt x="7" y="9"/>
                    <a:pt x="6" y="9"/>
                  </a:cubicBezTo>
                  <a:cubicBezTo>
                    <a:pt x="4" y="8"/>
                    <a:pt x="1" y="8"/>
                    <a:pt x="0" y="6"/>
                  </a:cubicBezTo>
                  <a:cubicBezTo>
                    <a:pt x="1" y="4"/>
                    <a:pt x="6" y="5"/>
                    <a:pt x="9" y="6"/>
                  </a:cubicBezTo>
                  <a:cubicBezTo>
                    <a:pt x="17" y="6"/>
                    <a:pt x="23" y="5"/>
                    <a:pt x="32" y="5"/>
                  </a:cubicBezTo>
                  <a:cubicBezTo>
                    <a:pt x="29" y="2"/>
                    <a:pt x="23" y="4"/>
                    <a:pt x="19" y="1"/>
                  </a:cubicBezTo>
                  <a:cubicBezTo>
                    <a:pt x="20" y="0"/>
                    <a:pt x="22" y="0"/>
                    <a:pt x="23" y="0"/>
                  </a:cubicBezTo>
                  <a:cubicBezTo>
                    <a:pt x="27" y="1"/>
                    <a:pt x="32" y="3"/>
                    <a:pt x="36" y="4"/>
                  </a:cubicBezTo>
                  <a:cubicBezTo>
                    <a:pt x="40" y="2"/>
                    <a:pt x="41" y="4"/>
                    <a:pt x="45" y="3"/>
                  </a:cubicBezTo>
                  <a:cubicBezTo>
                    <a:pt x="45" y="4"/>
                    <a:pt x="46" y="4"/>
                    <a:pt x="46"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0" name="Freeform 100"/>
            <p:cNvSpPr/>
            <p:nvPr/>
          </p:nvSpPr>
          <p:spPr bwMode="auto">
            <a:xfrm>
              <a:off x="9018588" y="3752850"/>
              <a:ext cx="479425" cy="150813"/>
            </a:xfrm>
            <a:custGeom>
              <a:avLst/>
              <a:gdLst>
                <a:gd name="T0" fmla="*/ 51 w 51"/>
                <a:gd name="T1" fmla="*/ 6 h 16"/>
                <a:gd name="T2" fmla="*/ 48 w 51"/>
                <a:gd name="T3" fmla="*/ 9 h 16"/>
                <a:gd name="T4" fmla="*/ 27 w 51"/>
                <a:gd name="T5" fmla="*/ 16 h 16"/>
                <a:gd name="T6" fmla="*/ 25 w 51"/>
                <a:gd name="T7" fmla="*/ 16 h 16"/>
                <a:gd name="T8" fmla="*/ 35 w 51"/>
                <a:gd name="T9" fmla="*/ 10 h 16"/>
                <a:gd name="T10" fmla="*/ 30 w 51"/>
                <a:gd name="T11" fmla="*/ 9 h 16"/>
                <a:gd name="T12" fmla="*/ 29 w 51"/>
                <a:gd name="T13" fmla="*/ 10 h 16"/>
                <a:gd name="T14" fmla="*/ 1 w 51"/>
                <a:gd name="T15" fmla="*/ 11 h 16"/>
                <a:gd name="T16" fmla="*/ 0 w 51"/>
                <a:gd name="T17" fmla="*/ 10 h 16"/>
                <a:gd name="T18" fmla="*/ 38 w 51"/>
                <a:gd name="T19" fmla="*/ 7 h 16"/>
                <a:gd name="T20" fmla="*/ 25 w 51"/>
                <a:gd name="T21" fmla="*/ 3 h 16"/>
                <a:gd name="T22" fmla="*/ 33 w 51"/>
                <a:gd name="T23" fmla="*/ 4 h 16"/>
                <a:gd name="T24" fmla="*/ 50 w 51"/>
                <a:gd name="T25" fmla="*/ 5 h 16"/>
                <a:gd name="T26" fmla="*/ 51 w 51"/>
                <a:gd name="T2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16">
                  <a:moveTo>
                    <a:pt x="51" y="6"/>
                  </a:moveTo>
                  <a:cubicBezTo>
                    <a:pt x="51" y="8"/>
                    <a:pt x="48" y="7"/>
                    <a:pt x="48" y="9"/>
                  </a:cubicBezTo>
                  <a:cubicBezTo>
                    <a:pt x="39" y="9"/>
                    <a:pt x="34" y="13"/>
                    <a:pt x="27" y="16"/>
                  </a:cubicBezTo>
                  <a:cubicBezTo>
                    <a:pt x="26" y="16"/>
                    <a:pt x="27" y="15"/>
                    <a:pt x="25" y="16"/>
                  </a:cubicBezTo>
                  <a:cubicBezTo>
                    <a:pt x="27" y="12"/>
                    <a:pt x="33" y="13"/>
                    <a:pt x="35" y="10"/>
                  </a:cubicBezTo>
                  <a:cubicBezTo>
                    <a:pt x="34" y="8"/>
                    <a:pt x="31" y="10"/>
                    <a:pt x="30" y="9"/>
                  </a:cubicBezTo>
                  <a:cubicBezTo>
                    <a:pt x="30" y="9"/>
                    <a:pt x="29" y="9"/>
                    <a:pt x="29" y="10"/>
                  </a:cubicBezTo>
                  <a:cubicBezTo>
                    <a:pt x="20" y="10"/>
                    <a:pt x="12" y="9"/>
                    <a:pt x="1" y="11"/>
                  </a:cubicBezTo>
                  <a:cubicBezTo>
                    <a:pt x="1" y="10"/>
                    <a:pt x="0" y="11"/>
                    <a:pt x="0" y="10"/>
                  </a:cubicBezTo>
                  <a:cubicBezTo>
                    <a:pt x="11" y="7"/>
                    <a:pt x="25" y="9"/>
                    <a:pt x="38" y="7"/>
                  </a:cubicBezTo>
                  <a:cubicBezTo>
                    <a:pt x="34" y="5"/>
                    <a:pt x="28" y="6"/>
                    <a:pt x="25" y="3"/>
                  </a:cubicBezTo>
                  <a:cubicBezTo>
                    <a:pt x="26" y="0"/>
                    <a:pt x="30" y="3"/>
                    <a:pt x="33" y="4"/>
                  </a:cubicBezTo>
                  <a:cubicBezTo>
                    <a:pt x="38" y="6"/>
                    <a:pt x="46" y="6"/>
                    <a:pt x="50" y="5"/>
                  </a:cubicBezTo>
                  <a:cubicBezTo>
                    <a:pt x="51" y="5"/>
                    <a:pt x="51" y="5"/>
                    <a:pt x="51" y="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1" name="Freeform 101"/>
            <p:cNvSpPr/>
            <p:nvPr/>
          </p:nvSpPr>
          <p:spPr bwMode="auto">
            <a:xfrm>
              <a:off x="8464551" y="2187575"/>
              <a:ext cx="488950" cy="149225"/>
            </a:xfrm>
            <a:custGeom>
              <a:avLst/>
              <a:gdLst>
                <a:gd name="T0" fmla="*/ 52 w 52"/>
                <a:gd name="T1" fmla="*/ 9 h 16"/>
                <a:gd name="T2" fmla="*/ 31 w 52"/>
                <a:gd name="T3" fmla="*/ 16 h 16"/>
                <a:gd name="T4" fmla="*/ 30 w 52"/>
                <a:gd name="T5" fmla="*/ 15 h 16"/>
                <a:gd name="T6" fmla="*/ 34 w 52"/>
                <a:gd name="T7" fmla="*/ 13 h 16"/>
                <a:gd name="T8" fmla="*/ 44 w 52"/>
                <a:gd name="T9" fmla="*/ 9 h 16"/>
                <a:gd name="T10" fmla="*/ 28 w 52"/>
                <a:gd name="T11" fmla="*/ 10 h 16"/>
                <a:gd name="T12" fmla="*/ 20 w 52"/>
                <a:gd name="T13" fmla="*/ 10 h 16"/>
                <a:gd name="T14" fmla="*/ 15 w 52"/>
                <a:gd name="T15" fmla="*/ 11 h 16"/>
                <a:gd name="T16" fmla="*/ 12 w 52"/>
                <a:gd name="T17" fmla="*/ 10 h 16"/>
                <a:gd name="T18" fmla="*/ 0 w 52"/>
                <a:gd name="T19" fmla="*/ 11 h 16"/>
                <a:gd name="T20" fmla="*/ 9 w 52"/>
                <a:gd name="T21" fmla="*/ 9 h 16"/>
                <a:gd name="T22" fmla="*/ 21 w 52"/>
                <a:gd name="T23" fmla="*/ 9 h 16"/>
                <a:gd name="T24" fmla="*/ 40 w 52"/>
                <a:gd name="T25" fmla="*/ 6 h 16"/>
                <a:gd name="T26" fmla="*/ 30 w 52"/>
                <a:gd name="T27" fmla="*/ 1 h 16"/>
                <a:gd name="T28" fmla="*/ 33 w 52"/>
                <a:gd name="T29" fmla="*/ 2 h 16"/>
                <a:gd name="T30" fmla="*/ 51 w 52"/>
                <a:gd name="T31" fmla="*/ 7 h 16"/>
                <a:gd name="T32" fmla="*/ 52 w 52"/>
                <a:gd name="T33" fmla="*/ 8 h 16"/>
                <a:gd name="T34" fmla="*/ 52 w 52"/>
                <a:gd name="T35"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16">
                  <a:moveTo>
                    <a:pt x="52" y="9"/>
                  </a:moveTo>
                  <a:cubicBezTo>
                    <a:pt x="45" y="10"/>
                    <a:pt x="37" y="14"/>
                    <a:pt x="31" y="16"/>
                  </a:cubicBezTo>
                  <a:cubicBezTo>
                    <a:pt x="31" y="15"/>
                    <a:pt x="30" y="16"/>
                    <a:pt x="30" y="15"/>
                  </a:cubicBezTo>
                  <a:cubicBezTo>
                    <a:pt x="29" y="13"/>
                    <a:pt x="32" y="13"/>
                    <a:pt x="34" y="13"/>
                  </a:cubicBezTo>
                  <a:cubicBezTo>
                    <a:pt x="37" y="12"/>
                    <a:pt x="40" y="9"/>
                    <a:pt x="44" y="9"/>
                  </a:cubicBezTo>
                  <a:cubicBezTo>
                    <a:pt x="39" y="7"/>
                    <a:pt x="33" y="9"/>
                    <a:pt x="28" y="10"/>
                  </a:cubicBezTo>
                  <a:cubicBezTo>
                    <a:pt x="26" y="10"/>
                    <a:pt x="23" y="10"/>
                    <a:pt x="20" y="10"/>
                  </a:cubicBezTo>
                  <a:cubicBezTo>
                    <a:pt x="18" y="10"/>
                    <a:pt x="17" y="11"/>
                    <a:pt x="15" y="11"/>
                  </a:cubicBezTo>
                  <a:cubicBezTo>
                    <a:pt x="14" y="11"/>
                    <a:pt x="13" y="10"/>
                    <a:pt x="12" y="10"/>
                  </a:cubicBezTo>
                  <a:cubicBezTo>
                    <a:pt x="8" y="10"/>
                    <a:pt x="3" y="13"/>
                    <a:pt x="0" y="11"/>
                  </a:cubicBezTo>
                  <a:cubicBezTo>
                    <a:pt x="1" y="9"/>
                    <a:pt x="6" y="9"/>
                    <a:pt x="9" y="9"/>
                  </a:cubicBezTo>
                  <a:cubicBezTo>
                    <a:pt x="13" y="8"/>
                    <a:pt x="17" y="9"/>
                    <a:pt x="21" y="9"/>
                  </a:cubicBezTo>
                  <a:cubicBezTo>
                    <a:pt x="27" y="8"/>
                    <a:pt x="34" y="7"/>
                    <a:pt x="40" y="6"/>
                  </a:cubicBezTo>
                  <a:cubicBezTo>
                    <a:pt x="36" y="3"/>
                    <a:pt x="32" y="5"/>
                    <a:pt x="30" y="1"/>
                  </a:cubicBezTo>
                  <a:cubicBezTo>
                    <a:pt x="31" y="0"/>
                    <a:pt x="33" y="1"/>
                    <a:pt x="33" y="2"/>
                  </a:cubicBezTo>
                  <a:cubicBezTo>
                    <a:pt x="39" y="4"/>
                    <a:pt x="45" y="6"/>
                    <a:pt x="51" y="7"/>
                  </a:cubicBezTo>
                  <a:cubicBezTo>
                    <a:pt x="52" y="7"/>
                    <a:pt x="52" y="8"/>
                    <a:pt x="52" y="8"/>
                  </a:cubicBezTo>
                  <a:cubicBezTo>
                    <a:pt x="52" y="8"/>
                    <a:pt x="52" y="8"/>
                    <a:pt x="52" y="9"/>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2" name="Freeform 102"/>
            <p:cNvSpPr/>
            <p:nvPr/>
          </p:nvSpPr>
          <p:spPr bwMode="auto">
            <a:xfrm>
              <a:off x="8397876" y="3265488"/>
              <a:ext cx="488950" cy="122238"/>
            </a:xfrm>
            <a:custGeom>
              <a:avLst/>
              <a:gdLst>
                <a:gd name="T0" fmla="*/ 52 w 52"/>
                <a:gd name="T1" fmla="*/ 5 h 13"/>
                <a:gd name="T2" fmla="*/ 37 w 52"/>
                <a:gd name="T3" fmla="*/ 10 h 13"/>
                <a:gd name="T4" fmla="*/ 33 w 52"/>
                <a:gd name="T5" fmla="*/ 11 h 13"/>
                <a:gd name="T6" fmla="*/ 27 w 52"/>
                <a:gd name="T7" fmla="*/ 11 h 13"/>
                <a:gd name="T8" fmla="*/ 40 w 52"/>
                <a:gd name="T9" fmla="*/ 7 h 13"/>
                <a:gd name="T10" fmla="*/ 25 w 52"/>
                <a:gd name="T11" fmla="*/ 7 h 13"/>
                <a:gd name="T12" fmla="*/ 21 w 52"/>
                <a:gd name="T13" fmla="*/ 8 h 13"/>
                <a:gd name="T14" fmla="*/ 4 w 52"/>
                <a:gd name="T15" fmla="*/ 10 h 13"/>
                <a:gd name="T16" fmla="*/ 14 w 52"/>
                <a:gd name="T17" fmla="*/ 7 h 13"/>
                <a:gd name="T18" fmla="*/ 21 w 52"/>
                <a:gd name="T19" fmla="*/ 7 h 13"/>
                <a:gd name="T20" fmla="*/ 38 w 52"/>
                <a:gd name="T21" fmla="*/ 5 h 13"/>
                <a:gd name="T22" fmla="*/ 27 w 52"/>
                <a:gd name="T23" fmla="*/ 2 h 13"/>
                <a:gd name="T24" fmla="*/ 37 w 52"/>
                <a:gd name="T25" fmla="*/ 3 h 13"/>
                <a:gd name="T26" fmla="*/ 51 w 52"/>
                <a:gd name="T27" fmla="*/ 4 h 13"/>
                <a:gd name="T28" fmla="*/ 52 w 52"/>
                <a:gd name="T29" fmla="*/ 4 h 13"/>
                <a:gd name="T30" fmla="*/ 52 w 52"/>
                <a:gd name="T3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13">
                  <a:moveTo>
                    <a:pt x="52" y="5"/>
                  </a:moveTo>
                  <a:cubicBezTo>
                    <a:pt x="48" y="7"/>
                    <a:pt x="42" y="8"/>
                    <a:pt x="37" y="10"/>
                  </a:cubicBezTo>
                  <a:cubicBezTo>
                    <a:pt x="36" y="11"/>
                    <a:pt x="35" y="10"/>
                    <a:pt x="33" y="11"/>
                  </a:cubicBezTo>
                  <a:cubicBezTo>
                    <a:pt x="31" y="11"/>
                    <a:pt x="29" y="13"/>
                    <a:pt x="27" y="11"/>
                  </a:cubicBezTo>
                  <a:cubicBezTo>
                    <a:pt x="29" y="7"/>
                    <a:pt x="37" y="10"/>
                    <a:pt x="40" y="7"/>
                  </a:cubicBezTo>
                  <a:cubicBezTo>
                    <a:pt x="34" y="7"/>
                    <a:pt x="29" y="6"/>
                    <a:pt x="25" y="7"/>
                  </a:cubicBezTo>
                  <a:cubicBezTo>
                    <a:pt x="23" y="7"/>
                    <a:pt x="22" y="8"/>
                    <a:pt x="21" y="8"/>
                  </a:cubicBezTo>
                  <a:cubicBezTo>
                    <a:pt x="15" y="9"/>
                    <a:pt x="9" y="8"/>
                    <a:pt x="4" y="10"/>
                  </a:cubicBezTo>
                  <a:cubicBezTo>
                    <a:pt x="0" y="6"/>
                    <a:pt x="11" y="8"/>
                    <a:pt x="14" y="7"/>
                  </a:cubicBezTo>
                  <a:cubicBezTo>
                    <a:pt x="16" y="7"/>
                    <a:pt x="18" y="7"/>
                    <a:pt x="21" y="7"/>
                  </a:cubicBezTo>
                  <a:cubicBezTo>
                    <a:pt x="26" y="6"/>
                    <a:pt x="32" y="5"/>
                    <a:pt x="38" y="5"/>
                  </a:cubicBezTo>
                  <a:cubicBezTo>
                    <a:pt x="35" y="3"/>
                    <a:pt x="29" y="5"/>
                    <a:pt x="27" y="2"/>
                  </a:cubicBezTo>
                  <a:cubicBezTo>
                    <a:pt x="29" y="0"/>
                    <a:pt x="34" y="2"/>
                    <a:pt x="37" y="3"/>
                  </a:cubicBezTo>
                  <a:cubicBezTo>
                    <a:pt x="42" y="4"/>
                    <a:pt x="47" y="3"/>
                    <a:pt x="51" y="4"/>
                  </a:cubicBezTo>
                  <a:cubicBezTo>
                    <a:pt x="51" y="3"/>
                    <a:pt x="52" y="4"/>
                    <a:pt x="52" y="4"/>
                  </a:cubicBezTo>
                  <a:cubicBezTo>
                    <a:pt x="52" y="4"/>
                    <a:pt x="52" y="5"/>
                    <a:pt x="52"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3" name="Freeform 103"/>
            <p:cNvSpPr/>
            <p:nvPr/>
          </p:nvSpPr>
          <p:spPr bwMode="auto">
            <a:xfrm>
              <a:off x="8050213" y="1635125"/>
              <a:ext cx="469900" cy="196850"/>
            </a:xfrm>
            <a:custGeom>
              <a:avLst/>
              <a:gdLst>
                <a:gd name="T0" fmla="*/ 32 w 50"/>
                <a:gd name="T1" fmla="*/ 20 h 21"/>
                <a:gd name="T2" fmla="*/ 43 w 50"/>
                <a:gd name="T3" fmla="*/ 11 h 21"/>
                <a:gd name="T4" fmla="*/ 3 w 50"/>
                <a:gd name="T5" fmla="*/ 14 h 21"/>
                <a:gd name="T6" fmla="*/ 0 w 50"/>
                <a:gd name="T7" fmla="*/ 12 h 21"/>
                <a:gd name="T8" fmla="*/ 9 w 50"/>
                <a:gd name="T9" fmla="*/ 11 h 21"/>
                <a:gd name="T10" fmla="*/ 17 w 50"/>
                <a:gd name="T11" fmla="*/ 11 h 21"/>
                <a:gd name="T12" fmla="*/ 20 w 50"/>
                <a:gd name="T13" fmla="*/ 10 h 21"/>
                <a:gd name="T14" fmla="*/ 43 w 50"/>
                <a:gd name="T15" fmla="*/ 8 h 21"/>
                <a:gd name="T16" fmla="*/ 30 w 50"/>
                <a:gd name="T17" fmla="*/ 2 h 21"/>
                <a:gd name="T18" fmla="*/ 37 w 50"/>
                <a:gd name="T19" fmla="*/ 4 h 21"/>
                <a:gd name="T20" fmla="*/ 49 w 50"/>
                <a:gd name="T21" fmla="*/ 8 h 21"/>
                <a:gd name="T22" fmla="*/ 49 w 50"/>
                <a:gd name="T23" fmla="*/ 10 h 21"/>
                <a:gd name="T24" fmla="*/ 43 w 50"/>
                <a:gd name="T25" fmla="*/ 15 h 21"/>
                <a:gd name="T26" fmla="*/ 39 w 50"/>
                <a:gd name="T27" fmla="*/ 17 h 21"/>
                <a:gd name="T28" fmla="*/ 32 w 50"/>
                <a:gd name="T2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21">
                  <a:moveTo>
                    <a:pt x="32" y="20"/>
                  </a:moveTo>
                  <a:cubicBezTo>
                    <a:pt x="34" y="15"/>
                    <a:pt x="41" y="15"/>
                    <a:pt x="43" y="11"/>
                  </a:cubicBezTo>
                  <a:cubicBezTo>
                    <a:pt x="27" y="11"/>
                    <a:pt x="17" y="13"/>
                    <a:pt x="3" y="14"/>
                  </a:cubicBezTo>
                  <a:cubicBezTo>
                    <a:pt x="2" y="14"/>
                    <a:pt x="1" y="13"/>
                    <a:pt x="0" y="12"/>
                  </a:cubicBezTo>
                  <a:cubicBezTo>
                    <a:pt x="2" y="11"/>
                    <a:pt x="6" y="11"/>
                    <a:pt x="9" y="11"/>
                  </a:cubicBezTo>
                  <a:cubicBezTo>
                    <a:pt x="12" y="11"/>
                    <a:pt x="14" y="11"/>
                    <a:pt x="17" y="11"/>
                  </a:cubicBezTo>
                  <a:cubicBezTo>
                    <a:pt x="18" y="11"/>
                    <a:pt x="19" y="10"/>
                    <a:pt x="20" y="10"/>
                  </a:cubicBezTo>
                  <a:cubicBezTo>
                    <a:pt x="27" y="9"/>
                    <a:pt x="34" y="9"/>
                    <a:pt x="43" y="8"/>
                  </a:cubicBezTo>
                  <a:cubicBezTo>
                    <a:pt x="39" y="5"/>
                    <a:pt x="33" y="6"/>
                    <a:pt x="30" y="2"/>
                  </a:cubicBezTo>
                  <a:cubicBezTo>
                    <a:pt x="33" y="0"/>
                    <a:pt x="35" y="3"/>
                    <a:pt x="37" y="4"/>
                  </a:cubicBezTo>
                  <a:cubicBezTo>
                    <a:pt x="41" y="6"/>
                    <a:pt x="45" y="7"/>
                    <a:pt x="49" y="8"/>
                  </a:cubicBezTo>
                  <a:cubicBezTo>
                    <a:pt x="49" y="9"/>
                    <a:pt x="50" y="9"/>
                    <a:pt x="49" y="10"/>
                  </a:cubicBezTo>
                  <a:cubicBezTo>
                    <a:pt x="48" y="11"/>
                    <a:pt x="46" y="14"/>
                    <a:pt x="43" y="15"/>
                  </a:cubicBezTo>
                  <a:cubicBezTo>
                    <a:pt x="42" y="16"/>
                    <a:pt x="40" y="16"/>
                    <a:pt x="39" y="17"/>
                  </a:cubicBezTo>
                  <a:cubicBezTo>
                    <a:pt x="36" y="18"/>
                    <a:pt x="35" y="21"/>
                    <a:pt x="32" y="2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4" name="Freeform 104"/>
            <p:cNvSpPr/>
            <p:nvPr/>
          </p:nvSpPr>
          <p:spPr bwMode="auto">
            <a:xfrm>
              <a:off x="8050213" y="2262188"/>
              <a:ext cx="292100" cy="225425"/>
            </a:xfrm>
            <a:custGeom>
              <a:avLst/>
              <a:gdLst>
                <a:gd name="T0" fmla="*/ 30 w 31"/>
                <a:gd name="T1" fmla="*/ 1 h 24"/>
                <a:gd name="T2" fmla="*/ 21 w 31"/>
                <a:gd name="T3" fmla="*/ 6 h 24"/>
                <a:gd name="T4" fmla="*/ 6 w 31"/>
                <a:gd name="T5" fmla="*/ 19 h 24"/>
                <a:gd name="T6" fmla="*/ 0 w 31"/>
                <a:gd name="T7" fmla="*/ 22 h 24"/>
                <a:gd name="T8" fmla="*/ 5 w 31"/>
                <a:gd name="T9" fmla="*/ 18 h 24"/>
                <a:gd name="T10" fmla="*/ 10 w 31"/>
                <a:gd name="T11" fmla="*/ 14 h 24"/>
                <a:gd name="T12" fmla="*/ 23 w 31"/>
                <a:gd name="T13" fmla="*/ 3 h 24"/>
                <a:gd name="T14" fmla="*/ 30 w 31"/>
                <a:gd name="T15" fmla="*/ 0 h 24"/>
                <a:gd name="T16" fmla="*/ 30 w 31"/>
                <a:gd name="T1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4">
                  <a:moveTo>
                    <a:pt x="30" y="1"/>
                  </a:moveTo>
                  <a:cubicBezTo>
                    <a:pt x="28" y="4"/>
                    <a:pt x="24" y="4"/>
                    <a:pt x="21" y="6"/>
                  </a:cubicBezTo>
                  <a:cubicBezTo>
                    <a:pt x="16" y="10"/>
                    <a:pt x="10" y="14"/>
                    <a:pt x="6" y="19"/>
                  </a:cubicBezTo>
                  <a:cubicBezTo>
                    <a:pt x="2" y="19"/>
                    <a:pt x="3" y="24"/>
                    <a:pt x="0" y="22"/>
                  </a:cubicBezTo>
                  <a:cubicBezTo>
                    <a:pt x="0" y="20"/>
                    <a:pt x="3" y="19"/>
                    <a:pt x="5" y="18"/>
                  </a:cubicBezTo>
                  <a:cubicBezTo>
                    <a:pt x="7" y="16"/>
                    <a:pt x="8" y="15"/>
                    <a:pt x="10" y="14"/>
                  </a:cubicBezTo>
                  <a:cubicBezTo>
                    <a:pt x="14" y="10"/>
                    <a:pt x="18" y="6"/>
                    <a:pt x="23" y="3"/>
                  </a:cubicBezTo>
                  <a:cubicBezTo>
                    <a:pt x="26" y="2"/>
                    <a:pt x="27" y="0"/>
                    <a:pt x="30" y="0"/>
                  </a:cubicBezTo>
                  <a:cubicBezTo>
                    <a:pt x="30" y="1"/>
                    <a:pt x="31" y="0"/>
                    <a:pt x="30" y="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5" name="Freeform 105"/>
            <p:cNvSpPr/>
            <p:nvPr/>
          </p:nvSpPr>
          <p:spPr bwMode="auto">
            <a:xfrm>
              <a:off x="7908926" y="2806700"/>
              <a:ext cx="414338" cy="130175"/>
            </a:xfrm>
            <a:custGeom>
              <a:avLst/>
              <a:gdLst>
                <a:gd name="T0" fmla="*/ 44 w 44"/>
                <a:gd name="T1" fmla="*/ 6 h 14"/>
                <a:gd name="T2" fmla="*/ 11 w 44"/>
                <a:gd name="T3" fmla="*/ 9 h 14"/>
                <a:gd name="T4" fmla="*/ 19 w 44"/>
                <a:gd name="T5" fmla="*/ 11 h 14"/>
                <a:gd name="T6" fmla="*/ 26 w 44"/>
                <a:gd name="T7" fmla="*/ 14 h 14"/>
                <a:gd name="T8" fmla="*/ 15 w 44"/>
                <a:gd name="T9" fmla="*/ 12 h 14"/>
                <a:gd name="T10" fmla="*/ 5 w 44"/>
                <a:gd name="T11" fmla="*/ 11 h 14"/>
                <a:gd name="T12" fmla="*/ 0 w 44"/>
                <a:gd name="T13" fmla="*/ 9 h 14"/>
                <a:gd name="T14" fmla="*/ 6 w 44"/>
                <a:gd name="T15" fmla="*/ 7 h 14"/>
                <a:gd name="T16" fmla="*/ 21 w 44"/>
                <a:gd name="T17" fmla="*/ 0 h 14"/>
                <a:gd name="T18" fmla="*/ 22 w 44"/>
                <a:gd name="T19" fmla="*/ 0 h 14"/>
                <a:gd name="T20" fmla="*/ 14 w 44"/>
                <a:gd name="T21" fmla="*/ 6 h 14"/>
                <a:gd name="T22" fmla="*/ 22 w 44"/>
                <a:gd name="T23" fmla="*/ 6 h 14"/>
                <a:gd name="T24" fmla="*/ 32 w 44"/>
                <a:gd name="T25" fmla="*/ 5 h 14"/>
                <a:gd name="T26" fmla="*/ 44 w 44"/>
                <a:gd name="T27" fmla="*/ 5 h 14"/>
                <a:gd name="T28" fmla="*/ 44 w 44"/>
                <a:gd name="T29"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14">
                  <a:moveTo>
                    <a:pt x="44" y="6"/>
                  </a:moveTo>
                  <a:cubicBezTo>
                    <a:pt x="33" y="5"/>
                    <a:pt x="22" y="8"/>
                    <a:pt x="11" y="9"/>
                  </a:cubicBezTo>
                  <a:cubicBezTo>
                    <a:pt x="12" y="11"/>
                    <a:pt x="16" y="10"/>
                    <a:pt x="19" y="11"/>
                  </a:cubicBezTo>
                  <a:cubicBezTo>
                    <a:pt x="21" y="11"/>
                    <a:pt x="27" y="11"/>
                    <a:pt x="26" y="14"/>
                  </a:cubicBezTo>
                  <a:cubicBezTo>
                    <a:pt x="23" y="13"/>
                    <a:pt x="19" y="13"/>
                    <a:pt x="15" y="12"/>
                  </a:cubicBezTo>
                  <a:cubicBezTo>
                    <a:pt x="11" y="12"/>
                    <a:pt x="8" y="10"/>
                    <a:pt x="5" y="11"/>
                  </a:cubicBezTo>
                  <a:cubicBezTo>
                    <a:pt x="3" y="11"/>
                    <a:pt x="1" y="11"/>
                    <a:pt x="0" y="9"/>
                  </a:cubicBezTo>
                  <a:cubicBezTo>
                    <a:pt x="1" y="7"/>
                    <a:pt x="3" y="7"/>
                    <a:pt x="6" y="7"/>
                  </a:cubicBezTo>
                  <a:cubicBezTo>
                    <a:pt x="12" y="5"/>
                    <a:pt x="17" y="2"/>
                    <a:pt x="21" y="0"/>
                  </a:cubicBezTo>
                  <a:cubicBezTo>
                    <a:pt x="21" y="0"/>
                    <a:pt x="21" y="0"/>
                    <a:pt x="22" y="0"/>
                  </a:cubicBezTo>
                  <a:cubicBezTo>
                    <a:pt x="22" y="4"/>
                    <a:pt x="16" y="4"/>
                    <a:pt x="14" y="6"/>
                  </a:cubicBezTo>
                  <a:cubicBezTo>
                    <a:pt x="17" y="7"/>
                    <a:pt x="20" y="6"/>
                    <a:pt x="22" y="6"/>
                  </a:cubicBezTo>
                  <a:cubicBezTo>
                    <a:pt x="25" y="5"/>
                    <a:pt x="28" y="5"/>
                    <a:pt x="32" y="5"/>
                  </a:cubicBezTo>
                  <a:cubicBezTo>
                    <a:pt x="36" y="5"/>
                    <a:pt x="40" y="3"/>
                    <a:pt x="44" y="5"/>
                  </a:cubicBezTo>
                  <a:cubicBezTo>
                    <a:pt x="44" y="5"/>
                    <a:pt x="44" y="5"/>
                    <a:pt x="44" y="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6" name="Freeform 106"/>
            <p:cNvSpPr/>
            <p:nvPr/>
          </p:nvSpPr>
          <p:spPr bwMode="auto">
            <a:xfrm>
              <a:off x="7523163" y="1644650"/>
              <a:ext cx="385763" cy="307975"/>
            </a:xfrm>
            <a:custGeom>
              <a:avLst/>
              <a:gdLst>
                <a:gd name="T0" fmla="*/ 1 w 41"/>
                <a:gd name="T1" fmla="*/ 33 h 33"/>
                <a:gd name="T2" fmla="*/ 5 w 41"/>
                <a:gd name="T3" fmla="*/ 29 h 33"/>
                <a:gd name="T4" fmla="*/ 37 w 41"/>
                <a:gd name="T5" fmla="*/ 3 h 33"/>
                <a:gd name="T6" fmla="*/ 41 w 41"/>
                <a:gd name="T7" fmla="*/ 0 h 33"/>
                <a:gd name="T8" fmla="*/ 41 w 41"/>
                <a:gd name="T9" fmla="*/ 2 h 33"/>
                <a:gd name="T10" fmla="*/ 29 w 41"/>
                <a:gd name="T11" fmla="*/ 10 h 33"/>
                <a:gd name="T12" fmla="*/ 28 w 41"/>
                <a:gd name="T13" fmla="*/ 10 h 33"/>
                <a:gd name="T14" fmla="*/ 18 w 41"/>
                <a:gd name="T15" fmla="*/ 18 h 33"/>
                <a:gd name="T16" fmla="*/ 10 w 41"/>
                <a:gd name="T17" fmla="*/ 26 h 33"/>
                <a:gd name="T18" fmla="*/ 4 w 41"/>
                <a:gd name="T19" fmla="*/ 32 h 33"/>
                <a:gd name="T20" fmla="*/ 1 w 41"/>
                <a:gd name="T2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33">
                  <a:moveTo>
                    <a:pt x="1" y="33"/>
                  </a:moveTo>
                  <a:cubicBezTo>
                    <a:pt x="0" y="31"/>
                    <a:pt x="3" y="29"/>
                    <a:pt x="5" y="29"/>
                  </a:cubicBezTo>
                  <a:cubicBezTo>
                    <a:pt x="15" y="20"/>
                    <a:pt x="25" y="11"/>
                    <a:pt x="37" y="3"/>
                  </a:cubicBezTo>
                  <a:cubicBezTo>
                    <a:pt x="38" y="2"/>
                    <a:pt x="38" y="1"/>
                    <a:pt x="41" y="0"/>
                  </a:cubicBezTo>
                  <a:cubicBezTo>
                    <a:pt x="41" y="1"/>
                    <a:pt x="41" y="1"/>
                    <a:pt x="41" y="2"/>
                  </a:cubicBezTo>
                  <a:cubicBezTo>
                    <a:pt x="37" y="4"/>
                    <a:pt x="32" y="7"/>
                    <a:pt x="29" y="10"/>
                  </a:cubicBezTo>
                  <a:cubicBezTo>
                    <a:pt x="29" y="10"/>
                    <a:pt x="29" y="11"/>
                    <a:pt x="28" y="10"/>
                  </a:cubicBezTo>
                  <a:cubicBezTo>
                    <a:pt x="25" y="13"/>
                    <a:pt x="22" y="16"/>
                    <a:pt x="18" y="18"/>
                  </a:cubicBezTo>
                  <a:cubicBezTo>
                    <a:pt x="16" y="22"/>
                    <a:pt x="12" y="22"/>
                    <a:pt x="10" y="26"/>
                  </a:cubicBezTo>
                  <a:cubicBezTo>
                    <a:pt x="7" y="27"/>
                    <a:pt x="5" y="29"/>
                    <a:pt x="4" y="32"/>
                  </a:cubicBezTo>
                  <a:cubicBezTo>
                    <a:pt x="2" y="32"/>
                    <a:pt x="2" y="33"/>
                    <a:pt x="1" y="33"/>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7" name="Freeform 107"/>
            <p:cNvSpPr/>
            <p:nvPr/>
          </p:nvSpPr>
          <p:spPr bwMode="auto">
            <a:xfrm>
              <a:off x="7477126" y="3275013"/>
              <a:ext cx="300038" cy="280988"/>
            </a:xfrm>
            <a:custGeom>
              <a:avLst/>
              <a:gdLst>
                <a:gd name="T0" fmla="*/ 1 w 32"/>
                <a:gd name="T1" fmla="*/ 30 h 30"/>
                <a:gd name="T2" fmla="*/ 5 w 32"/>
                <a:gd name="T3" fmla="*/ 25 h 30"/>
                <a:gd name="T4" fmla="*/ 31 w 32"/>
                <a:gd name="T5" fmla="*/ 0 h 30"/>
                <a:gd name="T6" fmla="*/ 32 w 32"/>
                <a:gd name="T7" fmla="*/ 2 h 30"/>
                <a:gd name="T8" fmla="*/ 19 w 32"/>
                <a:gd name="T9" fmla="*/ 12 h 30"/>
                <a:gd name="T10" fmla="*/ 5 w 32"/>
                <a:gd name="T11" fmla="*/ 25 h 30"/>
                <a:gd name="T12" fmla="*/ 1 w 32"/>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32" h="30">
                  <a:moveTo>
                    <a:pt x="1" y="30"/>
                  </a:moveTo>
                  <a:cubicBezTo>
                    <a:pt x="0" y="28"/>
                    <a:pt x="3" y="26"/>
                    <a:pt x="5" y="25"/>
                  </a:cubicBezTo>
                  <a:cubicBezTo>
                    <a:pt x="13" y="17"/>
                    <a:pt x="23" y="9"/>
                    <a:pt x="31" y="0"/>
                  </a:cubicBezTo>
                  <a:cubicBezTo>
                    <a:pt x="32" y="0"/>
                    <a:pt x="32" y="1"/>
                    <a:pt x="32" y="2"/>
                  </a:cubicBezTo>
                  <a:cubicBezTo>
                    <a:pt x="28" y="6"/>
                    <a:pt x="24" y="9"/>
                    <a:pt x="19" y="12"/>
                  </a:cubicBezTo>
                  <a:cubicBezTo>
                    <a:pt x="15" y="17"/>
                    <a:pt x="10" y="21"/>
                    <a:pt x="5" y="25"/>
                  </a:cubicBezTo>
                  <a:cubicBezTo>
                    <a:pt x="4" y="27"/>
                    <a:pt x="3" y="29"/>
                    <a:pt x="1" y="3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8" name="Freeform 108"/>
            <p:cNvSpPr/>
            <p:nvPr/>
          </p:nvSpPr>
          <p:spPr bwMode="auto">
            <a:xfrm>
              <a:off x="7448551" y="3781425"/>
              <a:ext cx="244475" cy="252413"/>
            </a:xfrm>
            <a:custGeom>
              <a:avLst/>
              <a:gdLst>
                <a:gd name="T0" fmla="*/ 26 w 26"/>
                <a:gd name="T1" fmla="*/ 1 h 27"/>
                <a:gd name="T2" fmla="*/ 19 w 26"/>
                <a:gd name="T3" fmla="*/ 8 h 27"/>
                <a:gd name="T4" fmla="*/ 17 w 26"/>
                <a:gd name="T5" fmla="*/ 8 h 27"/>
                <a:gd name="T6" fmla="*/ 16 w 26"/>
                <a:gd name="T7" fmla="*/ 11 h 27"/>
                <a:gd name="T8" fmla="*/ 10 w 26"/>
                <a:gd name="T9" fmla="*/ 16 h 27"/>
                <a:gd name="T10" fmla="*/ 3 w 26"/>
                <a:gd name="T11" fmla="*/ 23 h 27"/>
                <a:gd name="T12" fmla="*/ 0 w 26"/>
                <a:gd name="T13" fmla="*/ 27 h 27"/>
                <a:gd name="T14" fmla="*/ 5 w 26"/>
                <a:gd name="T15" fmla="*/ 20 h 27"/>
                <a:gd name="T16" fmla="*/ 24 w 26"/>
                <a:gd name="T17" fmla="*/ 0 h 27"/>
                <a:gd name="T18" fmla="*/ 26 w 26"/>
                <a:gd name="T1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26" y="1"/>
                  </a:moveTo>
                  <a:cubicBezTo>
                    <a:pt x="24" y="4"/>
                    <a:pt x="20" y="5"/>
                    <a:pt x="19" y="8"/>
                  </a:cubicBezTo>
                  <a:cubicBezTo>
                    <a:pt x="18" y="8"/>
                    <a:pt x="18" y="8"/>
                    <a:pt x="17" y="8"/>
                  </a:cubicBezTo>
                  <a:cubicBezTo>
                    <a:pt x="17" y="9"/>
                    <a:pt x="17" y="10"/>
                    <a:pt x="16" y="11"/>
                  </a:cubicBezTo>
                  <a:cubicBezTo>
                    <a:pt x="14" y="12"/>
                    <a:pt x="12" y="14"/>
                    <a:pt x="10" y="16"/>
                  </a:cubicBezTo>
                  <a:cubicBezTo>
                    <a:pt x="9" y="17"/>
                    <a:pt x="6" y="21"/>
                    <a:pt x="3" y="23"/>
                  </a:cubicBezTo>
                  <a:cubicBezTo>
                    <a:pt x="2" y="25"/>
                    <a:pt x="1" y="26"/>
                    <a:pt x="0" y="27"/>
                  </a:cubicBezTo>
                  <a:cubicBezTo>
                    <a:pt x="0" y="24"/>
                    <a:pt x="3" y="22"/>
                    <a:pt x="5" y="20"/>
                  </a:cubicBezTo>
                  <a:cubicBezTo>
                    <a:pt x="11" y="13"/>
                    <a:pt x="18" y="6"/>
                    <a:pt x="24" y="0"/>
                  </a:cubicBezTo>
                  <a:cubicBezTo>
                    <a:pt x="25" y="0"/>
                    <a:pt x="25" y="1"/>
                    <a:pt x="26" y="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9" name="Freeform 109"/>
            <p:cNvSpPr>
              <a:spLocks noEditPoints="1"/>
            </p:cNvSpPr>
            <p:nvPr/>
          </p:nvSpPr>
          <p:spPr bwMode="auto">
            <a:xfrm>
              <a:off x="7354888" y="1212850"/>
              <a:ext cx="2322513" cy="3627438"/>
            </a:xfrm>
            <a:custGeom>
              <a:avLst/>
              <a:gdLst>
                <a:gd name="T0" fmla="*/ 20 w 247"/>
                <a:gd name="T1" fmla="*/ 10 h 387"/>
                <a:gd name="T2" fmla="*/ 31 w 247"/>
                <a:gd name="T3" fmla="*/ 82 h 387"/>
                <a:gd name="T4" fmla="*/ 3 w 247"/>
                <a:gd name="T5" fmla="*/ 143 h 387"/>
                <a:gd name="T6" fmla="*/ 73 w 247"/>
                <a:gd name="T7" fmla="*/ 252 h 387"/>
                <a:gd name="T8" fmla="*/ 165 w 247"/>
                <a:gd name="T9" fmla="*/ 264 h 387"/>
                <a:gd name="T10" fmla="*/ 20 w 247"/>
                <a:gd name="T11" fmla="*/ 313 h 387"/>
                <a:gd name="T12" fmla="*/ 220 w 247"/>
                <a:gd name="T13" fmla="*/ 322 h 387"/>
                <a:gd name="T14" fmla="*/ 31 w 247"/>
                <a:gd name="T15" fmla="*/ 372 h 387"/>
                <a:gd name="T16" fmla="*/ 4 w 247"/>
                <a:gd name="T17" fmla="*/ 238 h 387"/>
                <a:gd name="T18" fmla="*/ 45 w 247"/>
                <a:gd name="T19" fmla="*/ 7 h 387"/>
                <a:gd name="T20" fmla="*/ 181 w 247"/>
                <a:gd name="T21" fmla="*/ 365 h 387"/>
                <a:gd name="T22" fmla="*/ 200 w 247"/>
                <a:gd name="T23" fmla="*/ 363 h 387"/>
                <a:gd name="T24" fmla="*/ 210 w 247"/>
                <a:gd name="T25" fmla="*/ 325 h 387"/>
                <a:gd name="T26" fmla="*/ 184 w 247"/>
                <a:gd name="T27" fmla="*/ 336 h 387"/>
                <a:gd name="T28" fmla="*/ 163 w 247"/>
                <a:gd name="T29" fmla="*/ 326 h 387"/>
                <a:gd name="T30" fmla="*/ 117 w 247"/>
                <a:gd name="T31" fmla="*/ 350 h 387"/>
                <a:gd name="T32" fmla="*/ 119 w 247"/>
                <a:gd name="T33" fmla="*/ 364 h 387"/>
                <a:gd name="T34" fmla="*/ 165 w 247"/>
                <a:gd name="T35" fmla="*/ 331 h 387"/>
                <a:gd name="T36" fmla="*/ 179 w 247"/>
                <a:gd name="T37" fmla="*/ 335 h 387"/>
                <a:gd name="T38" fmla="*/ 152 w 247"/>
                <a:gd name="T39" fmla="*/ 289 h 387"/>
                <a:gd name="T40" fmla="*/ 124 w 247"/>
                <a:gd name="T41" fmla="*/ 285 h 387"/>
                <a:gd name="T42" fmla="*/ 159 w 247"/>
                <a:gd name="T43" fmla="*/ 266 h 387"/>
                <a:gd name="T44" fmla="*/ 129 w 247"/>
                <a:gd name="T45" fmla="*/ 305 h 387"/>
                <a:gd name="T46" fmla="*/ 166 w 247"/>
                <a:gd name="T47" fmla="*/ 296 h 387"/>
                <a:gd name="T48" fmla="*/ 101 w 247"/>
                <a:gd name="T49" fmla="*/ 288 h 387"/>
                <a:gd name="T50" fmla="*/ 116 w 247"/>
                <a:gd name="T51" fmla="*/ 269 h 387"/>
                <a:gd name="T52" fmla="*/ 91 w 247"/>
                <a:gd name="T53" fmla="*/ 351 h 387"/>
                <a:gd name="T54" fmla="*/ 105 w 247"/>
                <a:gd name="T55" fmla="*/ 134 h 387"/>
                <a:gd name="T56" fmla="*/ 75 w 247"/>
                <a:gd name="T57" fmla="*/ 136 h 387"/>
                <a:gd name="T58" fmla="*/ 44 w 247"/>
                <a:gd name="T59" fmla="*/ 122 h 387"/>
                <a:gd name="T60" fmla="*/ 69 w 247"/>
                <a:gd name="T61" fmla="*/ 109 h 387"/>
                <a:gd name="T62" fmla="*/ 106 w 247"/>
                <a:gd name="T63" fmla="*/ 102 h 387"/>
                <a:gd name="T64" fmla="*/ 75 w 247"/>
                <a:gd name="T65" fmla="*/ 292 h 387"/>
                <a:gd name="T66" fmla="*/ 98 w 247"/>
                <a:gd name="T67" fmla="*/ 235 h 387"/>
                <a:gd name="T68" fmla="*/ 97 w 247"/>
                <a:gd name="T69" fmla="*/ 229 h 387"/>
                <a:gd name="T70" fmla="*/ 67 w 247"/>
                <a:gd name="T71" fmla="*/ 352 h 387"/>
                <a:gd name="T72" fmla="*/ 83 w 247"/>
                <a:gd name="T73" fmla="*/ 230 h 387"/>
                <a:gd name="T74" fmla="*/ 95 w 247"/>
                <a:gd name="T75" fmla="*/ 219 h 387"/>
                <a:gd name="T76" fmla="*/ 62 w 247"/>
                <a:gd name="T77" fmla="*/ 290 h 387"/>
                <a:gd name="T78" fmla="*/ 77 w 247"/>
                <a:gd name="T79" fmla="*/ 219 h 387"/>
                <a:gd name="T80" fmla="*/ 81 w 247"/>
                <a:gd name="T81" fmla="*/ 331 h 387"/>
                <a:gd name="T82" fmla="*/ 46 w 247"/>
                <a:gd name="T83" fmla="*/ 297 h 387"/>
                <a:gd name="T84" fmla="*/ 58 w 247"/>
                <a:gd name="T85" fmla="*/ 228 h 387"/>
                <a:gd name="T86" fmla="*/ 47 w 247"/>
                <a:gd name="T87" fmla="*/ 110 h 387"/>
                <a:gd name="T88" fmla="*/ 56 w 247"/>
                <a:gd name="T89" fmla="*/ 342 h 387"/>
                <a:gd name="T90" fmla="*/ 38 w 247"/>
                <a:gd name="T91" fmla="*/ 234 h 387"/>
                <a:gd name="T92" fmla="*/ 24 w 247"/>
                <a:gd name="T93" fmla="*/ 220 h 387"/>
                <a:gd name="T94" fmla="*/ 45 w 247"/>
                <a:gd name="T95" fmla="*/ 234 h 387"/>
                <a:gd name="T96" fmla="*/ 30 w 247"/>
                <a:gd name="T97" fmla="*/ 80 h 387"/>
                <a:gd name="T98" fmla="*/ 49 w 247"/>
                <a:gd name="T99" fmla="*/ 45 h 387"/>
                <a:gd name="T100" fmla="*/ 34 w 247"/>
                <a:gd name="T101" fmla="*/ 73 h 387"/>
                <a:gd name="T102" fmla="*/ 50 w 247"/>
                <a:gd name="T103" fmla="*/ 332 h 387"/>
                <a:gd name="T104" fmla="*/ 41 w 247"/>
                <a:gd name="T105" fmla="*/ 350 h 387"/>
                <a:gd name="T106" fmla="*/ 17 w 247"/>
                <a:gd name="T107" fmla="*/ 308 h 387"/>
                <a:gd name="T108" fmla="*/ 5 w 247"/>
                <a:gd name="T109" fmla="*/ 135 h 387"/>
                <a:gd name="T110" fmla="*/ 40 w 247"/>
                <a:gd name="T111" fmla="*/ 45 h 387"/>
                <a:gd name="T112" fmla="*/ 9 w 247"/>
                <a:gd name="T113" fmla="*/ 349 h 387"/>
                <a:gd name="T114" fmla="*/ 46 w 247"/>
                <a:gd name="T115" fmla="*/ 332 h 387"/>
                <a:gd name="T116" fmla="*/ 25 w 247"/>
                <a:gd name="T117" fmla="*/ 275 h 387"/>
                <a:gd name="T118" fmla="*/ 15 w 247"/>
                <a:gd name="T119" fmla="*/ 122 h 387"/>
                <a:gd name="T120" fmla="*/ 22 w 247"/>
                <a:gd name="T121" fmla="*/ 103 h 387"/>
                <a:gd name="T122" fmla="*/ 22 w 247"/>
                <a:gd name="T123" fmla="*/ 102 h 387"/>
                <a:gd name="T124" fmla="*/ 7 w 247"/>
                <a:gd name="T125" fmla="*/ 222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7" h="387">
                  <a:moveTo>
                    <a:pt x="247" y="1"/>
                  </a:moveTo>
                  <a:cubicBezTo>
                    <a:pt x="247" y="1"/>
                    <a:pt x="247" y="2"/>
                    <a:pt x="247" y="2"/>
                  </a:cubicBezTo>
                  <a:cubicBezTo>
                    <a:pt x="246" y="3"/>
                    <a:pt x="245" y="2"/>
                    <a:pt x="244" y="2"/>
                  </a:cubicBezTo>
                  <a:cubicBezTo>
                    <a:pt x="243" y="2"/>
                    <a:pt x="242" y="2"/>
                    <a:pt x="242" y="2"/>
                  </a:cubicBezTo>
                  <a:cubicBezTo>
                    <a:pt x="240" y="2"/>
                    <a:pt x="237" y="2"/>
                    <a:pt x="235" y="2"/>
                  </a:cubicBezTo>
                  <a:cubicBezTo>
                    <a:pt x="233" y="2"/>
                    <a:pt x="227" y="2"/>
                    <a:pt x="222" y="2"/>
                  </a:cubicBezTo>
                  <a:cubicBezTo>
                    <a:pt x="218" y="1"/>
                    <a:pt x="213" y="2"/>
                    <a:pt x="208" y="2"/>
                  </a:cubicBezTo>
                  <a:cubicBezTo>
                    <a:pt x="204" y="2"/>
                    <a:pt x="201" y="3"/>
                    <a:pt x="198" y="3"/>
                  </a:cubicBezTo>
                  <a:cubicBezTo>
                    <a:pt x="196" y="3"/>
                    <a:pt x="195" y="2"/>
                    <a:pt x="194" y="2"/>
                  </a:cubicBezTo>
                  <a:cubicBezTo>
                    <a:pt x="192" y="3"/>
                    <a:pt x="191" y="3"/>
                    <a:pt x="190" y="3"/>
                  </a:cubicBezTo>
                  <a:cubicBezTo>
                    <a:pt x="187" y="4"/>
                    <a:pt x="184" y="3"/>
                    <a:pt x="182" y="4"/>
                  </a:cubicBezTo>
                  <a:cubicBezTo>
                    <a:pt x="168" y="4"/>
                    <a:pt x="156" y="5"/>
                    <a:pt x="139" y="6"/>
                  </a:cubicBezTo>
                  <a:cubicBezTo>
                    <a:pt x="138" y="6"/>
                    <a:pt x="136" y="6"/>
                    <a:pt x="134" y="6"/>
                  </a:cubicBezTo>
                  <a:cubicBezTo>
                    <a:pt x="129" y="6"/>
                    <a:pt x="123" y="6"/>
                    <a:pt x="118" y="6"/>
                  </a:cubicBezTo>
                  <a:cubicBezTo>
                    <a:pt x="105" y="6"/>
                    <a:pt x="93" y="8"/>
                    <a:pt x="79" y="8"/>
                  </a:cubicBezTo>
                  <a:cubicBezTo>
                    <a:pt x="67" y="8"/>
                    <a:pt x="54" y="9"/>
                    <a:pt x="42" y="8"/>
                  </a:cubicBezTo>
                  <a:cubicBezTo>
                    <a:pt x="37" y="9"/>
                    <a:pt x="26" y="10"/>
                    <a:pt x="20" y="10"/>
                  </a:cubicBezTo>
                  <a:cubicBezTo>
                    <a:pt x="18" y="11"/>
                    <a:pt x="15" y="11"/>
                    <a:pt x="12" y="11"/>
                  </a:cubicBezTo>
                  <a:cubicBezTo>
                    <a:pt x="8" y="11"/>
                    <a:pt x="6" y="13"/>
                    <a:pt x="4" y="12"/>
                  </a:cubicBezTo>
                  <a:cubicBezTo>
                    <a:pt x="4" y="22"/>
                    <a:pt x="4" y="33"/>
                    <a:pt x="3" y="43"/>
                  </a:cubicBezTo>
                  <a:cubicBezTo>
                    <a:pt x="10" y="41"/>
                    <a:pt x="17" y="44"/>
                    <a:pt x="25" y="43"/>
                  </a:cubicBezTo>
                  <a:cubicBezTo>
                    <a:pt x="26" y="43"/>
                    <a:pt x="27" y="42"/>
                    <a:pt x="29" y="42"/>
                  </a:cubicBezTo>
                  <a:cubicBezTo>
                    <a:pt x="33" y="41"/>
                    <a:pt x="37" y="42"/>
                    <a:pt x="41" y="42"/>
                  </a:cubicBezTo>
                  <a:cubicBezTo>
                    <a:pt x="47" y="42"/>
                    <a:pt x="53" y="41"/>
                    <a:pt x="60" y="41"/>
                  </a:cubicBezTo>
                  <a:cubicBezTo>
                    <a:pt x="61" y="41"/>
                    <a:pt x="61" y="39"/>
                    <a:pt x="62" y="40"/>
                  </a:cubicBezTo>
                  <a:cubicBezTo>
                    <a:pt x="64" y="44"/>
                    <a:pt x="61" y="51"/>
                    <a:pt x="64" y="56"/>
                  </a:cubicBezTo>
                  <a:cubicBezTo>
                    <a:pt x="64" y="57"/>
                    <a:pt x="62" y="57"/>
                    <a:pt x="62" y="58"/>
                  </a:cubicBezTo>
                  <a:cubicBezTo>
                    <a:pt x="63" y="64"/>
                    <a:pt x="65" y="72"/>
                    <a:pt x="64" y="78"/>
                  </a:cubicBezTo>
                  <a:cubicBezTo>
                    <a:pt x="60" y="79"/>
                    <a:pt x="55" y="78"/>
                    <a:pt x="52" y="82"/>
                  </a:cubicBezTo>
                  <a:cubicBezTo>
                    <a:pt x="51" y="82"/>
                    <a:pt x="52" y="80"/>
                    <a:pt x="52" y="80"/>
                  </a:cubicBezTo>
                  <a:cubicBezTo>
                    <a:pt x="48" y="79"/>
                    <a:pt x="45" y="81"/>
                    <a:pt x="42" y="80"/>
                  </a:cubicBezTo>
                  <a:cubicBezTo>
                    <a:pt x="38" y="81"/>
                    <a:pt x="38" y="83"/>
                    <a:pt x="35" y="84"/>
                  </a:cubicBezTo>
                  <a:cubicBezTo>
                    <a:pt x="34" y="82"/>
                    <a:pt x="36" y="82"/>
                    <a:pt x="36" y="81"/>
                  </a:cubicBezTo>
                  <a:cubicBezTo>
                    <a:pt x="34" y="81"/>
                    <a:pt x="32" y="82"/>
                    <a:pt x="31" y="82"/>
                  </a:cubicBezTo>
                  <a:cubicBezTo>
                    <a:pt x="21" y="83"/>
                    <a:pt x="13" y="82"/>
                    <a:pt x="5" y="84"/>
                  </a:cubicBezTo>
                  <a:cubicBezTo>
                    <a:pt x="3" y="89"/>
                    <a:pt x="5" y="96"/>
                    <a:pt x="4" y="101"/>
                  </a:cubicBezTo>
                  <a:cubicBezTo>
                    <a:pt x="6" y="102"/>
                    <a:pt x="9" y="101"/>
                    <a:pt x="11" y="102"/>
                  </a:cubicBezTo>
                  <a:cubicBezTo>
                    <a:pt x="20" y="100"/>
                    <a:pt x="30" y="100"/>
                    <a:pt x="39" y="100"/>
                  </a:cubicBezTo>
                  <a:cubicBezTo>
                    <a:pt x="40" y="100"/>
                    <a:pt x="40" y="100"/>
                    <a:pt x="41" y="100"/>
                  </a:cubicBezTo>
                  <a:cubicBezTo>
                    <a:pt x="51" y="101"/>
                    <a:pt x="61" y="98"/>
                    <a:pt x="72" y="99"/>
                  </a:cubicBezTo>
                  <a:cubicBezTo>
                    <a:pt x="77" y="99"/>
                    <a:pt x="82" y="98"/>
                    <a:pt x="86" y="97"/>
                  </a:cubicBezTo>
                  <a:cubicBezTo>
                    <a:pt x="94" y="97"/>
                    <a:pt x="101" y="97"/>
                    <a:pt x="108" y="97"/>
                  </a:cubicBezTo>
                  <a:cubicBezTo>
                    <a:pt x="109" y="101"/>
                    <a:pt x="109" y="105"/>
                    <a:pt x="108" y="109"/>
                  </a:cubicBezTo>
                  <a:cubicBezTo>
                    <a:pt x="109" y="112"/>
                    <a:pt x="109" y="117"/>
                    <a:pt x="110" y="122"/>
                  </a:cubicBezTo>
                  <a:cubicBezTo>
                    <a:pt x="110" y="127"/>
                    <a:pt x="111" y="133"/>
                    <a:pt x="110" y="137"/>
                  </a:cubicBezTo>
                  <a:cubicBezTo>
                    <a:pt x="108" y="135"/>
                    <a:pt x="105" y="137"/>
                    <a:pt x="103" y="138"/>
                  </a:cubicBezTo>
                  <a:cubicBezTo>
                    <a:pt x="103" y="137"/>
                    <a:pt x="104" y="136"/>
                    <a:pt x="104" y="136"/>
                  </a:cubicBezTo>
                  <a:cubicBezTo>
                    <a:pt x="101" y="135"/>
                    <a:pt x="101" y="138"/>
                    <a:pt x="98" y="138"/>
                  </a:cubicBezTo>
                  <a:cubicBezTo>
                    <a:pt x="97" y="138"/>
                    <a:pt x="98" y="137"/>
                    <a:pt x="98" y="136"/>
                  </a:cubicBezTo>
                  <a:cubicBezTo>
                    <a:pt x="73" y="138"/>
                    <a:pt x="50" y="139"/>
                    <a:pt x="25" y="140"/>
                  </a:cubicBezTo>
                  <a:cubicBezTo>
                    <a:pt x="18" y="141"/>
                    <a:pt x="10" y="140"/>
                    <a:pt x="3" y="143"/>
                  </a:cubicBezTo>
                  <a:cubicBezTo>
                    <a:pt x="3" y="148"/>
                    <a:pt x="3" y="156"/>
                    <a:pt x="4" y="162"/>
                  </a:cubicBezTo>
                  <a:cubicBezTo>
                    <a:pt x="16" y="163"/>
                    <a:pt x="28" y="161"/>
                    <a:pt x="40" y="161"/>
                  </a:cubicBezTo>
                  <a:cubicBezTo>
                    <a:pt x="41" y="161"/>
                    <a:pt x="41" y="160"/>
                    <a:pt x="42" y="160"/>
                  </a:cubicBezTo>
                  <a:cubicBezTo>
                    <a:pt x="43" y="160"/>
                    <a:pt x="43" y="161"/>
                    <a:pt x="44" y="161"/>
                  </a:cubicBezTo>
                  <a:cubicBezTo>
                    <a:pt x="44" y="165"/>
                    <a:pt x="44" y="174"/>
                    <a:pt x="44" y="180"/>
                  </a:cubicBezTo>
                  <a:cubicBezTo>
                    <a:pt x="45" y="186"/>
                    <a:pt x="46" y="193"/>
                    <a:pt x="45" y="199"/>
                  </a:cubicBezTo>
                  <a:cubicBezTo>
                    <a:pt x="34" y="198"/>
                    <a:pt x="18" y="200"/>
                    <a:pt x="6" y="202"/>
                  </a:cubicBezTo>
                  <a:cubicBezTo>
                    <a:pt x="6" y="208"/>
                    <a:pt x="6" y="213"/>
                    <a:pt x="7" y="220"/>
                  </a:cubicBezTo>
                  <a:cubicBezTo>
                    <a:pt x="34" y="218"/>
                    <a:pt x="66" y="217"/>
                    <a:pt x="92" y="214"/>
                  </a:cubicBezTo>
                  <a:cubicBezTo>
                    <a:pt x="93" y="214"/>
                    <a:pt x="93" y="215"/>
                    <a:pt x="94" y="215"/>
                  </a:cubicBezTo>
                  <a:cubicBezTo>
                    <a:pt x="96" y="215"/>
                    <a:pt x="96" y="213"/>
                    <a:pt x="98" y="213"/>
                  </a:cubicBezTo>
                  <a:cubicBezTo>
                    <a:pt x="100" y="214"/>
                    <a:pt x="99" y="217"/>
                    <a:pt x="99" y="220"/>
                  </a:cubicBezTo>
                  <a:cubicBezTo>
                    <a:pt x="100" y="225"/>
                    <a:pt x="101" y="231"/>
                    <a:pt x="102" y="236"/>
                  </a:cubicBezTo>
                  <a:cubicBezTo>
                    <a:pt x="102" y="241"/>
                    <a:pt x="102" y="247"/>
                    <a:pt x="100" y="250"/>
                  </a:cubicBezTo>
                  <a:cubicBezTo>
                    <a:pt x="99" y="250"/>
                    <a:pt x="99" y="248"/>
                    <a:pt x="98" y="248"/>
                  </a:cubicBezTo>
                  <a:cubicBezTo>
                    <a:pt x="95" y="250"/>
                    <a:pt x="90" y="249"/>
                    <a:pt x="85" y="250"/>
                  </a:cubicBezTo>
                  <a:cubicBezTo>
                    <a:pt x="82" y="250"/>
                    <a:pt x="76" y="250"/>
                    <a:pt x="73" y="252"/>
                  </a:cubicBezTo>
                  <a:cubicBezTo>
                    <a:pt x="73" y="251"/>
                    <a:pt x="74" y="250"/>
                    <a:pt x="73" y="250"/>
                  </a:cubicBezTo>
                  <a:cubicBezTo>
                    <a:pt x="66" y="250"/>
                    <a:pt x="59" y="251"/>
                    <a:pt x="52" y="251"/>
                  </a:cubicBezTo>
                  <a:cubicBezTo>
                    <a:pt x="51" y="251"/>
                    <a:pt x="50" y="252"/>
                    <a:pt x="49" y="252"/>
                  </a:cubicBezTo>
                  <a:cubicBezTo>
                    <a:pt x="46" y="252"/>
                    <a:pt x="41" y="252"/>
                    <a:pt x="36" y="252"/>
                  </a:cubicBezTo>
                  <a:cubicBezTo>
                    <a:pt x="34" y="252"/>
                    <a:pt x="31" y="253"/>
                    <a:pt x="30" y="253"/>
                  </a:cubicBezTo>
                  <a:cubicBezTo>
                    <a:pt x="24" y="253"/>
                    <a:pt x="20" y="253"/>
                    <a:pt x="15" y="253"/>
                  </a:cubicBezTo>
                  <a:cubicBezTo>
                    <a:pt x="13" y="253"/>
                    <a:pt x="11" y="254"/>
                    <a:pt x="8" y="254"/>
                  </a:cubicBezTo>
                  <a:cubicBezTo>
                    <a:pt x="8" y="261"/>
                    <a:pt x="9" y="268"/>
                    <a:pt x="8" y="274"/>
                  </a:cubicBezTo>
                  <a:cubicBezTo>
                    <a:pt x="9" y="273"/>
                    <a:pt x="9" y="273"/>
                    <a:pt x="10" y="272"/>
                  </a:cubicBezTo>
                  <a:cubicBezTo>
                    <a:pt x="23" y="272"/>
                    <a:pt x="38" y="272"/>
                    <a:pt x="49" y="271"/>
                  </a:cubicBezTo>
                  <a:cubicBezTo>
                    <a:pt x="59" y="271"/>
                    <a:pt x="68" y="271"/>
                    <a:pt x="78" y="270"/>
                  </a:cubicBezTo>
                  <a:cubicBezTo>
                    <a:pt x="84" y="270"/>
                    <a:pt x="90" y="271"/>
                    <a:pt x="96" y="270"/>
                  </a:cubicBezTo>
                  <a:cubicBezTo>
                    <a:pt x="96" y="270"/>
                    <a:pt x="98" y="269"/>
                    <a:pt x="98" y="268"/>
                  </a:cubicBezTo>
                  <a:cubicBezTo>
                    <a:pt x="100" y="270"/>
                    <a:pt x="104" y="268"/>
                    <a:pt x="107" y="268"/>
                  </a:cubicBezTo>
                  <a:cubicBezTo>
                    <a:pt x="114" y="267"/>
                    <a:pt x="121" y="267"/>
                    <a:pt x="127" y="267"/>
                  </a:cubicBezTo>
                  <a:cubicBezTo>
                    <a:pt x="135" y="266"/>
                    <a:pt x="143" y="265"/>
                    <a:pt x="152" y="264"/>
                  </a:cubicBezTo>
                  <a:cubicBezTo>
                    <a:pt x="156" y="264"/>
                    <a:pt x="161" y="263"/>
                    <a:pt x="165" y="264"/>
                  </a:cubicBezTo>
                  <a:cubicBezTo>
                    <a:pt x="166" y="265"/>
                    <a:pt x="166" y="262"/>
                    <a:pt x="167" y="263"/>
                  </a:cubicBezTo>
                  <a:cubicBezTo>
                    <a:pt x="168" y="263"/>
                    <a:pt x="167" y="265"/>
                    <a:pt x="168" y="264"/>
                  </a:cubicBezTo>
                  <a:cubicBezTo>
                    <a:pt x="168" y="268"/>
                    <a:pt x="168" y="274"/>
                    <a:pt x="169" y="277"/>
                  </a:cubicBezTo>
                  <a:cubicBezTo>
                    <a:pt x="168" y="281"/>
                    <a:pt x="168" y="286"/>
                    <a:pt x="168" y="290"/>
                  </a:cubicBezTo>
                  <a:cubicBezTo>
                    <a:pt x="168" y="291"/>
                    <a:pt x="169" y="291"/>
                    <a:pt x="169" y="292"/>
                  </a:cubicBezTo>
                  <a:cubicBezTo>
                    <a:pt x="170" y="295"/>
                    <a:pt x="167" y="298"/>
                    <a:pt x="170" y="300"/>
                  </a:cubicBezTo>
                  <a:cubicBezTo>
                    <a:pt x="168" y="300"/>
                    <a:pt x="170" y="304"/>
                    <a:pt x="169" y="306"/>
                  </a:cubicBezTo>
                  <a:cubicBezTo>
                    <a:pt x="167" y="306"/>
                    <a:pt x="166" y="305"/>
                    <a:pt x="165" y="305"/>
                  </a:cubicBezTo>
                  <a:cubicBezTo>
                    <a:pt x="162" y="305"/>
                    <a:pt x="161" y="309"/>
                    <a:pt x="158" y="309"/>
                  </a:cubicBezTo>
                  <a:cubicBezTo>
                    <a:pt x="159" y="308"/>
                    <a:pt x="161" y="307"/>
                    <a:pt x="162" y="305"/>
                  </a:cubicBezTo>
                  <a:cubicBezTo>
                    <a:pt x="157" y="307"/>
                    <a:pt x="152" y="305"/>
                    <a:pt x="146" y="307"/>
                  </a:cubicBezTo>
                  <a:cubicBezTo>
                    <a:pt x="131" y="307"/>
                    <a:pt x="117" y="307"/>
                    <a:pt x="102" y="308"/>
                  </a:cubicBezTo>
                  <a:cubicBezTo>
                    <a:pt x="101" y="309"/>
                    <a:pt x="100" y="310"/>
                    <a:pt x="99" y="310"/>
                  </a:cubicBezTo>
                  <a:cubicBezTo>
                    <a:pt x="99" y="309"/>
                    <a:pt x="99" y="309"/>
                    <a:pt x="98" y="308"/>
                  </a:cubicBezTo>
                  <a:cubicBezTo>
                    <a:pt x="90" y="308"/>
                    <a:pt x="81" y="310"/>
                    <a:pt x="73" y="309"/>
                  </a:cubicBezTo>
                  <a:cubicBezTo>
                    <a:pt x="62" y="312"/>
                    <a:pt x="51" y="310"/>
                    <a:pt x="41" y="312"/>
                  </a:cubicBezTo>
                  <a:cubicBezTo>
                    <a:pt x="34" y="313"/>
                    <a:pt x="27" y="312"/>
                    <a:pt x="20" y="313"/>
                  </a:cubicBezTo>
                  <a:cubicBezTo>
                    <a:pt x="16" y="312"/>
                    <a:pt x="11" y="314"/>
                    <a:pt x="8" y="314"/>
                  </a:cubicBezTo>
                  <a:cubicBezTo>
                    <a:pt x="8" y="319"/>
                    <a:pt x="8" y="327"/>
                    <a:pt x="9" y="333"/>
                  </a:cubicBezTo>
                  <a:cubicBezTo>
                    <a:pt x="24" y="332"/>
                    <a:pt x="42" y="331"/>
                    <a:pt x="58" y="330"/>
                  </a:cubicBezTo>
                  <a:cubicBezTo>
                    <a:pt x="61" y="330"/>
                    <a:pt x="65" y="329"/>
                    <a:pt x="68" y="329"/>
                  </a:cubicBezTo>
                  <a:cubicBezTo>
                    <a:pt x="70" y="329"/>
                    <a:pt x="71" y="330"/>
                    <a:pt x="72" y="330"/>
                  </a:cubicBezTo>
                  <a:cubicBezTo>
                    <a:pt x="79" y="330"/>
                    <a:pt x="86" y="329"/>
                    <a:pt x="94" y="328"/>
                  </a:cubicBezTo>
                  <a:cubicBezTo>
                    <a:pt x="96" y="328"/>
                    <a:pt x="99" y="328"/>
                    <a:pt x="101" y="328"/>
                  </a:cubicBezTo>
                  <a:cubicBezTo>
                    <a:pt x="104" y="328"/>
                    <a:pt x="107" y="328"/>
                    <a:pt x="111" y="327"/>
                  </a:cubicBezTo>
                  <a:cubicBezTo>
                    <a:pt x="113" y="327"/>
                    <a:pt x="115" y="328"/>
                    <a:pt x="118" y="327"/>
                  </a:cubicBezTo>
                  <a:cubicBezTo>
                    <a:pt x="120" y="327"/>
                    <a:pt x="122" y="327"/>
                    <a:pt x="124" y="326"/>
                  </a:cubicBezTo>
                  <a:cubicBezTo>
                    <a:pt x="130" y="326"/>
                    <a:pt x="137" y="326"/>
                    <a:pt x="145" y="326"/>
                  </a:cubicBezTo>
                  <a:cubicBezTo>
                    <a:pt x="149" y="325"/>
                    <a:pt x="154" y="325"/>
                    <a:pt x="158" y="325"/>
                  </a:cubicBezTo>
                  <a:cubicBezTo>
                    <a:pt x="161" y="325"/>
                    <a:pt x="167" y="325"/>
                    <a:pt x="171" y="325"/>
                  </a:cubicBezTo>
                  <a:cubicBezTo>
                    <a:pt x="174" y="324"/>
                    <a:pt x="176" y="323"/>
                    <a:pt x="179" y="324"/>
                  </a:cubicBezTo>
                  <a:cubicBezTo>
                    <a:pt x="191" y="324"/>
                    <a:pt x="205" y="322"/>
                    <a:pt x="217" y="323"/>
                  </a:cubicBezTo>
                  <a:cubicBezTo>
                    <a:pt x="218" y="323"/>
                    <a:pt x="218" y="324"/>
                    <a:pt x="219" y="325"/>
                  </a:cubicBezTo>
                  <a:cubicBezTo>
                    <a:pt x="220" y="324"/>
                    <a:pt x="219" y="322"/>
                    <a:pt x="220" y="322"/>
                  </a:cubicBezTo>
                  <a:cubicBezTo>
                    <a:pt x="224" y="322"/>
                    <a:pt x="222" y="327"/>
                    <a:pt x="222" y="330"/>
                  </a:cubicBezTo>
                  <a:cubicBezTo>
                    <a:pt x="222" y="333"/>
                    <a:pt x="223" y="337"/>
                    <a:pt x="223" y="340"/>
                  </a:cubicBezTo>
                  <a:cubicBezTo>
                    <a:pt x="223" y="342"/>
                    <a:pt x="222" y="345"/>
                    <a:pt x="222" y="347"/>
                  </a:cubicBezTo>
                  <a:cubicBezTo>
                    <a:pt x="222" y="349"/>
                    <a:pt x="223" y="351"/>
                    <a:pt x="223" y="354"/>
                  </a:cubicBezTo>
                  <a:cubicBezTo>
                    <a:pt x="223" y="355"/>
                    <a:pt x="222" y="360"/>
                    <a:pt x="222" y="362"/>
                  </a:cubicBezTo>
                  <a:cubicBezTo>
                    <a:pt x="223" y="363"/>
                    <a:pt x="224" y="363"/>
                    <a:pt x="224" y="364"/>
                  </a:cubicBezTo>
                  <a:cubicBezTo>
                    <a:pt x="221" y="366"/>
                    <a:pt x="213" y="362"/>
                    <a:pt x="211" y="366"/>
                  </a:cubicBezTo>
                  <a:cubicBezTo>
                    <a:pt x="210" y="366"/>
                    <a:pt x="211" y="365"/>
                    <a:pt x="212" y="364"/>
                  </a:cubicBezTo>
                  <a:cubicBezTo>
                    <a:pt x="207" y="365"/>
                    <a:pt x="201" y="364"/>
                    <a:pt x="197" y="366"/>
                  </a:cubicBezTo>
                  <a:cubicBezTo>
                    <a:pt x="195" y="365"/>
                    <a:pt x="193" y="365"/>
                    <a:pt x="191" y="366"/>
                  </a:cubicBezTo>
                  <a:cubicBezTo>
                    <a:pt x="180" y="367"/>
                    <a:pt x="167" y="367"/>
                    <a:pt x="156" y="367"/>
                  </a:cubicBezTo>
                  <a:cubicBezTo>
                    <a:pt x="153" y="368"/>
                    <a:pt x="145" y="369"/>
                    <a:pt x="140" y="368"/>
                  </a:cubicBezTo>
                  <a:cubicBezTo>
                    <a:pt x="133" y="370"/>
                    <a:pt x="118" y="369"/>
                    <a:pt x="109" y="369"/>
                  </a:cubicBezTo>
                  <a:cubicBezTo>
                    <a:pt x="100" y="369"/>
                    <a:pt x="92" y="369"/>
                    <a:pt x="83" y="370"/>
                  </a:cubicBezTo>
                  <a:cubicBezTo>
                    <a:pt x="77" y="370"/>
                    <a:pt x="72" y="369"/>
                    <a:pt x="67" y="370"/>
                  </a:cubicBezTo>
                  <a:cubicBezTo>
                    <a:pt x="59" y="371"/>
                    <a:pt x="51" y="371"/>
                    <a:pt x="43" y="372"/>
                  </a:cubicBezTo>
                  <a:cubicBezTo>
                    <a:pt x="39" y="372"/>
                    <a:pt x="35" y="372"/>
                    <a:pt x="31" y="372"/>
                  </a:cubicBezTo>
                  <a:cubicBezTo>
                    <a:pt x="30" y="372"/>
                    <a:pt x="28" y="373"/>
                    <a:pt x="27" y="373"/>
                  </a:cubicBezTo>
                  <a:cubicBezTo>
                    <a:pt x="26" y="373"/>
                    <a:pt x="25" y="373"/>
                    <a:pt x="24" y="373"/>
                  </a:cubicBezTo>
                  <a:cubicBezTo>
                    <a:pt x="19" y="373"/>
                    <a:pt x="15" y="374"/>
                    <a:pt x="10" y="374"/>
                  </a:cubicBezTo>
                  <a:cubicBezTo>
                    <a:pt x="9" y="379"/>
                    <a:pt x="10" y="380"/>
                    <a:pt x="9" y="384"/>
                  </a:cubicBezTo>
                  <a:cubicBezTo>
                    <a:pt x="9" y="386"/>
                    <a:pt x="10" y="385"/>
                    <a:pt x="10" y="386"/>
                  </a:cubicBezTo>
                  <a:cubicBezTo>
                    <a:pt x="10" y="387"/>
                    <a:pt x="9" y="387"/>
                    <a:pt x="8" y="387"/>
                  </a:cubicBezTo>
                  <a:cubicBezTo>
                    <a:pt x="7" y="378"/>
                    <a:pt x="8" y="362"/>
                    <a:pt x="6" y="351"/>
                  </a:cubicBezTo>
                  <a:cubicBezTo>
                    <a:pt x="7" y="349"/>
                    <a:pt x="7" y="348"/>
                    <a:pt x="7" y="346"/>
                  </a:cubicBezTo>
                  <a:cubicBezTo>
                    <a:pt x="7" y="345"/>
                    <a:pt x="6" y="346"/>
                    <a:pt x="5" y="345"/>
                  </a:cubicBezTo>
                  <a:cubicBezTo>
                    <a:pt x="5" y="343"/>
                    <a:pt x="7" y="343"/>
                    <a:pt x="8" y="341"/>
                  </a:cubicBezTo>
                  <a:cubicBezTo>
                    <a:pt x="5" y="331"/>
                    <a:pt x="8" y="320"/>
                    <a:pt x="6" y="313"/>
                  </a:cubicBezTo>
                  <a:cubicBezTo>
                    <a:pt x="6" y="312"/>
                    <a:pt x="6" y="311"/>
                    <a:pt x="7" y="311"/>
                  </a:cubicBezTo>
                  <a:cubicBezTo>
                    <a:pt x="6" y="305"/>
                    <a:pt x="8" y="299"/>
                    <a:pt x="6" y="294"/>
                  </a:cubicBezTo>
                  <a:cubicBezTo>
                    <a:pt x="8" y="291"/>
                    <a:pt x="6" y="285"/>
                    <a:pt x="6" y="280"/>
                  </a:cubicBezTo>
                  <a:cubicBezTo>
                    <a:pt x="6" y="272"/>
                    <a:pt x="8" y="263"/>
                    <a:pt x="6" y="255"/>
                  </a:cubicBezTo>
                  <a:cubicBezTo>
                    <a:pt x="6" y="254"/>
                    <a:pt x="5" y="254"/>
                    <a:pt x="5" y="254"/>
                  </a:cubicBezTo>
                  <a:cubicBezTo>
                    <a:pt x="5" y="250"/>
                    <a:pt x="6" y="242"/>
                    <a:pt x="4" y="238"/>
                  </a:cubicBezTo>
                  <a:cubicBezTo>
                    <a:pt x="6" y="229"/>
                    <a:pt x="5" y="221"/>
                    <a:pt x="4" y="213"/>
                  </a:cubicBezTo>
                  <a:cubicBezTo>
                    <a:pt x="3" y="202"/>
                    <a:pt x="3" y="191"/>
                    <a:pt x="3" y="180"/>
                  </a:cubicBezTo>
                  <a:cubicBezTo>
                    <a:pt x="2" y="174"/>
                    <a:pt x="2" y="168"/>
                    <a:pt x="2" y="163"/>
                  </a:cubicBezTo>
                  <a:cubicBezTo>
                    <a:pt x="2" y="158"/>
                    <a:pt x="1" y="154"/>
                    <a:pt x="2" y="149"/>
                  </a:cubicBezTo>
                  <a:cubicBezTo>
                    <a:pt x="2" y="147"/>
                    <a:pt x="1" y="144"/>
                    <a:pt x="1" y="142"/>
                  </a:cubicBezTo>
                  <a:cubicBezTo>
                    <a:pt x="1" y="139"/>
                    <a:pt x="3" y="136"/>
                    <a:pt x="1" y="133"/>
                  </a:cubicBezTo>
                  <a:cubicBezTo>
                    <a:pt x="2" y="132"/>
                    <a:pt x="0" y="131"/>
                    <a:pt x="1" y="130"/>
                  </a:cubicBezTo>
                  <a:cubicBezTo>
                    <a:pt x="1" y="125"/>
                    <a:pt x="0" y="120"/>
                    <a:pt x="1" y="114"/>
                  </a:cubicBezTo>
                  <a:cubicBezTo>
                    <a:pt x="1" y="112"/>
                    <a:pt x="2" y="110"/>
                    <a:pt x="2" y="108"/>
                  </a:cubicBezTo>
                  <a:cubicBezTo>
                    <a:pt x="3" y="99"/>
                    <a:pt x="2" y="91"/>
                    <a:pt x="2" y="82"/>
                  </a:cubicBezTo>
                  <a:cubicBezTo>
                    <a:pt x="2" y="73"/>
                    <a:pt x="1" y="65"/>
                    <a:pt x="1" y="56"/>
                  </a:cubicBezTo>
                  <a:cubicBezTo>
                    <a:pt x="2" y="55"/>
                    <a:pt x="0" y="56"/>
                    <a:pt x="0" y="55"/>
                  </a:cubicBezTo>
                  <a:cubicBezTo>
                    <a:pt x="0" y="54"/>
                    <a:pt x="1" y="54"/>
                    <a:pt x="1" y="53"/>
                  </a:cubicBezTo>
                  <a:cubicBezTo>
                    <a:pt x="2" y="50"/>
                    <a:pt x="1" y="47"/>
                    <a:pt x="1" y="44"/>
                  </a:cubicBezTo>
                  <a:cubicBezTo>
                    <a:pt x="1" y="42"/>
                    <a:pt x="2" y="40"/>
                    <a:pt x="2" y="38"/>
                  </a:cubicBezTo>
                  <a:cubicBezTo>
                    <a:pt x="2" y="28"/>
                    <a:pt x="2" y="19"/>
                    <a:pt x="2" y="9"/>
                  </a:cubicBezTo>
                  <a:cubicBezTo>
                    <a:pt x="16" y="10"/>
                    <a:pt x="30" y="7"/>
                    <a:pt x="45" y="7"/>
                  </a:cubicBezTo>
                  <a:cubicBezTo>
                    <a:pt x="50" y="7"/>
                    <a:pt x="56" y="6"/>
                    <a:pt x="60" y="6"/>
                  </a:cubicBezTo>
                  <a:cubicBezTo>
                    <a:pt x="65" y="5"/>
                    <a:pt x="71" y="6"/>
                    <a:pt x="76" y="6"/>
                  </a:cubicBezTo>
                  <a:cubicBezTo>
                    <a:pt x="85" y="6"/>
                    <a:pt x="94" y="5"/>
                    <a:pt x="103" y="4"/>
                  </a:cubicBezTo>
                  <a:cubicBezTo>
                    <a:pt x="106" y="4"/>
                    <a:pt x="110" y="5"/>
                    <a:pt x="114" y="4"/>
                  </a:cubicBezTo>
                  <a:cubicBezTo>
                    <a:pt x="131" y="3"/>
                    <a:pt x="151" y="3"/>
                    <a:pt x="170" y="2"/>
                  </a:cubicBezTo>
                  <a:cubicBezTo>
                    <a:pt x="176" y="2"/>
                    <a:pt x="182" y="2"/>
                    <a:pt x="189" y="2"/>
                  </a:cubicBezTo>
                  <a:cubicBezTo>
                    <a:pt x="192" y="2"/>
                    <a:pt x="197" y="0"/>
                    <a:pt x="201" y="1"/>
                  </a:cubicBezTo>
                  <a:cubicBezTo>
                    <a:pt x="209" y="1"/>
                    <a:pt x="219" y="0"/>
                    <a:pt x="228" y="0"/>
                  </a:cubicBezTo>
                  <a:cubicBezTo>
                    <a:pt x="232" y="0"/>
                    <a:pt x="238" y="0"/>
                    <a:pt x="242" y="1"/>
                  </a:cubicBezTo>
                  <a:cubicBezTo>
                    <a:pt x="243" y="1"/>
                    <a:pt x="245" y="0"/>
                    <a:pt x="245" y="2"/>
                  </a:cubicBezTo>
                  <a:cubicBezTo>
                    <a:pt x="245" y="1"/>
                    <a:pt x="245" y="1"/>
                    <a:pt x="246" y="1"/>
                  </a:cubicBezTo>
                  <a:cubicBezTo>
                    <a:pt x="246" y="1"/>
                    <a:pt x="246" y="1"/>
                    <a:pt x="247" y="1"/>
                  </a:cubicBezTo>
                  <a:close/>
                  <a:moveTo>
                    <a:pt x="207" y="337"/>
                  </a:moveTo>
                  <a:cubicBezTo>
                    <a:pt x="207" y="337"/>
                    <a:pt x="207" y="336"/>
                    <a:pt x="206" y="336"/>
                  </a:cubicBezTo>
                  <a:cubicBezTo>
                    <a:pt x="206" y="337"/>
                    <a:pt x="207" y="337"/>
                    <a:pt x="207" y="337"/>
                  </a:cubicBezTo>
                  <a:cubicBezTo>
                    <a:pt x="198" y="346"/>
                    <a:pt x="190" y="355"/>
                    <a:pt x="181" y="363"/>
                  </a:cubicBezTo>
                  <a:cubicBezTo>
                    <a:pt x="181" y="364"/>
                    <a:pt x="181" y="364"/>
                    <a:pt x="181" y="365"/>
                  </a:cubicBezTo>
                  <a:cubicBezTo>
                    <a:pt x="185" y="365"/>
                    <a:pt x="187" y="363"/>
                    <a:pt x="189" y="361"/>
                  </a:cubicBezTo>
                  <a:cubicBezTo>
                    <a:pt x="198" y="352"/>
                    <a:pt x="210" y="341"/>
                    <a:pt x="219" y="332"/>
                  </a:cubicBezTo>
                  <a:cubicBezTo>
                    <a:pt x="219" y="332"/>
                    <a:pt x="219" y="333"/>
                    <a:pt x="219" y="334"/>
                  </a:cubicBezTo>
                  <a:cubicBezTo>
                    <a:pt x="215" y="338"/>
                    <a:pt x="210" y="341"/>
                    <a:pt x="207" y="346"/>
                  </a:cubicBezTo>
                  <a:cubicBezTo>
                    <a:pt x="200" y="352"/>
                    <a:pt x="194" y="358"/>
                    <a:pt x="188" y="364"/>
                  </a:cubicBezTo>
                  <a:cubicBezTo>
                    <a:pt x="189" y="364"/>
                    <a:pt x="191" y="364"/>
                    <a:pt x="192" y="364"/>
                  </a:cubicBezTo>
                  <a:cubicBezTo>
                    <a:pt x="192" y="363"/>
                    <a:pt x="193" y="363"/>
                    <a:pt x="193" y="362"/>
                  </a:cubicBezTo>
                  <a:cubicBezTo>
                    <a:pt x="199" y="357"/>
                    <a:pt x="206" y="352"/>
                    <a:pt x="211" y="346"/>
                  </a:cubicBezTo>
                  <a:cubicBezTo>
                    <a:pt x="213" y="345"/>
                    <a:pt x="215" y="341"/>
                    <a:pt x="218" y="342"/>
                  </a:cubicBezTo>
                  <a:cubicBezTo>
                    <a:pt x="216" y="345"/>
                    <a:pt x="213" y="346"/>
                    <a:pt x="210" y="348"/>
                  </a:cubicBezTo>
                  <a:cubicBezTo>
                    <a:pt x="209" y="350"/>
                    <a:pt x="208" y="351"/>
                    <a:pt x="205" y="352"/>
                  </a:cubicBezTo>
                  <a:cubicBezTo>
                    <a:pt x="203" y="357"/>
                    <a:pt x="196" y="360"/>
                    <a:pt x="194" y="364"/>
                  </a:cubicBezTo>
                  <a:cubicBezTo>
                    <a:pt x="196" y="364"/>
                    <a:pt x="196" y="364"/>
                    <a:pt x="197" y="364"/>
                  </a:cubicBezTo>
                  <a:cubicBezTo>
                    <a:pt x="204" y="357"/>
                    <a:pt x="211" y="351"/>
                    <a:pt x="218" y="346"/>
                  </a:cubicBezTo>
                  <a:cubicBezTo>
                    <a:pt x="218" y="346"/>
                    <a:pt x="219" y="346"/>
                    <a:pt x="219" y="347"/>
                  </a:cubicBezTo>
                  <a:cubicBezTo>
                    <a:pt x="213" y="351"/>
                    <a:pt x="208" y="356"/>
                    <a:pt x="202" y="360"/>
                  </a:cubicBezTo>
                  <a:cubicBezTo>
                    <a:pt x="202" y="361"/>
                    <a:pt x="200" y="362"/>
                    <a:pt x="200" y="363"/>
                  </a:cubicBezTo>
                  <a:cubicBezTo>
                    <a:pt x="206" y="363"/>
                    <a:pt x="210" y="362"/>
                    <a:pt x="214" y="362"/>
                  </a:cubicBezTo>
                  <a:cubicBezTo>
                    <a:pt x="217" y="360"/>
                    <a:pt x="222" y="357"/>
                    <a:pt x="220" y="352"/>
                  </a:cubicBezTo>
                  <a:cubicBezTo>
                    <a:pt x="217" y="353"/>
                    <a:pt x="217" y="356"/>
                    <a:pt x="214" y="357"/>
                  </a:cubicBezTo>
                  <a:cubicBezTo>
                    <a:pt x="213" y="359"/>
                    <a:pt x="211" y="360"/>
                    <a:pt x="209" y="361"/>
                  </a:cubicBezTo>
                  <a:cubicBezTo>
                    <a:pt x="209" y="362"/>
                    <a:pt x="208" y="362"/>
                    <a:pt x="207" y="362"/>
                  </a:cubicBezTo>
                  <a:cubicBezTo>
                    <a:pt x="208" y="359"/>
                    <a:pt x="211" y="358"/>
                    <a:pt x="213" y="357"/>
                  </a:cubicBezTo>
                  <a:cubicBezTo>
                    <a:pt x="215" y="355"/>
                    <a:pt x="216" y="353"/>
                    <a:pt x="218" y="351"/>
                  </a:cubicBezTo>
                  <a:cubicBezTo>
                    <a:pt x="219" y="351"/>
                    <a:pt x="219" y="351"/>
                    <a:pt x="220" y="351"/>
                  </a:cubicBezTo>
                  <a:cubicBezTo>
                    <a:pt x="220" y="341"/>
                    <a:pt x="221" y="335"/>
                    <a:pt x="219" y="325"/>
                  </a:cubicBezTo>
                  <a:cubicBezTo>
                    <a:pt x="215" y="324"/>
                    <a:pt x="210" y="325"/>
                    <a:pt x="205" y="324"/>
                  </a:cubicBezTo>
                  <a:cubicBezTo>
                    <a:pt x="204" y="325"/>
                    <a:pt x="204" y="326"/>
                    <a:pt x="203" y="326"/>
                  </a:cubicBezTo>
                  <a:cubicBezTo>
                    <a:pt x="201" y="327"/>
                    <a:pt x="200" y="330"/>
                    <a:pt x="197" y="331"/>
                  </a:cubicBezTo>
                  <a:cubicBezTo>
                    <a:pt x="186" y="343"/>
                    <a:pt x="172" y="352"/>
                    <a:pt x="163" y="366"/>
                  </a:cubicBezTo>
                  <a:cubicBezTo>
                    <a:pt x="164" y="366"/>
                    <a:pt x="166" y="365"/>
                    <a:pt x="168" y="365"/>
                  </a:cubicBezTo>
                  <a:cubicBezTo>
                    <a:pt x="168" y="365"/>
                    <a:pt x="168" y="364"/>
                    <a:pt x="169" y="364"/>
                  </a:cubicBezTo>
                  <a:cubicBezTo>
                    <a:pt x="184" y="354"/>
                    <a:pt x="194" y="337"/>
                    <a:pt x="209" y="326"/>
                  </a:cubicBezTo>
                  <a:cubicBezTo>
                    <a:pt x="209" y="326"/>
                    <a:pt x="209" y="325"/>
                    <a:pt x="210" y="325"/>
                  </a:cubicBezTo>
                  <a:cubicBezTo>
                    <a:pt x="211" y="326"/>
                    <a:pt x="210" y="327"/>
                    <a:pt x="211" y="328"/>
                  </a:cubicBezTo>
                  <a:cubicBezTo>
                    <a:pt x="208" y="328"/>
                    <a:pt x="207" y="330"/>
                    <a:pt x="205" y="331"/>
                  </a:cubicBezTo>
                  <a:cubicBezTo>
                    <a:pt x="201" y="335"/>
                    <a:pt x="196" y="340"/>
                    <a:pt x="192" y="343"/>
                  </a:cubicBezTo>
                  <a:cubicBezTo>
                    <a:pt x="192" y="344"/>
                    <a:pt x="191" y="344"/>
                    <a:pt x="191" y="345"/>
                  </a:cubicBezTo>
                  <a:cubicBezTo>
                    <a:pt x="187" y="348"/>
                    <a:pt x="186" y="351"/>
                    <a:pt x="182" y="353"/>
                  </a:cubicBezTo>
                  <a:cubicBezTo>
                    <a:pt x="179" y="358"/>
                    <a:pt x="174" y="361"/>
                    <a:pt x="170" y="365"/>
                  </a:cubicBezTo>
                  <a:cubicBezTo>
                    <a:pt x="173" y="365"/>
                    <a:pt x="175" y="365"/>
                    <a:pt x="177" y="365"/>
                  </a:cubicBezTo>
                  <a:cubicBezTo>
                    <a:pt x="191" y="354"/>
                    <a:pt x="201" y="339"/>
                    <a:pt x="215" y="328"/>
                  </a:cubicBezTo>
                  <a:cubicBezTo>
                    <a:pt x="215" y="328"/>
                    <a:pt x="215" y="329"/>
                    <a:pt x="216" y="329"/>
                  </a:cubicBezTo>
                  <a:cubicBezTo>
                    <a:pt x="213" y="333"/>
                    <a:pt x="209" y="334"/>
                    <a:pt x="207" y="337"/>
                  </a:cubicBezTo>
                  <a:close/>
                  <a:moveTo>
                    <a:pt x="219" y="361"/>
                  </a:moveTo>
                  <a:cubicBezTo>
                    <a:pt x="219" y="360"/>
                    <a:pt x="218" y="362"/>
                    <a:pt x="217" y="362"/>
                  </a:cubicBezTo>
                  <a:cubicBezTo>
                    <a:pt x="216" y="363"/>
                    <a:pt x="219" y="362"/>
                    <a:pt x="219" y="362"/>
                  </a:cubicBezTo>
                  <a:cubicBezTo>
                    <a:pt x="219" y="362"/>
                    <a:pt x="219" y="361"/>
                    <a:pt x="219" y="361"/>
                  </a:cubicBezTo>
                  <a:close/>
                  <a:moveTo>
                    <a:pt x="197" y="325"/>
                  </a:moveTo>
                  <a:cubicBezTo>
                    <a:pt x="197" y="325"/>
                    <a:pt x="197" y="326"/>
                    <a:pt x="197" y="326"/>
                  </a:cubicBezTo>
                  <a:cubicBezTo>
                    <a:pt x="192" y="329"/>
                    <a:pt x="187" y="333"/>
                    <a:pt x="184" y="336"/>
                  </a:cubicBezTo>
                  <a:cubicBezTo>
                    <a:pt x="183" y="337"/>
                    <a:pt x="181" y="338"/>
                    <a:pt x="181" y="339"/>
                  </a:cubicBezTo>
                  <a:cubicBezTo>
                    <a:pt x="180" y="340"/>
                    <a:pt x="179" y="341"/>
                    <a:pt x="178" y="342"/>
                  </a:cubicBezTo>
                  <a:cubicBezTo>
                    <a:pt x="178" y="343"/>
                    <a:pt x="177" y="343"/>
                    <a:pt x="176" y="343"/>
                  </a:cubicBezTo>
                  <a:cubicBezTo>
                    <a:pt x="176" y="344"/>
                    <a:pt x="175" y="345"/>
                    <a:pt x="175" y="345"/>
                  </a:cubicBezTo>
                  <a:cubicBezTo>
                    <a:pt x="172" y="348"/>
                    <a:pt x="168" y="351"/>
                    <a:pt x="166" y="354"/>
                  </a:cubicBezTo>
                  <a:cubicBezTo>
                    <a:pt x="165" y="353"/>
                    <a:pt x="165" y="355"/>
                    <a:pt x="164" y="355"/>
                  </a:cubicBezTo>
                  <a:cubicBezTo>
                    <a:pt x="162" y="359"/>
                    <a:pt x="157" y="361"/>
                    <a:pt x="155" y="365"/>
                  </a:cubicBezTo>
                  <a:cubicBezTo>
                    <a:pt x="156" y="366"/>
                    <a:pt x="158" y="366"/>
                    <a:pt x="159" y="366"/>
                  </a:cubicBezTo>
                  <a:cubicBezTo>
                    <a:pt x="159" y="365"/>
                    <a:pt x="159" y="364"/>
                    <a:pt x="160" y="364"/>
                  </a:cubicBezTo>
                  <a:cubicBezTo>
                    <a:pt x="161" y="364"/>
                    <a:pt x="161" y="364"/>
                    <a:pt x="162" y="364"/>
                  </a:cubicBezTo>
                  <a:cubicBezTo>
                    <a:pt x="170" y="356"/>
                    <a:pt x="176" y="347"/>
                    <a:pt x="185" y="341"/>
                  </a:cubicBezTo>
                  <a:cubicBezTo>
                    <a:pt x="190" y="336"/>
                    <a:pt x="195" y="332"/>
                    <a:pt x="199" y="328"/>
                  </a:cubicBezTo>
                  <a:cubicBezTo>
                    <a:pt x="201" y="327"/>
                    <a:pt x="202" y="326"/>
                    <a:pt x="202" y="325"/>
                  </a:cubicBezTo>
                  <a:cubicBezTo>
                    <a:pt x="200" y="325"/>
                    <a:pt x="200" y="325"/>
                    <a:pt x="197" y="325"/>
                  </a:cubicBezTo>
                  <a:close/>
                  <a:moveTo>
                    <a:pt x="176" y="325"/>
                  </a:moveTo>
                  <a:cubicBezTo>
                    <a:pt x="173" y="325"/>
                    <a:pt x="170" y="326"/>
                    <a:pt x="167" y="326"/>
                  </a:cubicBezTo>
                  <a:cubicBezTo>
                    <a:pt x="166" y="326"/>
                    <a:pt x="164" y="327"/>
                    <a:pt x="163" y="326"/>
                  </a:cubicBezTo>
                  <a:cubicBezTo>
                    <a:pt x="163" y="326"/>
                    <a:pt x="162" y="326"/>
                    <a:pt x="162" y="326"/>
                  </a:cubicBezTo>
                  <a:cubicBezTo>
                    <a:pt x="161" y="326"/>
                    <a:pt x="160" y="326"/>
                    <a:pt x="160" y="326"/>
                  </a:cubicBezTo>
                  <a:cubicBezTo>
                    <a:pt x="156" y="328"/>
                    <a:pt x="151" y="327"/>
                    <a:pt x="147" y="327"/>
                  </a:cubicBezTo>
                  <a:cubicBezTo>
                    <a:pt x="144" y="327"/>
                    <a:pt x="140" y="328"/>
                    <a:pt x="139" y="327"/>
                  </a:cubicBezTo>
                  <a:cubicBezTo>
                    <a:pt x="138" y="328"/>
                    <a:pt x="137" y="328"/>
                    <a:pt x="135" y="328"/>
                  </a:cubicBezTo>
                  <a:cubicBezTo>
                    <a:pt x="134" y="330"/>
                    <a:pt x="132" y="331"/>
                    <a:pt x="130" y="332"/>
                  </a:cubicBezTo>
                  <a:cubicBezTo>
                    <a:pt x="128" y="336"/>
                    <a:pt x="124" y="338"/>
                    <a:pt x="121" y="342"/>
                  </a:cubicBezTo>
                  <a:cubicBezTo>
                    <a:pt x="118" y="344"/>
                    <a:pt x="116" y="348"/>
                    <a:pt x="112" y="350"/>
                  </a:cubicBezTo>
                  <a:cubicBezTo>
                    <a:pt x="110" y="353"/>
                    <a:pt x="108" y="355"/>
                    <a:pt x="105" y="357"/>
                  </a:cubicBezTo>
                  <a:cubicBezTo>
                    <a:pt x="102" y="361"/>
                    <a:pt x="97" y="363"/>
                    <a:pt x="95" y="367"/>
                  </a:cubicBezTo>
                  <a:cubicBezTo>
                    <a:pt x="97" y="367"/>
                    <a:pt x="99" y="367"/>
                    <a:pt x="100" y="368"/>
                  </a:cubicBezTo>
                  <a:cubicBezTo>
                    <a:pt x="105" y="361"/>
                    <a:pt x="110" y="355"/>
                    <a:pt x="116" y="350"/>
                  </a:cubicBezTo>
                  <a:cubicBezTo>
                    <a:pt x="118" y="348"/>
                    <a:pt x="121" y="345"/>
                    <a:pt x="124" y="343"/>
                  </a:cubicBezTo>
                  <a:cubicBezTo>
                    <a:pt x="127" y="339"/>
                    <a:pt x="131" y="336"/>
                    <a:pt x="135" y="333"/>
                  </a:cubicBezTo>
                  <a:cubicBezTo>
                    <a:pt x="136" y="331"/>
                    <a:pt x="138" y="329"/>
                    <a:pt x="140" y="329"/>
                  </a:cubicBezTo>
                  <a:cubicBezTo>
                    <a:pt x="140" y="329"/>
                    <a:pt x="141" y="329"/>
                    <a:pt x="141" y="330"/>
                  </a:cubicBezTo>
                  <a:cubicBezTo>
                    <a:pt x="132" y="336"/>
                    <a:pt x="125" y="343"/>
                    <a:pt x="117" y="350"/>
                  </a:cubicBezTo>
                  <a:cubicBezTo>
                    <a:pt x="115" y="353"/>
                    <a:pt x="111" y="357"/>
                    <a:pt x="108" y="359"/>
                  </a:cubicBezTo>
                  <a:cubicBezTo>
                    <a:pt x="108" y="361"/>
                    <a:pt x="107" y="362"/>
                    <a:pt x="106" y="362"/>
                  </a:cubicBezTo>
                  <a:cubicBezTo>
                    <a:pt x="106" y="364"/>
                    <a:pt x="104" y="365"/>
                    <a:pt x="103" y="367"/>
                  </a:cubicBezTo>
                  <a:cubicBezTo>
                    <a:pt x="105" y="368"/>
                    <a:pt x="106" y="366"/>
                    <a:pt x="108" y="366"/>
                  </a:cubicBezTo>
                  <a:cubicBezTo>
                    <a:pt x="111" y="362"/>
                    <a:pt x="114" y="359"/>
                    <a:pt x="118" y="356"/>
                  </a:cubicBezTo>
                  <a:cubicBezTo>
                    <a:pt x="122" y="351"/>
                    <a:pt x="127" y="347"/>
                    <a:pt x="132" y="343"/>
                  </a:cubicBezTo>
                  <a:cubicBezTo>
                    <a:pt x="137" y="338"/>
                    <a:pt x="142" y="332"/>
                    <a:pt x="147" y="329"/>
                  </a:cubicBezTo>
                  <a:cubicBezTo>
                    <a:pt x="147" y="330"/>
                    <a:pt x="148" y="330"/>
                    <a:pt x="148" y="331"/>
                  </a:cubicBezTo>
                  <a:cubicBezTo>
                    <a:pt x="146" y="332"/>
                    <a:pt x="144" y="335"/>
                    <a:pt x="141" y="335"/>
                  </a:cubicBezTo>
                  <a:cubicBezTo>
                    <a:pt x="140" y="337"/>
                    <a:pt x="138" y="340"/>
                    <a:pt x="136" y="340"/>
                  </a:cubicBezTo>
                  <a:cubicBezTo>
                    <a:pt x="135" y="340"/>
                    <a:pt x="136" y="341"/>
                    <a:pt x="135" y="341"/>
                  </a:cubicBezTo>
                  <a:cubicBezTo>
                    <a:pt x="134" y="342"/>
                    <a:pt x="133" y="344"/>
                    <a:pt x="131" y="344"/>
                  </a:cubicBezTo>
                  <a:cubicBezTo>
                    <a:pt x="129" y="347"/>
                    <a:pt x="126" y="349"/>
                    <a:pt x="125" y="352"/>
                  </a:cubicBezTo>
                  <a:cubicBezTo>
                    <a:pt x="124" y="352"/>
                    <a:pt x="124" y="352"/>
                    <a:pt x="124" y="352"/>
                  </a:cubicBezTo>
                  <a:cubicBezTo>
                    <a:pt x="119" y="357"/>
                    <a:pt x="113" y="361"/>
                    <a:pt x="109" y="367"/>
                  </a:cubicBezTo>
                  <a:cubicBezTo>
                    <a:pt x="111" y="368"/>
                    <a:pt x="113" y="367"/>
                    <a:pt x="115" y="367"/>
                  </a:cubicBezTo>
                  <a:cubicBezTo>
                    <a:pt x="115" y="366"/>
                    <a:pt x="117" y="365"/>
                    <a:pt x="119" y="364"/>
                  </a:cubicBezTo>
                  <a:cubicBezTo>
                    <a:pt x="122" y="361"/>
                    <a:pt x="125" y="356"/>
                    <a:pt x="129" y="353"/>
                  </a:cubicBezTo>
                  <a:cubicBezTo>
                    <a:pt x="132" y="350"/>
                    <a:pt x="135" y="348"/>
                    <a:pt x="138" y="345"/>
                  </a:cubicBezTo>
                  <a:cubicBezTo>
                    <a:pt x="145" y="339"/>
                    <a:pt x="150" y="332"/>
                    <a:pt x="158" y="327"/>
                  </a:cubicBezTo>
                  <a:cubicBezTo>
                    <a:pt x="159" y="329"/>
                    <a:pt x="157" y="330"/>
                    <a:pt x="155" y="330"/>
                  </a:cubicBezTo>
                  <a:cubicBezTo>
                    <a:pt x="154" y="331"/>
                    <a:pt x="154" y="332"/>
                    <a:pt x="152" y="333"/>
                  </a:cubicBezTo>
                  <a:cubicBezTo>
                    <a:pt x="149" y="337"/>
                    <a:pt x="144" y="341"/>
                    <a:pt x="140" y="345"/>
                  </a:cubicBezTo>
                  <a:cubicBezTo>
                    <a:pt x="140" y="345"/>
                    <a:pt x="140" y="345"/>
                    <a:pt x="139" y="345"/>
                  </a:cubicBezTo>
                  <a:cubicBezTo>
                    <a:pt x="138" y="348"/>
                    <a:pt x="135" y="349"/>
                    <a:pt x="133" y="352"/>
                  </a:cubicBezTo>
                  <a:cubicBezTo>
                    <a:pt x="131" y="352"/>
                    <a:pt x="131" y="355"/>
                    <a:pt x="129" y="354"/>
                  </a:cubicBezTo>
                  <a:cubicBezTo>
                    <a:pt x="126" y="359"/>
                    <a:pt x="121" y="362"/>
                    <a:pt x="118" y="367"/>
                  </a:cubicBezTo>
                  <a:cubicBezTo>
                    <a:pt x="120" y="367"/>
                    <a:pt x="124" y="368"/>
                    <a:pt x="126" y="367"/>
                  </a:cubicBezTo>
                  <a:cubicBezTo>
                    <a:pt x="127" y="365"/>
                    <a:pt x="128" y="365"/>
                    <a:pt x="130" y="365"/>
                  </a:cubicBezTo>
                  <a:cubicBezTo>
                    <a:pt x="137" y="357"/>
                    <a:pt x="144" y="350"/>
                    <a:pt x="151" y="344"/>
                  </a:cubicBezTo>
                  <a:cubicBezTo>
                    <a:pt x="156" y="339"/>
                    <a:pt x="159" y="334"/>
                    <a:pt x="165" y="331"/>
                  </a:cubicBezTo>
                  <a:cubicBezTo>
                    <a:pt x="165" y="330"/>
                    <a:pt x="167" y="328"/>
                    <a:pt x="168" y="328"/>
                  </a:cubicBezTo>
                  <a:cubicBezTo>
                    <a:pt x="168" y="328"/>
                    <a:pt x="168" y="329"/>
                    <a:pt x="169" y="330"/>
                  </a:cubicBezTo>
                  <a:cubicBezTo>
                    <a:pt x="168" y="331"/>
                    <a:pt x="166" y="331"/>
                    <a:pt x="165" y="331"/>
                  </a:cubicBezTo>
                  <a:cubicBezTo>
                    <a:pt x="153" y="343"/>
                    <a:pt x="140" y="354"/>
                    <a:pt x="131" y="367"/>
                  </a:cubicBezTo>
                  <a:cubicBezTo>
                    <a:pt x="132" y="367"/>
                    <a:pt x="133" y="367"/>
                    <a:pt x="135" y="367"/>
                  </a:cubicBezTo>
                  <a:cubicBezTo>
                    <a:pt x="138" y="366"/>
                    <a:pt x="139" y="363"/>
                    <a:pt x="141" y="363"/>
                  </a:cubicBezTo>
                  <a:cubicBezTo>
                    <a:pt x="143" y="360"/>
                    <a:pt x="146" y="359"/>
                    <a:pt x="148" y="357"/>
                  </a:cubicBezTo>
                  <a:cubicBezTo>
                    <a:pt x="158" y="348"/>
                    <a:pt x="166" y="338"/>
                    <a:pt x="176" y="329"/>
                  </a:cubicBezTo>
                  <a:cubicBezTo>
                    <a:pt x="177" y="328"/>
                    <a:pt x="178" y="327"/>
                    <a:pt x="180" y="327"/>
                  </a:cubicBezTo>
                  <a:cubicBezTo>
                    <a:pt x="180" y="328"/>
                    <a:pt x="180" y="328"/>
                    <a:pt x="180" y="329"/>
                  </a:cubicBezTo>
                  <a:cubicBezTo>
                    <a:pt x="169" y="336"/>
                    <a:pt x="162" y="347"/>
                    <a:pt x="151" y="354"/>
                  </a:cubicBezTo>
                  <a:cubicBezTo>
                    <a:pt x="151" y="355"/>
                    <a:pt x="150" y="356"/>
                    <a:pt x="150" y="357"/>
                  </a:cubicBezTo>
                  <a:cubicBezTo>
                    <a:pt x="149" y="357"/>
                    <a:pt x="149" y="356"/>
                    <a:pt x="149" y="357"/>
                  </a:cubicBezTo>
                  <a:cubicBezTo>
                    <a:pt x="146" y="360"/>
                    <a:pt x="142" y="363"/>
                    <a:pt x="139" y="367"/>
                  </a:cubicBezTo>
                  <a:cubicBezTo>
                    <a:pt x="142" y="367"/>
                    <a:pt x="145" y="367"/>
                    <a:pt x="145" y="364"/>
                  </a:cubicBezTo>
                  <a:cubicBezTo>
                    <a:pt x="146" y="364"/>
                    <a:pt x="146" y="365"/>
                    <a:pt x="147" y="365"/>
                  </a:cubicBezTo>
                  <a:cubicBezTo>
                    <a:pt x="148" y="363"/>
                    <a:pt x="149" y="363"/>
                    <a:pt x="150" y="361"/>
                  </a:cubicBezTo>
                  <a:cubicBezTo>
                    <a:pt x="161" y="351"/>
                    <a:pt x="174" y="338"/>
                    <a:pt x="184" y="329"/>
                  </a:cubicBezTo>
                  <a:cubicBezTo>
                    <a:pt x="186" y="328"/>
                    <a:pt x="186" y="326"/>
                    <a:pt x="188" y="327"/>
                  </a:cubicBezTo>
                  <a:cubicBezTo>
                    <a:pt x="186" y="330"/>
                    <a:pt x="182" y="332"/>
                    <a:pt x="179" y="335"/>
                  </a:cubicBezTo>
                  <a:cubicBezTo>
                    <a:pt x="179" y="335"/>
                    <a:pt x="179" y="336"/>
                    <a:pt x="178" y="335"/>
                  </a:cubicBezTo>
                  <a:cubicBezTo>
                    <a:pt x="177" y="337"/>
                    <a:pt x="177" y="338"/>
                    <a:pt x="176" y="338"/>
                  </a:cubicBezTo>
                  <a:cubicBezTo>
                    <a:pt x="175" y="338"/>
                    <a:pt x="175" y="339"/>
                    <a:pt x="174" y="339"/>
                  </a:cubicBezTo>
                  <a:cubicBezTo>
                    <a:pt x="166" y="349"/>
                    <a:pt x="156" y="356"/>
                    <a:pt x="148" y="366"/>
                  </a:cubicBezTo>
                  <a:cubicBezTo>
                    <a:pt x="150" y="366"/>
                    <a:pt x="151" y="366"/>
                    <a:pt x="153" y="366"/>
                  </a:cubicBezTo>
                  <a:cubicBezTo>
                    <a:pt x="158" y="358"/>
                    <a:pt x="166" y="353"/>
                    <a:pt x="172" y="346"/>
                  </a:cubicBezTo>
                  <a:cubicBezTo>
                    <a:pt x="179" y="339"/>
                    <a:pt x="186" y="332"/>
                    <a:pt x="194" y="326"/>
                  </a:cubicBezTo>
                  <a:cubicBezTo>
                    <a:pt x="194" y="325"/>
                    <a:pt x="194" y="325"/>
                    <a:pt x="194" y="325"/>
                  </a:cubicBezTo>
                  <a:cubicBezTo>
                    <a:pt x="187" y="325"/>
                    <a:pt x="182" y="325"/>
                    <a:pt x="176" y="325"/>
                  </a:cubicBezTo>
                  <a:close/>
                  <a:moveTo>
                    <a:pt x="139" y="305"/>
                  </a:moveTo>
                  <a:cubicBezTo>
                    <a:pt x="141" y="304"/>
                    <a:pt x="143" y="301"/>
                    <a:pt x="145" y="299"/>
                  </a:cubicBezTo>
                  <a:cubicBezTo>
                    <a:pt x="149" y="294"/>
                    <a:pt x="156" y="288"/>
                    <a:pt x="161" y="282"/>
                  </a:cubicBezTo>
                  <a:cubicBezTo>
                    <a:pt x="164" y="280"/>
                    <a:pt x="167" y="278"/>
                    <a:pt x="166" y="276"/>
                  </a:cubicBezTo>
                  <a:cubicBezTo>
                    <a:pt x="166" y="275"/>
                    <a:pt x="166" y="275"/>
                    <a:pt x="166" y="275"/>
                  </a:cubicBezTo>
                  <a:cubicBezTo>
                    <a:pt x="164" y="276"/>
                    <a:pt x="164" y="278"/>
                    <a:pt x="162" y="278"/>
                  </a:cubicBezTo>
                  <a:cubicBezTo>
                    <a:pt x="160" y="281"/>
                    <a:pt x="158" y="284"/>
                    <a:pt x="154" y="286"/>
                  </a:cubicBezTo>
                  <a:cubicBezTo>
                    <a:pt x="154" y="287"/>
                    <a:pt x="153" y="288"/>
                    <a:pt x="152" y="289"/>
                  </a:cubicBezTo>
                  <a:cubicBezTo>
                    <a:pt x="146" y="292"/>
                    <a:pt x="143" y="297"/>
                    <a:pt x="137" y="302"/>
                  </a:cubicBezTo>
                  <a:cubicBezTo>
                    <a:pt x="137" y="303"/>
                    <a:pt x="136" y="304"/>
                    <a:pt x="135" y="304"/>
                  </a:cubicBezTo>
                  <a:cubicBezTo>
                    <a:pt x="135" y="301"/>
                    <a:pt x="138" y="300"/>
                    <a:pt x="139" y="299"/>
                  </a:cubicBezTo>
                  <a:cubicBezTo>
                    <a:pt x="144" y="294"/>
                    <a:pt x="149" y="290"/>
                    <a:pt x="153" y="286"/>
                  </a:cubicBezTo>
                  <a:cubicBezTo>
                    <a:pt x="158" y="282"/>
                    <a:pt x="161" y="276"/>
                    <a:pt x="166" y="272"/>
                  </a:cubicBezTo>
                  <a:cubicBezTo>
                    <a:pt x="166" y="270"/>
                    <a:pt x="165" y="268"/>
                    <a:pt x="165" y="265"/>
                  </a:cubicBezTo>
                  <a:cubicBezTo>
                    <a:pt x="155" y="266"/>
                    <a:pt x="145" y="266"/>
                    <a:pt x="135" y="268"/>
                  </a:cubicBezTo>
                  <a:cubicBezTo>
                    <a:pt x="134" y="270"/>
                    <a:pt x="131" y="271"/>
                    <a:pt x="130" y="274"/>
                  </a:cubicBezTo>
                  <a:cubicBezTo>
                    <a:pt x="129" y="274"/>
                    <a:pt x="129" y="274"/>
                    <a:pt x="129" y="274"/>
                  </a:cubicBezTo>
                  <a:cubicBezTo>
                    <a:pt x="123" y="281"/>
                    <a:pt x="117" y="287"/>
                    <a:pt x="110" y="293"/>
                  </a:cubicBezTo>
                  <a:cubicBezTo>
                    <a:pt x="107" y="298"/>
                    <a:pt x="102" y="302"/>
                    <a:pt x="98" y="306"/>
                  </a:cubicBezTo>
                  <a:cubicBezTo>
                    <a:pt x="99" y="306"/>
                    <a:pt x="101" y="306"/>
                    <a:pt x="102" y="306"/>
                  </a:cubicBezTo>
                  <a:cubicBezTo>
                    <a:pt x="115" y="294"/>
                    <a:pt x="126" y="279"/>
                    <a:pt x="141" y="268"/>
                  </a:cubicBezTo>
                  <a:cubicBezTo>
                    <a:pt x="140" y="270"/>
                    <a:pt x="142" y="269"/>
                    <a:pt x="142" y="270"/>
                  </a:cubicBezTo>
                  <a:cubicBezTo>
                    <a:pt x="136" y="273"/>
                    <a:pt x="131" y="278"/>
                    <a:pt x="127" y="283"/>
                  </a:cubicBezTo>
                  <a:cubicBezTo>
                    <a:pt x="126" y="283"/>
                    <a:pt x="126" y="284"/>
                    <a:pt x="125" y="283"/>
                  </a:cubicBezTo>
                  <a:cubicBezTo>
                    <a:pt x="125" y="284"/>
                    <a:pt x="125" y="285"/>
                    <a:pt x="124" y="285"/>
                  </a:cubicBezTo>
                  <a:cubicBezTo>
                    <a:pt x="121" y="287"/>
                    <a:pt x="120" y="290"/>
                    <a:pt x="117" y="292"/>
                  </a:cubicBezTo>
                  <a:cubicBezTo>
                    <a:pt x="117" y="294"/>
                    <a:pt x="114" y="295"/>
                    <a:pt x="113" y="296"/>
                  </a:cubicBezTo>
                  <a:cubicBezTo>
                    <a:pt x="113" y="296"/>
                    <a:pt x="113" y="297"/>
                    <a:pt x="113" y="297"/>
                  </a:cubicBezTo>
                  <a:cubicBezTo>
                    <a:pt x="110" y="299"/>
                    <a:pt x="108" y="303"/>
                    <a:pt x="105" y="304"/>
                  </a:cubicBezTo>
                  <a:cubicBezTo>
                    <a:pt x="106" y="305"/>
                    <a:pt x="104" y="305"/>
                    <a:pt x="104" y="306"/>
                  </a:cubicBezTo>
                  <a:cubicBezTo>
                    <a:pt x="106" y="307"/>
                    <a:pt x="108" y="306"/>
                    <a:pt x="109" y="306"/>
                  </a:cubicBezTo>
                  <a:cubicBezTo>
                    <a:pt x="110" y="305"/>
                    <a:pt x="112" y="304"/>
                    <a:pt x="113" y="304"/>
                  </a:cubicBezTo>
                  <a:cubicBezTo>
                    <a:pt x="117" y="298"/>
                    <a:pt x="124" y="293"/>
                    <a:pt x="128" y="288"/>
                  </a:cubicBezTo>
                  <a:cubicBezTo>
                    <a:pt x="133" y="282"/>
                    <a:pt x="138" y="278"/>
                    <a:pt x="143" y="273"/>
                  </a:cubicBezTo>
                  <a:cubicBezTo>
                    <a:pt x="146" y="270"/>
                    <a:pt x="150" y="266"/>
                    <a:pt x="153" y="268"/>
                  </a:cubicBezTo>
                  <a:cubicBezTo>
                    <a:pt x="149" y="270"/>
                    <a:pt x="145" y="273"/>
                    <a:pt x="143" y="276"/>
                  </a:cubicBezTo>
                  <a:cubicBezTo>
                    <a:pt x="141" y="277"/>
                    <a:pt x="140" y="277"/>
                    <a:pt x="139" y="279"/>
                  </a:cubicBezTo>
                  <a:cubicBezTo>
                    <a:pt x="139" y="278"/>
                    <a:pt x="139" y="278"/>
                    <a:pt x="138" y="279"/>
                  </a:cubicBezTo>
                  <a:cubicBezTo>
                    <a:pt x="130" y="288"/>
                    <a:pt x="121" y="296"/>
                    <a:pt x="113" y="305"/>
                  </a:cubicBezTo>
                  <a:cubicBezTo>
                    <a:pt x="115" y="306"/>
                    <a:pt x="116" y="305"/>
                    <a:pt x="118" y="306"/>
                  </a:cubicBezTo>
                  <a:cubicBezTo>
                    <a:pt x="118" y="305"/>
                    <a:pt x="118" y="304"/>
                    <a:pt x="119" y="304"/>
                  </a:cubicBezTo>
                  <a:cubicBezTo>
                    <a:pt x="133" y="292"/>
                    <a:pt x="145" y="278"/>
                    <a:pt x="159" y="266"/>
                  </a:cubicBezTo>
                  <a:cubicBezTo>
                    <a:pt x="160" y="266"/>
                    <a:pt x="160" y="267"/>
                    <a:pt x="161" y="268"/>
                  </a:cubicBezTo>
                  <a:cubicBezTo>
                    <a:pt x="156" y="270"/>
                    <a:pt x="152" y="273"/>
                    <a:pt x="149" y="277"/>
                  </a:cubicBezTo>
                  <a:cubicBezTo>
                    <a:pt x="148" y="277"/>
                    <a:pt x="148" y="277"/>
                    <a:pt x="148" y="277"/>
                  </a:cubicBezTo>
                  <a:cubicBezTo>
                    <a:pt x="144" y="282"/>
                    <a:pt x="141" y="286"/>
                    <a:pt x="136" y="289"/>
                  </a:cubicBezTo>
                  <a:cubicBezTo>
                    <a:pt x="135" y="292"/>
                    <a:pt x="131" y="293"/>
                    <a:pt x="129" y="296"/>
                  </a:cubicBezTo>
                  <a:cubicBezTo>
                    <a:pt x="127" y="297"/>
                    <a:pt x="125" y="300"/>
                    <a:pt x="123" y="301"/>
                  </a:cubicBezTo>
                  <a:cubicBezTo>
                    <a:pt x="123" y="303"/>
                    <a:pt x="121" y="303"/>
                    <a:pt x="120" y="305"/>
                  </a:cubicBezTo>
                  <a:cubicBezTo>
                    <a:pt x="122" y="306"/>
                    <a:pt x="124" y="305"/>
                    <a:pt x="127" y="305"/>
                  </a:cubicBezTo>
                  <a:cubicBezTo>
                    <a:pt x="127" y="305"/>
                    <a:pt x="127" y="304"/>
                    <a:pt x="127" y="303"/>
                  </a:cubicBezTo>
                  <a:cubicBezTo>
                    <a:pt x="133" y="298"/>
                    <a:pt x="138" y="293"/>
                    <a:pt x="144" y="287"/>
                  </a:cubicBezTo>
                  <a:cubicBezTo>
                    <a:pt x="144" y="287"/>
                    <a:pt x="145" y="287"/>
                    <a:pt x="145" y="287"/>
                  </a:cubicBezTo>
                  <a:cubicBezTo>
                    <a:pt x="149" y="282"/>
                    <a:pt x="153" y="277"/>
                    <a:pt x="157" y="273"/>
                  </a:cubicBezTo>
                  <a:cubicBezTo>
                    <a:pt x="160" y="271"/>
                    <a:pt x="163" y="267"/>
                    <a:pt x="164" y="270"/>
                  </a:cubicBezTo>
                  <a:cubicBezTo>
                    <a:pt x="163" y="271"/>
                    <a:pt x="162" y="272"/>
                    <a:pt x="161" y="272"/>
                  </a:cubicBezTo>
                  <a:cubicBezTo>
                    <a:pt x="156" y="277"/>
                    <a:pt x="150" y="282"/>
                    <a:pt x="146" y="288"/>
                  </a:cubicBezTo>
                  <a:cubicBezTo>
                    <a:pt x="145" y="288"/>
                    <a:pt x="145" y="289"/>
                    <a:pt x="144" y="289"/>
                  </a:cubicBezTo>
                  <a:cubicBezTo>
                    <a:pt x="140" y="295"/>
                    <a:pt x="132" y="299"/>
                    <a:pt x="129" y="305"/>
                  </a:cubicBezTo>
                  <a:cubicBezTo>
                    <a:pt x="132" y="304"/>
                    <a:pt x="136" y="306"/>
                    <a:pt x="139" y="305"/>
                  </a:cubicBezTo>
                  <a:close/>
                  <a:moveTo>
                    <a:pt x="142" y="304"/>
                  </a:moveTo>
                  <a:cubicBezTo>
                    <a:pt x="143" y="305"/>
                    <a:pt x="144" y="304"/>
                    <a:pt x="146" y="304"/>
                  </a:cubicBezTo>
                  <a:cubicBezTo>
                    <a:pt x="152" y="298"/>
                    <a:pt x="159" y="293"/>
                    <a:pt x="165" y="286"/>
                  </a:cubicBezTo>
                  <a:cubicBezTo>
                    <a:pt x="164" y="286"/>
                    <a:pt x="165" y="286"/>
                    <a:pt x="165" y="285"/>
                  </a:cubicBezTo>
                  <a:cubicBezTo>
                    <a:pt x="165" y="285"/>
                    <a:pt x="165" y="284"/>
                    <a:pt x="166" y="284"/>
                  </a:cubicBezTo>
                  <a:cubicBezTo>
                    <a:pt x="166" y="282"/>
                    <a:pt x="166" y="281"/>
                    <a:pt x="166" y="280"/>
                  </a:cubicBezTo>
                  <a:cubicBezTo>
                    <a:pt x="157" y="287"/>
                    <a:pt x="150" y="296"/>
                    <a:pt x="142" y="304"/>
                  </a:cubicBezTo>
                  <a:close/>
                  <a:moveTo>
                    <a:pt x="157" y="304"/>
                  </a:moveTo>
                  <a:cubicBezTo>
                    <a:pt x="160" y="300"/>
                    <a:pt x="164" y="296"/>
                    <a:pt x="167" y="291"/>
                  </a:cubicBezTo>
                  <a:cubicBezTo>
                    <a:pt x="167" y="290"/>
                    <a:pt x="166" y="290"/>
                    <a:pt x="166" y="290"/>
                  </a:cubicBezTo>
                  <a:cubicBezTo>
                    <a:pt x="166" y="289"/>
                    <a:pt x="166" y="289"/>
                    <a:pt x="166" y="288"/>
                  </a:cubicBezTo>
                  <a:cubicBezTo>
                    <a:pt x="163" y="290"/>
                    <a:pt x="160" y="294"/>
                    <a:pt x="157" y="295"/>
                  </a:cubicBezTo>
                  <a:cubicBezTo>
                    <a:pt x="156" y="297"/>
                    <a:pt x="155" y="299"/>
                    <a:pt x="152" y="300"/>
                  </a:cubicBezTo>
                  <a:cubicBezTo>
                    <a:pt x="152" y="302"/>
                    <a:pt x="150" y="302"/>
                    <a:pt x="150" y="304"/>
                  </a:cubicBezTo>
                  <a:cubicBezTo>
                    <a:pt x="153" y="304"/>
                    <a:pt x="154" y="304"/>
                    <a:pt x="157" y="304"/>
                  </a:cubicBezTo>
                  <a:close/>
                  <a:moveTo>
                    <a:pt x="166" y="296"/>
                  </a:moveTo>
                  <a:cubicBezTo>
                    <a:pt x="163" y="297"/>
                    <a:pt x="162" y="300"/>
                    <a:pt x="160" y="303"/>
                  </a:cubicBezTo>
                  <a:cubicBezTo>
                    <a:pt x="162" y="303"/>
                    <a:pt x="163" y="302"/>
                    <a:pt x="164" y="302"/>
                  </a:cubicBezTo>
                  <a:cubicBezTo>
                    <a:pt x="166" y="301"/>
                    <a:pt x="167" y="298"/>
                    <a:pt x="166" y="296"/>
                  </a:cubicBezTo>
                  <a:close/>
                  <a:moveTo>
                    <a:pt x="116" y="269"/>
                  </a:moveTo>
                  <a:cubicBezTo>
                    <a:pt x="114" y="270"/>
                    <a:pt x="110" y="269"/>
                    <a:pt x="109" y="271"/>
                  </a:cubicBezTo>
                  <a:cubicBezTo>
                    <a:pt x="109" y="270"/>
                    <a:pt x="109" y="271"/>
                    <a:pt x="109" y="271"/>
                  </a:cubicBezTo>
                  <a:cubicBezTo>
                    <a:pt x="109" y="273"/>
                    <a:pt x="107" y="274"/>
                    <a:pt x="106" y="274"/>
                  </a:cubicBezTo>
                  <a:cubicBezTo>
                    <a:pt x="103" y="277"/>
                    <a:pt x="100" y="280"/>
                    <a:pt x="97" y="283"/>
                  </a:cubicBezTo>
                  <a:cubicBezTo>
                    <a:pt x="96" y="286"/>
                    <a:pt x="93" y="288"/>
                    <a:pt x="91" y="290"/>
                  </a:cubicBezTo>
                  <a:cubicBezTo>
                    <a:pt x="90" y="292"/>
                    <a:pt x="88" y="294"/>
                    <a:pt x="86" y="295"/>
                  </a:cubicBezTo>
                  <a:cubicBezTo>
                    <a:pt x="83" y="300"/>
                    <a:pt x="78" y="302"/>
                    <a:pt x="76" y="307"/>
                  </a:cubicBezTo>
                  <a:cubicBezTo>
                    <a:pt x="77" y="307"/>
                    <a:pt x="80" y="307"/>
                    <a:pt x="81" y="307"/>
                  </a:cubicBezTo>
                  <a:cubicBezTo>
                    <a:pt x="92" y="293"/>
                    <a:pt x="104" y="282"/>
                    <a:pt x="116" y="270"/>
                  </a:cubicBezTo>
                  <a:cubicBezTo>
                    <a:pt x="116" y="270"/>
                    <a:pt x="118" y="270"/>
                    <a:pt x="117" y="271"/>
                  </a:cubicBezTo>
                  <a:cubicBezTo>
                    <a:pt x="113" y="274"/>
                    <a:pt x="110" y="279"/>
                    <a:pt x="105" y="283"/>
                  </a:cubicBezTo>
                  <a:cubicBezTo>
                    <a:pt x="105" y="283"/>
                    <a:pt x="104" y="284"/>
                    <a:pt x="103" y="284"/>
                  </a:cubicBezTo>
                  <a:cubicBezTo>
                    <a:pt x="102" y="285"/>
                    <a:pt x="102" y="287"/>
                    <a:pt x="101" y="288"/>
                  </a:cubicBezTo>
                  <a:cubicBezTo>
                    <a:pt x="99" y="289"/>
                    <a:pt x="98" y="290"/>
                    <a:pt x="97" y="291"/>
                  </a:cubicBezTo>
                  <a:cubicBezTo>
                    <a:pt x="95" y="293"/>
                    <a:pt x="93" y="295"/>
                    <a:pt x="92" y="297"/>
                  </a:cubicBezTo>
                  <a:cubicBezTo>
                    <a:pt x="90" y="299"/>
                    <a:pt x="88" y="301"/>
                    <a:pt x="86" y="302"/>
                  </a:cubicBezTo>
                  <a:cubicBezTo>
                    <a:pt x="86" y="304"/>
                    <a:pt x="84" y="305"/>
                    <a:pt x="83" y="307"/>
                  </a:cubicBezTo>
                  <a:cubicBezTo>
                    <a:pt x="88" y="307"/>
                    <a:pt x="92" y="306"/>
                    <a:pt x="95" y="306"/>
                  </a:cubicBezTo>
                  <a:cubicBezTo>
                    <a:pt x="108" y="294"/>
                    <a:pt x="121" y="281"/>
                    <a:pt x="133" y="268"/>
                  </a:cubicBezTo>
                  <a:cubicBezTo>
                    <a:pt x="131" y="267"/>
                    <a:pt x="128" y="268"/>
                    <a:pt x="125" y="269"/>
                  </a:cubicBezTo>
                  <a:cubicBezTo>
                    <a:pt x="125" y="270"/>
                    <a:pt x="126" y="270"/>
                    <a:pt x="126" y="271"/>
                  </a:cubicBezTo>
                  <a:cubicBezTo>
                    <a:pt x="125" y="271"/>
                    <a:pt x="124" y="272"/>
                    <a:pt x="123" y="272"/>
                  </a:cubicBezTo>
                  <a:cubicBezTo>
                    <a:pt x="122" y="273"/>
                    <a:pt x="122" y="274"/>
                    <a:pt x="120" y="274"/>
                  </a:cubicBezTo>
                  <a:cubicBezTo>
                    <a:pt x="118" y="277"/>
                    <a:pt x="115" y="280"/>
                    <a:pt x="113" y="282"/>
                  </a:cubicBezTo>
                  <a:cubicBezTo>
                    <a:pt x="110" y="285"/>
                    <a:pt x="107" y="289"/>
                    <a:pt x="104" y="291"/>
                  </a:cubicBezTo>
                  <a:cubicBezTo>
                    <a:pt x="103" y="294"/>
                    <a:pt x="99" y="297"/>
                    <a:pt x="97" y="299"/>
                  </a:cubicBezTo>
                  <a:cubicBezTo>
                    <a:pt x="96" y="300"/>
                    <a:pt x="95" y="303"/>
                    <a:pt x="93" y="303"/>
                  </a:cubicBezTo>
                  <a:cubicBezTo>
                    <a:pt x="94" y="299"/>
                    <a:pt x="98" y="297"/>
                    <a:pt x="100" y="294"/>
                  </a:cubicBezTo>
                  <a:cubicBezTo>
                    <a:pt x="108" y="286"/>
                    <a:pt x="116" y="277"/>
                    <a:pt x="124" y="269"/>
                  </a:cubicBezTo>
                  <a:cubicBezTo>
                    <a:pt x="122" y="268"/>
                    <a:pt x="119" y="269"/>
                    <a:pt x="116" y="269"/>
                  </a:cubicBezTo>
                  <a:close/>
                  <a:moveTo>
                    <a:pt x="101" y="330"/>
                  </a:moveTo>
                  <a:cubicBezTo>
                    <a:pt x="101" y="331"/>
                    <a:pt x="99" y="332"/>
                    <a:pt x="98" y="332"/>
                  </a:cubicBezTo>
                  <a:cubicBezTo>
                    <a:pt x="96" y="335"/>
                    <a:pt x="93" y="337"/>
                    <a:pt x="92" y="339"/>
                  </a:cubicBezTo>
                  <a:cubicBezTo>
                    <a:pt x="91" y="339"/>
                    <a:pt x="91" y="339"/>
                    <a:pt x="90" y="339"/>
                  </a:cubicBezTo>
                  <a:cubicBezTo>
                    <a:pt x="91" y="340"/>
                    <a:pt x="90" y="340"/>
                    <a:pt x="90" y="341"/>
                  </a:cubicBezTo>
                  <a:cubicBezTo>
                    <a:pt x="87" y="342"/>
                    <a:pt x="87" y="345"/>
                    <a:pt x="84" y="346"/>
                  </a:cubicBezTo>
                  <a:cubicBezTo>
                    <a:pt x="84" y="347"/>
                    <a:pt x="83" y="347"/>
                    <a:pt x="83" y="348"/>
                  </a:cubicBezTo>
                  <a:cubicBezTo>
                    <a:pt x="80" y="350"/>
                    <a:pt x="78" y="354"/>
                    <a:pt x="74" y="356"/>
                  </a:cubicBezTo>
                  <a:cubicBezTo>
                    <a:pt x="72" y="360"/>
                    <a:pt x="68" y="362"/>
                    <a:pt x="65" y="366"/>
                  </a:cubicBezTo>
                  <a:cubicBezTo>
                    <a:pt x="65" y="366"/>
                    <a:pt x="64" y="366"/>
                    <a:pt x="64" y="366"/>
                  </a:cubicBezTo>
                  <a:cubicBezTo>
                    <a:pt x="64" y="367"/>
                    <a:pt x="63" y="367"/>
                    <a:pt x="63" y="368"/>
                  </a:cubicBezTo>
                  <a:cubicBezTo>
                    <a:pt x="66" y="369"/>
                    <a:pt x="70" y="367"/>
                    <a:pt x="73" y="368"/>
                  </a:cubicBezTo>
                  <a:cubicBezTo>
                    <a:pt x="73" y="367"/>
                    <a:pt x="75" y="366"/>
                    <a:pt x="76" y="364"/>
                  </a:cubicBezTo>
                  <a:cubicBezTo>
                    <a:pt x="87" y="354"/>
                    <a:pt x="97" y="343"/>
                    <a:pt x="109" y="333"/>
                  </a:cubicBezTo>
                  <a:cubicBezTo>
                    <a:pt x="110" y="332"/>
                    <a:pt x="111" y="331"/>
                    <a:pt x="113" y="331"/>
                  </a:cubicBezTo>
                  <a:cubicBezTo>
                    <a:pt x="111" y="335"/>
                    <a:pt x="107" y="335"/>
                    <a:pt x="105" y="339"/>
                  </a:cubicBezTo>
                  <a:cubicBezTo>
                    <a:pt x="100" y="342"/>
                    <a:pt x="96" y="346"/>
                    <a:pt x="91" y="351"/>
                  </a:cubicBezTo>
                  <a:cubicBezTo>
                    <a:pt x="89" y="352"/>
                    <a:pt x="88" y="354"/>
                    <a:pt x="87" y="355"/>
                  </a:cubicBezTo>
                  <a:cubicBezTo>
                    <a:pt x="87" y="355"/>
                    <a:pt x="87" y="355"/>
                    <a:pt x="86" y="355"/>
                  </a:cubicBezTo>
                  <a:cubicBezTo>
                    <a:pt x="84" y="359"/>
                    <a:pt x="82" y="360"/>
                    <a:pt x="79" y="363"/>
                  </a:cubicBezTo>
                  <a:cubicBezTo>
                    <a:pt x="78" y="365"/>
                    <a:pt x="77" y="366"/>
                    <a:pt x="76" y="368"/>
                  </a:cubicBezTo>
                  <a:cubicBezTo>
                    <a:pt x="83" y="369"/>
                    <a:pt x="87" y="364"/>
                    <a:pt x="91" y="360"/>
                  </a:cubicBezTo>
                  <a:cubicBezTo>
                    <a:pt x="94" y="357"/>
                    <a:pt x="97" y="353"/>
                    <a:pt x="100" y="351"/>
                  </a:cubicBezTo>
                  <a:cubicBezTo>
                    <a:pt x="107" y="344"/>
                    <a:pt x="113" y="337"/>
                    <a:pt x="119" y="333"/>
                  </a:cubicBezTo>
                  <a:cubicBezTo>
                    <a:pt x="120" y="332"/>
                    <a:pt x="123" y="328"/>
                    <a:pt x="124" y="330"/>
                  </a:cubicBezTo>
                  <a:cubicBezTo>
                    <a:pt x="112" y="339"/>
                    <a:pt x="102" y="351"/>
                    <a:pt x="92" y="362"/>
                  </a:cubicBezTo>
                  <a:cubicBezTo>
                    <a:pt x="91" y="362"/>
                    <a:pt x="91" y="362"/>
                    <a:pt x="90" y="362"/>
                  </a:cubicBezTo>
                  <a:cubicBezTo>
                    <a:pt x="90" y="363"/>
                    <a:pt x="88" y="365"/>
                    <a:pt x="86" y="366"/>
                  </a:cubicBezTo>
                  <a:cubicBezTo>
                    <a:pt x="87" y="367"/>
                    <a:pt x="86" y="367"/>
                    <a:pt x="86" y="368"/>
                  </a:cubicBezTo>
                  <a:cubicBezTo>
                    <a:pt x="88" y="368"/>
                    <a:pt x="90" y="367"/>
                    <a:pt x="92" y="367"/>
                  </a:cubicBezTo>
                  <a:cubicBezTo>
                    <a:pt x="106" y="355"/>
                    <a:pt x="119" y="342"/>
                    <a:pt x="133" y="328"/>
                  </a:cubicBezTo>
                  <a:cubicBezTo>
                    <a:pt x="123" y="328"/>
                    <a:pt x="111" y="329"/>
                    <a:pt x="101" y="330"/>
                  </a:cubicBezTo>
                  <a:close/>
                  <a:moveTo>
                    <a:pt x="108" y="132"/>
                  </a:moveTo>
                  <a:cubicBezTo>
                    <a:pt x="107" y="132"/>
                    <a:pt x="106" y="133"/>
                    <a:pt x="105" y="134"/>
                  </a:cubicBezTo>
                  <a:cubicBezTo>
                    <a:pt x="106" y="134"/>
                    <a:pt x="108" y="134"/>
                    <a:pt x="108" y="133"/>
                  </a:cubicBezTo>
                  <a:cubicBezTo>
                    <a:pt x="108" y="133"/>
                    <a:pt x="108" y="133"/>
                    <a:pt x="108" y="132"/>
                  </a:cubicBezTo>
                  <a:close/>
                  <a:moveTo>
                    <a:pt x="102" y="134"/>
                  </a:moveTo>
                  <a:cubicBezTo>
                    <a:pt x="104" y="131"/>
                    <a:pt x="110" y="131"/>
                    <a:pt x="107" y="125"/>
                  </a:cubicBezTo>
                  <a:cubicBezTo>
                    <a:pt x="106" y="125"/>
                    <a:pt x="106" y="127"/>
                    <a:pt x="104" y="126"/>
                  </a:cubicBezTo>
                  <a:cubicBezTo>
                    <a:pt x="102" y="128"/>
                    <a:pt x="99" y="131"/>
                    <a:pt x="97" y="132"/>
                  </a:cubicBezTo>
                  <a:cubicBezTo>
                    <a:pt x="96" y="133"/>
                    <a:pt x="95" y="134"/>
                    <a:pt x="95" y="135"/>
                  </a:cubicBezTo>
                  <a:cubicBezTo>
                    <a:pt x="97" y="135"/>
                    <a:pt x="99" y="134"/>
                    <a:pt x="102" y="134"/>
                  </a:cubicBezTo>
                  <a:close/>
                  <a:moveTo>
                    <a:pt x="91" y="135"/>
                  </a:moveTo>
                  <a:cubicBezTo>
                    <a:pt x="95" y="131"/>
                    <a:pt x="103" y="127"/>
                    <a:pt x="107" y="123"/>
                  </a:cubicBezTo>
                  <a:cubicBezTo>
                    <a:pt x="109" y="120"/>
                    <a:pt x="106" y="112"/>
                    <a:pt x="106" y="108"/>
                  </a:cubicBezTo>
                  <a:cubicBezTo>
                    <a:pt x="106" y="107"/>
                    <a:pt x="107" y="106"/>
                    <a:pt x="106" y="105"/>
                  </a:cubicBezTo>
                  <a:cubicBezTo>
                    <a:pt x="101" y="107"/>
                    <a:pt x="98" y="110"/>
                    <a:pt x="94" y="113"/>
                  </a:cubicBezTo>
                  <a:cubicBezTo>
                    <a:pt x="94" y="114"/>
                    <a:pt x="94" y="113"/>
                    <a:pt x="93" y="113"/>
                  </a:cubicBezTo>
                  <a:cubicBezTo>
                    <a:pt x="85" y="119"/>
                    <a:pt x="77" y="126"/>
                    <a:pt x="69" y="132"/>
                  </a:cubicBezTo>
                  <a:cubicBezTo>
                    <a:pt x="69" y="134"/>
                    <a:pt x="68" y="135"/>
                    <a:pt x="67" y="136"/>
                  </a:cubicBezTo>
                  <a:cubicBezTo>
                    <a:pt x="71" y="136"/>
                    <a:pt x="73" y="135"/>
                    <a:pt x="75" y="136"/>
                  </a:cubicBezTo>
                  <a:cubicBezTo>
                    <a:pt x="84" y="136"/>
                    <a:pt x="88" y="128"/>
                    <a:pt x="95" y="125"/>
                  </a:cubicBezTo>
                  <a:cubicBezTo>
                    <a:pt x="98" y="122"/>
                    <a:pt x="101" y="120"/>
                    <a:pt x="105" y="117"/>
                  </a:cubicBezTo>
                  <a:cubicBezTo>
                    <a:pt x="105" y="118"/>
                    <a:pt x="105" y="118"/>
                    <a:pt x="105" y="118"/>
                  </a:cubicBezTo>
                  <a:cubicBezTo>
                    <a:pt x="101" y="122"/>
                    <a:pt x="95" y="124"/>
                    <a:pt x="92" y="129"/>
                  </a:cubicBezTo>
                  <a:cubicBezTo>
                    <a:pt x="91" y="128"/>
                    <a:pt x="91" y="129"/>
                    <a:pt x="90" y="129"/>
                  </a:cubicBezTo>
                  <a:cubicBezTo>
                    <a:pt x="89" y="132"/>
                    <a:pt x="85" y="132"/>
                    <a:pt x="84" y="135"/>
                  </a:cubicBezTo>
                  <a:cubicBezTo>
                    <a:pt x="87" y="135"/>
                    <a:pt x="89" y="135"/>
                    <a:pt x="91" y="135"/>
                  </a:cubicBezTo>
                  <a:close/>
                  <a:moveTo>
                    <a:pt x="78" y="118"/>
                  </a:moveTo>
                  <a:cubicBezTo>
                    <a:pt x="84" y="110"/>
                    <a:pt x="94" y="105"/>
                    <a:pt x="102" y="99"/>
                  </a:cubicBezTo>
                  <a:cubicBezTo>
                    <a:pt x="96" y="97"/>
                    <a:pt x="93" y="101"/>
                    <a:pt x="89" y="102"/>
                  </a:cubicBezTo>
                  <a:cubicBezTo>
                    <a:pt x="83" y="107"/>
                    <a:pt x="76" y="110"/>
                    <a:pt x="71" y="116"/>
                  </a:cubicBezTo>
                  <a:cubicBezTo>
                    <a:pt x="70" y="116"/>
                    <a:pt x="68" y="119"/>
                    <a:pt x="66" y="118"/>
                  </a:cubicBezTo>
                  <a:cubicBezTo>
                    <a:pt x="74" y="111"/>
                    <a:pt x="83" y="107"/>
                    <a:pt x="91" y="99"/>
                  </a:cubicBezTo>
                  <a:cubicBezTo>
                    <a:pt x="84" y="98"/>
                    <a:pt x="78" y="100"/>
                    <a:pt x="71" y="100"/>
                  </a:cubicBezTo>
                  <a:cubicBezTo>
                    <a:pt x="71" y="101"/>
                    <a:pt x="71" y="101"/>
                    <a:pt x="71" y="102"/>
                  </a:cubicBezTo>
                  <a:cubicBezTo>
                    <a:pt x="62" y="107"/>
                    <a:pt x="54" y="112"/>
                    <a:pt x="49" y="118"/>
                  </a:cubicBezTo>
                  <a:cubicBezTo>
                    <a:pt x="46" y="119"/>
                    <a:pt x="45" y="120"/>
                    <a:pt x="44" y="122"/>
                  </a:cubicBezTo>
                  <a:cubicBezTo>
                    <a:pt x="42" y="122"/>
                    <a:pt x="40" y="124"/>
                    <a:pt x="39" y="126"/>
                  </a:cubicBezTo>
                  <a:cubicBezTo>
                    <a:pt x="37" y="127"/>
                    <a:pt x="35" y="127"/>
                    <a:pt x="33" y="129"/>
                  </a:cubicBezTo>
                  <a:cubicBezTo>
                    <a:pt x="32" y="129"/>
                    <a:pt x="32" y="131"/>
                    <a:pt x="30" y="131"/>
                  </a:cubicBezTo>
                  <a:cubicBezTo>
                    <a:pt x="28" y="132"/>
                    <a:pt x="28" y="133"/>
                    <a:pt x="27" y="133"/>
                  </a:cubicBezTo>
                  <a:cubicBezTo>
                    <a:pt x="25" y="135"/>
                    <a:pt x="23" y="135"/>
                    <a:pt x="22" y="139"/>
                  </a:cubicBezTo>
                  <a:cubicBezTo>
                    <a:pt x="24" y="138"/>
                    <a:pt x="29" y="138"/>
                    <a:pt x="31" y="138"/>
                  </a:cubicBezTo>
                  <a:cubicBezTo>
                    <a:pt x="31" y="137"/>
                    <a:pt x="31" y="137"/>
                    <a:pt x="31" y="136"/>
                  </a:cubicBezTo>
                  <a:cubicBezTo>
                    <a:pt x="34" y="135"/>
                    <a:pt x="37" y="132"/>
                    <a:pt x="40" y="131"/>
                  </a:cubicBezTo>
                  <a:cubicBezTo>
                    <a:pt x="41" y="128"/>
                    <a:pt x="44" y="128"/>
                    <a:pt x="46" y="126"/>
                  </a:cubicBezTo>
                  <a:cubicBezTo>
                    <a:pt x="48" y="125"/>
                    <a:pt x="49" y="122"/>
                    <a:pt x="51" y="123"/>
                  </a:cubicBezTo>
                  <a:cubicBezTo>
                    <a:pt x="51" y="121"/>
                    <a:pt x="52" y="121"/>
                    <a:pt x="53" y="120"/>
                  </a:cubicBezTo>
                  <a:cubicBezTo>
                    <a:pt x="55" y="119"/>
                    <a:pt x="58" y="116"/>
                    <a:pt x="61" y="114"/>
                  </a:cubicBezTo>
                  <a:cubicBezTo>
                    <a:pt x="66" y="111"/>
                    <a:pt x="71" y="107"/>
                    <a:pt x="75" y="104"/>
                  </a:cubicBezTo>
                  <a:cubicBezTo>
                    <a:pt x="76" y="103"/>
                    <a:pt x="79" y="100"/>
                    <a:pt x="80" y="103"/>
                  </a:cubicBezTo>
                  <a:cubicBezTo>
                    <a:pt x="79" y="105"/>
                    <a:pt x="76" y="106"/>
                    <a:pt x="73" y="106"/>
                  </a:cubicBezTo>
                  <a:cubicBezTo>
                    <a:pt x="72" y="108"/>
                    <a:pt x="72" y="109"/>
                    <a:pt x="70" y="110"/>
                  </a:cubicBezTo>
                  <a:cubicBezTo>
                    <a:pt x="70" y="110"/>
                    <a:pt x="70" y="109"/>
                    <a:pt x="69" y="109"/>
                  </a:cubicBezTo>
                  <a:cubicBezTo>
                    <a:pt x="64" y="113"/>
                    <a:pt x="60" y="117"/>
                    <a:pt x="54" y="120"/>
                  </a:cubicBezTo>
                  <a:cubicBezTo>
                    <a:pt x="48" y="126"/>
                    <a:pt x="40" y="130"/>
                    <a:pt x="34" y="137"/>
                  </a:cubicBezTo>
                  <a:cubicBezTo>
                    <a:pt x="40" y="138"/>
                    <a:pt x="45" y="137"/>
                    <a:pt x="52" y="137"/>
                  </a:cubicBezTo>
                  <a:cubicBezTo>
                    <a:pt x="52" y="137"/>
                    <a:pt x="52" y="136"/>
                    <a:pt x="53" y="135"/>
                  </a:cubicBezTo>
                  <a:cubicBezTo>
                    <a:pt x="60" y="132"/>
                    <a:pt x="65" y="126"/>
                    <a:pt x="72" y="123"/>
                  </a:cubicBezTo>
                  <a:cubicBezTo>
                    <a:pt x="72" y="123"/>
                    <a:pt x="72" y="123"/>
                    <a:pt x="72" y="123"/>
                  </a:cubicBezTo>
                  <a:cubicBezTo>
                    <a:pt x="73" y="121"/>
                    <a:pt x="75" y="119"/>
                    <a:pt x="78" y="118"/>
                  </a:cubicBezTo>
                  <a:close/>
                  <a:moveTo>
                    <a:pt x="99" y="102"/>
                  </a:moveTo>
                  <a:cubicBezTo>
                    <a:pt x="99" y="102"/>
                    <a:pt x="99" y="103"/>
                    <a:pt x="98" y="103"/>
                  </a:cubicBezTo>
                  <a:cubicBezTo>
                    <a:pt x="97" y="103"/>
                    <a:pt x="94" y="105"/>
                    <a:pt x="92" y="106"/>
                  </a:cubicBezTo>
                  <a:cubicBezTo>
                    <a:pt x="87" y="110"/>
                    <a:pt x="82" y="114"/>
                    <a:pt x="78" y="119"/>
                  </a:cubicBezTo>
                  <a:cubicBezTo>
                    <a:pt x="73" y="122"/>
                    <a:pt x="69" y="126"/>
                    <a:pt x="64" y="129"/>
                  </a:cubicBezTo>
                  <a:cubicBezTo>
                    <a:pt x="63" y="130"/>
                    <a:pt x="63" y="131"/>
                    <a:pt x="62" y="131"/>
                  </a:cubicBezTo>
                  <a:cubicBezTo>
                    <a:pt x="61" y="133"/>
                    <a:pt x="58" y="135"/>
                    <a:pt x="57" y="137"/>
                  </a:cubicBezTo>
                  <a:cubicBezTo>
                    <a:pt x="63" y="138"/>
                    <a:pt x="64" y="134"/>
                    <a:pt x="67" y="133"/>
                  </a:cubicBezTo>
                  <a:cubicBezTo>
                    <a:pt x="76" y="125"/>
                    <a:pt x="87" y="117"/>
                    <a:pt x="96" y="110"/>
                  </a:cubicBezTo>
                  <a:cubicBezTo>
                    <a:pt x="100" y="107"/>
                    <a:pt x="103" y="103"/>
                    <a:pt x="106" y="102"/>
                  </a:cubicBezTo>
                  <a:cubicBezTo>
                    <a:pt x="106" y="101"/>
                    <a:pt x="107" y="100"/>
                    <a:pt x="106" y="99"/>
                  </a:cubicBezTo>
                  <a:cubicBezTo>
                    <a:pt x="103" y="100"/>
                    <a:pt x="102" y="102"/>
                    <a:pt x="99" y="102"/>
                  </a:cubicBezTo>
                  <a:close/>
                  <a:moveTo>
                    <a:pt x="104" y="270"/>
                  </a:moveTo>
                  <a:cubicBezTo>
                    <a:pt x="103" y="273"/>
                    <a:pt x="101" y="275"/>
                    <a:pt x="98" y="276"/>
                  </a:cubicBezTo>
                  <a:cubicBezTo>
                    <a:pt x="96" y="280"/>
                    <a:pt x="92" y="283"/>
                    <a:pt x="89" y="287"/>
                  </a:cubicBezTo>
                  <a:cubicBezTo>
                    <a:pt x="85" y="289"/>
                    <a:pt x="83" y="293"/>
                    <a:pt x="79" y="295"/>
                  </a:cubicBezTo>
                  <a:cubicBezTo>
                    <a:pt x="77" y="297"/>
                    <a:pt x="76" y="299"/>
                    <a:pt x="73" y="301"/>
                  </a:cubicBezTo>
                  <a:cubicBezTo>
                    <a:pt x="72" y="304"/>
                    <a:pt x="68" y="305"/>
                    <a:pt x="68" y="308"/>
                  </a:cubicBezTo>
                  <a:cubicBezTo>
                    <a:pt x="70" y="308"/>
                    <a:pt x="71" y="307"/>
                    <a:pt x="73" y="307"/>
                  </a:cubicBezTo>
                  <a:cubicBezTo>
                    <a:pt x="74" y="304"/>
                    <a:pt x="77" y="302"/>
                    <a:pt x="80" y="300"/>
                  </a:cubicBezTo>
                  <a:cubicBezTo>
                    <a:pt x="87" y="293"/>
                    <a:pt x="93" y="285"/>
                    <a:pt x="100" y="279"/>
                  </a:cubicBezTo>
                  <a:cubicBezTo>
                    <a:pt x="102" y="276"/>
                    <a:pt x="106" y="273"/>
                    <a:pt x="107" y="270"/>
                  </a:cubicBezTo>
                  <a:cubicBezTo>
                    <a:pt x="107" y="270"/>
                    <a:pt x="106" y="270"/>
                    <a:pt x="104" y="270"/>
                  </a:cubicBezTo>
                  <a:close/>
                  <a:moveTo>
                    <a:pt x="89" y="279"/>
                  </a:moveTo>
                  <a:cubicBezTo>
                    <a:pt x="87" y="281"/>
                    <a:pt x="86" y="282"/>
                    <a:pt x="84" y="283"/>
                  </a:cubicBezTo>
                  <a:cubicBezTo>
                    <a:pt x="82" y="285"/>
                    <a:pt x="81" y="288"/>
                    <a:pt x="79" y="287"/>
                  </a:cubicBezTo>
                  <a:cubicBezTo>
                    <a:pt x="78" y="290"/>
                    <a:pt x="77" y="291"/>
                    <a:pt x="75" y="292"/>
                  </a:cubicBezTo>
                  <a:cubicBezTo>
                    <a:pt x="72" y="297"/>
                    <a:pt x="68" y="300"/>
                    <a:pt x="64" y="304"/>
                  </a:cubicBezTo>
                  <a:cubicBezTo>
                    <a:pt x="64" y="306"/>
                    <a:pt x="63" y="308"/>
                    <a:pt x="60" y="308"/>
                  </a:cubicBezTo>
                  <a:cubicBezTo>
                    <a:pt x="60" y="306"/>
                    <a:pt x="62" y="305"/>
                    <a:pt x="63" y="304"/>
                  </a:cubicBezTo>
                  <a:cubicBezTo>
                    <a:pt x="67" y="300"/>
                    <a:pt x="71" y="294"/>
                    <a:pt x="75" y="290"/>
                  </a:cubicBezTo>
                  <a:cubicBezTo>
                    <a:pt x="81" y="283"/>
                    <a:pt x="89" y="278"/>
                    <a:pt x="94" y="271"/>
                  </a:cubicBezTo>
                  <a:cubicBezTo>
                    <a:pt x="92" y="272"/>
                    <a:pt x="90" y="271"/>
                    <a:pt x="88" y="272"/>
                  </a:cubicBezTo>
                  <a:cubicBezTo>
                    <a:pt x="87" y="273"/>
                    <a:pt x="89" y="272"/>
                    <a:pt x="88" y="273"/>
                  </a:cubicBezTo>
                  <a:cubicBezTo>
                    <a:pt x="85" y="275"/>
                    <a:pt x="83" y="278"/>
                    <a:pt x="80" y="279"/>
                  </a:cubicBezTo>
                  <a:cubicBezTo>
                    <a:pt x="78" y="283"/>
                    <a:pt x="74" y="286"/>
                    <a:pt x="71" y="290"/>
                  </a:cubicBezTo>
                  <a:cubicBezTo>
                    <a:pt x="71" y="290"/>
                    <a:pt x="71" y="290"/>
                    <a:pt x="70" y="290"/>
                  </a:cubicBezTo>
                  <a:cubicBezTo>
                    <a:pt x="65" y="297"/>
                    <a:pt x="59" y="302"/>
                    <a:pt x="55" y="308"/>
                  </a:cubicBezTo>
                  <a:cubicBezTo>
                    <a:pt x="59" y="308"/>
                    <a:pt x="62" y="309"/>
                    <a:pt x="66" y="308"/>
                  </a:cubicBezTo>
                  <a:cubicBezTo>
                    <a:pt x="66" y="308"/>
                    <a:pt x="66" y="307"/>
                    <a:pt x="66" y="307"/>
                  </a:cubicBezTo>
                  <a:cubicBezTo>
                    <a:pt x="77" y="294"/>
                    <a:pt x="91" y="285"/>
                    <a:pt x="101" y="271"/>
                  </a:cubicBezTo>
                  <a:cubicBezTo>
                    <a:pt x="97" y="270"/>
                    <a:pt x="92" y="276"/>
                    <a:pt x="89" y="279"/>
                  </a:cubicBezTo>
                  <a:close/>
                  <a:moveTo>
                    <a:pt x="98" y="241"/>
                  </a:moveTo>
                  <a:cubicBezTo>
                    <a:pt x="99" y="239"/>
                    <a:pt x="99" y="237"/>
                    <a:pt x="98" y="235"/>
                  </a:cubicBezTo>
                  <a:cubicBezTo>
                    <a:pt x="95" y="237"/>
                    <a:pt x="94" y="239"/>
                    <a:pt x="92" y="241"/>
                  </a:cubicBezTo>
                  <a:cubicBezTo>
                    <a:pt x="92" y="241"/>
                    <a:pt x="91" y="241"/>
                    <a:pt x="91" y="241"/>
                  </a:cubicBezTo>
                  <a:cubicBezTo>
                    <a:pt x="91" y="244"/>
                    <a:pt x="87" y="245"/>
                    <a:pt x="86" y="248"/>
                  </a:cubicBezTo>
                  <a:cubicBezTo>
                    <a:pt x="94" y="249"/>
                    <a:pt x="94" y="243"/>
                    <a:pt x="98" y="241"/>
                  </a:cubicBezTo>
                  <a:close/>
                  <a:moveTo>
                    <a:pt x="98" y="231"/>
                  </a:moveTo>
                  <a:cubicBezTo>
                    <a:pt x="94" y="232"/>
                    <a:pt x="93" y="235"/>
                    <a:pt x="90" y="236"/>
                  </a:cubicBezTo>
                  <a:cubicBezTo>
                    <a:pt x="88" y="241"/>
                    <a:pt x="82" y="243"/>
                    <a:pt x="79" y="248"/>
                  </a:cubicBezTo>
                  <a:cubicBezTo>
                    <a:pt x="81" y="248"/>
                    <a:pt x="82" y="248"/>
                    <a:pt x="84" y="248"/>
                  </a:cubicBezTo>
                  <a:cubicBezTo>
                    <a:pt x="89" y="243"/>
                    <a:pt x="93" y="237"/>
                    <a:pt x="98" y="233"/>
                  </a:cubicBezTo>
                  <a:cubicBezTo>
                    <a:pt x="98" y="232"/>
                    <a:pt x="98" y="231"/>
                    <a:pt x="98" y="231"/>
                  </a:cubicBezTo>
                  <a:close/>
                  <a:moveTo>
                    <a:pt x="95" y="247"/>
                  </a:moveTo>
                  <a:cubicBezTo>
                    <a:pt x="96" y="247"/>
                    <a:pt x="97" y="247"/>
                    <a:pt x="97" y="247"/>
                  </a:cubicBezTo>
                  <a:cubicBezTo>
                    <a:pt x="98" y="246"/>
                    <a:pt x="98" y="245"/>
                    <a:pt x="98" y="244"/>
                  </a:cubicBezTo>
                  <a:cubicBezTo>
                    <a:pt x="96" y="244"/>
                    <a:pt x="96" y="246"/>
                    <a:pt x="95" y="247"/>
                  </a:cubicBezTo>
                  <a:close/>
                  <a:moveTo>
                    <a:pt x="79" y="246"/>
                  </a:moveTo>
                  <a:cubicBezTo>
                    <a:pt x="82" y="243"/>
                    <a:pt x="85" y="240"/>
                    <a:pt x="88" y="238"/>
                  </a:cubicBezTo>
                  <a:cubicBezTo>
                    <a:pt x="91" y="235"/>
                    <a:pt x="93" y="230"/>
                    <a:pt x="97" y="229"/>
                  </a:cubicBezTo>
                  <a:cubicBezTo>
                    <a:pt x="97" y="227"/>
                    <a:pt x="97" y="225"/>
                    <a:pt x="96" y="224"/>
                  </a:cubicBezTo>
                  <a:cubicBezTo>
                    <a:pt x="92" y="226"/>
                    <a:pt x="90" y="230"/>
                    <a:pt x="86" y="232"/>
                  </a:cubicBezTo>
                  <a:cubicBezTo>
                    <a:pt x="86" y="234"/>
                    <a:pt x="86" y="233"/>
                    <a:pt x="85" y="234"/>
                  </a:cubicBezTo>
                  <a:cubicBezTo>
                    <a:pt x="81" y="236"/>
                    <a:pt x="80" y="240"/>
                    <a:pt x="76" y="242"/>
                  </a:cubicBezTo>
                  <a:cubicBezTo>
                    <a:pt x="75" y="245"/>
                    <a:pt x="72" y="245"/>
                    <a:pt x="71" y="248"/>
                  </a:cubicBezTo>
                  <a:cubicBezTo>
                    <a:pt x="75" y="250"/>
                    <a:pt x="76" y="248"/>
                    <a:pt x="79" y="246"/>
                  </a:cubicBezTo>
                  <a:close/>
                  <a:moveTo>
                    <a:pt x="92" y="330"/>
                  </a:moveTo>
                  <a:cubicBezTo>
                    <a:pt x="89" y="334"/>
                    <a:pt x="84" y="336"/>
                    <a:pt x="81" y="340"/>
                  </a:cubicBezTo>
                  <a:cubicBezTo>
                    <a:pt x="79" y="340"/>
                    <a:pt x="79" y="343"/>
                    <a:pt x="78" y="342"/>
                  </a:cubicBezTo>
                  <a:cubicBezTo>
                    <a:pt x="78" y="343"/>
                    <a:pt x="77" y="344"/>
                    <a:pt x="76" y="344"/>
                  </a:cubicBezTo>
                  <a:cubicBezTo>
                    <a:pt x="75" y="345"/>
                    <a:pt x="75" y="347"/>
                    <a:pt x="73" y="347"/>
                  </a:cubicBezTo>
                  <a:cubicBezTo>
                    <a:pt x="71" y="350"/>
                    <a:pt x="68" y="353"/>
                    <a:pt x="65" y="355"/>
                  </a:cubicBezTo>
                  <a:cubicBezTo>
                    <a:pt x="63" y="359"/>
                    <a:pt x="60" y="360"/>
                    <a:pt x="58" y="363"/>
                  </a:cubicBezTo>
                  <a:cubicBezTo>
                    <a:pt x="58" y="363"/>
                    <a:pt x="58" y="364"/>
                    <a:pt x="57" y="364"/>
                  </a:cubicBezTo>
                  <a:cubicBezTo>
                    <a:pt x="55" y="365"/>
                    <a:pt x="55" y="369"/>
                    <a:pt x="52" y="368"/>
                  </a:cubicBezTo>
                  <a:cubicBezTo>
                    <a:pt x="52" y="366"/>
                    <a:pt x="54" y="366"/>
                    <a:pt x="55" y="365"/>
                  </a:cubicBezTo>
                  <a:cubicBezTo>
                    <a:pt x="58" y="360"/>
                    <a:pt x="63" y="356"/>
                    <a:pt x="67" y="352"/>
                  </a:cubicBezTo>
                  <a:cubicBezTo>
                    <a:pt x="69" y="349"/>
                    <a:pt x="71" y="347"/>
                    <a:pt x="74" y="344"/>
                  </a:cubicBezTo>
                  <a:cubicBezTo>
                    <a:pt x="79" y="340"/>
                    <a:pt x="84" y="336"/>
                    <a:pt x="88" y="331"/>
                  </a:cubicBezTo>
                  <a:cubicBezTo>
                    <a:pt x="87" y="330"/>
                    <a:pt x="86" y="331"/>
                    <a:pt x="85" y="331"/>
                  </a:cubicBezTo>
                  <a:cubicBezTo>
                    <a:pt x="84" y="331"/>
                    <a:pt x="85" y="332"/>
                    <a:pt x="84" y="333"/>
                  </a:cubicBezTo>
                  <a:cubicBezTo>
                    <a:pt x="81" y="333"/>
                    <a:pt x="80" y="336"/>
                    <a:pt x="77" y="336"/>
                  </a:cubicBezTo>
                  <a:cubicBezTo>
                    <a:pt x="76" y="339"/>
                    <a:pt x="73" y="340"/>
                    <a:pt x="71" y="342"/>
                  </a:cubicBezTo>
                  <a:cubicBezTo>
                    <a:pt x="70" y="344"/>
                    <a:pt x="68" y="346"/>
                    <a:pt x="66" y="347"/>
                  </a:cubicBezTo>
                  <a:cubicBezTo>
                    <a:pt x="65" y="349"/>
                    <a:pt x="64" y="350"/>
                    <a:pt x="62" y="351"/>
                  </a:cubicBezTo>
                  <a:cubicBezTo>
                    <a:pt x="59" y="356"/>
                    <a:pt x="54" y="358"/>
                    <a:pt x="51" y="363"/>
                  </a:cubicBezTo>
                  <a:cubicBezTo>
                    <a:pt x="50" y="363"/>
                    <a:pt x="50" y="363"/>
                    <a:pt x="49" y="363"/>
                  </a:cubicBezTo>
                  <a:cubicBezTo>
                    <a:pt x="49" y="366"/>
                    <a:pt x="45" y="366"/>
                    <a:pt x="45" y="370"/>
                  </a:cubicBezTo>
                  <a:cubicBezTo>
                    <a:pt x="49" y="369"/>
                    <a:pt x="54" y="369"/>
                    <a:pt x="59" y="369"/>
                  </a:cubicBezTo>
                  <a:cubicBezTo>
                    <a:pt x="73" y="356"/>
                    <a:pt x="86" y="343"/>
                    <a:pt x="99" y="330"/>
                  </a:cubicBezTo>
                  <a:cubicBezTo>
                    <a:pt x="96" y="330"/>
                    <a:pt x="94" y="330"/>
                    <a:pt x="92" y="330"/>
                  </a:cubicBezTo>
                  <a:close/>
                  <a:moveTo>
                    <a:pt x="96" y="220"/>
                  </a:moveTo>
                  <a:cubicBezTo>
                    <a:pt x="94" y="221"/>
                    <a:pt x="91" y="224"/>
                    <a:pt x="89" y="224"/>
                  </a:cubicBezTo>
                  <a:cubicBezTo>
                    <a:pt x="88" y="227"/>
                    <a:pt x="85" y="228"/>
                    <a:pt x="83" y="230"/>
                  </a:cubicBezTo>
                  <a:cubicBezTo>
                    <a:pt x="79" y="233"/>
                    <a:pt x="77" y="237"/>
                    <a:pt x="73" y="240"/>
                  </a:cubicBezTo>
                  <a:cubicBezTo>
                    <a:pt x="72" y="241"/>
                    <a:pt x="70" y="243"/>
                    <a:pt x="69" y="244"/>
                  </a:cubicBezTo>
                  <a:cubicBezTo>
                    <a:pt x="68" y="246"/>
                    <a:pt x="66" y="247"/>
                    <a:pt x="64" y="248"/>
                  </a:cubicBezTo>
                  <a:cubicBezTo>
                    <a:pt x="65" y="249"/>
                    <a:pt x="67" y="249"/>
                    <a:pt x="68" y="249"/>
                  </a:cubicBezTo>
                  <a:cubicBezTo>
                    <a:pt x="77" y="239"/>
                    <a:pt x="86" y="231"/>
                    <a:pt x="96" y="222"/>
                  </a:cubicBezTo>
                  <a:cubicBezTo>
                    <a:pt x="96" y="221"/>
                    <a:pt x="96" y="221"/>
                    <a:pt x="96" y="220"/>
                  </a:cubicBezTo>
                  <a:close/>
                  <a:moveTo>
                    <a:pt x="92" y="216"/>
                  </a:moveTo>
                  <a:cubicBezTo>
                    <a:pt x="92" y="217"/>
                    <a:pt x="92" y="218"/>
                    <a:pt x="91" y="218"/>
                  </a:cubicBezTo>
                  <a:cubicBezTo>
                    <a:pt x="90" y="218"/>
                    <a:pt x="89" y="218"/>
                    <a:pt x="89" y="218"/>
                  </a:cubicBezTo>
                  <a:cubicBezTo>
                    <a:pt x="87" y="220"/>
                    <a:pt x="86" y="222"/>
                    <a:pt x="83" y="223"/>
                  </a:cubicBezTo>
                  <a:cubicBezTo>
                    <a:pt x="80" y="227"/>
                    <a:pt x="75" y="230"/>
                    <a:pt x="72" y="234"/>
                  </a:cubicBezTo>
                  <a:cubicBezTo>
                    <a:pt x="71" y="234"/>
                    <a:pt x="71" y="234"/>
                    <a:pt x="71" y="234"/>
                  </a:cubicBezTo>
                  <a:cubicBezTo>
                    <a:pt x="70" y="236"/>
                    <a:pt x="69" y="237"/>
                    <a:pt x="67" y="238"/>
                  </a:cubicBezTo>
                  <a:cubicBezTo>
                    <a:pt x="64" y="242"/>
                    <a:pt x="59" y="245"/>
                    <a:pt x="57" y="249"/>
                  </a:cubicBezTo>
                  <a:cubicBezTo>
                    <a:pt x="59" y="249"/>
                    <a:pt x="60" y="249"/>
                    <a:pt x="62" y="249"/>
                  </a:cubicBezTo>
                  <a:cubicBezTo>
                    <a:pt x="72" y="238"/>
                    <a:pt x="83" y="229"/>
                    <a:pt x="94" y="219"/>
                  </a:cubicBezTo>
                  <a:cubicBezTo>
                    <a:pt x="95" y="218"/>
                    <a:pt x="95" y="219"/>
                    <a:pt x="95" y="219"/>
                  </a:cubicBezTo>
                  <a:cubicBezTo>
                    <a:pt x="95" y="218"/>
                    <a:pt x="95" y="218"/>
                    <a:pt x="95" y="217"/>
                  </a:cubicBezTo>
                  <a:cubicBezTo>
                    <a:pt x="94" y="217"/>
                    <a:pt x="94" y="216"/>
                    <a:pt x="92" y="216"/>
                  </a:cubicBezTo>
                  <a:close/>
                  <a:moveTo>
                    <a:pt x="83" y="217"/>
                  </a:moveTo>
                  <a:cubicBezTo>
                    <a:pt x="83" y="217"/>
                    <a:pt x="83" y="218"/>
                    <a:pt x="83" y="219"/>
                  </a:cubicBezTo>
                  <a:cubicBezTo>
                    <a:pt x="82" y="220"/>
                    <a:pt x="80" y="222"/>
                    <a:pt x="78" y="221"/>
                  </a:cubicBezTo>
                  <a:cubicBezTo>
                    <a:pt x="76" y="223"/>
                    <a:pt x="74" y="225"/>
                    <a:pt x="72" y="226"/>
                  </a:cubicBezTo>
                  <a:cubicBezTo>
                    <a:pt x="70" y="229"/>
                    <a:pt x="68" y="231"/>
                    <a:pt x="65" y="233"/>
                  </a:cubicBezTo>
                  <a:cubicBezTo>
                    <a:pt x="63" y="236"/>
                    <a:pt x="60" y="239"/>
                    <a:pt x="57" y="240"/>
                  </a:cubicBezTo>
                  <a:cubicBezTo>
                    <a:pt x="55" y="244"/>
                    <a:pt x="52" y="246"/>
                    <a:pt x="49" y="250"/>
                  </a:cubicBezTo>
                  <a:cubicBezTo>
                    <a:pt x="51" y="249"/>
                    <a:pt x="53" y="249"/>
                    <a:pt x="54" y="250"/>
                  </a:cubicBezTo>
                  <a:cubicBezTo>
                    <a:pt x="54" y="249"/>
                    <a:pt x="54" y="248"/>
                    <a:pt x="55" y="248"/>
                  </a:cubicBezTo>
                  <a:cubicBezTo>
                    <a:pt x="67" y="238"/>
                    <a:pt x="77" y="227"/>
                    <a:pt x="88" y="217"/>
                  </a:cubicBezTo>
                  <a:cubicBezTo>
                    <a:pt x="86" y="217"/>
                    <a:pt x="85" y="217"/>
                    <a:pt x="83" y="217"/>
                  </a:cubicBezTo>
                  <a:close/>
                  <a:moveTo>
                    <a:pt x="79" y="272"/>
                  </a:moveTo>
                  <a:cubicBezTo>
                    <a:pt x="78" y="273"/>
                    <a:pt x="79" y="273"/>
                    <a:pt x="79" y="275"/>
                  </a:cubicBezTo>
                  <a:cubicBezTo>
                    <a:pt x="78" y="275"/>
                    <a:pt x="77" y="276"/>
                    <a:pt x="76" y="277"/>
                  </a:cubicBezTo>
                  <a:cubicBezTo>
                    <a:pt x="70" y="279"/>
                    <a:pt x="67" y="286"/>
                    <a:pt x="62" y="290"/>
                  </a:cubicBezTo>
                  <a:cubicBezTo>
                    <a:pt x="62" y="291"/>
                    <a:pt x="61" y="292"/>
                    <a:pt x="59" y="293"/>
                  </a:cubicBezTo>
                  <a:cubicBezTo>
                    <a:pt x="57" y="297"/>
                    <a:pt x="53" y="298"/>
                    <a:pt x="51" y="302"/>
                  </a:cubicBezTo>
                  <a:cubicBezTo>
                    <a:pt x="51" y="302"/>
                    <a:pt x="51" y="303"/>
                    <a:pt x="50" y="302"/>
                  </a:cubicBezTo>
                  <a:cubicBezTo>
                    <a:pt x="49" y="305"/>
                    <a:pt x="46" y="306"/>
                    <a:pt x="45" y="309"/>
                  </a:cubicBezTo>
                  <a:cubicBezTo>
                    <a:pt x="47" y="309"/>
                    <a:pt x="49" y="309"/>
                    <a:pt x="52" y="308"/>
                  </a:cubicBezTo>
                  <a:cubicBezTo>
                    <a:pt x="52" y="308"/>
                    <a:pt x="52" y="308"/>
                    <a:pt x="52" y="307"/>
                  </a:cubicBezTo>
                  <a:cubicBezTo>
                    <a:pt x="54" y="305"/>
                    <a:pt x="57" y="304"/>
                    <a:pt x="59" y="301"/>
                  </a:cubicBezTo>
                  <a:cubicBezTo>
                    <a:pt x="61" y="300"/>
                    <a:pt x="62" y="296"/>
                    <a:pt x="65" y="296"/>
                  </a:cubicBezTo>
                  <a:cubicBezTo>
                    <a:pt x="65" y="296"/>
                    <a:pt x="65" y="295"/>
                    <a:pt x="65" y="295"/>
                  </a:cubicBezTo>
                  <a:cubicBezTo>
                    <a:pt x="66" y="294"/>
                    <a:pt x="67" y="292"/>
                    <a:pt x="68" y="292"/>
                  </a:cubicBezTo>
                  <a:cubicBezTo>
                    <a:pt x="71" y="288"/>
                    <a:pt x="74" y="287"/>
                    <a:pt x="76" y="283"/>
                  </a:cubicBezTo>
                  <a:cubicBezTo>
                    <a:pt x="76" y="283"/>
                    <a:pt x="76" y="283"/>
                    <a:pt x="77" y="283"/>
                  </a:cubicBezTo>
                  <a:cubicBezTo>
                    <a:pt x="77" y="282"/>
                    <a:pt x="77" y="282"/>
                    <a:pt x="77" y="282"/>
                  </a:cubicBezTo>
                  <a:cubicBezTo>
                    <a:pt x="80" y="279"/>
                    <a:pt x="83" y="275"/>
                    <a:pt x="87" y="272"/>
                  </a:cubicBezTo>
                  <a:cubicBezTo>
                    <a:pt x="84" y="272"/>
                    <a:pt x="82" y="272"/>
                    <a:pt x="79" y="272"/>
                  </a:cubicBezTo>
                  <a:close/>
                  <a:moveTo>
                    <a:pt x="76" y="218"/>
                  </a:moveTo>
                  <a:cubicBezTo>
                    <a:pt x="77" y="218"/>
                    <a:pt x="77" y="219"/>
                    <a:pt x="77" y="219"/>
                  </a:cubicBezTo>
                  <a:cubicBezTo>
                    <a:pt x="76" y="220"/>
                    <a:pt x="75" y="222"/>
                    <a:pt x="73" y="221"/>
                  </a:cubicBezTo>
                  <a:cubicBezTo>
                    <a:pt x="63" y="231"/>
                    <a:pt x="52" y="240"/>
                    <a:pt x="44" y="250"/>
                  </a:cubicBezTo>
                  <a:cubicBezTo>
                    <a:pt x="44" y="250"/>
                    <a:pt x="45" y="250"/>
                    <a:pt x="47" y="250"/>
                  </a:cubicBezTo>
                  <a:cubicBezTo>
                    <a:pt x="47" y="249"/>
                    <a:pt x="48" y="248"/>
                    <a:pt x="49" y="247"/>
                  </a:cubicBezTo>
                  <a:cubicBezTo>
                    <a:pt x="51" y="246"/>
                    <a:pt x="53" y="243"/>
                    <a:pt x="55" y="241"/>
                  </a:cubicBezTo>
                  <a:cubicBezTo>
                    <a:pt x="64" y="233"/>
                    <a:pt x="73" y="225"/>
                    <a:pt x="80" y="217"/>
                  </a:cubicBezTo>
                  <a:cubicBezTo>
                    <a:pt x="78" y="217"/>
                    <a:pt x="77" y="217"/>
                    <a:pt x="76" y="218"/>
                  </a:cubicBezTo>
                  <a:close/>
                  <a:moveTo>
                    <a:pt x="75" y="331"/>
                  </a:moveTo>
                  <a:cubicBezTo>
                    <a:pt x="75" y="332"/>
                    <a:pt x="75" y="332"/>
                    <a:pt x="75" y="333"/>
                  </a:cubicBezTo>
                  <a:cubicBezTo>
                    <a:pt x="74" y="333"/>
                    <a:pt x="74" y="335"/>
                    <a:pt x="72" y="335"/>
                  </a:cubicBezTo>
                  <a:cubicBezTo>
                    <a:pt x="72" y="335"/>
                    <a:pt x="72" y="335"/>
                    <a:pt x="72" y="335"/>
                  </a:cubicBezTo>
                  <a:cubicBezTo>
                    <a:pt x="69" y="337"/>
                    <a:pt x="67" y="341"/>
                    <a:pt x="65" y="342"/>
                  </a:cubicBezTo>
                  <a:cubicBezTo>
                    <a:pt x="63" y="344"/>
                    <a:pt x="62" y="347"/>
                    <a:pt x="59" y="348"/>
                  </a:cubicBezTo>
                  <a:cubicBezTo>
                    <a:pt x="54" y="357"/>
                    <a:pt x="45" y="361"/>
                    <a:pt x="40" y="370"/>
                  </a:cubicBezTo>
                  <a:cubicBezTo>
                    <a:pt x="41" y="370"/>
                    <a:pt x="42" y="370"/>
                    <a:pt x="44" y="370"/>
                  </a:cubicBezTo>
                  <a:cubicBezTo>
                    <a:pt x="44" y="369"/>
                    <a:pt x="44" y="369"/>
                    <a:pt x="44" y="368"/>
                  </a:cubicBezTo>
                  <a:cubicBezTo>
                    <a:pt x="57" y="356"/>
                    <a:pt x="68" y="343"/>
                    <a:pt x="81" y="331"/>
                  </a:cubicBezTo>
                  <a:cubicBezTo>
                    <a:pt x="80" y="330"/>
                    <a:pt x="77" y="331"/>
                    <a:pt x="75" y="331"/>
                  </a:cubicBezTo>
                  <a:close/>
                  <a:moveTo>
                    <a:pt x="43" y="308"/>
                  </a:moveTo>
                  <a:cubicBezTo>
                    <a:pt x="44" y="307"/>
                    <a:pt x="46" y="306"/>
                    <a:pt x="47" y="305"/>
                  </a:cubicBezTo>
                  <a:cubicBezTo>
                    <a:pt x="48" y="302"/>
                    <a:pt x="52" y="300"/>
                    <a:pt x="53" y="297"/>
                  </a:cubicBezTo>
                  <a:cubicBezTo>
                    <a:pt x="54" y="297"/>
                    <a:pt x="54" y="297"/>
                    <a:pt x="54" y="298"/>
                  </a:cubicBezTo>
                  <a:cubicBezTo>
                    <a:pt x="56" y="295"/>
                    <a:pt x="58" y="293"/>
                    <a:pt x="60" y="290"/>
                  </a:cubicBezTo>
                  <a:cubicBezTo>
                    <a:pt x="60" y="291"/>
                    <a:pt x="60" y="291"/>
                    <a:pt x="61" y="291"/>
                  </a:cubicBezTo>
                  <a:cubicBezTo>
                    <a:pt x="65" y="284"/>
                    <a:pt x="72" y="279"/>
                    <a:pt x="77" y="273"/>
                  </a:cubicBezTo>
                  <a:cubicBezTo>
                    <a:pt x="72" y="272"/>
                    <a:pt x="66" y="273"/>
                    <a:pt x="59" y="273"/>
                  </a:cubicBezTo>
                  <a:cubicBezTo>
                    <a:pt x="59" y="274"/>
                    <a:pt x="59" y="274"/>
                    <a:pt x="59" y="275"/>
                  </a:cubicBezTo>
                  <a:cubicBezTo>
                    <a:pt x="56" y="279"/>
                    <a:pt x="51" y="281"/>
                    <a:pt x="47" y="285"/>
                  </a:cubicBezTo>
                  <a:cubicBezTo>
                    <a:pt x="47" y="285"/>
                    <a:pt x="47" y="285"/>
                    <a:pt x="47" y="285"/>
                  </a:cubicBezTo>
                  <a:cubicBezTo>
                    <a:pt x="40" y="294"/>
                    <a:pt x="30" y="301"/>
                    <a:pt x="24" y="310"/>
                  </a:cubicBezTo>
                  <a:cubicBezTo>
                    <a:pt x="27" y="310"/>
                    <a:pt x="30" y="310"/>
                    <a:pt x="32" y="310"/>
                  </a:cubicBezTo>
                  <a:cubicBezTo>
                    <a:pt x="35" y="307"/>
                    <a:pt x="38" y="305"/>
                    <a:pt x="40" y="302"/>
                  </a:cubicBezTo>
                  <a:cubicBezTo>
                    <a:pt x="41" y="303"/>
                    <a:pt x="41" y="302"/>
                    <a:pt x="41" y="302"/>
                  </a:cubicBezTo>
                  <a:cubicBezTo>
                    <a:pt x="42" y="300"/>
                    <a:pt x="44" y="298"/>
                    <a:pt x="46" y="297"/>
                  </a:cubicBezTo>
                  <a:cubicBezTo>
                    <a:pt x="46" y="296"/>
                    <a:pt x="46" y="296"/>
                    <a:pt x="46" y="295"/>
                  </a:cubicBezTo>
                  <a:cubicBezTo>
                    <a:pt x="50" y="293"/>
                    <a:pt x="51" y="290"/>
                    <a:pt x="55" y="287"/>
                  </a:cubicBezTo>
                  <a:cubicBezTo>
                    <a:pt x="55" y="287"/>
                    <a:pt x="55" y="287"/>
                    <a:pt x="55" y="286"/>
                  </a:cubicBezTo>
                  <a:cubicBezTo>
                    <a:pt x="60" y="283"/>
                    <a:pt x="63" y="279"/>
                    <a:pt x="67" y="276"/>
                  </a:cubicBezTo>
                  <a:cubicBezTo>
                    <a:pt x="67" y="274"/>
                    <a:pt x="69" y="275"/>
                    <a:pt x="70" y="274"/>
                  </a:cubicBezTo>
                  <a:cubicBezTo>
                    <a:pt x="70" y="274"/>
                    <a:pt x="71" y="274"/>
                    <a:pt x="71" y="275"/>
                  </a:cubicBezTo>
                  <a:cubicBezTo>
                    <a:pt x="70" y="277"/>
                    <a:pt x="67" y="277"/>
                    <a:pt x="65" y="278"/>
                  </a:cubicBezTo>
                  <a:cubicBezTo>
                    <a:pt x="64" y="282"/>
                    <a:pt x="60" y="283"/>
                    <a:pt x="58" y="286"/>
                  </a:cubicBezTo>
                  <a:cubicBezTo>
                    <a:pt x="56" y="287"/>
                    <a:pt x="55" y="288"/>
                    <a:pt x="54" y="290"/>
                  </a:cubicBezTo>
                  <a:cubicBezTo>
                    <a:pt x="54" y="290"/>
                    <a:pt x="54" y="290"/>
                    <a:pt x="54" y="290"/>
                  </a:cubicBezTo>
                  <a:cubicBezTo>
                    <a:pt x="52" y="293"/>
                    <a:pt x="48" y="294"/>
                    <a:pt x="46" y="298"/>
                  </a:cubicBezTo>
                  <a:cubicBezTo>
                    <a:pt x="42" y="300"/>
                    <a:pt x="41" y="306"/>
                    <a:pt x="37" y="307"/>
                  </a:cubicBezTo>
                  <a:cubicBezTo>
                    <a:pt x="37" y="309"/>
                    <a:pt x="35" y="308"/>
                    <a:pt x="36" y="310"/>
                  </a:cubicBezTo>
                  <a:cubicBezTo>
                    <a:pt x="38" y="310"/>
                    <a:pt x="40" y="309"/>
                    <a:pt x="43" y="308"/>
                  </a:cubicBezTo>
                  <a:close/>
                  <a:moveTo>
                    <a:pt x="72" y="217"/>
                  </a:moveTo>
                  <a:cubicBezTo>
                    <a:pt x="70" y="219"/>
                    <a:pt x="67" y="220"/>
                    <a:pt x="64" y="222"/>
                  </a:cubicBezTo>
                  <a:cubicBezTo>
                    <a:pt x="63" y="225"/>
                    <a:pt x="60" y="227"/>
                    <a:pt x="58" y="228"/>
                  </a:cubicBezTo>
                  <a:cubicBezTo>
                    <a:pt x="52" y="236"/>
                    <a:pt x="43" y="241"/>
                    <a:pt x="37" y="250"/>
                  </a:cubicBezTo>
                  <a:cubicBezTo>
                    <a:pt x="38" y="251"/>
                    <a:pt x="39" y="250"/>
                    <a:pt x="41" y="251"/>
                  </a:cubicBezTo>
                  <a:cubicBezTo>
                    <a:pt x="42" y="250"/>
                    <a:pt x="42" y="249"/>
                    <a:pt x="42" y="248"/>
                  </a:cubicBezTo>
                  <a:cubicBezTo>
                    <a:pt x="53" y="238"/>
                    <a:pt x="64" y="227"/>
                    <a:pt x="76" y="218"/>
                  </a:cubicBezTo>
                  <a:cubicBezTo>
                    <a:pt x="75" y="217"/>
                    <a:pt x="72" y="218"/>
                    <a:pt x="72" y="217"/>
                  </a:cubicBezTo>
                  <a:close/>
                  <a:moveTo>
                    <a:pt x="62" y="101"/>
                  </a:moveTo>
                  <a:cubicBezTo>
                    <a:pt x="62" y="101"/>
                    <a:pt x="62" y="102"/>
                    <a:pt x="62" y="102"/>
                  </a:cubicBezTo>
                  <a:cubicBezTo>
                    <a:pt x="56" y="106"/>
                    <a:pt x="49" y="108"/>
                    <a:pt x="45" y="113"/>
                  </a:cubicBezTo>
                  <a:cubicBezTo>
                    <a:pt x="45" y="113"/>
                    <a:pt x="45" y="113"/>
                    <a:pt x="44" y="113"/>
                  </a:cubicBezTo>
                  <a:cubicBezTo>
                    <a:pt x="44" y="114"/>
                    <a:pt x="43" y="115"/>
                    <a:pt x="42" y="114"/>
                  </a:cubicBezTo>
                  <a:cubicBezTo>
                    <a:pt x="41" y="117"/>
                    <a:pt x="38" y="118"/>
                    <a:pt x="36" y="120"/>
                  </a:cubicBezTo>
                  <a:cubicBezTo>
                    <a:pt x="31" y="123"/>
                    <a:pt x="27" y="127"/>
                    <a:pt x="22" y="130"/>
                  </a:cubicBezTo>
                  <a:cubicBezTo>
                    <a:pt x="23" y="132"/>
                    <a:pt x="23" y="131"/>
                    <a:pt x="22" y="133"/>
                  </a:cubicBezTo>
                  <a:cubicBezTo>
                    <a:pt x="21" y="133"/>
                    <a:pt x="20" y="133"/>
                    <a:pt x="19" y="133"/>
                  </a:cubicBezTo>
                  <a:cubicBezTo>
                    <a:pt x="20" y="131"/>
                    <a:pt x="21" y="130"/>
                    <a:pt x="23" y="129"/>
                  </a:cubicBezTo>
                  <a:cubicBezTo>
                    <a:pt x="30" y="122"/>
                    <a:pt x="39" y="117"/>
                    <a:pt x="46" y="110"/>
                  </a:cubicBezTo>
                  <a:cubicBezTo>
                    <a:pt x="47" y="110"/>
                    <a:pt x="47" y="110"/>
                    <a:pt x="47" y="110"/>
                  </a:cubicBezTo>
                  <a:cubicBezTo>
                    <a:pt x="50" y="106"/>
                    <a:pt x="56" y="105"/>
                    <a:pt x="59" y="101"/>
                  </a:cubicBezTo>
                  <a:cubicBezTo>
                    <a:pt x="56" y="101"/>
                    <a:pt x="54" y="102"/>
                    <a:pt x="52" y="101"/>
                  </a:cubicBezTo>
                  <a:cubicBezTo>
                    <a:pt x="46" y="108"/>
                    <a:pt x="37" y="111"/>
                    <a:pt x="30" y="118"/>
                  </a:cubicBezTo>
                  <a:cubicBezTo>
                    <a:pt x="28" y="118"/>
                    <a:pt x="28" y="120"/>
                    <a:pt x="27" y="120"/>
                  </a:cubicBezTo>
                  <a:cubicBezTo>
                    <a:pt x="20" y="124"/>
                    <a:pt x="15" y="131"/>
                    <a:pt x="8" y="135"/>
                  </a:cubicBezTo>
                  <a:cubicBezTo>
                    <a:pt x="8" y="137"/>
                    <a:pt x="7" y="137"/>
                    <a:pt x="6" y="138"/>
                  </a:cubicBezTo>
                  <a:cubicBezTo>
                    <a:pt x="4" y="138"/>
                    <a:pt x="3" y="138"/>
                    <a:pt x="3" y="139"/>
                  </a:cubicBezTo>
                  <a:cubicBezTo>
                    <a:pt x="7" y="140"/>
                    <a:pt x="14" y="139"/>
                    <a:pt x="18" y="139"/>
                  </a:cubicBezTo>
                  <a:cubicBezTo>
                    <a:pt x="20" y="135"/>
                    <a:pt x="23" y="134"/>
                    <a:pt x="26" y="133"/>
                  </a:cubicBezTo>
                  <a:cubicBezTo>
                    <a:pt x="29" y="131"/>
                    <a:pt x="32" y="129"/>
                    <a:pt x="34" y="127"/>
                  </a:cubicBezTo>
                  <a:cubicBezTo>
                    <a:pt x="38" y="124"/>
                    <a:pt x="43" y="120"/>
                    <a:pt x="47" y="118"/>
                  </a:cubicBezTo>
                  <a:cubicBezTo>
                    <a:pt x="49" y="117"/>
                    <a:pt x="50" y="115"/>
                    <a:pt x="52" y="114"/>
                  </a:cubicBezTo>
                  <a:cubicBezTo>
                    <a:pt x="54" y="113"/>
                    <a:pt x="54" y="112"/>
                    <a:pt x="55" y="111"/>
                  </a:cubicBezTo>
                  <a:cubicBezTo>
                    <a:pt x="60" y="108"/>
                    <a:pt x="65" y="104"/>
                    <a:pt x="69" y="101"/>
                  </a:cubicBezTo>
                  <a:cubicBezTo>
                    <a:pt x="67" y="100"/>
                    <a:pt x="65" y="100"/>
                    <a:pt x="62" y="101"/>
                  </a:cubicBezTo>
                  <a:close/>
                  <a:moveTo>
                    <a:pt x="69" y="331"/>
                  </a:moveTo>
                  <a:cubicBezTo>
                    <a:pt x="64" y="335"/>
                    <a:pt x="61" y="339"/>
                    <a:pt x="56" y="342"/>
                  </a:cubicBezTo>
                  <a:cubicBezTo>
                    <a:pt x="57" y="343"/>
                    <a:pt x="56" y="343"/>
                    <a:pt x="56" y="344"/>
                  </a:cubicBezTo>
                  <a:cubicBezTo>
                    <a:pt x="55" y="344"/>
                    <a:pt x="54" y="345"/>
                    <a:pt x="53" y="345"/>
                  </a:cubicBezTo>
                  <a:cubicBezTo>
                    <a:pt x="50" y="351"/>
                    <a:pt x="44" y="354"/>
                    <a:pt x="41" y="359"/>
                  </a:cubicBezTo>
                  <a:cubicBezTo>
                    <a:pt x="40" y="360"/>
                    <a:pt x="39" y="361"/>
                    <a:pt x="38" y="361"/>
                  </a:cubicBezTo>
                  <a:cubicBezTo>
                    <a:pt x="38" y="363"/>
                    <a:pt x="36" y="364"/>
                    <a:pt x="35" y="364"/>
                  </a:cubicBezTo>
                  <a:cubicBezTo>
                    <a:pt x="34" y="367"/>
                    <a:pt x="31" y="368"/>
                    <a:pt x="31" y="370"/>
                  </a:cubicBezTo>
                  <a:cubicBezTo>
                    <a:pt x="33" y="370"/>
                    <a:pt x="34" y="370"/>
                    <a:pt x="36" y="370"/>
                  </a:cubicBezTo>
                  <a:cubicBezTo>
                    <a:pt x="49" y="358"/>
                    <a:pt x="61" y="345"/>
                    <a:pt x="73" y="332"/>
                  </a:cubicBezTo>
                  <a:cubicBezTo>
                    <a:pt x="73" y="332"/>
                    <a:pt x="73" y="332"/>
                    <a:pt x="73" y="331"/>
                  </a:cubicBezTo>
                  <a:cubicBezTo>
                    <a:pt x="72" y="331"/>
                    <a:pt x="70" y="331"/>
                    <a:pt x="69" y="331"/>
                  </a:cubicBezTo>
                  <a:close/>
                  <a:moveTo>
                    <a:pt x="54" y="219"/>
                  </a:moveTo>
                  <a:cubicBezTo>
                    <a:pt x="52" y="220"/>
                    <a:pt x="48" y="224"/>
                    <a:pt x="45" y="227"/>
                  </a:cubicBezTo>
                  <a:cubicBezTo>
                    <a:pt x="45" y="227"/>
                    <a:pt x="44" y="229"/>
                    <a:pt x="44" y="229"/>
                  </a:cubicBezTo>
                  <a:cubicBezTo>
                    <a:pt x="43" y="230"/>
                    <a:pt x="42" y="230"/>
                    <a:pt x="42" y="230"/>
                  </a:cubicBezTo>
                  <a:cubicBezTo>
                    <a:pt x="41" y="231"/>
                    <a:pt x="41" y="232"/>
                    <a:pt x="40" y="233"/>
                  </a:cubicBezTo>
                  <a:cubicBezTo>
                    <a:pt x="40" y="233"/>
                    <a:pt x="39" y="233"/>
                    <a:pt x="39" y="233"/>
                  </a:cubicBezTo>
                  <a:cubicBezTo>
                    <a:pt x="38" y="233"/>
                    <a:pt x="39" y="235"/>
                    <a:pt x="38" y="234"/>
                  </a:cubicBezTo>
                  <a:cubicBezTo>
                    <a:pt x="38" y="235"/>
                    <a:pt x="37" y="235"/>
                    <a:pt x="36" y="235"/>
                  </a:cubicBezTo>
                  <a:cubicBezTo>
                    <a:pt x="35" y="237"/>
                    <a:pt x="33" y="239"/>
                    <a:pt x="31" y="240"/>
                  </a:cubicBezTo>
                  <a:cubicBezTo>
                    <a:pt x="31" y="240"/>
                    <a:pt x="31" y="241"/>
                    <a:pt x="31" y="241"/>
                  </a:cubicBezTo>
                  <a:cubicBezTo>
                    <a:pt x="27" y="242"/>
                    <a:pt x="27" y="247"/>
                    <a:pt x="23" y="249"/>
                  </a:cubicBezTo>
                  <a:cubicBezTo>
                    <a:pt x="23" y="246"/>
                    <a:pt x="25" y="245"/>
                    <a:pt x="27" y="243"/>
                  </a:cubicBezTo>
                  <a:cubicBezTo>
                    <a:pt x="35" y="235"/>
                    <a:pt x="44" y="228"/>
                    <a:pt x="51" y="219"/>
                  </a:cubicBezTo>
                  <a:cubicBezTo>
                    <a:pt x="46" y="219"/>
                    <a:pt x="40" y="219"/>
                    <a:pt x="35" y="220"/>
                  </a:cubicBezTo>
                  <a:cubicBezTo>
                    <a:pt x="35" y="220"/>
                    <a:pt x="36" y="221"/>
                    <a:pt x="36" y="221"/>
                  </a:cubicBezTo>
                  <a:cubicBezTo>
                    <a:pt x="36" y="222"/>
                    <a:pt x="31" y="226"/>
                    <a:pt x="30" y="227"/>
                  </a:cubicBezTo>
                  <a:cubicBezTo>
                    <a:pt x="29" y="227"/>
                    <a:pt x="28" y="227"/>
                    <a:pt x="28" y="228"/>
                  </a:cubicBezTo>
                  <a:cubicBezTo>
                    <a:pt x="27" y="229"/>
                    <a:pt x="26" y="230"/>
                    <a:pt x="25" y="231"/>
                  </a:cubicBezTo>
                  <a:cubicBezTo>
                    <a:pt x="23" y="234"/>
                    <a:pt x="20" y="235"/>
                    <a:pt x="19" y="238"/>
                  </a:cubicBezTo>
                  <a:cubicBezTo>
                    <a:pt x="19" y="238"/>
                    <a:pt x="18" y="238"/>
                    <a:pt x="18" y="238"/>
                  </a:cubicBezTo>
                  <a:cubicBezTo>
                    <a:pt x="15" y="242"/>
                    <a:pt x="12" y="244"/>
                    <a:pt x="10" y="249"/>
                  </a:cubicBezTo>
                  <a:cubicBezTo>
                    <a:pt x="9" y="248"/>
                    <a:pt x="8" y="249"/>
                    <a:pt x="8" y="248"/>
                  </a:cubicBezTo>
                  <a:cubicBezTo>
                    <a:pt x="16" y="238"/>
                    <a:pt x="26" y="229"/>
                    <a:pt x="34" y="220"/>
                  </a:cubicBezTo>
                  <a:cubicBezTo>
                    <a:pt x="30" y="220"/>
                    <a:pt x="28" y="220"/>
                    <a:pt x="24" y="220"/>
                  </a:cubicBezTo>
                  <a:cubicBezTo>
                    <a:pt x="21" y="224"/>
                    <a:pt x="18" y="227"/>
                    <a:pt x="14" y="229"/>
                  </a:cubicBezTo>
                  <a:cubicBezTo>
                    <a:pt x="12" y="232"/>
                    <a:pt x="9" y="234"/>
                    <a:pt x="7" y="236"/>
                  </a:cubicBezTo>
                  <a:cubicBezTo>
                    <a:pt x="7" y="237"/>
                    <a:pt x="7" y="238"/>
                    <a:pt x="7" y="240"/>
                  </a:cubicBezTo>
                  <a:cubicBezTo>
                    <a:pt x="9" y="239"/>
                    <a:pt x="11" y="236"/>
                    <a:pt x="13" y="234"/>
                  </a:cubicBezTo>
                  <a:cubicBezTo>
                    <a:pt x="16" y="231"/>
                    <a:pt x="19" y="229"/>
                    <a:pt x="22" y="227"/>
                  </a:cubicBezTo>
                  <a:cubicBezTo>
                    <a:pt x="23" y="225"/>
                    <a:pt x="25" y="221"/>
                    <a:pt x="28" y="223"/>
                  </a:cubicBezTo>
                  <a:cubicBezTo>
                    <a:pt x="24" y="226"/>
                    <a:pt x="20" y="230"/>
                    <a:pt x="15" y="233"/>
                  </a:cubicBezTo>
                  <a:cubicBezTo>
                    <a:pt x="14" y="237"/>
                    <a:pt x="8" y="239"/>
                    <a:pt x="7" y="244"/>
                  </a:cubicBezTo>
                  <a:cubicBezTo>
                    <a:pt x="6" y="247"/>
                    <a:pt x="8" y="248"/>
                    <a:pt x="7" y="252"/>
                  </a:cubicBezTo>
                  <a:cubicBezTo>
                    <a:pt x="14" y="251"/>
                    <a:pt x="20" y="251"/>
                    <a:pt x="26" y="251"/>
                  </a:cubicBezTo>
                  <a:cubicBezTo>
                    <a:pt x="33" y="243"/>
                    <a:pt x="41" y="236"/>
                    <a:pt x="48" y="229"/>
                  </a:cubicBezTo>
                  <a:cubicBezTo>
                    <a:pt x="49" y="229"/>
                    <a:pt x="49" y="228"/>
                    <a:pt x="50" y="228"/>
                  </a:cubicBezTo>
                  <a:cubicBezTo>
                    <a:pt x="51" y="227"/>
                    <a:pt x="51" y="227"/>
                    <a:pt x="51" y="226"/>
                  </a:cubicBezTo>
                  <a:cubicBezTo>
                    <a:pt x="53" y="225"/>
                    <a:pt x="55" y="223"/>
                    <a:pt x="56" y="222"/>
                  </a:cubicBezTo>
                  <a:cubicBezTo>
                    <a:pt x="58" y="221"/>
                    <a:pt x="60" y="219"/>
                    <a:pt x="62" y="220"/>
                  </a:cubicBezTo>
                  <a:cubicBezTo>
                    <a:pt x="61" y="222"/>
                    <a:pt x="56" y="224"/>
                    <a:pt x="54" y="226"/>
                  </a:cubicBezTo>
                  <a:cubicBezTo>
                    <a:pt x="51" y="229"/>
                    <a:pt x="48" y="230"/>
                    <a:pt x="45" y="234"/>
                  </a:cubicBezTo>
                  <a:cubicBezTo>
                    <a:pt x="43" y="234"/>
                    <a:pt x="43" y="237"/>
                    <a:pt x="42" y="238"/>
                  </a:cubicBezTo>
                  <a:cubicBezTo>
                    <a:pt x="41" y="238"/>
                    <a:pt x="41" y="238"/>
                    <a:pt x="40" y="238"/>
                  </a:cubicBezTo>
                  <a:cubicBezTo>
                    <a:pt x="39" y="240"/>
                    <a:pt x="38" y="242"/>
                    <a:pt x="36" y="242"/>
                  </a:cubicBezTo>
                  <a:cubicBezTo>
                    <a:pt x="34" y="246"/>
                    <a:pt x="30" y="247"/>
                    <a:pt x="28" y="251"/>
                  </a:cubicBezTo>
                  <a:cubicBezTo>
                    <a:pt x="31" y="251"/>
                    <a:pt x="33" y="251"/>
                    <a:pt x="35" y="250"/>
                  </a:cubicBezTo>
                  <a:cubicBezTo>
                    <a:pt x="35" y="250"/>
                    <a:pt x="35" y="249"/>
                    <a:pt x="35" y="249"/>
                  </a:cubicBezTo>
                  <a:cubicBezTo>
                    <a:pt x="46" y="238"/>
                    <a:pt x="57" y="229"/>
                    <a:pt x="67" y="218"/>
                  </a:cubicBezTo>
                  <a:cubicBezTo>
                    <a:pt x="62" y="219"/>
                    <a:pt x="57" y="217"/>
                    <a:pt x="54" y="219"/>
                  </a:cubicBezTo>
                  <a:close/>
                  <a:moveTo>
                    <a:pt x="62" y="72"/>
                  </a:moveTo>
                  <a:cubicBezTo>
                    <a:pt x="61" y="71"/>
                    <a:pt x="62" y="69"/>
                    <a:pt x="61" y="69"/>
                  </a:cubicBezTo>
                  <a:cubicBezTo>
                    <a:pt x="57" y="72"/>
                    <a:pt x="53" y="74"/>
                    <a:pt x="51" y="78"/>
                  </a:cubicBezTo>
                  <a:cubicBezTo>
                    <a:pt x="56" y="78"/>
                    <a:pt x="59" y="74"/>
                    <a:pt x="62" y="72"/>
                  </a:cubicBezTo>
                  <a:close/>
                  <a:moveTo>
                    <a:pt x="59" y="77"/>
                  </a:moveTo>
                  <a:cubicBezTo>
                    <a:pt x="60" y="77"/>
                    <a:pt x="61" y="76"/>
                    <a:pt x="62" y="76"/>
                  </a:cubicBezTo>
                  <a:cubicBezTo>
                    <a:pt x="62" y="76"/>
                    <a:pt x="62" y="75"/>
                    <a:pt x="62" y="75"/>
                  </a:cubicBezTo>
                  <a:cubicBezTo>
                    <a:pt x="61" y="75"/>
                    <a:pt x="58" y="75"/>
                    <a:pt x="59" y="77"/>
                  </a:cubicBezTo>
                  <a:close/>
                  <a:moveTo>
                    <a:pt x="30" y="80"/>
                  </a:moveTo>
                  <a:cubicBezTo>
                    <a:pt x="40" y="74"/>
                    <a:pt x="48" y="65"/>
                    <a:pt x="58" y="59"/>
                  </a:cubicBezTo>
                  <a:cubicBezTo>
                    <a:pt x="58" y="58"/>
                    <a:pt x="60" y="57"/>
                    <a:pt x="61" y="55"/>
                  </a:cubicBezTo>
                  <a:cubicBezTo>
                    <a:pt x="61" y="54"/>
                    <a:pt x="60" y="52"/>
                    <a:pt x="60" y="50"/>
                  </a:cubicBezTo>
                  <a:cubicBezTo>
                    <a:pt x="60" y="47"/>
                    <a:pt x="62" y="43"/>
                    <a:pt x="59" y="43"/>
                  </a:cubicBezTo>
                  <a:cubicBezTo>
                    <a:pt x="58" y="43"/>
                    <a:pt x="59" y="43"/>
                    <a:pt x="59" y="44"/>
                  </a:cubicBezTo>
                  <a:cubicBezTo>
                    <a:pt x="57" y="45"/>
                    <a:pt x="55" y="47"/>
                    <a:pt x="53" y="47"/>
                  </a:cubicBezTo>
                  <a:cubicBezTo>
                    <a:pt x="51" y="49"/>
                    <a:pt x="48" y="51"/>
                    <a:pt x="46" y="54"/>
                  </a:cubicBezTo>
                  <a:cubicBezTo>
                    <a:pt x="41" y="56"/>
                    <a:pt x="38" y="60"/>
                    <a:pt x="34" y="63"/>
                  </a:cubicBezTo>
                  <a:cubicBezTo>
                    <a:pt x="30" y="66"/>
                    <a:pt x="26" y="69"/>
                    <a:pt x="23" y="72"/>
                  </a:cubicBezTo>
                  <a:cubicBezTo>
                    <a:pt x="19" y="73"/>
                    <a:pt x="16" y="78"/>
                    <a:pt x="13" y="80"/>
                  </a:cubicBezTo>
                  <a:cubicBezTo>
                    <a:pt x="14" y="78"/>
                    <a:pt x="12" y="80"/>
                    <a:pt x="12" y="79"/>
                  </a:cubicBezTo>
                  <a:cubicBezTo>
                    <a:pt x="12" y="77"/>
                    <a:pt x="14" y="77"/>
                    <a:pt x="15" y="76"/>
                  </a:cubicBezTo>
                  <a:cubicBezTo>
                    <a:pt x="18" y="75"/>
                    <a:pt x="21" y="71"/>
                    <a:pt x="23" y="71"/>
                  </a:cubicBezTo>
                  <a:cubicBezTo>
                    <a:pt x="23" y="70"/>
                    <a:pt x="23" y="70"/>
                    <a:pt x="24" y="70"/>
                  </a:cubicBezTo>
                  <a:cubicBezTo>
                    <a:pt x="35" y="61"/>
                    <a:pt x="46" y="52"/>
                    <a:pt x="56" y="43"/>
                  </a:cubicBezTo>
                  <a:cubicBezTo>
                    <a:pt x="54" y="43"/>
                    <a:pt x="53" y="43"/>
                    <a:pt x="49" y="43"/>
                  </a:cubicBezTo>
                  <a:cubicBezTo>
                    <a:pt x="49" y="43"/>
                    <a:pt x="49" y="44"/>
                    <a:pt x="49" y="45"/>
                  </a:cubicBezTo>
                  <a:cubicBezTo>
                    <a:pt x="46" y="46"/>
                    <a:pt x="45" y="49"/>
                    <a:pt x="42" y="49"/>
                  </a:cubicBezTo>
                  <a:cubicBezTo>
                    <a:pt x="39" y="53"/>
                    <a:pt x="35" y="56"/>
                    <a:pt x="30" y="59"/>
                  </a:cubicBezTo>
                  <a:cubicBezTo>
                    <a:pt x="28" y="63"/>
                    <a:pt x="23" y="65"/>
                    <a:pt x="20" y="68"/>
                  </a:cubicBezTo>
                  <a:cubicBezTo>
                    <a:pt x="17" y="70"/>
                    <a:pt x="14" y="73"/>
                    <a:pt x="11" y="75"/>
                  </a:cubicBezTo>
                  <a:cubicBezTo>
                    <a:pt x="11" y="76"/>
                    <a:pt x="10" y="77"/>
                    <a:pt x="10" y="77"/>
                  </a:cubicBezTo>
                  <a:cubicBezTo>
                    <a:pt x="9" y="77"/>
                    <a:pt x="9" y="77"/>
                    <a:pt x="9" y="77"/>
                  </a:cubicBezTo>
                  <a:cubicBezTo>
                    <a:pt x="9" y="79"/>
                    <a:pt x="7" y="79"/>
                    <a:pt x="7" y="81"/>
                  </a:cubicBezTo>
                  <a:cubicBezTo>
                    <a:pt x="12" y="81"/>
                    <a:pt x="15" y="81"/>
                    <a:pt x="21" y="81"/>
                  </a:cubicBezTo>
                  <a:cubicBezTo>
                    <a:pt x="33" y="72"/>
                    <a:pt x="44" y="63"/>
                    <a:pt x="55" y="55"/>
                  </a:cubicBezTo>
                  <a:cubicBezTo>
                    <a:pt x="56" y="54"/>
                    <a:pt x="56" y="52"/>
                    <a:pt x="58" y="53"/>
                  </a:cubicBezTo>
                  <a:cubicBezTo>
                    <a:pt x="58" y="53"/>
                    <a:pt x="59" y="53"/>
                    <a:pt x="58" y="54"/>
                  </a:cubicBezTo>
                  <a:cubicBezTo>
                    <a:pt x="57" y="55"/>
                    <a:pt x="55" y="57"/>
                    <a:pt x="53" y="57"/>
                  </a:cubicBezTo>
                  <a:cubicBezTo>
                    <a:pt x="53" y="57"/>
                    <a:pt x="52" y="58"/>
                    <a:pt x="52" y="58"/>
                  </a:cubicBezTo>
                  <a:cubicBezTo>
                    <a:pt x="51" y="58"/>
                    <a:pt x="51" y="58"/>
                    <a:pt x="51" y="59"/>
                  </a:cubicBezTo>
                  <a:cubicBezTo>
                    <a:pt x="50" y="60"/>
                    <a:pt x="49" y="60"/>
                    <a:pt x="48" y="61"/>
                  </a:cubicBezTo>
                  <a:cubicBezTo>
                    <a:pt x="44" y="64"/>
                    <a:pt x="41" y="68"/>
                    <a:pt x="36" y="70"/>
                  </a:cubicBezTo>
                  <a:cubicBezTo>
                    <a:pt x="35" y="71"/>
                    <a:pt x="35" y="72"/>
                    <a:pt x="34" y="73"/>
                  </a:cubicBezTo>
                  <a:cubicBezTo>
                    <a:pt x="31" y="74"/>
                    <a:pt x="29" y="77"/>
                    <a:pt x="25" y="78"/>
                  </a:cubicBezTo>
                  <a:cubicBezTo>
                    <a:pt x="26" y="79"/>
                    <a:pt x="25" y="79"/>
                    <a:pt x="25" y="80"/>
                  </a:cubicBezTo>
                  <a:cubicBezTo>
                    <a:pt x="27" y="80"/>
                    <a:pt x="28" y="80"/>
                    <a:pt x="30" y="80"/>
                  </a:cubicBezTo>
                  <a:close/>
                  <a:moveTo>
                    <a:pt x="47" y="78"/>
                  </a:moveTo>
                  <a:cubicBezTo>
                    <a:pt x="51" y="74"/>
                    <a:pt x="56" y="71"/>
                    <a:pt x="61" y="67"/>
                  </a:cubicBezTo>
                  <a:cubicBezTo>
                    <a:pt x="61" y="65"/>
                    <a:pt x="61" y="61"/>
                    <a:pt x="60" y="59"/>
                  </a:cubicBezTo>
                  <a:cubicBezTo>
                    <a:pt x="58" y="60"/>
                    <a:pt x="56" y="62"/>
                    <a:pt x="53" y="63"/>
                  </a:cubicBezTo>
                  <a:cubicBezTo>
                    <a:pt x="52" y="66"/>
                    <a:pt x="50" y="67"/>
                    <a:pt x="48" y="68"/>
                  </a:cubicBezTo>
                  <a:cubicBezTo>
                    <a:pt x="47" y="68"/>
                    <a:pt x="47" y="69"/>
                    <a:pt x="46" y="70"/>
                  </a:cubicBezTo>
                  <a:cubicBezTo>
                    <a:pt x="44" y="70"/>
                    <a:pt x="43" y="72"/>
                    <a:pt x="42" y="74"/>
                  </a:cubicBezTo>
                  <a:cubicBezTo>
                    <a:pt x="39" y="75"/>
                    <a:pt x="36" y="77"/>
                    <a:pt x="34" y="79"/>
                  </a:cubicBezTo>
                  <a:cubicBezTo>
                    <a:pt x="36" y="79"/>
                    <a:pt x="37" y="79"/>
                    <a:pt x="39" y="79"/>
                  </a:cubicBezTo>
                  <a:cubicBezTo>
                    <a:pt x="46" y="73"/>
                    <a:pt x="53" y="68"/>
                    <a:pt x="60" y="62"/>
                  </a:cubicBezTo>
                  <a:cubicBezTo>
                    <a:pt x="60" y="63"/>
                    <a:pt x="61" y="63"/>
                    <a:pt x="61" y="64"/>
                  </a:cubicBezTo>
                  <a:cubicBezTo>
                    <a:pt x="53" y="69"/>
                    <a:pt x="47" y="73"/>
                    <a:pt x="41" y="79"/>
                  </a:cubicBezTo>
                  <a:cubicBezTo>
                    <a:pt x="43" y="79"/>
                    <a:pt x="45" y="79"/>
                    <a:pt x="47" y="78"/>
                  </a:cubicBezTo>
                  <a:close/>
                  <a:moveTo>
                    <a:pt x="50" y="332"/>
                  </a:moveTo>
                  <a:cubicBezTo>
                    <a:pt x="46" y="334"/>
                    <a:pt x="43" y="338"/>
                    <a:pt x="39" y="341"/>
                  </a:cubicBezTo>
                  <a:cubicBezTo>
                    <a:pt x="37" y="343"/>
                    <a:pt x="35" y="346"/>
                    <a:pt x="32" y="347"/>
                  </a:cubicBezTo>
                  <a:cubicBezTo>
                    <a:pt x="30" y="349"/>
                    <a:pt x="29" y="353"/>
                    <a:pt x="26" y="353"/>
                  </a:cubicBezTo>
                  <a:cubicBezTo>
                    <a:pt x="26" y="354"/>
                    <a:pt x="26" y="354"/>
                    <a:pt x="26" y="354"/>
                  </a:cubicBezTo>
                  <a:cubicBezTo>
                    <a:pt x="20" y="358"/>
                    <a:pt x="17" y="364"/>
                    <a:pt x="11" y="368"/>
                  </a:cubicBezTo>
                  <a:cubicBezTo>
                    <a:pt x="12" y="369"/>
                    <a:pt x="11" y="369"/>
                    <a:pt x="11" y="369"/>
                  </a:cubicBezTo>
                  <a:cubicBezTo>
                    <a:pt x="10" y="370"/>
                    <a:pt x="10" y="370"/>
                    <a:pt x="9" y="371"/>
                  </a:cubicBezTo>
                  <a:cubicBezTo>
                    <a:pt x="9" y="371"/>
                    <a:pt x="9" y="371"/>
                    <a:pt x="9" y="372"/>
                  </a:cubicBezTo>
                  <a:cubicBezTo>
                    <a:pt x="11" y="373"/>
                    <a:pt x="13" y="371"/>
                    <a:pt x="14" y="373"/>
                  </a:cubicBezTo>
                  <a:cubicBezTo>
                    <a:pt x="15" y="372"/>
                    <a:pt x="14" y="371"/>
                    <a:pt x="16" y="372"/>
                  </a:cubicBezTo>
                  <a:cubicBezTo>
                    <a:pt x="25" y="363"/>
                    <a:pt x="33" y="355"/>
                    <a:pt x="42" y="346"/>
                  </a:cubicBezTo>
                  <a:cubicBezTo>
                    <a:pt x="44" y="343"/>
                    <a:pt x="48" y="340"/>
                    <a:pt x="50" y="337"/>
                  </a:cubicBezTo>
                  <a:cubicBezTo>
                    <a:pt x="53" y="336"/>
                    <a:pt x="55" y="333"/>
                    <a:pt x="58" y="333"/>
                  </a:cubicBezTo>
                  <a:cubicBezTo>
                    <a:pt x="58" y="333"/>
                    <a:pt x="58" y="333"/>
                    <a:pt x="58" y="333"/>
                  </a:cubicBezTo>
                  <a:cubicBezTo>
                    <a:pt x="54" y="337"/>
                    <a:pt x="49" y="340"/>
                    <a:pt x="46" y="344"/>
                  </a:cubicBezTo>
                  <a:cubicBezTo>
                    <a:pt x="45" y="344"/>
                    <a:pt x="45" y="345"/>
                    <a:pt x="44" y="345"/>
                  </a:cubicBezTo>
                  <a:cubicBezTo>
                    <a:pt x="44" y="347"/>
                    <a:pt x="42" y="348"/>
                    <a:pt x="41" y="350"/>
                  </a:cubicBezTo>
                  <a:cubicBezTo>
                    <a:pt x="40" y="348"/>
                    <a:pt x="39" y="351"/>
                    <a:pt x="39" y="352"/>
                  </a:cubicBezTo>
                  <a:cubicBezTo>
                    <a:pt x="37" y="352"/>
                    <a:pt x="37" y="354"/>
                    <a:pt x="35" y="354"/>
                  </a:cubicBezTo>
                  <a:cubicBezTo>
                    <a:pt x="31" y="361"/>
                    <a:pt x="24" y="364"/>
                    <a:pt x="20" y="371"/>
                  </a:cubicBezTo>
                  <a:cubicBezTo>
                    <a:pt x="28" y="373"/>
                    <a:pt x="31" y="367"/>
                    <a:pt x="35" y="362"/>
                  </a:cubicBezTo>
                  <a:cubicBezTo>
                    <a:pt x="40" y="357"/>
                    <a:pt x="46" y="352"/>
                    <a:pt x="50" y="348"/>
                  </a:cubicBezTo>
                  <a:cubicBezTo>
                    <a:pt x="52" y="346"/>
                    <a:pt x="53" y="344"/>
                    <a:pt x="54" y="343"/>
                  </a:cubicBezTo>
                  <a:cubicBezTo>
                    <a:pt x="58" y="339"/>
                    <a:pt x="62" y="336"/>
                    <a:pt x="65" y="332"/>
                  </a:cubicBezTo>
                  <a:cubicBezTo>
                    <a:pt x="65" y="332"/>
                    <a:pt x="65" y="332"/>
                    <a:pt x="65" y="331"/>
                  </a:cubicBezTo>
                  <a:cubicBezTo>
                    <a:pt x="60" y="332"/>
                    <a:pt x="55" y="332"/>
                    <a:pt x="50" y="332"/>
                  </a:cubicBezTo>
                  <a:close/>
                  <a:moveTo>
                    <a:pt x="53" y="272"/>
                  </a:moveTo>
                  <a:cubicBezTo>
                    <a:pt x="52" y="273"/>
                    <a:pt x="52" y="275"/>
                    <a:pt x="51" y="276"/>
                  </a:cubicBezTo>
                  <a:cubicBezTo>
                    <a:pt x="50" y="276"/>
                    <a:pt x="50" y="276"/>
                    <a:pt x="49" y="276"/>
                  </a:cubicBezTo>
                  <a:cubicBezTo>
                    <a:pt x="48" y="278"/>
                    <a:pt x="47" y="279"/>
                    <a:pt x="45" y="280"/>
                  </a:cubicBezTo>
                  <a:cubicBezTo>
                    <a:pt x="45" y="282"/>
                    <a:pt x="42" y="282"/>
                    <a:pt x="42" y="284"/>
                  </a:cubicBezTo>
                  <a:cubicBezTo>
                    <a:pt x="39" y="287"/>
                    <a:pt x="35" y="291"/>
                    <a:pt x="32" y="294"/>
                  </a:cubicBezTo>
                  <a:cubicBezTo>
                    <a:pt x="27" y="297"/>
                    <a:pt x="24" y="303"/>
                    <a:pt x="19" y="306"/>
                  </a:cubicBezTo>
                  <a:cubicBezTo>
                    <a:pt x="19" y="307"/>
                    <a:pt x="18" y="308"/>
                    <a:pt x="17" y="308"/>
                  </a:cubicBezTo>
                  <a:cubicBezTo>
                    <a:pt x="19" y="303"/>
                    <a:pt x="23" y="301"/>
                    <a:pt x="26" y="298"/>
                  </a:cubicBezTo>
                  <a:cubicBezTo>
                    <a:pt x="27" y="297"/>
                    <a:pt x="28" y="296"/>
                    <a:pt x="29" y="295"/>
                  </a:cubicBezTo>
                  <a:cubicBezTo>
                    <a:pt x="33" y="292"/>
                    <a:pt x="36" y="288"/>
                    <a:pt x="40" y="285"/>
                  </a:cubicBezTo>
                  <a:cubicBezTo>
                    <a:pt x="43" y="281"/>
                    <a:pt x="47" y="277"/>
                    <a:pt x="50" y="273"/>
                  </a:cubicBezTo>
                  <a:cubicBezTo>
                    <a:pt x="47" y="273"/>
                    <a:pt x="46" y="274"/>
                    <a:pt x="44" y="274"/>
                  </a:cubicBezTo>
                  <a:cubicBezTo>
                    <a:pt x="33" y="285"/>
                    <a:pt x="21" y="297"/>
                    <a:pt x="10" y="309"/>
                  </a:cubicBezTo>
                  <a:cubicBezTo>
                    <a:pt x="9" y="310"/>
                    <a:pt x="9" y="309"/>
                    <a:pt x="8" y="309"/>
                  </a:cubicBezTo>
                  <a:cubicBezTo>
                    <a:pt x="8" y="310"/>
                    <a:pt x="8" y="310"/>
                    <a:pt x="8" y="311"/>
                  </a:cubicBezTo>
                  <a:cubicBezTo>
                    <a:pt x="13" y="311"/>
                    <a:pt x="15" y="310"/>
                    <a:pt x="20" y="311"/>
                  </a:cubicBezTo>
                  <a:cubicBezTo>
                    <a:pt x="25" y="307"/>
                    <a:pt x="27" y="303"/>
                    <a:pt x="32" y="300"/>
                  </a:cubicBezTo>
                  <a:cubicBezTo>
                    <a:pt x="32" y="299"/>
                    <a:pt x="32" y="299"/>
                    <a:pt x="32" y="298"/>
                  </a:cubicBezTo>
                  <a:cubicBezTo>
                    <a:pt x="34" y="298"/>
                    <a:pt x="34" y="296"/>
                    <a:pt x="36" y="296"/>
                  </a:cubicBezTo>
                  <a:cubicBezTo>
                    <a:pt x="37" y="293"/>
                    <a:pt x="39" y="291"/>
                    <a:pt x="41" y="291"/>
                  </a:cubicBezTo>
                  <a:cubicBezTo>
                    <a:pt x="41" y="290"/>
                    <a:pt x="41" y="290"/>
                    <a:pt x="41" y="289"/>
                  </a:cubicBezTo>
                  <a:cubicBezTo>
                    <a:pt x="47" y="284"/>
                    <a:pt x="53" y="279"/>
                    <a:pt x="58" y="273"/>
                  </a:cubicBezTo>
                  <a:cubicBezTo>
                    <a:pt x="56" y="273"/>
                    <a:pt x="54" y="273"/>
                    <a:pt x="53" y="272"/>
                  </a:cubicBezTo>
                  <a:close/>
                  <a:moveTo>
                    <a:pt x="5" y="135"/>
                  </a:moveTo>
                  <a:cubicBezTo>
                    <a:pt x="12" y="132"/>
                    <a:pt x="19" y="125"/>
                    <a:pt x="24" y="121"/>
                  </a:cubicBezTo>
                  <a:cubicBezTo>
                    <a:pt x="24" y="121"/>
                    <a:pt x="23" y="121"/>
                    <a:pt x="23" y="121"/>
                  </a:cubicBezTo>
                  <a:cubicBezTo>
                    <a:pt x="28" y="119"/>
                    <a:pt x="30" y="116"/>
                    <a:pt x="34" y="114"/>
                  </a:cubicBezTo>
                  <a:cubicBezTo>
                    <a:pt x="38" y="109"/>
                    <a:pt x="45" y="107"/>
                    <a:pt x="49" y="102"/>
                  </a:cubicBezTo>
                  <a:cubicBezTo>
                    <a:pt x="47" y="101"/>
                    <a:pt x="45" y="102"/>
                    <a:pt x="43" y="102"/>
                  </a:cubicBezTo>
                  <a:cubicBezTo>
                    <a:pt x="41" y="102"/>
                    <a:pt x="42" y="102"/>
                    <a:pt x="41" y="103"/>
                  </a:cubicBezTo>
                  <a:cubicBezTo>
                    <a:pt x="38" y="105"/>
                    <a:pt x="35" y="106"/>
                    <a:pt x="32" y="108"/>
                  </a:cubicBezTo>
                  <a:cubicBezTo>
                    <a:pt x="32" y="108"/>
                    <a:pt x="32" y="109"/>
                    <a:pt x="32" y="109"/>
                  </a:cubicBezTo>
                  <a:cubicBezTo>
                    <a:pt x="29" y="110"/>
                    <a:pt x="28" y="113"/>
                    <a:pt x="25" y="113"/>
                  </a:cubicBezTo>
                  <a:cubicBezTo>
                    <a:pt x="25" y="114"/>
                    <a:pt x="25" y="115"/>
                    <a:pt x="24" y="115"/>
                  </a:cubicBezTo>
                  <a:cubicBezTo>
                    <a:pt x="21" y="116"/>
                    <a:pt x="20" y="119"/>
                    <a:pt x="17" y="120"/>
                  </a:cubicBezTo>
                  <a:cubicBezTo>
                    <a:pt x="17" y="121"/>
                    <a:pt x="17" y="121"/>
                    <a:pt x="16" y="122"/>
                  </a:cubicBezTo>
                  <a:cubicBezTo>
                    <a:pt x="14" y="122"/>
                    <a:pt x="14" y="125"/>
                    <a:pt x="12" y="125"/>
                  </a:cubicBezTo>
                  <a:cubicBezTo>
                    <a:pt x="10" y="129"/>
                    <a:pt x="1" y="130"/>
                    <a:pt x="4" y="137"/>
                  </a:cubicBezTo>
                  <a:cubicBezTo>
                    <a:pt x="4" y="137"/>
                    <a:pt x="4" y="135"/>
                    <a:pt x="5" y="135"/>
                  </a:cubicBezTo>
                  <a:close/>
                  <a:moveTo>
                    <a:pt x="40" y="44"/>
                  </a:moveTo>
                  <a:cubicBezTo>
                    <a:pt x="40" y="44"/>
                    <a:pt x="40" y="45"/>
                    <a:pt x="40" y="45"/>
                  </a:cubicBezTo>
                  <a:cubicBezTo>
                    <a:pt x="28" y="53"/>
                    <a:pt x="19" y="63"/>
                    <a:pt x="7" y="72"/>
                  </a:cubicBezTo>
                  <a:cubicBezTo>
                    <a:pt x="7" y="72"/>
                    <a:pt x="7" y="73"/>
                    <a:pt x="6" y="74"/>
                  </a:cubicBezTo>
                  <a:cubicBezTo>
                    <a:pt x="6" y="75"/>
                    <a:pt x="5" y="74"/>
                    <a:pt x="4" y="75"/>
                  </a:cubicBezTo>
                  <a:cubicBezTo>
                    <a:pt x="4" y="76"/>
                    <a:pt x="4" y="78"/>
                    <a:pt x="5" y="79"/>
                  </a:cubicBezTo>
                  <a:cubicBezTo>
                    <a:pt x="19" y="68"/>
                    <a:pt x="34" y="56"/>
                    <a:pt x="47" y="43"/>
                  </a:cubicBezTo>
                  <a:cubicBezTo>
                    <a:pt x="45" y="43"/>
                    <a:pt x="44" y="43"/>
                    <a:pt x="40" y="44"/>
                  </a:cubicBezTo>
                  <a:close/>
                  <a:moveTo>
                    <a:pt x="41" y="163"/>
                  </a:moveTo>
                  <a:cubicBezTo>
                    <a:pt x="28" y="162"/>
                    <a:pt x="15" y="165"/>
                    <a:pt x="4" y="165"/>
                  </a:cubicBezTo>
                  <a:cubicBezTo>
                    <a:pt x="5" y="178"/>
                    <a:pt x="4" y="186"/>
                    <a:pt x="5" y="199"/>
                  </a:cubicBezTo>
                  <a:cubicBezTo>
                    <a:pt x="13" y="200"/>
                    <a:pt x="19" y="198"/>
                    <a:pt x="24" y="198"/>
                  </a:cubicBezTo>
                  <a:cubicBezTo>
                    <a:pt x="28" y="198"/>
                    <a:pt x="31" y="197"/>
                    <a:pt x="34" y="197"/>
                  </a:cubicBezTo>
                  <a:cubicBezTo>
                    <a:pt x="37" y="197"/>
                    <a:pt x="40" y="197"/>
                    <a:pt x="43" y="197"/>
                  </a:cubicBezTo>
                  <a:cubicBezTo>
                    <a:pt x="45" y="186"/>
                    <a:pt x="42" y="173"/>
                    <a:pt x="41" y="163"/>
                  </a:cubicBezTo>
                  <a:close/>
                  <a:moveTo>
                    <a:pt x="24" y="334"/>
                  </a:moveTo>
                  <a:cubicBezTo>
                    <a:pt x="22" y="337"/>
                    <a:pt x="19" y="339"/>
                    <a:pt x="17" y="342"/>
                  </a:cubicBezTo>
                  <a:cubicBezTo>
                    <a:pt x="17" y="342"/>
                    <a:pt x="16" y="342"/>
                    <a:pt x="16" y="342"/>
                  </a:cubicBezTo>
                  <a:cubicBezTo>
                    <a:pt x="14" y="345"/>
                    <a:pt x="12" y="348"/>
                    <a:pt x="9" y="349"/>
                  </a:cubicBezTo>
                  <a:cubicBezTo>
                    <a:pt x="9" y="351"/>
                    <a:pt x="9" y="353"/>
                    <a:pt x="9" y="355"/>
                  </a:cubicBezTo>
                  <a:cubicBezTo>
                    <a:pt x="16" y="349"/>
                    <a:pt x="23" y="341"/>
                    <a:pt x="30" y="335"/>
                  </a:cubicBezTo>
                  <a:cubicBezTo>
                    <a:pt x="30" y="335"/>
                    <a:pt x="32" y="335"/>
                    <a:pt x="31" y="336"/>
                  </a:cubicBezTo>
                  <a:cubicBezTo>
                    <a:pt x="24" y="343"/>
                    <a:pt x="15" y="349"/>
                    <a:pt x="9" y="359"/>
                  </a:cubicBezTo>
                  <a:cubicBezTo>
                    <a:pt x="9" y="360"/>
                    <a:pt x="9" y="361"/>
                    <a:pt x="9" y="362"/>
                  </a:cubicBezTo>
                  <a:cubicBezTo>
                    <a:pt x="10" y="362"/>
                    <a:pt x="10" y="361"/>
                    <a:pt x="11" y="361"/>
                  </a:cubicBezTo>
                  <a:cubicBezTo>
                    <a:pt x="11" y="361"/>
                    <a:pt x="11" y="360"/>
                    <a:pt x="11" y="360"/>
                  </a:cubicBezTo>
                  <a:cubicBezTo>
                    <a:pt x="13" y="357"/>
                    <a:pt x="17" y="355"/>
                    <a:pt x="20" y="352"/>
                  </a:cubicBezTo>
                  <a:cubicBezTo>
                    <a:pt x="24" y="349"/>
                    <a:pt x="29" y="345"/>
                    <a:pt x="33" y="341"/>
                  </a:cubicBezTo>
                  <a:cubicBezTo>
                    <a:pt x="35" y="339"/>
                    <a:pt x="36" y="335"/>
                    <a:pt x="39" y="336"/>
                  </a:cubicBezTo>
                  <a:cubicBezTo>
                    <a:pt x="39" y="336"/>
                    <a:pt x="40" y="336"/>
                    <a:pt x="39" y="337"/>
                  </a:cubicBezTo>
                  <a:cubicBezTo>
                    <a:pt x="36" y="339"/>
                    <a:pt x="31" y="343"/>
                    <a:pt x="28" y="347"/>
                  </a:cubicBezTo>
                  <a:cubicBezTo>
                    <a:pt x="27" y="348"/>
                    <a:pt x="24" y="351"/>
                    <a:pt x="23" y="351"/>
                  </a:cubicBezTo>
                  <a:cubicBezTo>
                    <a:pt x="19" y="356"/>
                    <a:pt x="11" y="359"/>
                    <a:pt x="10" y="368"/>
                  </a:cubicBezTo>
                  <a:cubicBezTo>
                    <a:pt x="11" y="367"/>
                    <a:pt x="13" y="365"/>
                    <a:pt x="14" y="364"/>
                  </a:cubicBezTo>
                  <a:cubicBezTo>
                    <a:pt x="24" y="353"/>
                    <a:pt x="35" y="343"/>
                    <a:pt x="45" y="333"/>
                  </a:cubicBezTo>
                  <a:cubicBezTo>
                    <a:pt x="45" y="333"/>
                    <a:pt x="46" y="333"/>
                    <a:pt x="46" y="332"/>
                  </a:cubicBezTo>
                  <a:cubicBezTo>
                    <a:pt x="40" y="334"/>
                    <a:pt x="30" y="332"/>
                    <a:pt x="24" y="334"/>
                  </a:cubicBezTo>
                  <a:close/>
                  <a:moveTo>
                    <a:pt x="20" y="54"/>
                  </a:moveTo>
                  <a:cubicBezTo>
                    <a:pt x="18" y="57"/>
                    <a:pt x="13" y="61"/>
                    <a:pt x="9" y="64"/>
                  </a:cubicBezTo>
                  <a:cubicBezTo>
                    <a:pt x="7" y="66"/>
                    <a:pt x="6" y="68"/>
                    <a:pt x="4" y="69"/>
                  </a:cubicBezTo>
                  <a:cubicBezTo>
                    <a:pt x="4" y="70"/>
                    <a:pt x="4" y="71"/>
                    <a:pt x="4" y="72"/>
                  </a:cubicBezTo>
                  <a:cubicBezTo>
                    <a:pt x="16" y="65"/>
                    <a:pt x="27" y="53"/>
                    <a:pt x="38" y="44"/>
                  </a:cubicBezTo>
                  <a:cubicBezTo>
                    <a:pt x="28" y="43"/>
                    <a:pt x="26" y="51"/>
                    <a:pt x="20" y="54"/>
                  </a:cubicBezTo>
                  <a:close/>
                  <a:moveTo>
                    <a:pt x="24" y="293"/>
                  </a:moveTo>
                  <a:cubicBezTo>
                    <a:pt x="24" y="293"/>
                    <a:pt x="24" y="293"/>
                    <a:pt x="25" y="293"/>
                  </a:cubicBezTo>
                  <a:cubicBezTo>
                    <a:pt x="29" y="286"/>
                    <a:pt x="38" y="281"/>
                    <a:pt x="43" y="273"/>
                  </a:cubicBezTo>
                  <a:cubicBezTo>
                    <a:pt x="35" y="273"/>
                    <a:pt x="28" y="274"/>
                    <a:pt x="20" y="274"/>
                  </a:cubicBezTo>
                  <a:cubicBezTo>
                    <a:pt x="19" y="275"/>
                    <a:pt x="17" y="277"/>
                    <a:pt x="16" y="278"/>
                  </a:cubicBezTo>
                  <a:cubicBezTo>
                    <a:pt x="14" y="280"/>
                    <a:pt x="12" y="283"/>
                    <a:pt x="10" y="285"/>
                  </a:cubicBezTo>
                  <a:cubicBezTo>
                    <a:pt x="9" y="287"/>
                    <a:pt x="7" y="288"/>
                    <a:pt x="9" y="291"/>
                  </a:cubicBezTo>
                  <a:cubicBezTo>
                    <a:pt x="10" y="291"/>
                    <a:pt x="10" y="290"/>
                    <a:pt x="11" y="290"/>
                  </a:cubicBezTo>
                  <a:cubicBezTo>
                    <a:pt x="11" y="289"/>
                    <a:pt x="11" y="289"/>
                    <a:pt x="11" y="289"/>
                  </a:cubicBezTo>
                  <a:cubicBezTo>
                    <a:pt x="16" y="284"/>
                    <a:pt x="21" y="279"/>
                    <a:pt x="25" y="275"/>
                  </a:cubicBezTo>
                  <a:cubicBezTo>
                    <a:pt x="26" y="275"/>
                    <a:pt x="27" y="275"/>
                    <a:pt x="27" y="276"/>
                  </a:cubicBezTo>
                  <a:cubicBezTo>
                    <a:pt x="25" y="277"/>
                    <a:pt x="24" y="278"/>
                    <a:pt x="22" y="279"/>
                  </a:cubicBezTo>
                  <a:cubicBezTo>
                    <a:pt x="22" y="279"/>
                    <a:pt x="22" y="280"/>
                    <a:pt x="22" y="281"/>
                  </a:cubicBezTo>
                  <a:cubicBezTo>
                    <a:pt x="19" y="281"/>
                    <a:pt x="19" y="284"/>
                    <a:pt x="17" y="284"/>
                  </a:cubicBezTo>
                  <a:cubicBezTo>
                    <a:pt x="16" y="287"/>
                    <a:pt x="14" y="288"/>
                    <a:pt x="12" y="289"/>
                  </a:cubicBezTo>
                  <a:cubicBezTo>
                    <a:pt x="12" y="292"/>
                    <a:pt x="9" y="292"/>
                    <a:pt x="9" y="294"/>
                  </a:cubicBezTo>
                  <a:cubicBezTo>
                    <a:pt x="8" y="298"/>
                    <a:pt x="9" y="303"/>
                    <a:pt x="8" y="308"/>
                  </a:cubicBezTo>
                  <a:cubicBezTo>
                    <a:pt x="14" y="304"/>
                    <a:pt x="19" y="298"/>
                    <a:pt x="24" y="293"/>
                  </a:cubicBezTo>
                  <a:close/>
                  <a:moveTo>
                    <a:pt x="27" y="106"/>
                  </a:moveTo>
                  <a:cubicBezTo>
                    <a:pt x="27" y="106"/>
                    <a:pt x="26" y="106"/>
                    <a:pt x="26" y="106"/>
                  </a:cubicBezTo>
                  <a:cubicBezTo>
                    <a:pt x="25" y="108"/>
                    <a:pt x="23" y="108"/>
                    <a:pt x="22" y="110"/>
                  </a:cubicBezTo>
                  <a:cubicBezTo>
                    <a:pt x="19" y="109"/>
                    <a:pt x="19" y="113"/>
                    <a:pt x="17" y="113"/>
                  </a:cubicBezTo>
                  <a:cubicBezTo>
                    <a:pt x="15" y="116"/>
                    <a:pt x="12" y="116"/>
                    <a:pt x="11" y="119"/>
                  </a:cubicBezTo>
                  <a:cubicBezTo>
                    <a:pt x="11" y="119"/>
                    <a:pt x="10" y="118"/>
                    <a:pt x="10" y="118"/>
                  </a:cubicBezTo>
                  <a:cubicBezTo>
                    <a:pt x="8" y="122"/>
                    <a:pt x="4" y="123"/>
                    <a:pt x="3" y="127"/>
                  </a:cubicBezTo>
                  <a:cubicBezTo>
                    <a:pt x="3" y="128"/>
                    <a:pt x="3" y="129"/>
                    <a:pt x="3" y="130"/>
                  </a:cubicBezTo>
                  <a:cubicBezTo>
                    <a:pt x="8" y="128"/>
                    <a:pt x="11" y="123"/>
                    <a:pt x="15" y="122"/>
                  </a:cubicBezTo>
                  <a:cubicBezTo>
                    <a:pt x="16" y="120"/>
                    <a:pt x="18" y="118"/>
                    <a:pt x="20" y="118"/>
                  </a:cubicBezTo>
                  <a:cubicBezTo>
                    <a:pt x="20" y="117"/>
                    <a:pt x="21" y="117"/>
                    <a:pt x="21" y="116"/>
                  </a:cubicBezTo>
                  <a:cubicBezTo>
                    <a:pt x="27" y="112"/>
                    <a:pt x="32" y="107"/>
                    <a:pt x="38" y="103"/>
                  </a:cubicBezTo>
                  <a:cubicBezTo>
                    <a:pt x="38" y="102"/>
                    <a:pt x="38" y="102"/>
                    <a:pt x="38" y="102"/>
                  </a:cubicBezTo>
                  <a:cubicBezTo>
                    <a:pt x="32" y="101"/>
                    <a:pt x="30" y="104"/>
                    <a:pt x="27" y="106"/>
                  </a:cubicBezTo>
                  <a:close/>
                  <a:moveTo>
                    <a:pt x="27" y="44"/>
                  </a:moveTo>
                  <a:cubicBezTo>
                    <a:pt x="28" y="45"/>
                    <a:pt x="27" y="46"/>
                    <a:pt x="27" y="46"/>
                  </a:cubicBezTo>
                  <a:cubicBezTo>
                    <a:pt x="28" y="45"/>
                    <a:pt x="29" y="45"/>
                    <a:pt x="30" y="44"/>
                  </a:cubicBezTo>
                  <a:cubicBezTo>
                    <a:pt x="29" y="44"/>
                    <a:pt x="28" y="45"/>
                    <a:pt x="27" y="44"/>
                  </a:cubicBezTo>
                  <a:close/>
                  <a:moveTo>
                    <a:pt x="22" y="103"/>
                  </a:moveTo>
                  <a:cubicBezTo>
                    <a:pt x="22" y="103"/>
                    <a:pt x="22" y="103"/>
                    <a:pt x="22" y="104"/>
                  </a:cubicBezTo>
                  <a:cubicBezTo>
                    <a:pt x="19" y="106"/>
                    <a:pt x="16" y="108"/>
                    <a:pt x="13" y="110"/>
                  </a:cubicBezTo>
                  <a:cubicBezTo>
                    <a:pt x="13" y="110"/>
                    <a:pt x="12" y="110"/>
                    <a:pt x="12" y="110"/>
                  </a:cubicBezTo>
                  <a:cubicBezTo>
                    <a:pt x="11" y="112"/>
                    <a:pt x="10" y="114"/>
                    <a:pt x="8" y="113"/>
                  </a:cubicBezTo>
                  <a:cubicBezTo>
                    <a:pt x="7" y="117"/>
                    <a:pt x="1" y="118"/>
                    <a:pt x="3" y="124"/>
                  </a:cubicBezTo>
                  <a:cubicBezTo>
                    <a:pt x="12" y="116"/>
                    <a:pt x="21" y="109"/>
                    <a:pt x="30" y="102"/>
                  </a:cubicBezTo>
                  <a:cubicBezTo>
                    <a:pt x="27" y="102"/>
                    <a:pt x="24" y="102"/>
                    <a:pt x="22" y="103"/>
                  </a:cubicBezTo>
                  <a:close/>
                  <a:moveTo>
                    <a:pt x="5" y="65"/>
                  </a:moveTo>
                  <a:cubicBezTo>
                    <a:pt x="5" y="66"/>
                    <a:pt x="6" y="64"/>
                    <a:pt x="7" y="64"/>
                  </a:cubicBezTo>
                  <a:cubicBezTo>
                    <a:pt x="13" y="59"/>
                    <a:pt x="20" y="54"/>
                    <a:pt x="25" y="48"/>
                  </a:cubicBezTo>
                  <a:cubicBezTo>
                    <a:pt x="17" y="52"/>
                    <a:pt x="11" y="58"/>
                    <a:pt x="5" y="65"/>
                  </a:cubicBezTo>
                  <a:close/>
                  <a:moveTo>
                    <a:pt x="14" y="45"/>
                  </a:moveTo>
                  <a:cubicBezTo>
                    <a:pt x="11" y="48"/>
                    <a:pt x="6" y="50"/>
                    <a:pt x="3" y="54"/>
                  </a:cubicBezTo>
                  <a:cubicBezTo>
                    <a:pt x="4" y="55"/>
                    <a:pt x="3" y="56"/>
                    <a:pt x="4" y="57"/>
                  </a:cubicBezTo>
                  <a:cubicBezTo>
                    <a:pt x="7" y="54"/>
                    <a:pt x="11" y="51"/>
                    <a:pt x="14" y="48"/>
                  </a:cubicBezTo>
                  <a:cubicBezTo>
                    <a:pt x="16" y="47"/>
                    <a:pt x="18" y="44"/>
                    <a:pt x="19" y="46"/>
                  </a:cubicBezTo>
                  <a:cubicBezTo>
                    <a:pt x="16" y="50"/>
                    <a:pt x="8" y="54"/>
                    <a:pt x="4" y="59"/>
                  </a:cubicBezTo>
                  <a:cubicBezTo>
                    <a:pt x="3" y="60"/>
                    <a:pt x="3" y="62"/>
                    <a:pt x="4" y="63"/>
                  </a:cubicBezTo>
                  <a:cubicBezTo>
                    <a:pt x="11" y="57"/>
                    <a:pt x="17" y="51"/>
                    <a:pt x="25" y="45"/>
                  </a:cubicBezTo>
                  <a:cubicBezTo>
                    <a:pt x="21" y="45"/>
                    <a:pt x="18" y="44"/>
                    <a:pt x="14" y="45"/>
                  </a:cubicBezTo>
                  <a:close/>
                  <a:moveTo>
                    <a:pt x="11" y="106"/>
                  </a:moveTo>
                  <a:cubicBezTo>
                    <a:pt x="10" y="106"/>
                    <a:pt x="10" y="106"/>
                    <a:pt x="9" y="106"/>
                  </a:cubicBezTo>
                  <a:cubicBezTo>
                    <a:pt x="8" y="110"/>
                    <a:pt x="1" y="111"/>
                    <a:pt x="3" y="118"/>
                  </a:cubicBezTo>
                  <a:cubicBezTo>
                    <a:pt x="8" y="112"/>
                    <a:pt x="15" y="107"/>
                    <a:pt x="22" y="102"/>
                  </a:cubicBezTo>
                  <a:cubicBezTo>
                    <a:pt x="18" y="103"/>
                    <a:pt x="12" y="103"/>
                    <a:pt x="11" y="106"/>
                  </a:cubicBezTo>
                  <a:close/>
                  <a:moveTo>
                    <a:pt x="17" y="222"/>
                  </a:moveTo>
                  <a:cubicBezTo>
                    <a:pt x="14" y="226"/>
                    <a:pt x="7" y="228"/>
                    <a:pt x="7" y="234"/>
                  </a:cubicBezTo>
                  <a:cubicBezTo>
                    <a:pt x="11" y="229"/>
                    <a:pt x="16" y="226"/>
                    <a:pt x="20" y="221"/>
                  </a:cubicBezTo>
                  <a:cubicBezTo>
                    <a:pt x="19" y="221"/>
                    <a:pt x="18" y="222"/>
                    <a:pt x="17" y="222"/>
                  </a:cubicBezTo>
                  <a:close/>
                  <a:moveTo>
                    <a:pt x="9" y="342"/>
                  </a:moveTo>
                  <a:cubicBezTo>
                    <a:pt x="9" y="344"/>
                    <a:pt x="9" y="346"/>
                    <a:pt x="9" y="347"/>
                  </a:cubicBezTo>
                  <a:cubicBezTo>
                    <a:pt x="13" y="343"/>
                    <a:pt x="17" y="339"/>
                    <a:pt x="21" y="334"/>
                  </a:cubicBezTo>
                  <a:cubicBezTo>
                    <a:pt x="15" y="335"/>
                    <a:pt x="13" y="339"/>
                    <a:pt x="9" y="342"/>
                  </a:cubicBezTo>
                  <a:close/>
                  <a:moveTo>
                    <a:pt x="3" y="45"/>
                  </a:moveTo>
                  <a:cubicBezTo>
                    <a:pt x="2" y="47"/>
                    <a:pt x="3" y="49"/>
                    <a:pt x="3" y="51"/>
                  </a:cubicBezTo>
                  <a:cubicBezTo>
                    <a:pt x="6" y="49"/>
                    <a:pt x="9" y="47"/>
                    <a:pt x="12" y="45"/>
                  </a:cubicBezTo>
                  <a:cubicBezTo>
                    <a:pt x="9" y="44"/>
                    <a:pt x="6" y="45"/>
                    <a:pt x="3" y="45"/>
                  </a:cubicBezTo>
                  <a:close/>
                  <a:moveTo>
                    <a:pt x="7" y="222"/>
                  </a:moveTo>
                  <a:cubicBezTo>
                    <a:pt x="7" y="224"/>
                    <a:pt x="7" y="227"/>
                    <a:pt x="8" y="228"/>
                  </a:cubicBezTo>
                  <a:cubicBezTo>
                    <a:pt x="10" y="226"/>
                    <a:pt x="13" y="224"/>
                    <a:pt x="15" y="221"/>
                  </a:cubicBezTo>
                  <a:cubicBezTo>
                    <a:pt x="13" y="221"/>
                    <a:pt x="10" y="222"/>
                    <a:pt x="7" y="222"/>
                  </a:cubicBezTo>
                  <a:close/>
                  <a:moveTo>
                    <a:pt x="8" y="274"/>
                  </a:moveTo>
                  <a:cubicBezTo>
                    <a:pt x="9" y="278"/>
                    <a:pt x="7" y="281"/>
                    <a:pt x="9" y="284"/>
                  </a:cubicBezTo>
                  <a:cubicBezTo>
                    <a:pt x="11" y="281"/>
                    <a:pt x="14" y="278"/>
                    <a:pt x="17" y="275"/>
                  </a:cubicBezTo>
                  <a:cubicBezTo>
                    <a:pt x="14" y="274"/>
                    <a:pt x="11" y="276"/>
                    <a:pt x="8" y="274"/>
                  </a:cubicBezTo>
                  <a:close/>
                  <a:moveTo>
                    <a:pt x="4" y="104"/>
                  </a:moveTo>
                  <a:cubicBezTo>
                    <a:pt x="4" y="105"/>
                    <a:pt x="4" y="108"/>
                    <a:pt x="4" y="110"/>
                  </a:cubicBezTo>
                  <a:cubicBezTo>
                    <a:pt x="6" y="108"/>
                    <a:pt x="9" y="106"/>
                    <a:pt x="11" y="104"/>
                  </a:cubicBezTo>
                  <a:cubicBezTo>
                    <a:pt x="8" y="104"/>
                    <a:pt x="6" y="104"/>
                    <a:pt x="4" y="104"/>
                  </a:cubicBezTo>
                  <a:close/>
                  <a:moveTo>
                    <a:pt x="9" y="336"/>
                  </a:moveTo>
                  <a:cubicBezTo>
                    <a:pt x="9" y="337"/>
                    <a:pt x="8" y="339"/>
                    <a:pt x="9" y="340"/>
                  </a:cubicBezTo>
                  <a:cubicBezTo>
                    <a:pt x="11" y="339"/>
                    <a:pt x="13" y="337"/>
                    <a:pt x="14" y="335"/>
                  </a:cubicBezTo>
                  <a:cubicBezTo>
                    <a:pt x="13" y="335"/>
                    <a:pt x="10" y="336"/>
                    <a:pt x="9" y="33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0" name="Freeform 110"/>
            <p:cNvSpPr/>
            <p:nvPr/>
          </p:nvSpPr>
          <p:spPr bwMode="auto">
            <a:xfrm>
              <a:off x="7750176" y="2328863"/>
              <a:ext cx="225425" cy="168275"/>
            </a:xfrm>
            <a:custGeom>
              <a:avLst/>
              <a:gdLst>
                <a:gd name="T0" fmla="*/ 22 w 24"/>
                <a:gd name="T1" fmla="*/ 2 h 18"/>
                <a:gd name="T2" fmla="*/ 24 w 24"/>
                <a:gd name="T3" fmla="*/ 0 h 18"/>
                <a:gd name="T4" fmla="*/ 13 w 24"/>
                <a:gd name="T5" fmla="*/ 10 h 18"/>
                <a:gd name="T6" fmla="*/ 12 w 24"/>
                <a:gd name="T7" fmla="*/ 9 h 18"/>
                <a:gd name="T8" fmla="*/ 5 w 24"/>
                <a:gd name="T9" fmla="*/ 15 h 18"/>
                <a:gd name="T10" fmla="*/ 5 w 24"/>
                <a:gd name="T11" fmla="*/ 16 h 18"/>
                <a:gd name="T12" fmla="*/ 1 w 24"/>
                <a:gd name="T13" fmla="*/ 17 h 18"/>
                <a:gd name="T14" fmla="*/ 4 w 24"/>
                <a:gd name="T15" fmla="*/ 12 h 18"/>
                <a:gd name="T16" fmla="*/ 21 w 24"/>
                <a:gd name="T17" fmla="*/ 2 h 18"/>
                <a:gd name="T18" fmla="*/ 21 w 24"/>
                <a:gd name="T19" fmla="*/ 2 h 18"/>
                <a:gd name="T20" fmla="*/ 22 w 24"/>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18">
                  <a:moveTo>
                    <a:pt x="22" y="2"/>
                  </a:moveTo>
                  <a:cubicBezTo>
                    <a:pt x="21" y="1"/>
                    <a:pt x="23" y="0"/>
                    <a:pt x="24" y="0"/>
                  </a:cubicBezTo>
                  <a:cubicBezTo>
                    <a:pt x="21" y="4"/>
                    <a:pt x="15" y="5"/>
                    <a:pt x="13" y="10"/>
                  </a:cubicBezTo>
                  <a:cubicBezTo>
                    <a:pt x="12" y="10"/>
                    <a:pt x="12" y="9"/>
                    <a:pt x="12" y="9"/>
                  </a:cubicBezTo>
                  <a:cubicBezTo>
                    <a:pt x="10" y="12"/>
                    <a:pt x="8" y="14"/>
                    <a:pt x="5" y="15"/>
                  </a:cubicBezTo>
                  <a:cubicBezTo>
                    <a:pt x="5" y="15"/>
                    <a:pt x="5" y="16"/>
                    <a:pt x="5" y="16"/>
                  </a:cubicBezTo>
                  <a:cubicBezTo>
                    <a:pt x="4" y="17"/>
                    <a:pt x="3" y="18"/>
                    <a:pt x="1" y="17"/>
                  </a:cubicBezTo>
                  <a:cubicBezTo>
                    <a:pt x="0" y="14"/>
                    <a:pt x="4" y="15"/>
                    <a:pt x="4" y="12"/>
                  </a:cubicBezTo>
                  <a:cubicBezTo>
                    <a:pt x="11" y="11"/>
                    <a:pt x="15" y="4"/>
                    <a:pt x="21" y="2"/>
                  </a:cubicBezTo>
                  <a:cubicBezTo>
                    <a:pt x="21" y="2"/>
                    <a:pt x="21" y="2"/>
                    <a:pt x="21" y="2"/>
                  </a:cubicBezTo>
                  <a:cubicBezTo>
                    <a:pt x="22" y="2"/>
                    <a:pt x="22" y="2"/>
                    <a:pt x="22" y="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sp>
        <p:nvSpPr>
          <p:cNvPr id="21" name="TextBox 35"/>
          <p:cNvSpPr txBox="1"/>
          <p:nvPr/>
        </p:nvSpPr>
        <p:spPr>
          <a:xfrm>
            <a:off x="5945357" y="2275374"/>
            <a:ext cx="4182924" cy="738664"/>
          </a:xfrm>
          <a:prstGeom prst="rect">
            <a:avLst/>
          </a:prstGeom>
          <a:noFill/>
        </p:spPr>
        <p:txBody>
          <a:bodyPr wrap="square" rtlCol="0">
            <a:spAutoFit/>
          </a:bodyPr>
          <a:lstStyle/>
          <a:p>
            <a:pPr algn="just">
              <a:lnSpc>
                <a:spcPct val="150000"/>
              </a:lnSpc>
            </a:pP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22" name="文本框 21"/>
          <p:cNvSpPr txBox="1"/>
          <p:nvPr/>
        </p:nvSpPr>
        <p:spPr>
          <a:xfrm>
            <a:off x="5223848" y="2275374"/>
            <a:ext cx="657642" cy="461665"/>
          </a:xfrm>
          <a:prstGeom prst="rect">
            <a:avLst/>
          </a:prstGeom>
          <a:noFill/>
        </p:spPr>
        <p:txBody>
          <a:bodyPr wrap="square" rtlCol="0">
            <a:spAutoFit/>
          </a:bodyPr>
          <a:lstStyle/>
          <a:p>
            <a:r>
              <a:rPr lang="en-US" altLang="zh-CN" sz="2400" dirty="0">
                <a:solidFill>
                  <a:schemeClr val="tx1">
                    <a:lumMod val="65000"/>
                    <a:lumOff val="35000"/>
                  </a:schemeClr>
                </a:solidFill>
                <a:latin typeface="Calibri" panose="020F0502020204030204"/>
                <a:ea typeface="宋体" panose="02010600030101010101" pitchFamily="2" charset="-122"/>
              </a:rPr>
              <a:t>01</a:t>
            </a:r>
            <a:endParaRPr lang="zh-CN" altLang="en-US" sz="2400" dirty="0">
              <a:solidFill>
                <a:schemeClr val="tx1">
                  <a:lumMod val="65000"/>
                  <a:lumOff val="35000"/>
                </a:schemeClr>
              </a:solidFill>
              <a:latin typeface="Calibri" panose="020F0502020204030204"/>
              <a:ea typeface="宋体" panose="02010600030101010101" pitchFamily="2" charset="-122"/>
            </a:endParaRPr>
          </a:p>
        </p:txBody>
      </p:sp>
      <p:cxnSp>
        <p:nvCxnSpPr>
          <p:cNvPr id="23" name="直接连接符 22"/>
          <p:cNvCxnSpPr/>
          <p:nvPr/>
        </p:nvCxnSpPr>
        <p:spPr>
          <a:xfrm>
            <a:off x="5769095" y="2320666"/>
            <a:ext cx="6604" cy="305058"/>
          </a:xfrm>
          <a:prstGeom prst="line">
            <a:avLst/>
          </a:prstGeom>
          <a:solidFill>
            <a:srgbClr val="070606"/>
          </a:solidFill>
          <a:ln w="15875">
            <a:solidFill>
              <a:srgbClr val="352108"/>
            </a:solidFill>
            <a:round/>
          </a:ln>
        </p:spPr>
      </p:cxnSp>
      <p:sp>
        <p:nvSpPr>
          <p:cNvPr id="24" name="TextBox 35"/>
          <p:cNvSpPr txBox="1"/>
          <p:nvPr/>
        </p:nvSpPr>
        <p:spPr>
          <a:xfrm>
            <a:off x="5945357" y="2840553"/>
            <a:ext cx="4182924" cy="738664"/>
          </a:xfrm>
          <a:prstGeom prst="rect">
            <a:avLst/>
          </a:prstGeom>
          <a:noFill/>
        </p:spPr>
        <p:txBody>
          <a:bodyPr wrap="square" rtlCol="0">
            <a:spAutoFit/>
          </a:bodyPr>
          <a:lstStyle/>
          <a:p>
            <a:pPr algn="just">
              <a:lnSpc>
                <a:spcPct val="150000"/>
              </a:lnSpc>
            </a:pP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25" name="文本框 24"/>
          <p:cNvSpPr txBox="1"/>
          <p:nvPr/>
        </p:nvSpPr>
        <p:spPr>
          <a:xfrm>
            <a:off x="5223848" y="2840553"/>
            <a:ext cx="657642" cy="461665"/>
          </a:xfrm>
          <a:prstGeom prst="rect">
            <a:avLst/>
          </a:prstGeom>
          <a:noFill/>
        </p:spPr>
        <p:txBody>
          <a:bodyPr wrap="square" rtlCol="0">
            <a:spAutoFit/>
          </a:bodyPr>
          <a:lstStyle/>
          <a:p>
            <a:r>
              <a:rPr lang="en-US" altLang="zh-CN" sz="2400" dirty="0">
                <a:solidFill>
                  <a:schemeClr val="tx1">
                    <a:lumMod val="65000"/>
                    <a:lumOff val="35000"/>
                  </a:schemeClr>
                </a:solidFill>
                <a:latin typeface="Calibri" panose="020F0502020204030204"/>
                <a:ea typeface="宋体" panose="02010600030101010101" pitchFamily="2" charset="-122"/>
              </a:rPr>
              <a:t>02</a:t>
            </a:r>
            <a:endParaRPr lang="zh-CN" altLang="en-US" sz="2400" dirty="0">
              <a:solidFill>
                <a:schemeClr val="tx1">
                  <a:lumMod val="65000"/>
                  <a:lumOff val="35000"/>
                </a:schemeClr>
              </a:solidFill>
              <a:latin typeface="Calibri" panose="020F0502020204030204"/>
              <a:ea typeface="宋体" panose="02010600030101010101" pitchFamily="2" charset="-122"/>
            </a:endParaRPr>
          </a:p>
        </p:txBody>
      </p:sp>
      <p:cxnSp>
        <p:nvCxnSpPr>
          <p:cNvPr id="26" name="直接连接符 25"/>
          <p:cNvCxnSpPr/>
          <p:nvPr/>
        </p:nvCxnSpPr>
        <p:spPr>
          <a:xfrm>
            <a:off x="5769095" y="2885845"/>
            <a:ext cx="6604" cy="305058"/>
          </a:xfrm>
          <a:prstGeom prst="line">
            <a:avLst/>
          </a:prstGeom>
          <a:solidFill>
            <a:srgbClr val="070606"/>
          </a:solidFill>
          <a:ln w="15875">
            <a:solidFill>
              <a:srgbClr val="352108"/>
            </a:solidFill>
            <a:round/>
          </a:ln>
        </p:spPr>
      </p:cxnSp>
      <p:sp>
        <p:nvSpPr>
          <p:cNvPr id="27" name="TextBox 35"/>
          <p:cNvSpPr txBox="1"/>
          <p:nvPr/>
        </p:nvSpPr>
        <p:spPr>
          <a:xfrm>
            <a:off x="5945357" y="3409411"/>
            <a:ext cx="4182924" cy="738664"/>
          </a:xfrm>
          <a:prstGeom prst="rect">
            <a:avLst/>
          </a:prstGeom>
          <a:noFill/>
        </p:spPr>
        <p:txBody>
          <a:bodyPr wrap="square" rtlCol="0">
            <a:spAutoFit/>
          </a:bodyPr>
          <a:lstStyle/>
          <a:p>
            <a:pPr algn="just">
              <a:lnSpc>
                <a:spcPct val="150000"/>
              </a:lnSpc>
            </a:pP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28" name="文本框 27"/>
          <p:cNvSpPr txBox="1"/>
          <p:nvPr/>
        </p:nvSpPr>
        <p:spPr>
          <a:xfrm>
            <a:off x="5223848" y="3409411"/>
            <a:ext cx="657642" cy="461665"/>
          </a:xfrm>
          <a:prstGeom prst="rect">
            <a:avLst/>
          </a:prstGeom>
          <a:noFill/>
        </p:spPr>
        <p:txBody>
          <a:bodyPr wrap="square" rtlCol="0">
            <a:spAutoFit/>
          </a:bodyPr>
          <a:lstStyle/>
          <a:p>
            <a:r>
              <a:rPr lang="en-US" altLang="zh-CN" sz="2400" dirty="0">
                <a:solidFill>
                  <a:schemeClr val="tx1">
                    <a:lumMod val="65000"/>
                    <a:lumOff val="35000"/>
                  </a:schemeClr>
                </a:solidFill>
                <a:latin typeface="Calibri" panose="020F0502020204030204"/>
                <a:ea typeface="宋体" panose="02010600030101010101" pitchFamily="2" charset="-122"/>
              </a:rPr>
              <a:t>03</a:t>
            </a:r>
            <a:endParaRPr lang="zh-CN" altLang="en-US" sz="2400" dirty="0">
              <a:solidFill>
                <a:schemeClr val="tx1">
                  <a:lumMod val="65000"/>
                  <a:lumOff val="35000"/>
                </a:schemeClr>
              </a:solidFill>
              <a:latin typeface="Calibri" panose="020F0502020204030204"/>
              <a:ea typeface="宋体" panose="02010600030101010101" pitchFamily="2" charset="-122"/>
            </a:endParaRPr>
          </a:p>
        </p:txBody>
      </p:sp>
      <p:cxnSp>
        <p:nvCxnSpPr>
          <p:cNvPr id="29" name="直接连接符 28"/>
          <p:cNvCxnSpPr/>
          <p:nvPr/>
        </p:nvCxnSpPr>
        <p:spPr>
          <a:xfrm>
            <a:off x="5769095" y="3454703"/>
            <a:ext cx="6604" cy="305058"/>
          </a:xfrm>
          <a:prstGeom prst="line">
            <a:avLst/>
          </a:prstGeom>
          <a:solidFill>
            <a:srgbClr val="070606"/>
          </a:solidFill>
          <a:ln w="15875">
            <a:solidFill>
              <a:srgbClr val="352108"/>
            </a:solidFill>
            <a:round/>
          </a:ln>
        </p:spPr>
      </p:cxnSp>
      <p:sp>
        <p:nvSpPr>
          <p:cNvPr id="30" name="TextBox 35"/>
          <p:cNvSpPr txBox="1"/>
          <p:nvPr/>
        </p:nvSpPr>
        <p:spPr>
          <a:xfrm>
            <a:off x="5945357" y="3974590"/>
            <a:ext cx="4182924" cy="738664"/>
          </a:xfrm>
          <a:prstGeom prst="rect">
            <a:avLst/>
          </a:prstGeom>
          <a:noFill/>
        </p:spPr>
        <p:txBody>
          <a:bodyPr wrap="square" rtlCol="0">
            <a:spAutoFit/>
          </a:bodyPr>
          <a:lstStyle/>
          <a:p>
            <a:pPr algn="just">
              <a:lnSpc>
                <a:spcPct val="150000"/>
              </a:lnSpc>
            </a:pP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31" name="文本框 30"/>
          <p:cNvSpPr txBox="1"/>
          <p:nvPr/>
        </p:nvSpPr>
        <p:spPr>
          <a:xfrm>
            <a:off x="5223848" y="3974590"/>
            <a:ext cx="657642" cy="461665"/>
          </a:xfrm>
          <a:prstGeom prst="rect">
            <a:avLst/>
          </a:prstGeom>
          <a:noFill/>
        </p:spPr>
        <p:txBody>
          <a:bodyPr wrap="square" rtlCol="0">
            <a:spAutoFit/>
          </a:bodyPr>
          <a:lstStyle/>
          <a:p>
            <a:r>
              <a:rPr lang="en-US" altLang="zh-CN" sz="2400" dirty="0">
                <a:solidFill>
                  <a:schemeClr val="tx1">
                    <a:lumMod val="65000"/>
                    <a:lumOff val="35000"/>
                  </a:schemeClr>
                </a:solidFill>
                <a:latin typeface="Calibri" panose="020F0502020204030204"/>
                <a:ea typeface="宋体" panose="02010600030101010101" pitchFamily="2" charset="-122"/>
              </a:rPr>
              <a:t>04</a:t>
            </a:r>
            <a:endParaRPr lang="zh-CN" altLang="en-US" sz="2400" dirty="0">
              <a:solidFill>
                <a:schemeClr val="tx1">
                  <a:lumMod val="65000"/>
                  <a:lumOff val="35000"/>
                </a:schemeClr>
              </a:solidFill>
              <a:latin typeface="Calibri" panose="020F0502020204030204"/>
              <a:ea typeface="宋体" panose="02010600030101010101" pitchFamily="2" charset="-122"/>
            </a:endParaRPr>
          </a:p>
        </p:txBody>
      </p:sp>
      <p:cxnSp>
        <p:nvCxnSpPr>
          <p:cNvPr id="32" name="直接连接符 31"/>
          <p:cNvCxnSpPr/>
          <p:nvPr/>
        </p:nvCxnSpPr>
        <p:spPr>
          <a:xfrm>
            <a:off x="5769095" y="4019882"/>
            <a:ext cx="6604" cy="305058"/>
          </a:xfrm>
          <a:prstGeom prst="line">
            <a:avLst/>
          </a:prstGeom>
          <a:solidFill>
            <a:srgbClr val="070606"/>
          </a:solidFill>
          <a:ln w="15875">
            <a:solidFill>
              <a:srgbClr val="352108"/>
            </a:solidFill>
            <a:round/>
          </a:ln>
        </p:spPr>
      </p:cxnSp>
      <p:sp>
        <p:nvSpPr>
          <p:cNvPr id="33" name="TextBox 35"/>
          <p:cNvSpPr txBox="1"/>
          <p:nvPr/>
        </p:nvSpPr>
        <p:spPr>
          <a:xfrm>
            <a:off x="5945357" y="4525495"/>
            <a:ext cx="4182924" cy="738664"/>
          </a:xfrm>
          <a:prstGeom prst="rect">
            <a:avLst/>
          </a:prstGeom>
          <a:noFill/>
        </p:spPr>
        <p:txBody>
          <a:bodyPr wrap="square" rtlCol="0">
            <a:spAutoFit/>
          </a:bodyPr>
          <a:lstStyle/>
          <a:p>
            <a:pPr algn="just">
              <a:lnSpc>
                <a:spcPct val="150000"/>
              </a:lnSpc>
            </a:pP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34" name="文本框 33"/>
          <p:cNvSpPr txBox="1"/>
          <p:nvPr/>
        </p:nvSpPr>
        <p:spPr>
          <a:xfrm>
            <a:off x="5223848" y="4525495"/>
            <a:ext cx="657642" cy="461665"/>
          </a:xfrm>
          <a:prstGeom prst="rect">
            <a:avLst/>
          </a:prstGeom>
          <a:noFill/>
        </p:spPr>
        <p:txBody>
          <a:bodyPr wrap="square" rtlCol="0">
            <a:spAutoFit/>
          </a:bodyPr>
          <a:lstStyle/>
          <a:p>
            <a:r>
              <a:rPr lang="en-US" altLang="zh-CN" sz="2400" dirty="0">
                <a:solidFill>
                  <a:schemeClr val="tx1">
                    <a:lumMod val="65000"/>
                    <a:lumOff val="35000"/>
                  </a:schemeClr>
                </a:solidFill>
                <a:latin typeface="Calibri" panose="020F0502020204030204"/>
                <a:ea typeface="宋体" panose="02010600030101010101" pitchFamily="2" charset="-122"/>
              </a:rPr>
              <a:t>05</a:t>
            </a:r>
            <a:endParaRPr lang="zh-CN" altLang="en-US" sz="2400" dirty="0">
              <a:solidFill>
                <a:schemeClr val="tx1">
                  <a:lumMod val="65000"/>
                  <a:lumOff val="35000"/>
                </a:schemeClr>
              </a:solidFill>
              <a:latin typeface="Calibri" panose="020F0502020204030204"/>
              <a:ea typeface="宋体" panose="02010600030101010101" pitchFamily="2" charset="-122"/>
            </a:endParaRPr>
          </a:p>
        </p:txBody>
      </p:sp>
      <p:cxnSp>
        <p:nvCxnSpPr>
          <p:cNvPr id="35" name="直接连接符 34"/>
          <p:cNvCxnSpPr/>
          <p:nvPr/>
        </p:nvCxnSpPr>
        <p:spPr>
          <a:xfrm>
            <a:off x="5769095" y="4570787"/>
            <a:ext cx="6604" cy="305058"/>
          </a:xfrm>
          <a:prstGeom prst="line">
            <a:avLst/>
          </a:prstGeom>
          <a:solidFill>
            <a:srgbClr val="070606"/>
          </a:solidFill>
          <a:ln w="15875">
            <a:solidFill>
              <a:srgbClr val="352108"/>
            </a:solidFill>
            <a:round/>
          </a:ln>
        </p:spPr>
      </p:cxnSp>
      <p:sp>
        <p:nvSpPr>
          <p:cNvPr id="36" name="TextBox 35"/>
          <p:cNvSpPr txBox="1"/>
          <p:nvPr/>
        </p:nvSpPr>
        <p:spPr>
          <a:xfrm>
            <a:off x="5945357" y="5090674"/>
            <a:ext cx="4182924" cy="738664"/>
          </a:xfrm>
          <a:prstGeom prst="rect">
            <a:avLst/>
          </a:prstGeom>
          <a:noFill/>
        </p:spPr>
        <p:txBody>
          <a:bodyPr wrap="square" rtlCol="0">
            <a:spAutoFit/>
          </a:bodyPr>
          <a:lstStyle/>
          <a:p>
            <a:pPr algn="just">
              <a:lnSpc>
                <a:spcPct val="150000"/>
              </a:lnSpc>
            </a:pPr>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endParaRPr>
          </a:p>
        </p:txBody>
      </p:sp>
      <p:sp>
        <p:nvSpPr>
          <p:cNvPr id="37" name="文本框 36"/>
          <p:cNvSpPr txBox="1"/>
          <p:nvPr/>
        </p:nvSpPr>
        <p:spPr>
          <a:xfrm>
            <a:off x="5223848" y="5090674"/>
            <a:ext cx="657642" cy="461665"/>
          </a:xfrm>
          <a:prstGeom prst="rect">
            <a:avLst/>
          </a:prstGeom>
          <a:noFill/>
        </p:spPr>
        <p:txBody>
          <a:bodyPr wrap="square" rtlCol="0">
            <a:spAutoFit/>
          </a:bodyPr>
          <a:lstStyle/>
          <a:p>
            <a:r>
              <a:rPr lang="en-US" altLang="zh-CN" sz="2400" dirty="0">
                <a:solidFill>
                  <a:schemeClr val="tx1">
                    <a:lumMod val="65000"/>
                    <a:lumOff val="35000"/>
                  </a:schemeClr>
                </a:solidFill>
                <a:latin typeface="Calibri" panose="020F0502020204030204"/>
                <a:ea typeface="宋体" panose="02010600030101010101" pitchFamily="2" charset="-122"/>
              </a:rPr>
              <a:t>06</a:t>
            </a:r>
            <a:endParaRPr lang="zh-CN" altLang="en-US" sz="2400" dirty="0">
              <a:solidFill>
                <a:schemeClr val="tx1">
                  <a:lumMod val="65000"/>
                  <a:lumOff val="35000"/>
                </a:schemeClr>
              </a:solidFill>
              <a:latin typeface="Calibri" panose="020F0502020204030204"/>
              <a:ea typeface="宋体" panose="02010600030101010101" pitchFamily="2" charset="-122"/>
            </a:endParaRPr>
          </a:p>
        </p:txBody>
      </p:sp>
      <p:cxnSp>
        <p:nvCxnSpPr>
          <p:cNvPr id="38" name="直接连接符 37"/>
          <p:cNvCxnSpPr/>
          <p:nvPr/>
        </p:nvCxnSpPr>
        <p:spPr>
          <a:xfrm>
            <a:off x="5769095" y="5135966"/>
            <a:ext cx="6604" cy="305058"/>
          </a:xfrm>
          <a:prstGeom prst="line">
            <a:avLst/>
          </a:prstGeom>
          <a:solidFill>
            <a:srgbClr val="070606"/>
          </a:solidFill>
          <a:ln w="15875">
            <a:solidFill>
              <a:srgbClr val="352108"/>
            </a:solidFill>
            <a:round/>
          </a:ln>
        </p:spPr>
      </p:cxnSp>
      <p:grpSp>
        <p:nvGrpSpPr>
          <p:cNvPr id="39" name="组合 38"/>
          <p:cNvGrpSpPr/>
          <p:nvPr/>
        </p:nvGrpSpPr>
        <p:grpSpPr>
          <a:xfrm>
            <a:off x="92414" y="95498"/>
            <a:ext cx="3852026" cy="589440"/>
            <a:chOff x="269696" y="300771"/>
            <a:chExt cx="4183942" cy="640230"/>
          </a:xfrm>
        </p:grpSpPr>
        <p:grpSp>
          <p:nvGrpSpPr>
            <p:cNvPr id="40" name="组合 39"/>
            <p:cNvGrpSpPr/>
            <p:nvPr/>
          </p:nvGrpSpPr>
          <p:grpSpPr>
            <a:xfrm>
              <a:off x="269696" y="300771"/>
              <a:ext cx="1204541" cy="492332"/>
              <a:chOff x="3494088" y="1354138"/>
              <a:chExt cx="1176338" cy="385763"/>
            </a:xfrm>
          </p:grpSpPr>
          <p:sp>
            <p:nvSpPr>
              <p:cNvPr id="42"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43"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44"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41" name="文本框 40"/>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up)">
                                      <p:cBhvr>
                                        <p:cTn id="7" dur="250"/>
                                        <p:tgtEl>
                                          <p:spTgt spid="21"/>
                                        </p:tgtEl>
                                      </p:cBhvr>
                                    </p:animEffect>
                                  </p:childTnLst>
                                </p:cTn>
                              </p:par>
                              <p:par>
                                <p:cTn id="8" presetID="10"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500"/>
                                        <p:tgtEl>
                                          <p:spTgt spid="22"/>
                                        </p:tgtEl>
                                      </p:cBhvr>
                                    </p:animEffect>
                                  </p:childTnLst>
                                </p:cTn>
                              </p:par>
                            </p:childTnLst>
                          </p:cTn>
                        </p:par>
                        <p:par>
                          <p:cTn id="14" fill="hold">
                            <p:stCondLst>
                              <p:cond delay="500"/>
                            </p:stCondLst>
                            <p:childTnLst>
                              <p:par>
                                <p:cTn id="15" presetID="22" presetClass="entr" presetSubtype="1" fill="hold" grpId="0"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wipe(up)">
                                      <p:cBhvr>
                                        <p:cTn id="17" dur="250"/>
                                        <p:tgtEl>
                                          <p:spTgt spid="24"/>
                                        </p:tgtEl>
                                      </p:cBhvr>
                                    </p:animEffect>
                                  </p:childTnLst>
                                </p:cTn>
                              </p:par>
                              <p:par>
                                <p:cTn id="18" presetID="10" presetClass="entr" presetSubtype="0" fill="hold"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fade">
                                      <p:cBhvr>
                                        <p:cTn id="20" dur="500"/>
                                        <p:tgtEl>
                                          <p:spTgt spid="2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par>
                          <p:cTn id="24" fill="hold">
                            <p:stCondLst>
                              <p:cond delay="1000"/>
                            </p:stCondLst>
                            <p:childTnLst>
                              <p:par>
                                <p:cTn id="25" presetID="22" presetClass="entr" presetSubtype="1" fill="hold" grpId="0" nodeType="after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wipe(up)">
                                      <p:cBhvr>
                                        <p:cTn id="27" dur="250"/>
                                        <p:tgtEl>
                                          <p:spTgt spid="27"/>
                                        </p:tgtEl>
                                      </p:cBhvr>
                                    </p:animEffect>
                                  </p:childTnLst>
                                </p:cTn>
                              </p:par>
                              <p:par>
                                <p:cTn id="28" presetID="10" presetClass="entr" presetSubtype="0" fill="hold" nodeType="with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fade">
                                      <p:cBhvr>
                                        <p:cTn id="30" dur="500"/>
                                        <p:tgtEl>
                                          <p:spTgt spid="29"/>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500"/>
                                        <p:tgtEl>
                                          <p:spTgt spid="28"/>
                                        </p:tgtEl>
                                      </p:cBhvr>
                                    </p:animEffect>
                                  </p:childTnLst>
                                </p:cTn>
                              </p:par>
                            </p:childTnLst>
                          </p:cTn>
                        </p:par>
                        <p:par>
                          <p:cTn id="34" fill="hold">
                            <p:stCondLst>
                              <p:cond delay="1500"/>
                            </p:stCondLst>
                            <p:childTnLst>
                              <p:par>
                                <p:cTn id="35" presetID="22" presetClass="entr" presetSubtype="1" fill="hold" grpId="0" nodeType="after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wipe(up)">
                                      <p:cBhvr>
                                        <p:cTn id="37" dur="250"/>
                                        <p:tgtEl>
                                          <p:spTgt spid="30"/>
                                        </p:tgtEl>
                                      </p:cBhvr>
                                    </p:animEffect>
                                  </p:childTnLst>
                                </p:cTn>
                              </p:par>
                              <p:par>
                                <p:cTn id="38" presetID="10" presetClass="entr" presetSubtype="0" fill="hold" nodeType="withEffect">
                                  <p:stCondLst>
                                    <p:cond delay="0"/>
                                  </p:stCondLst>
                                  <p:childTnLst>
                                    <p:set>
                                      <p:cBhvr>
                                        <p:cTn id="39" dur="1" fill="hold">
                                          <p:stCondLst>
                                            <p:cond delay="0"/>
                                          </p:stCondLst>
                                        </p:cTn>
                                        <p:tgtEl>
                                          <p:spTgt spid="32"/>
                                        </p:tgtEl>
                                        <p:attrNameLst>
                                          <p:attrName>style.visibility</p:attrName>
                                        </p:attrNameLst>
                                      </p:cBhvr>
                                      <p:to>
                                        <p:strVal val="visible"/>
                                      </p:to>
                                    </p:set>
                                    <p:animEffect transition="in" filter="fade">
                                      <p:cBhvr>
                                        <p:cTn id="40" dur="500"/>
                                        <p:tgtEl>
                                          <p:spTgt spid="3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fade">
                                      <p:cBhvr>
                                        <p:cTn id="43" dur="500"/>
                                        <p:tgtEl>
                                          <p:spTgt spid="31"/>
                                        </p:tgtEl>
                                      </p:cBhvr>
                                    </p:animEffect>
                                  </p:childTnLst>
                                </p:cTn>
                              </p:par>
                            </p:childTnLst>
                          </p:cTn>
                        </p:par>
                        <p:par>
                          <p:cTn id="44" fill="hold">
                            <p:stCondLst>
                              <p:cond delay="2000"/>
                            </p:stCondLst>
                            <p:childTnLst>
                              <p:par>
                                <p:cTn id="45" presetID="22" presetClass="entr" presetSubtype="1" fill="hold" grpId="0"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wipe(up)">
                                      <p:cBhvr>
                                        <p:cTn id="47" dur="250"/>
                                        <p:tgtEl>
                                          <p:spTgt spid="33"/>
                                        </p:tgtEl>
                                      </p:cBhvr>
                                    </p:animEffect>
                                  </p:childTnLst>
                                </p:cTn>
                              </p:par>
                              <p:par>
                                <p:cTn id="48" presetID="10" presetClass="entr" presetSubtype="0" fill="hold" nodeType="with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500"/>
                                        <p:tgtEl>
                                          <p:spTgt spid="35"/>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500"/>
                                        <p:tgtEl>
                                          <p:spTgt spid="34"/>
                                        </p:tgtEl>
                                      </p:cBhvr>
                                    </p:animEffect>
                                  </p:childTnLst>
                                </p:cTn>
                              </p:par>
                            </p:childTnLst>
                          </p:cTn>
                        </p:par>
                        <p:par>
                          <p:cTn id="54" fill="hold">
                            <p:stCondLst>
                              <p:cond delay="2500"/>
                            </p:stCondLst>
                            <p:childTnLst>
                              <p:par>
                                <p:cTn id="55" presetID="22" presetClass="entr" presetSubtype="1" fill="hold" grpId="0" nodeType="afterEffect">
                                  <p:stCondLst>
                                    <p:cond delay="0"/>
                                  </p:stCondLst>
                                  <p:childTnLst>
                                    <p:set>
                                      <p:cBhvr>
                                        <p:cTn id="56" dur="1" fill="hold">
                                          <p:stCondLst>
                                            <p:cond delay="0"/>
                                          </p:stCondLst>
                                        </p:cTn>
                                        <p:tgtEl>
                                          <p:spTgt spid="36"/>
                                        </p:tgtEl>
                                        <p:attrNameLst>
                                          <p:attrName>style.visibility</p:attrName>
                                        </p:attrNameLst>
                                      </p:cBhvr>
                                      <p:to>
                                        <p:strVal val="visible"/>
                                      </p:to>
                                    </p:set>
                                    <p:animEffect transition="in" filter="wipe(up)">
                                      <p:cBhvr>
                                        <p:cTn id="57" dur="250"/>
                                        <p:tgtEl>
                                          <p:spTgt spid="36"/>
                                        </p:tgtEl>
                                      </p:cBhvr>
                                    </p:animEffect>
                                  </p:childTnLst>
                                </p:cTn>
                              </p:par>
                              <p:par>
                                <p:cTn id="58" presetID="10" presetClass="entr" presetSubtype="0" fill="hold" nodeType="withEffect">
                                  <p:stCondLst>
                                    <p:cond delay="0"/>
                                  </p:stCondLst>
                                  <p:childTnLst>
                                    <p:set>
                                      <p:cBhvr>
                                        <p:cTn id="59" dur="1" fill="hold">
                                          <p:stCondLst>
                                            <p:cond delay="0"/>
                                          </p:stCondLst>
                                        </p:cTn>
                                        <p:tgtEl>
                                          <p:spTgt spid="38"/>
                                        </p:tgtEl>
                                        <p:attrNameLst>
                                          <p:attrName>style.visibility</p:attrName>
                                        </p:attrNameLst>
                                      </p:cBhvr>
                                      <p:to>
                                        <p:strVal val="visible"/>
                                      </p:to>
                                    </p:set>
                                    <p:animEffect transition="in" filter="fade">
                                      <p:cBhvr>
                                        <p:cTn id="60" dur="500"/>
                                        <p:tgtEl>
                                          <p:spTgt spid="3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fade">
                                      <p:cBhvr>
                                        <p:cTn id="63" dur="500"/>
                                        <p:tgtEl>
                                          <p:spTgt spid="37"/>
                                        </p:tgtEl>
                                      </p:cBhvr>
                                    </p:animEffect>
                                  </p:childTnLst>
                                </p:cTn>
                              </p:par>
                            </p:childTnLst>
                          </p:cTn>
                        </p:par>
                        <p:par>
                          <p:cTn id="64" fill="hold">
                            <p:stCondLst>
                              <p:cond delay="3000"/>
                            </p:stCondLst>
                            <p:childTnLst>
                              <p:par>
                                <p:cTn id="65" presetID="22" presetClass="entr" presetSubtype="8" fill="hold" nodeType="after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wipe(left)">
                                      <p:cBhvr>
                                        <p:cTn id="6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24" grpId="0"/>
      <p:bldP spid="25" grpId="0"/>
      <p:bldP spid="27" grpId="0"/>
      <p:bldP spid="28" grpId="0"/>
      <p:bldP spid="30" grpId="0"/>
      <p:bldP spid="31" grpId="0"/>
      <p:bldP spid="33" grpId="0"/>
      <p:bldP spid="34" grpId="0"/>
      <p:bldP spid="36" grpId="0"/>
      <p:bldP spid="3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35"/>
          <p:cNvSpPr txBox="1"/>
          <p:nvPr/>
        </p:nvSpPr>
        <p:spPr>
          <a:xfrm>
            <a:off x="1847528" y="236165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9" name="文本框 8"/>
          <p:cNvSpPr txBox="1"/>
          <p:nvPr/>
        </p:nvSpPr>
        <p:spPr>
          <a:xfrm>
            <a:off x="1847527" y="1960101"/>
            <a:ext cx="2088233"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01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sp>
        <p:nvSpPr>
          <p:cNvPr id="10" name="TextBox 35"/>
          <p:cNvSpPr txBox="1"/>
          <p:nvPr/>
        </p:nvSpPr>
        <p:spPr>
          <a:xfrm>
            <a:off x="1847528" y="452189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1" name="文本框 10"/>
          <p:cNvSpPr txBox="1"/>
          <p:nvPr/>
        </p:nvSpPr>
        <p:spPr>
          <a:xfrm>
            <a:off x="1847528" y="4120341"/>
            <a:ext cx="1800200"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02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sp>
        <p:nvSpPr>
          <p:cNvPr id="12" name="TextBox 35"/>
          <p:cNvSpPr txBox="1"/>
          <p:nvPr/>
        </p:nvSpPr>
        <p:spPr>
          <a:xfrm>
            <a:off x="8112223" y="236165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3" name="文本框 12"/>
          <p:cNvSpPr txBox="1"/>
          <p:nvPr/>
        </p:nvSpPr>
        <p:spPr>
          <a:xfrm>
            <a:off x="8112222" y="1960101"/>
            <a:ext cx="1872209"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03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sp>
        <p:nvSpPr>
          <p:cNvPr id="14" name="TextBox 35"/>
          <p:cNvSpPr txBox="1"/>
          <p:nvPr/>
        </p:nvSpPr>
        <p:spPr>
          <a:xfrm>
            <a:off x="8112223" y="452189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5" name="文本框 14"/>
          <p:cNvSpPr txBox="1"/>
          <p:nvPr/>
        </p:nvSpPr>
        <p:spPr>
          <a:xfrm>
            <a:off x="8112223" y="4120341"/>
            <a:ext cx="1872208"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04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sp>
        <p:nvSpPr>
          <p:cNvPr id="17" name="Freeform 9"/>
          <p:cNvSpPr>
            <a:spLocks noEditPoints="1"/>
          </p:cNvSpPr>
          <p:nvPr/>
        </p:nvSpPr>
        <p:spPr bwMode="auto">
          <a:xfrm>
            <a:off x="4974021" y="2930193"/>
            <a:ext cx="961004" cy="855482"/>
          </a:xfrm>
          <a:custGeom>
            <a:avLst/>
            <a:gdLst>
              <a:gd name="T0" fmla="*/ 52 w 63"/>
              <a:gd name="T1" fmla="*/ 56 h 56"/>
              <a:gd name="T2" fmla="*/ 52 w 63"/>
              <a:gd name="T3" fmla="*/ 56 h 56"/>
              <a:gd name="T4" fmla="*/ 24 w 63"/>
              <a:gd name="T5" fmla="*/ 50 h 56"/>
              <a:gd name="T6" fmla="*/ 19 w 63"/>
              <a:gd name="T7" fmla="*/ 48 h 56"/>
              <a:gd name="T8" fmla="*/ 15 w 63"/>
              <a:gd name="T9" fmla="*/ 43 h 56"/>
              <a:gd name="T10" fmla="*/ 16 w 63"/>
              <a:gd name="T11" fmla="*/ 38 h 56"/>
              <a:gd name="T12" fmla="*/ 19 w 63"/>
              <a:gd name="T13" fmla="*/ 36 h 56"/>
              <a:gd name="T14" fmla="*/ 22 w 63"/>
              <a:gd name="T15" fmla="*/ 34 h 56"/>
              <a:gd name="T16" fmla="*/ 10 w 63"/>
              <a:gd name="T17" fmla="*/ 25 h 56"/>
              <a:gd name="T18" fmla="*/ 3 w 63"/>
              <a:gd name="T19" fmla="*/ 21 h 56"/>
              <a:gd name="T20" fmla="*/ 1 w 63"/>
              <a:gd name="T21" fmla="*/ 14 h 56"/>
              <a:gd name="T22" fmla="*/ 18 w 63"/>
              <a:gd name="T23" fmla="*/ 1 h 56"/>
              <a:gd name="T24" fmla="*/ 24 w 63"/>
              <a:gd name="T25" fmla="*/ 3 h 56"/>
              <a:gd name="T26" fmla="*/ 27 w 63"/>
              <a:gd name="T27" fmla="*/ 9 h 56"/>
              <a:gd name="T28" fmla="*/ 30 w 63"/>
              <a:gd name="T29" fmla="*/ 14 h 56"/>
              <a:gd name="T30" fmla="*/ 32 w 63"/>
              <a:gd name="T31" fmla="*/ 18 h 56"/>
              <a:gd name="T32" fmla="*/ 34 w 63"/>
              <a:gd name="T33" fmla="*/ 21 h 56"/>
              <a:gd name="T34" fmla="*/ 39 w 63"/>
              <a:gd name="T35" fmla="*/ 16 h 56"/>
              <a:gd name="T36" fmla="*/ 40 w 63"/>
              <a:gd name="T37" fmla="*/ 15 h 56"/>
              <a:gd name="T38" fmla="*/ 44 w 63"/>
              <a:gd name="T39" fmla="*/ 13 h 56"/>
              <a:gd name="T40" fmla="*/ 48 w 63"/>
              <a:gd name="T41" fmla="*/ 16 h 56"/>
              <a:gd name="T42" fmla="*/ 61 w 63"/>
              <a:gd name="T43" fmla="*/ 46 h 56"/>
              <a:gd name="T44" fmla="*/ 61 w 63"/>
              <a:gd name="T45" fmla="*/ 48 h 56"/>
              <a:gd name="T46" fmla="*/ 62 w 63"/>
              <a:gd name="T47" fmla="*/ 52 h 56"/>
              <a:gd name="T48" fmla="*/ 59 w 63"/>
              <a:gd name="T49" fmla="*/ 55 h 56"/>
              <a:gd name="T50" fmla="*/ 52 w 63"/>
              <a:gd name="T51" fmla="*/ 56 h 56"/>
              <a:gd name="T52" fmla="*/ 19 w 63"/>
              <a:gd name="T53" fmla="*/ 4 h 56"/>
              <a:gd name="T54" fmla="*/ 19 w 63"/>
              <a:gd name="T55" fmla="*/ 4 h 56"/>
              <a:gd name="T56" fmla="*/ 4 w 63"/>
              <a:gd name="T57" fmla="*/ 15 h 56"/>
              <a:gd name="T58" fmla="*/ 5 w 63"/>
              <a:gd name="T59" fmla="*/ 19 h 56"/>
              <a:gd name="T60" fmla="*/ 11 w 63"/>
              <a:gd name="T61" fmla="*/ 23 h 56"/>
              <a:gd name="T62" fmla="*/ 26 w 63"/>
              <a:gd name="T63" fmla="*/ 32 h 56"/>
              <a:gd name="T64" fmla="*/ 28 w 63"/>
              <a:gd name="T65" fmla="*/ 33 h 56"/>
              <a:gd name="T66" fmla="*/ 26 w 63"/>
              <a:gd name="T67" fmla="*/ 35 h 56"/>
              <a:gd name="T68" fmla="*/ 21 w 63"/>
              <a:gd name="T69" fmla="*/ 39 h 56"/>
              <a:gd name="T70" fmla="*/ 18 w 63"/>
              <a:gd name="T71" fmla="*/ 41 h 56"/>
              <a:gd name="T72" fmla="*/ 18 w 63"/>
              <a:gd name="T73" fmla="*/ 43 h 56"/>
              <a:gd name="T74" fmla="*/ 20 w 63"/>
              <a:gd name="T75" fmla="*/ 45 h 56"/>
              <a:gd name="T76" fmla="*/ 25 w 63"/>
              <a:gd name="T77" fmla="*/ 47 h 56"/>
              <a:gd name="T78" fmla="*/ 52 w 63"/>
              <a:gd name="T79" fmla="*/ 53 h 56"/>
              <a:gd name="T80" fmla="*/ 52 w 63"/>
              <a:gd name="T81" fmla="*/ 53 h 56"/>
              <a:gd name="T82" fmla="*/ 59 w 63"/>
              <a:gd name="T83" fmla="*/ 52 h 56"/>
              <a:gd name="T84" fmla="*/ 59 w 63"/>
              <a:gd name="T85" fmla="*/ 52 h 56"/>
              <a:gd name="T86" fmla="*/ 59 w 63"/>
              <a:gd name="T87" fmla="*/ 50 h 56"/>
              <a:gd name="T88" fmla="*/ 58 w 63"/>
              <a:gd name="T89" fmla="*/ 49 h 56"/>
              <a:gd name="T90" fmla="*/ 58 w 63"/>
              <a:gd name="T91" fmla="*/ 48 h 56"/>
              <a:gd name="T92" fmla="*/ 58 w 63"/>
              <a:gd name="T93" fmla="*/ 48 h 56"/>
              <a:gd name="T94" fmla="*/ 46 w 63"/>
              <a:gd name="T95" fmla="*/ 17 h 56"/>
              <a:gd name="T96" fmla="*/ 44 w 63"/>
              <a:gd name="T97" fmla="*/ 16 h 56"/>
              <a:gd name="T98" fmla="*/ 42 w 63"/>
              <a:gd name="T99" fmla="*/ 17 h 56"/>
              <a:gd name="T100" fmla="*/ 42 w 63"/>
              <a:gd name="T101" fmla="*/ 17 h 56"/>
              <a:gd name="T102" fmla="*/ 42 w 63"/>
              <a:gd name="T103" fmla="*/ 18 h 56"/>
              <a:gd name="T104" fmla="*/ 35 w 63"/>
              <a:gd name="T105" fmla="*/ 25 h 56"/>
              <a:gd name="T106" fmla="*/ 34 w 63"/>
              <a:gd name="T107" fmla="*/ 26 h 56"/>
              <a:gd name="T108" fmla="*/ 33 w 63"/>
              <a:gd name="T109" fmla="*/ 24 h 56"/>
              <a:gd name="T110" fmla="*/ 30 w 63"/>
              <a:gd name="T111" fmla="*/ 19 h 56"/>
              <a:gd name="T112" fmla="*/ 27 w 63"/>
              <a:gd name="T113" fmla="*/ 15 h 56"/>
              <a:gd name="T114" fmla="*/ 24 w 63"/>
              <a:gd name="T115" fmla="*/ 10 h 56"/>
              <a:gd name="T116" fmla="*/ 21 w 63"/>
              <a:gd name="T117" fmla="*/ 5 h 56"/>
              <a:gd name="T118" fmla="*/ 19 w 63"/>
              <a:gd name="T119" fmla="*/ 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56">
                <a:moveTo>
                  <a:pt x="52" y="56"/>
                </a:moveTo>
                <a:cubicBezTo>
                  <a:pt x="52" y="56"/>
                  <a:pt x="52" y="56"/>
                  <a:pt x="52" y="56"/>
                </a:cubicBezTo>
                <a:cubicBezTo>
                  <a:pt x="42" y="56"/>
                  <a:pt x="33" y="53"/>
                  <a:pt x="24" y="50"/>
                </a:cubicBezTo>
                <a:cubicBezTo>
                  <a:pt x="22" y="49"/>
                  <a:pt x="20" y="49"/>
                  <a:pt x="19" y="48"/>
                </a:cubicBezTo>
                <a:cubicBezTo>
                  <a:pt x="17" y="47"/>
                  <a:pt x="15" y="46"/>
                  <a:pt x="15" y="43"/>
                </a:cubicBezTo>
                <a:cubicBezTo>
                  <a:pt x="14" y="41"/>
                  <a:pt x="15" y="40"/>
                  <a:pt x="16" y="38"/>
                </a:cubicBezTo>
                <a:cubicBezTo>
                  <a:pt x="19" y="36"/>
                  <a:pt x="19" y="36"/>
                  <a:pt x="19" y="36"/>
                </a:cubicBezTo>
                <a:cubicBezTo>
                  <a:pt x="20" y="35"/>
                  <a:pt x="21" y="34"/>
                  <a:pt x="22" y="34"/>
                </a:cubicBezTo>
                <a:cubicBezTo>
                  <a:pt x="18" y="31"/>
                  <a:pt x="14" y="28"/>
                  <a:pt x="10" y="25"/>
                </a:cubicBezTo>
                <a:cubicBezTo>
                  <a:pt x="7" y="24"/>
                  <a:pt x="5" y="23"/>
                  <a:pt x="3" y="21"/>
                </a:cubicBezTo>
                <a:cubicBezTo>
                  <a:pt x="1" y="20"/>
                  <a:pt x="0" y="16"/>
                  <a:pt x="1" y="14"/>
                </a:cubicBezTo>
                <a:cubicBezTo>
                  <a:pt x="5" y="8"/>
                  <a:pt x="11" y="3"/>
                  <a:pt x="18" y="1"/>
                </a:cubicBezTo>
                <a:cubicBezTo>
                  <a:pt x="20" y="0"/>
                  <a:pt x="23" y="1"/>
                  <a:pt x="24" y="3"/>
                </a:cubicBezTo>
                <a:cubicBezTo>
                  <a:pt x="25" y="5"/>
                  <a:pt x="26" y="7"/>
                  <a:pt x="27" y="9"/>
                </a:cubicBezTo>
                <a:cubicBezTo>
                  <a:pt x="28" y="11"/>
                  <a:pt x="29" y="12"/>
                  <a:pt x="30" y="14"/>
                </a:cubicBezTo>
                <a:cubicBezTo>
                  <a:pt x="31" y="15"/>
                  <a:pt x="31" y="16"/>
                  <a:pt x="32" y="18"/>
                </a:cubicBezTo>
                <a:cubicBezTo>
                  <a:pt x="33" y="19"/>
                  <a:pt x="34" y="20"/>
                  <a:pt x="34" y="21"/>
                </a:cubicBezTo>
                <a:cubicBezTo>
                  <a:pt x="36" y="19"/>
                  <a:pt x="38" y="17"/>
                  <a:pt x="39" y="16"/>
                </a:cubicBezTo>
                <a:cubicBezTo>
                  <a:pt x="39" y="15"/>
                  <a:pt x="40" y="15"/>
                  <a:pt x="40" y="15"/>
                </a:cubicBezTo>
                <a:cubicBezTo>
                  <a:pt x="41" y="14"/>
                  <a:pt x="42" y="13"/>
                  <a:pt x="44" y="13"/>
                </a:cubicBezTo>
                <a:cubicBezTo>
                  <a:pt x="46" y="13"/>
                  <a:pt x="48" y="14"/>
                  <a:pt x="48" y="16"/>
                </a:cubicBezTo>
                <a:cubicBezTo>
                  <a:pt x="53" y="27"/>
                  <a:pt x="57" y="38"/>
                  <a:pt x="61" y="46"/>
                </a:cubicBezTo>
                <a:cubicBezTo>
                  <a:pt x="61" y="47"/>
                  <a:pt x="61" y="47"/>
                  <a:pt x="61" y="48"/>
                </a:cubicBezTo>
                <a:cubicBezTo>
                  <a:pt x="62" y="49"/>
                  <a:pt x="63" y="51"/>
                  <a:pt x="62" y="52"/>
                </a:cubicBezTo>
                <a:cubicBezTo>
                  <a:pt x="62" y="54"/>
                  <a:pt x="61" y="55"/>
                  <a:pt x="59" y="55"/>
                </a:cubicBezTo>
                <a:cubicBezTo>
                  <a:pt x="57" y="56"/>
                  <a:pt x="55" y="56"/>
                  <a:pt x="52" y="56"/>
                </a:cubicBezTo>
                <a:close/>
                <a:moveTo>
                  <a:pt x="19" y="4"/>
                </a:moveTo>
                <a:cubicBezTo>
                  <a:pt x="19" y="4"/>
                  <a:pt x="19" y="4"/>
                  <a:pt x="19" y="4"/>
                </a:cubicBezTo>
                <a:cubicBezTo>
                  <a:pt x="13" y="6"/>
                  <a:pt x="7" y="10"/>
                  <a:pt x="4" y="15"/>
                </a:cubicBezTo>
                <a:cubicBezTo>
                  <a:pt x="4" y="17"/>
                  <a:pt x="4" y="18"/>
                  <a:pt x="5" y="19"/>
                </a:cubicBezTo>
                <a:cubicBezTo>
                  <a:pt x="7" y="20"/>
                  <a:pt x="9" y="21"/>
                  <a:pt x="11" y="23"/>
                </a:cubicBezTo>
                <a:cubicBezTo>
                  <a:pt x="16" y="26"/>
                  <a:pt x="21" y="29"/>
                  <a:pt x="26" y="32"/>
                </a:cubicBezTo>
                <a:cubicBezTo>
                  <a:pt x="28" y="33"/>
                  <a:pt x="28" y="33"/>
                  <a:pt x="28" y="33"/>
                </a:cubicBezTo>
                <a:cubicBezTo>
                  <a:pt x="26" y="35"/>
                  <a:pt x="26" y="35"/>
                  <a:pt x="26" y="35"/>
                </a:cubicBezTo>
                <a:cubicBezTo>
                  <a:pt x="24" y="36"/>
                  <a:pt x="23" y="37"/>
                  <a:pt x="21" y="39"/>
                </a:cubicBezTo>
                <a:cubicBezTo>
                  <a:pt x="18" y="41"/>
                  <a:pt x="18" y="41"/>
                  <a:pt x="18" y="41"/>
                </a:cubicBezTo>
                <a:cubicBezTo>
                  <a:pt x="18" y="41"/>
                  <a:pt x="18" y="42"/>
                  <a:pt x="18" y="43"/>
                </a:cubicBezTo>
                <a:cubicBezTo>
                  <a:pt x="18" y="44"/>
                  <a:pt x="19" y="45"/>
                  <a:pt x="20" y="45"/>
                </a:cubicBezTo>
                <a:cubicBezTo>
                  <a:pt x="21" y="46"/>
                  <a:pt x="23" y="46"/>
                  <a:pt x="25" y="47"/>
                </a:cubicBezTo>
                <a:cubicBezTo>
                  <a:pt x="34" y="50"/>
                  <a:pt x="43" y="53"/>
                  <a:pt x="52" y="53"/>
                </a:cubicBezTo>
                <a:cubicBezTo>
                  <a:pt x="52" y="53"/>
                  <a:pt x="52" y="53"/>
                  <a:pt x="52" y="53"/>
                </a:cubicBezTo>
                <a:cubicBezTo>
                  <a:pt x="54" y="53"/>
                  <a:pt x="57" y="52"/>
                  <a:pt x="59" y="52"/>
                </a:cubicBezTo>
                <a:cubicBezTo>
                  <a:pt x="59" y="52"/>
                  <a:pt x="59" y="52"/>
                  <a:pt x="59" y="52"/>
                </a:cubicBezTo>
                <a:cubicBezTo>
                  <a:pt x="60" y="51"/>
                  <a:pt x="59" y="50"/>
                  <a:pt x="59" y="50"/>
                </a:cubicBezTo>
                <a:cubicBezTo>
                  <a:pt x="58" y="49"/>
                  <a:pt x="58" y="49"/>
                  <a:pt x="58" y="49"/>
                </a:cubicBezTo>
                <a:cubicBezTo>
                  <a:pt x="58" y="48"/>
                  <a:pt x="58" y="48"/>
                  <a:pt x="58" y="48"/>
                </a:cubicBezTo>
                <a:cubicBezTo>
                  <a:pt x="58" y="48"/>
                  <a:pt x="58" y="48"/>
                  <a:pt x="58" y="48"/>
                </a:cubicBezTo>
                <a:cubicBezTo>
                  <a:pt x="54" y="39"/>
                  <a:pt x="50" y="28"/>
                  <a:pt x="46" y="17"/>
                </a:cubicBezTo>
                <a:cubicBezTo>
                  <a:pt x="45" y="16"/>
                  <a:pt x="44" y="16"/>
                  <a:pt x="44" y="16"/>
                </a:cubicBezTo>
                <a:cubicBezTo>
                  <a:pt x="43" y="16"/>
                  <a:pt x="43" y="17"/>
                  <a:pt x="42" y="17"/>
                </a:cubicBezTo>
                <a:cubicBezTo>
                  <a:pt x="42" y="17"/>
                  <a:pt x="42" y="17"/>
                  <a:pt x="42" y="17"/>
                </a:cubicBezTo>
                <a:cubicBezTo>
                  <a:pt x="42" y="18"/>
                  <a:pt x="42" y="18"/>
                  <a:pt x="42" y="18"/>
                </a:cubicBezTo>
                <a:cubicBezTo>
                  <a:pt x="40" y="20"/>
                  <a:pt x="37" y="22"/>
                  <a:pt x="35" y="25"/>
                </a:cubicBezTo>
                <a:cubicBezTo>
                  <a:pt x="34" y="26"/>
                  <a:pt x="34" y="26"/>
                  <a:pt x="34" y="26"/>
                </a:cubicBezTo>
                <a:cubicBezTo>
                  <a:pt x="33" y="24"/>
                  <a:pt x="33" y="24"/>
                  <a:pt x="33" y="24"/>
                </a:cubicBezTo>
                <a:cubicBezTo>
                  <a:pt x="32" y="23"/>
                  <a:pt x="31" y="21"/>
                  <a:pt x="30" y="19"/>
                </a:cubicBezTo>
                <a:cubicBezTo>
                  <a:pt x="29" y="18"/>
                  <a:pt x="28" y="17"/>
                  <a:pt x="27" y="15"/>
                </a:cubicBezTo>
                <a:cubicBezTo>
                  <a:pt x="26" y="14"/>
                  <a:pt x="25" y="12"/>
                  <a:pt x="24" y="10"/>
                </a:cubicBezTo>
                <a:cubicBezTo>
                  <a:pt x="23" y="9"/>
                  <a:pt x="22" y="7"/>
                  <a:pt x="21" y="5"/>
                </a:cubicBezTo>
                <a:cubicBezTo>
                  <a:pt x="21" y="4"/>
                  <a:pt x="20" y="4"/>
                  <a:pt x="19" y="4"/>
                </a:cubicBezTo>
                <a:close/>
              </a:path>
            </a:pathLst>
          </a:custGeom>
          <a:solidFill>
            <a:srgbClr val="DF3E7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8" name="Freeform 10"/>
          <p:cNvSpPr>
            <a:spLocks noEditPoints="1"/>
          </p:cNvSpPr>
          <p:nvPr/>
        </p:nvSpPr>
        <p:spPr bwMode="auto">
          <a:xfrm>
            <a:off x="5997208" y="2852936"/>
            <a:ext cx="1143784" cy="887516"/>
          </a:xfrm>
          <a:custGeom>
            <a:avLst/>
            <a:gdLst>
              <a:gd name="T0" fmla="*/ 5 w 75"/>
              <a:gd name="T1" fmla="*/ 58 h 58"/>
              <a:gd name="T2" fmla="*/ 1 w 75"/>
              <a:gd name="T3" fmla="*/ 56 h 58"/>
              <a:gd name="T4" fmla="*/ 1 w 75"/>
              <a:gd name="T5" fmla="*/ 51 h 58"/>
              <a:gd name="T6" fmla="*/ 29 w 75"/>
              <a:gd name="T7" fmla="*/ 17 h 58"/>
              <a:gd name="T8" fmla="*/ 34 w 75"/>
              <a:gd name="T9" fmla="*/ 18 h 58"/>
              <a:gd name="T10" fmla="*/ 34 w 75"/>
              <a:gd name="T11" fmla="*/ 20 h 58"/>
              <a:gd name="T12" fmla="*/ 39 w 75"/>
              <a:gd name="T13" fmla="*/ 25 h 58"/>
              <a:gd name="T14" fmla="*/ 50 w 75"/>
              <a:gd name="T15" fmla="*/ 8 h 58"/>
              <a:gd name="T16" fmla="*/ 54 w 75"/>
              <a:gd name="T17" fmla="*/ 2 h 58"/>
              <a:gd name="T18" fmla="*/ 58 w 75"/>
              <a:gd name="T19" fmla="*/ 0 h 58"/>
              <a:gd name="T20" fmla="*/ 63 w 75"/>
              <a:gd name="T21" fmla="*/ 2 h 58"/>
              <a:gd name="T22" fmla="*/ 74 w 75"/>
              <a:gd name="T23" fmla="*/ 20 h 58"/>
              <a:gd name="T24" fmla="*/ 72 w 75"/>
              <a:gd name="T25" fmla="*/ 27 h 58"/>
              <a:gd name="T26" fmla="*/ 69 w 75"/>
              <a:gd name="T27" fmla="*/ 29 h 58"/>
              <a:gd name="T28" fmla="*/ 54 w 75"/>
              <a:gd name="T29" fmla="*/ 40 h 58"/>
              <a:gd name="T30" fmla="*/ 55 w 75"/>
              <a:gd name="T31" fmla="*/ 43 h 58"/>
              <a:gd name="T32" fmla="*/ 56 w 75"/>
              <a:gd name="T33" fmla="*/ 44 h 58"/>
              <a:gd name="T34" fmla="*/ 56 w 75"/>
              <a:gd name="T35" fmla="*/ 48 h 58"/>
              <a:gd name="T36" fmla="*/ 53 w 75"/>
              <a:gd name="T37" fmla="*/ 51 h 58"/>
              <a:gd name="T38" fmla="*/ 5 w 75"/>
              <a:gd name="T39" fmla="*/ 58 h 58"/>
              <a:gd name="T40" fmla="*/ 30 w 75"/>
              <a:gd name="T41" fmla="*/ 20 h 58"/>
              <a:gd name="T42" fmla="*/ 4 w 75"/>
              <a:gd name="T43" fmla="*/ 53 h 58"/>
              <a:gd name="T44" fmla="*/ 4 w 75"/>
              <a:gd name="T45" fmla="*/ 54 h 58"/>
              <a:gd name="T46" fmla="*/ 5 w 75"/>
              <a:gd name="T47" fmla="*/ 55 h 58"/>
              <a:gd name="T48" fmla="*/ 5 w 75"/>
              <a:gd name="T49" fmla="*/ 57 h 58"/>
              <a:gd name="T50" fmla="*/ 5 w 75"/>
              <a:gd name="T51" fmla="*/ 55 h 58"/>
              <a:gd name="T52" fmla="*/ 52 w 75"/>
              <a:gd name="T53" fmla="*/ 48 h 58"/>
              <a:gd name="T54" fmla="*/ 53 w 75"/>
              <a:gd name="T55" fmla="*/ 47 h 58"/>
              <a:gd name="T56" fmla="*/ 52 w 75"/>
              <a:gd name="T57" fmla="*/ 45 h 58"/>
              <a:gd name="T58" fmla="*/ 52 w 75"/>
              <a:gd name="T59" fmla="*/ 45 h 58"/>
              <a:gd name="T60" fmla="*/ 52 w 75"/>
              <a:gd name="T61" fmla="*/ 44 h 58"/>
              <a:gd name="T62" fmla="*/ 52 w 75"/>
              <a:gd name="T63" fmla="*/ 44 h 58"/>
              <a:gd name="T64" fmla="*/ 50 w 75"/>
              <a:gd name="T65" fmla="*/ 40 h 58"/>
              <a:gd name="T66" fmla="*/ 49 w 75"/>
              <a:gd name="T67" fmla="*/ 39 h 58"/>
              <a:gd name="T68" fmla="*/ 51 w 75"/>
              <a:gd name="T69" fmla="*/ 38 h 58"/>
              <a:gd name="T70" fmla="*/ 67 w 75"/>
              <a:gd name="T71" fmla="*/ 27 h 58"/>
              <a:gd name="T72" fmla="*/ 70 w 75"/>
              <a:gd name="T73" fmla="*/ 25 h 58"/>
              <a:gd name="T74" fmla="*/ 71 w 75"/>
              <a:gd name="T75" fmla="*/ 22 h 58"/>
              <a:gd name="T76" fmla="*/ 60 w 75"/>
              <a:gd name="T77" fmla="*/ 4 h 58"/>
              <a:gd name="T78" fmla="*/ 58 w 75"/>
              <a:gd name="T79" fmla="*/ 3 h 58"/>
              <a:gd name="T80" fmla="*/ 56 w 75"/>
              <a:gd name="T81" fmla="*/ 4 h 58"/>
              <a:gd name="T82" fmla="*/ 53 w 75"/>
              <a:gd name="T83" fmla="*/ 10 h 58"/>
              <a:gd name="T84" fmla="*/ 41 w 75"/>
              <a:gd name="T85" fmla="*/ 28 h 58"/>
              <a:gd name="T86" fmla="*/ 39 w 75"/>
              <a:gd name="T87" fmla="*/ 30 h 58"/>
              <a:gd name="T88" fmla="*/ 37 w 75"/>
              <a:gd name="T89" fmla="*/ 27 h 58"/>
              <a:gd name="T90" fmla="*/ 31 w 75"/>
              <a:gd name="T91" fmla="*/ 21 h 58"/>
              <a:gd name="T92" fmla="*/ 30 w 75"/>
              <a:gd name="T93" fmla="*/ 21 h 58"/>
              <a:gd name="T94" fmla="*/ 30 w 75"/>
              <a:gd name="T95" fmla="*/ 20 h 58"/>
              <a:gd name="T96" fmla="*/ 37 w 75"/>
              <a:gd name="T97" fmla="*/ 34 h 58"/>
              <a:gd name="T98" fmla="*/ 36 w 75"/>
              <a:gd name="T99" fmla="*/ 34 h 58"/>
              <a:gd name="T100" fmla="*/ 33 w 75"/>
              <a:gd name="T101" fmla="*/ 32 h 58"/>
              <a:gd name="T102" fmla="*/ 34 w 75"/>
              <a:gd name="T103" fmla="*/ 31 h 58"/>
              <a:gd name="T104" fmla="*/ 34 w 75"/>
              <a:gd name="T105" fmla="*/ 30 h 58"/>
              <a:gd name="T106" fmla="*/ 35 w 75"/>
              <a:gd name="T107" fmla="*/ 27 h 58"/>
              <a:gd name="T108" fmla="*/ 39 w 75"/>
              <a:gd name="T109" fmla="*/ 32 h 58"/>
              <a:gd name="T110" fmla="*/ 37 w 75"/>
              <a:gd name="T111" fmla="*/ 3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 h="58">
                <a:moveTo>
                  <a:pt x="5" y="58"/>
                </a:moveTo>
                <a:cubicBezTo>
                  <a:pt x="3" y="58"/>
                  <a:pt x="2" y="57"/>
                  <a:pt x="1" y="56"/>
                </a:cubicBezTo>
                <a:cubicBezTo>
                  <a:pt x="0" y="54"/>
                  <a:pt x="0" y="52"/>
                  <a:pt x="1" y="51"/>
                </a:cubicBezTo>
                <a:cubicBezTo>
                  <a:pt x="10" y="38"/>
                  <a:pt x="18" y="27"/>
                  <a:pt x="29" y="17"/>
                </a:cubicBezTo>
                <a:cubicBezTo>
                  <a:pt x="31" y="16"/>
                  <a:pt x="33" y="16"/>
                  <a:pt x="34" y="18"/>
                </a:cubicBezTo>
                <a:cubicBezTo>
                  <a:pt x="34" y="19"/>
                  <a:pt x="34" y="19"/>
                  <a:pt x="34" y="20"/>
                </a:cubicBezTo>
                <a:cubicBezTo>
                  <a:pt x="36" y="22"/>
                  <a:pt x="37" y="23"/>
                  <a:pt x="39" y="25"/>
                </a:cubicBezTo>
                <a:cubicBezTo>
                  <a:pt x="42" y="19"/>
                  <a:pt x="46" y="13"/>
                  <a:pt x="50" y="8"/>
                </a:cubicBezTo>
                <a:cubicBezTo>
                  <a:pt x="51" y="6"/>
                  <a:pt x="52" y="4"/>
                  <a:pt x="54" y="2"/>
                </a:cubicBezTo>
                <a:cubicBezTo>
                  <a:pt x="55" y="1"/>
                  <a:pt x="57" y="0"/>
                  <a:pt x="58" y="0"/>
                </a:cubicBezTo>
                <a:cubicBezTo>
                  <a:pt x="60" y="0"/>
                  <a:pt x="62" y="1"/>
                  <a:pt x="63" y="2"/>
                </a:cubicBezTo>
                <a:cubicBezTo>
                  <a:pt x="74" y="20"/>
                  <a:pt x="74" y="20"/>
                  <a:pt x="74" y="20"/>
                </a:cubicBezTo>
                <a:cubicBezTo>
                  <a:pt x="75" y="22"/>
                  <a:pt x="74" y="26"/>
                  <a:pt x="72" y="27"/>
                </a:cubicBezTo>
                <a:cubicBezTo>
                  <a:pt x="71" y="28"/>
                  <a:pt x="70" y="29"/>
                  <a:pt x="69" y="29"/>
                </a:cubicBezTo>
                <a:cubicBezTo>
                  <a:pt x="65" y="33"/>
                  <a:pt x="59" y="37"/>
                  <a:pt x="54" y="40"/>
                </a:cubicBezTo>
                <a:cubicBezTo>
                  <a:pt x="54" y="41"/>
                  <a:pt x="55" y="42"/>
                  <a:pt x="55" y="43"/>
                </a:cubicBezTo>
                <a:cubicBezTo>
                  <a:pt x="55" y="43"/>
                  <a:pt x="56" y="44"/>
                  <a:pt x="56" y="44"/>
                </a:cubicBezTo>
                <a:cubicBezTo>
                  <a:pt x="56" y="46"/>
                  <a:pt x="56" y="47"/>
                  <a:pt x="56" y="48"/>
                </a:cubicBezTo>
                <a:cubicBezTo>
                  <a:pt x="55" y="50"/>
                  <a:pt x="54" y="51"/>
                  <a:pt x="53" y="51"/>
                </a:cubicBezTo>
                <a:cubicBezTo>
                  <a:pt x="37" y="56"/>
                  <a:pt x="20" y="57"/>
                  <a:pt x="5" y="58"/>
                </a:cubicBezTo>
                <a:close/>
                <a:moveTo>
                  <a:pt x="30" y="20"/>
                </a:moveTo>
                <a:cubicBezTo>
                  <a:pt x="20" y="30"/>
                  <a:pt x="12" y="41"/>
                  <a:pt x="4" y="53"/>
                </a:cubicBezTo>
                <a:cubicBezTo>
                  <a:pt x="3" y="53"/>
                  <a:pt x="4" y="54"/>
                  <a:pt x="4" y="54"/>
                </a:cubicBezTo>
                <a:cubicBezTo>
                  <a:pt x="4" y="55"/>
                  <a:pt x="4" y="55"/>
                  <a:pt x="5" y="55"/>
                </a:cubicBezTo>
                <a:cubicBezTo>
                  <a:pt x="5" y="57"/>
                  <a:pt x="5" y="57"/>
                  <a:pt x="5" y="57"/>
                </a:cubicBezTo>
                <a:cubicBezTo>
                  <a:pt x="5" y="55"/>
                  <a:pt x="5" y="55"/>
                  <a:pt x="5" y="55"/>
                </a:cubicBezTo>
                <a:cubicBezTo>
                  <a:pt x="20" y="54"/>
                  <a:pt x="36" y="53"/>
                  <a:pt x="52" y="48"/>
                </a:cubicBezTo>
                <a:cubicBezTo>
                  <a:pt x="52" y="48"/>
                  <a:pt x="52" y="48"/>
                  <a:pt x="53" y="47"/>
                </a:cubicBezTo>
                <a:cubicBezTo>
                  <a:pt x="53" y="47"/>
                  <a:pt x="53" y="46"/>
                  <a:pt x="52" y="45"/>
                </a:cubicBezTo>
                <a:cubicBezTo>
                  <a:pt x="52" y="45"/>
                  <a:pt x="52" y="45"/>
                  <a:pt x="52" y="45"/>
                </a:cubicBezTo>
                <a:cubicBezTo>
                  <a:pt x="52" y="44"/>
                  <a:pt x="52" y="44"/>
                  <a:pt x="52" y="44"/>
                </a:cubicBezTo>
                <a:cubicBezTo>
                  <a:pt x="52" y="44"/>
                  <a:pt x="52" y="44"/>
                  <a:pt x="52" y="44"/>
                </a:cubicBezTo>
                <a:cubicBezTo>
                  <a:pt x="52" y="43"/>
                  <a:pt x="51" y="42"/>
                  <a:pt x="50" y="40"/>
                </a:cubicBezTo>
                <a:cubicBezTo>
                  <a:pt x="49" y="39"/>
                  <a:pt x="49" y="39"/>
                  <a:pt x="49" y="39"/>
                </a:cubicBezTo>
                <a:cubicBezTo>
                  <a:pt x="51" y="38"/>
                  <a:pt x="51" y="38"/>
                  <a:pt x="51" y="38"/>
                </a:cubicBezTo>
                <a:cubicBezTo>
                  <a:pt x="57" y="35"/>
                  <a:pt x="63" y="30"/>
                  <a:pt x="67" y="27"/>
                </a:cubicBezTo>
                <a:cubicBezTo>
                  <a:pt x="68" y="26"/>
                  <a:pt x="69" y="25"/>
                  <a:pt x="70" y="25"/>
                </a:cubicBezTo>
                <a:cubicBezTo>
                  <a:pt x="71" y="24"/>
                  <a:pt x="72" y="23"/>
                  <a:pt x="71" y="22"/>
                </a:cubicBezTo>
                <a:cubicBezTo>
                  <a:pt x="60" y="4"/>
                  <a:pt x="60" y="4"/>
                  <a:pt x="60" y="4"/>
                </a:cubicBezTo>
                <a:cubicBezTo>
                  <a:pt x="60" y="3"/>
                  <a:pt x="59" y="3"/>
                  <a:pt x="58" y="3"/>
                </a:cubicBezTo>
                <a:cubicBezTo>
                  <a:pt x="58" y="3"/>
                  <a:pt x="57" y="3"/>
                  <a:pt x="56" y="4"/>
                </a:cubicBezTo>
                <a:cubicBezTo>
                  <a:pt x="55" y="6"/>
                  <a:pt x="54" y="8"/>
                  <a:pt x="53" y="10"/>
                </a:cubicBezTo>
                <a:cubicBezTo>
                  <a:pt x="48" y="16"/>
                  <a:pt x="44" y="22"/>
                  <a:pt x="41" y="28"/>
                </a:cubicBezTo>
                <a:cubicBezTo>
                  <a:pt x="39" y="30"/>
                  <a:pt x="39" y="30"/>
                  <a:pt x="39" y="30"/>
                </a:cubicBezTo>
                <a:cubicBezTo>
                  <a:pt x="37" y="27"/>
                  <a:pt x="37" y="27"/>
                  <a:pt x="37" y="27"/>
                </a:cubicBezTo>
                <a:cubicBezTo>
                  <a:pt x="35" y="25"/>
                  <a:pt x="33" y="23"/>
                  <a:pt x="31" y="21"/>
                </a:cubicBezTo>
                <a:cubicBezTo>
                  <a:pt x="30" y="21"/>
                  <a:pt x="30" y="21"/>
                  <a:pt x="30" y="21"/>
                </a:cubicBezTo>
                <a:lnTo>
                  <a:pt x="30" y="20"/>
                </a:lnTo>
                <a:close/>
                <a:moveTo>
                  <a:pt x="37" y="34"/>
                </a:moveTo>
                <a:cubicBezTo>
                  <a:pt x="36" y="34"/>
                  <a:pt x="36" y="34"/>
                  <a:pt x="36" y="34"/>
                </a:cubicBezTo>
                <a:cubicBezTo>
                  <a:pt x="33" y="32"/>
                  <a:pt x="33" y="32"/>
                  <a:pt x="33" y="32"/>
                </a:cubicBezTo>
                <a:cubicBezTo>
                  <a:pt x="34" y="31"/>
                  <a:pt x="34" y="31"/>
                  <a:pt x="34" y="31"/>
                </a:cubicBezTo>
                <a:cubicBezTo>
                  <a:pt x="34" y="31"/>
                  <a:pt x="34" y="30"/>
                  <a:pt x="34" y="30"/>
                </a:cubicBezTo>
                <a:cubicBezTo>
                  <a:pt x="35" y="27"/>
                  <a:pt x="35" y="27"/>
                  <a:pt x="35" y="27"/>
                </a:cubicBezTo>
                <a:cubicBezTo>
                  <a:pt x="39" y="32"/>
                  <a:pt x="39" y="32"/>
                  <a:pt x="39" y="32"/>
                </a:cubicBezTo>
                <a:lnTo>
                  <a:pt x="37" y="34"/>
                </a:lnTo>
                <a:close/>
              </a:path>
            </a:pathLst>
          </a:custGeom>
          <a:solidFill>
            <a:srgbClr val="6FACBF"/>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9" name="Freeform 11"/>
          <p:cNvSpPr>
            <a:spLocks noEditPoints="1"/>
          </p:cNvSpPr>
          <p:nvPr/>
        </p:nvSpPr>
        <p:spPr bwMode="auto">
          <a:xfrm>
            <a:off x="6087656" y="3878007"/>
            <a:ext cx="1068411" cy="900706"/>
          </a:xfrm>
          <a:custGeom>
            <a:avLst/>
            <a:gdLst>
              <a:gd name="T0" fmla="*/ 51 w 70"/>
              <a:gd name="T1" fmla="*/ 59 h 59"/>
              <a:gd name="T2" fmla="*/ 51 w 70"/>
              <a:gd name="T3" fmla="*/ 59 h 59"/>
              <a:gd name="T4" fmla="*/ 46 w 70"/>
              <a:gd name="T5" fmla="*/ 57 h 59"/>
              <a:gd name="T6" fmla="*/ 39 w 70"/>
              <a:gd name="T7" fmla="*/ 46 h 59"/>
              <a:gd name="T8" fmla="*/ 31 w 70"/>
              <a:gd name="T9" fmla="*/ 35 h 59"/>
              <a:gd name="T10" fmla="*/ 24 w 70"/>
              <a:gd name="T11" fmla="*/ 41 h 59"/>
              <a:gd name="T12" fmla="*/ 18 w 70"/>
              <a:gd name="T13" fmla="*/ 38 h 59"/>
              <a:gd name="T14" fmla="*/ 2 w 70"/>
              <a:gd name="T15" fmla="*/ 12 h 59"/>
              <a:gd name="T16" fmla="*/ 0 w 70"/>
              <a:gd name="T17" fmla="*/ 7 h 59"/>
              <a:gd name="T18" fmla="*/ 1 w 70"/>
              <a:gd name="T19" fmla="*/ 3 h 59"/>
              <a:gd name="T20" fmla="*/ 5 w 70"/>
              <a:gd name="T21" fmla="*/ 0 h 59"/>
              <a:gd name="T22" fmla="*/ 5 w 70"/>
              <a:gd name="T23" fmla="*/ 0 h 59"/>
              <a:gd name="T24" fmla="*/ 26 w 70"/>
              <a:gd name="T25" fmla="*/ 3 h 59"/>
              <a:gd name="T26" fmla="*/ 32 w 70"/>
              <a:gd name="T27" fmla="*/ 4 h 59"/>
              <a:gd name="T28" fmla="*/ 47 w 70"/>
              <a:gd name="T29" fmla="*/ 7 h 59"/>
              <a:gd name="T30" fmla="*/ 49 w 70"/>
              <a:gd name="T31" fmla="*/ 12 h 59"/>
              <a:gd name="T32" fmla="*/ 46 w 70"/>
              <a:gd name="T33" fmla="*/ 15 h 59"/>
              <a:gd name="T34" fmla="*/ 42 w 70"/>
              <a:gd name="T35" fmla="*/ 24 h 59"/>
              <a:gd name="T36" fmla="*/ 49 w 70"/>
              <a:gd name="T37" fmla="*/ 27 h 59"/>
              <a:gd name="T38" fmla="*/ 52 w 70"/>
              <a:gd name="T39" fmla="*/ 28 h 59"/>
              <a:gd name="T40" fmla="*/ 67 w 70"/>
              <a:gd name="T41" fmla="*/ 33 h 59"/>
              <a:gd name="T42" fmla="*/ 70 w 70"/>
              <a:gd name="T43" fmla="*/ 38 h 59"/>
              <a:gd name="T44" fmla="*/ 68 w 70"/>
              <a:gd name="T45" fmla="*/ 42 h 59"/>
              <a:gd name="T46" fmla="*/ 56 w 70"/>
              <a:gd name="T47" fmla="*/ 57 h 59"/>
              <a:gd name="T48" fmla="*/ 51 w 70"/>
              <a:gd name="T49" fmla="*/ 59 h 59"/>
              <a:gd name="T50" fmla="*/ 32 w 70"/>
              <a:gd name="T51" fmla="*/ 30 h 59"/>
              <a:gd name="T52" fmla="*/ 33 w 70"/>
              <a:gd name="T53" fmla="*/ 32 h 59"/>
              <a:gd name="T54" fmla="*/ 42 w 70"/>
              <a:gd name="T55" fmla="*/ 44 h 59"/>
              <a:gd name="T56" fmla="*/ 49 w 70"/>
              <a:gd name="T57" fmla="*/ 55 h 59"/>
              <a:gd name="T58" fmla="*/ 51 w 70"/>
              <a:gd name="T59" fmla="*/ 56 h 59"/>
              <a:gd name="T60" fmla="*/ 51 w 70"/>
              <a:gd name="T61" fmla="*/ 56 h 59"/>
              <a:gd name="T62" fmla="*/ 53 w 70"/>
              <a:gd name="T63" fmla="*/ 55 h 59"/>
              <a:gd name="T64" fmla="*/ 66 w 70"/>
              <a:gd name="T65" fmla="*/ 40 h 59"/>
              <a:gd name="T66" fmla="*/ 67 w 70"/>
              <a:gd name="T67" fmla="*/ 38 h 59"/>
              <a:gd name="T68" fmla="*/ 65 w 70"/>
              <a:gd name="T69" fmla="*/ 36 h 59"/>
              <a:gd name="T70" fmla="*/ 51 w 70"/>
              <a:gd name="T71" fmla="*/ 31 h 59"/>
              <a:gd name="T72" fmla="*/ 48 w 70"/>
              <a:gd name="T73" fmla="*/ 30 h 59"/>
              <a:gd name="T74" fmla="*/ 38 w 70"/>
              <a:gd name="T75" fmla="*/ 27 h 59"/>
              <a:gd name="T76" fmla="*/ 36 w 70"/>
              <a:gd name="T77" fmla="*/ 26 h 59"/>
              <a:gd name="T78" fmla="*/ 38 w 70"/>
              <a:gd name="T79" fmla="*/ 24 h 59"/>
              <a:gd name="T80" fmla="*/ 43 w 70"/>
              <a:gd name="T81" fmla="*/ 15 h 59"/>
              <a:gd name="T82" fmla="*/ 42 w 70"/>
              <a:gd name="T83" fmla="*/ 13 h 59"/>
              <a:gd name="T84" fmla="*/ 44 w 70"/>
              <a:gd name="T85" fmla="*/ 12 h 59"/>
              <a:gd name="T86" fmla="*/ 46 w 70"/>
              <a:gd name="T87" fmla="*/ 12 h 59"/>
              <a:gd name="T88" fmla="*/ 46 w 70"/>
              <a:gd name="T89" fmla="*/ 11 h 59"/>
              <a:gd name="T90" fmla="*/ 46 w 70"/>
              <a:gd name="T91" fmla="*/ 10 h 59"/>
              <a:gd name="T92" fmla="*/ 32 w 70"/>
              <a:gd name="T93" fmla="*/ 7 h 59"/>
              <a:gd name="T94" fmla="*/ 26 w 70"/>
              <a:gd name="T95" fmla="*/ 6 h 59"/>
              <a:gd name="T96" fmla="*/ 5 w 70"/>
              <a:gd name="T97" fmla="*/ 3 h 59"/>
              <a:gd name="T98" fmla="*/ 4 w 70"/>
              <a:gd name="T99" fmla="*/ 4 h 59"/>
              <a:gd name="T100" fmla="*/ 3 w 70"/>
              <a:gd name="T101" fmla="*/ 6 h 59"/>
              <a:gd name="T102" fmla="*/ 5 w 70"/>
              <a:gd name="T103" fmla="*/ 11 h 59"/>
              <a:gd name="T104" fmla="*/ 20 w 70"/>
              <a:gd name="T105" fmla="*/ 36 h 59"/>
              <a:gd name="T106" fmla="*/ 20 w 70"/>
              <a:gd name="T107" fmla="*/ 37 h 59"/>
              <a:gd name="T108" fmla="*/ 21 w 70"/>
              <a:gd name="T109" fmla="*/ 37 h 59"/>
              <a:gd name="T110" fmla="*/ 22 w 70"/>
              <a:gd name="T111" fmla="*/ 38 h 59"/>
              <a:gd name="T112" fmla="*/ 30 w 70"/>
              <a:gd name="T113" fmla="*/ 32 h 59"/>
              <a:gd name="T114" fmla="*/ 32 w 70"/>
              <a:gd name="T115" fmla="*/ 3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59">
                <a:moveTo>
                  <a:pt x="51" y="59"/>
                </a:moveTo>
                <a:cubicBezTo>
                  <a:pt x="51" y="59"/>
                  <a:pt x="51" y="59"/>
                  <a:pt x="51" y="59"/>
                </a:cubicBezTo>
                <a:cubicBezTo>
                  <a:pt x="49" y="59"/>
                  <a:pt x="47" y="58"/>
                  <a:pt x="46" y="57"/>
                </a:cubicBezTo>
                <a:cubicBezTo>
                  <a:pt x="44" y="53"/>
                  <a:pt x="41" y="50"/>
                  <a:pt x="39" y="46"/>
                </a:cubicBezTo>
                <a:cubicBezTo>
                  <a:pt x="36" y="43"/>
                  <a:pt x="33" y="39"/>
                  <a:pt x="31" y="35"/>
                </a:cubicBezTo>
                <a:cubicBezTo>
                  <a:pt x="29" y="37"/>
                  <a:pt x="26" y="39"/>
                  <a:pt x="24" y="41"/>
                </a:cubicBezTo>
                <a:cubicBezTo>
                  <a:pt x="22" y="42"/>
                  <a:pt x="19" y="41"/>
                  <a:pt x="18" y="38"/>
                </a:cubicBezTo>
                <a:cubicBezTo>
                  <a:pt x="10" y="32"/>
                  <a:pt x="5" y="21"/>
                  <a:pt x="2" y="12"/>
                </a:cubicBezTo>
                <a:cubicBezTo>
                  <a:pt x="2" y="10"/>
                  <a:pt x="1" y="8"/>
                  <a:pt x="0" y="7"/>
                </a:cubicBezTo>
                <a:cubicBezTo>
                  <a:pt x="0" y="5"/>
                  <a:pt x="0" y="4"/>
                  <a:pt x="1" y="3"/>
                </a:cubicBezTo>
                <a:cubicBezTo>
                  <a:pt x="2" y="1"/>
                  <a:pt x="3" y="0"/>
                  <a:pt x="5" y="0"/>
                </a:cubicBezTo>
                <a:cubicBezTo>
                  <a:pt x="5" y="0"/>
                  <a:pt x="5" y="0"/>
                  <a:pt x="5" y="0"/>
                </a:cubicBezTo>
                <a:cubicBezTo>
                  <a:pt x="13" y="1"/>
                  <a:pt x="20" y="2"/>
                  <a:pt x="26" y="3"/>
                </a:cubicBezTo>
                <a:cubicBezTo>
                  <a:pt x="28" y="4"/>
                  <a:pt x="30" y="4"/>
                  <a:pt x="32" y="4"/>
                </a:cubicBezTo>
                <a:cubicBezTo>
                  <a:pt x="37" y="5"/>
                  <a:pt x="43" y="5"/>
                  <a:pt x="47" y="7"/>
                </a:cubicBezTo>
                <a:cubicBezTo>
                  <a:pt x="49" y="8"/>
                  <a:pt x="50" y="10"/>
                  <a:pt x="49" y="12"/>
                </a:cubicBezTo>
                <a:cubicBezTo>
                  <a:pt x="49" y="13"/>
                  <a:pt x="48" y="15"/>
                  <a:pt x="46" y="15"/>
                </a:cubicBezTo>
                <a:cubicBezTo>
                  <a:pt x="46" y="18"/>
                  <a:pt x="44" y="22"/>
                  <a:pt x="42" y="24"/>
                </a:cubicBezTo>
                <a:cubicBezTo>
                  <a:pt x="44" y="25"/>
                  <a:pt x="47" y="26"/>
                  <a:pt x="49" y="27"/>
                </a:cubicBezTo>
                <a:cubicBezTo>
                  <a:pt x="50" y="27"/>
                  <a:pt x="51" y="27"/>
                  <a:pt x="52" y="28"/>
                </a:cubicBezTo>
                <a:cubicBezTo>
                  <a:pt x="57" y="29"/>
                  <a:pt x="62" y="31"/>
                  <a:pt x="67" y="33"/>
                </a:cubicBezTo>
                <a:cubicBezTo>
                  <a:pt x="69" y="34"/>
                  <a:pt x="70" y="36"/>
                  <a:pt x="70" y="38"/>
                </a:cubicBezTo>
                <a:cubicBezTo>
                  <a:pt x="70" y="40"/>
                  <a:pt x="69" y="41"/>
                  <a:pt x="68" y="42"/>
                </a:cubicBezTo>
                <a:cubicBezTo>
                  <a:pt x="64" y="46"/>
                  <a:pt x="60" y="50"/>
                  <a:pt x="56" y="57"/>
                </a:cubicBezTo>
                <a:cubicBezTo>
                  <a:pt x="55" y="58"/>
                  <a:pt x="53" y="59"/>
                  <a:pt x="51" y="59"/>
                </a:cubicBezTo>
                <a:close/>
                <a:moveTo>
                  <a:pt x="32" y="30"/>
                </a:moveTo>
                <a:cubicBezTo>
                  <a:pt x="33" y="32"/>
                  <a:pt x="33" y="32"/>
                  <a:pt x="33" y="32"/>
                </a:cubicBezTo>
                <a:cubicBezTo>
                  <a:pt x="35" y="36"/>
                  <a:pt x="38" y="40"/>
                  <a:pt x="42" y="44"/>
                </a:cubicBezTo>
                <a:cubicBezTo>
                  <a:pt x="44" y="48"/>
                  <a:pt x="47" y="51"/>
                  <a:pt x="49" y="55"/>
                </a:cubicBezTo>
                <a:cubicBezTo>
                  <a:pt x="50" y="56"/>
                  <a:pt x="50" y="56"/>
                  <a:pt x="51" y="56"/>
                </a:cubicBezTo>
                <a:cubicBezTo>
                  <a:pt x="51" y="56"/>
                  <a:pt x="51" y="56"/>
                  <a:pt x="51" y="56"/>
                </a:cubicBezTo>
                <a:cubicBezTo>
                  <a:pt x="52" y="56"/>
                  <a:pt x="53" y="56"/>
                  <a:pt x="53" y="55"/>
                </a:cubicBezTo>
                <a:cubicBezTo>
                  <a:pt x="57" y="49"/>
                  <a:pt x="61" y="44"/>
                  <a:pt x="66" y="40"/>
                </a:cubicBezTo>
                <a:cubicBezTo>
                  <a:pt x="67" y="40"/>
                  <a:pt x="67" y="39"/>
                  <a:pt x="67" y="38"/>
                </a:cubicBezTo>
                <a:cubicBezTo>
                  <a:pt x="67" y="38"/>
                  <a:pt x="66" y="37"/>
                  <a:pt x="65" y="36"/>
                </a:cubicBezTo>
                <a:cubicBezTo>
                  <a:pt x="61" y="34"/>
                  <a:pt x="56" y="32"/>
                  <a:pt x="51" y="31"/>
                </a:cubicBezTo>
                <a:cubicBezTo>
                  <a:pt x="50" y="30"/>
                  <a:pt x="49" y="30"/>
                  <a:pt x="48" y="30"/>
                </a:cubicBezTo>
                <a:cubicBezTo>
                  <a:pt x="45" y="29"/>
                  <a:pt x="42" y="28"/>
                  <a:pt x="38" y="27"/>
                </a:cubicBezTo>
                <a:cubicBezTo>
                  <a:pt x="36" y="26"/>
                  <a:pt x="36" y="26"/>
                  <a:pt x="36" y="26"/>
                </a:cubicBezTo>
                <a:cubicBezTo>
                  <a:pt x="38" y="24"/>
                  <a:pt x="38" y="24"/>
                  <a:pt x="38" y="24"/>
                </a:cubicBezTo>
                <a:cubicBezTo>
                  <a:pt x="39" y="22"/>
                  <a:pt x="44" y="17"/>
                  <a:pt x="43" y="15"/>
                </a:cubicBezTo>
                <a:cubicBezTo>
                  <a:pt x="42" y="13"/>
                  <a:pt x="42" y="13"/>
                  <a:pt x="42" y="13"/>
                </a:cubicBezTo>
                <a:cubicBezTo>
                  <a:pt x="44" y="12"/>
                  <a:pt x="44" y="12"/>
                  <a:pt x="44" y="12"/>
                </a:cubicBezTo>
                <a:cubicBezTo>
                  <a:pt x="45" y="12"/>
                  <a:pt x="45" y="12"/>
                  <a:pt x="46" y="12"/>
                </a:cubicBezTo>
                <a:cubicBezTo>
                  <a:pt x="46" y="12"/>
                  <a:pt x="46" y="12"/>
                  <a:pt x="46" y="11"/>
                </a:cubicBezTo>
                <a:cubicBezTo>
                  <a:pt x="46" y="11"/>
                  <a:pt x="46" y="11"/>
                  <a:pt x="46" y="10"/>
                </a:cubicBezTo>
                <a:cubicBezTo>
                  <a:pt x="42" y="8"/>
                  <a:pt x="37" y="8"/>
                  <a:pt x="32" y="7"/>
                </a:cubicBezTo>
                <a:cubicBezTo>
                  <a:pt x="30" y="7"/>
                  <a:pt x="28" y="7"/>
                  <a:pt x="26" y="6"/>
                </a:cubicBezTo>
                <a:cubicBezTo>
                  <a:pt x="19" y="5"/>
                  <a:pt x="12" y="4"/>
                  <a:pt x="5" y="3"/>
                </a:cubicBezTo>
                <a:cubicBezTo>
                  <a:pt x="4" y="3"/>
                  <a:pt x="4" y="4"/>
                  <a:pt x="4" y="4"/>
                </a:cubicBezTo>
                <a:cubicBezTo>
                  <a:pt x="3" y="5"/>
                  <a:pt x="3" y="5"/>
                  <a:pt x="3" y="6"/>
                </a:cubicBezTo>
                <a:cubicBezTo>
                  <a:pt x="4" y="7"/>
                  <a:pt x="4" y="9"/>
                  <a:pt x="5" y="11"/>
                </a:cubicBezTo>
                <a:cubicBezTo>
                  <a:pt x="8" y="20"/>
                  <a:pt x="12" y="31"/>
                  <a:pt x="20" y="36"/>
                </a:cubicBezTo>
                <a:cubicBezTo>
                  <a:pt x="20" y="37"/>
                  <a:pt x="20" y="37"/>
                  <a:pt x="20" y="37"/>
                </a:cubicBezTo>
                <a:cubicBezTo>
                  <a:pt x="21" y="37"/>
                  <a:pt x="21" y="37"/>
                  <a:pt x="21" y="37"/>
                </a:cubicBezTo>
                <a:cubicBezTo>
                  <a:pt x="21" y="38"/>
                  <a:pt x="21" y="39"/>
                  <a:pt x="22" y="38"/>
                </a:cubicBezTo>
                <a:cubicBezTo>
                  <a:pt x="25" y="36"/>
                  <a:pt x="27" y="34"/>
                  <a:pt x="30" y="32"/>
                </a:cubicBezTo>
                <a:lnTo>
                  <a:pt x="32" y="30"/>
                </a:lnTo>
                <a:close/>
              </a:path>
            </a:pathLst>
          </a:custGeom>
          <a:solidFill>
            <a:srgbClr val="FFC00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0" name="Freeform 12"/>
          <p:cNvSpPr>
            <a:spLocks noEditPoints="1"/>
          </p:cNvSpPr>
          <p:nvPr/>
        </p:nvSpPr>
        <p:spPr bwMode="auto">
          <a:xfrm>
            <a:off x="4943872" y="3908156"/>
            <a:ext cx="1038262" cy="961004"/>
          </a:xfrm>
          <a:custGeom>
            <a:avLst/>
            <a:gdLst>
              <a:gd name="T0" fmla="*/ 22 w 68"/>
              <a:gd name="T1" fmla="*/ 63 h 63"/>
              <a:gd name="T2" fmla="*/ 19 w 68"/>
              <a:gd name="T3" fmla="*/ 63 h 63"/>
              <a:gd name="T4" fmla="*/ 2 w 68"/>
              <a:gd name="T5" fmla="*/ 49 h 63"/>
              <a:gd name="T6" fmla="*/ 0 w 68"/>
              <a:gd name="T7" fmla="*/ 44 h 63"/>
              <a:gd name="T8" fmla="*/ 3 w 68"/>
              <a:gd name="T9" fmla="*/ 40 h 63"/>
              <a:gd name="T10" fmla="*/ 27 w 68"/>
              <a:gd name="T11" fmla="*/ 26 h 63"/>
              <a:gd name="T12" fmla="*/ 22 w 68"/>
              <a:gd name="T13" fmla="*/ 19 h 63"/>
              <a:gd name="T14" fmla="*/ 22 w 68"/>
              <a:gd name="T15" fmla="*/ 16 h 63"/>
              <a:gd name="T16" fmla="*/ 25 w 68"/>
              <a:gd name="T17" fmla="*/ 14 h 63"/>
              <a:gd name="T18" fmla="*/ 35 w 68"/>
              <a:gd name="T19" fmla="*/ 10 h 63"/>
              <a:gd name="T20" fmla="*/ 39 w 68"/>
              <a:gd name="T21" fmla="*/ 9 h 63"/>
              <a:gd name="T22" fmla="*/ 61 w 68"/>
              <a:gd name="T23" fmla="*/ 1 h 63"/>
              <a:gd name="T24" fmla="*/ 66 w 68"/>
              <a:gd name="T25" fmla="*/ 2 h 63"/>
              <a:gd name="T26" fmla="*/ 67 w 68"/>
              <a:gd name="T27" fmla="*/ 7 h 63"/>
              <a:gd name="T28" fmla="*/ 60 w 68"/>
              <a:gd name="T29" fmla="*/ 35 h 63"/>
              <a:gd name="T30" fmla="*/ 59 w 68"/>
              <a:gd name="T31" fmla="*/ 37 h 63"/>
              <a:gd name="T32" fmla="*/ 51 w 68"/>
              <a:gd name="T33" fmla="*/ 49 h 63"/>
              <a:gd name="T34" fmla="*/ 50 w 68"/>
              <a:gd name="T35" fmla="*/ 49 h 63"/>
              <a:gd name="T36" fmla="*/ 48 w 68"/>
              <a:gd name="T37" fmla="*/ 48 h 63"/>
              <a:gd name="T38" fmla="*/ 40 w 68"/>
              <a:gd name="T39" fmla="*/ 42 h 63"/>
              <a:gd name="T40" fmla="*/ 26 w 68"/>
              <a:gd name="T41" fmla="*/ 62 h 63"/>
              <a:gd name="T42" fmla="*/ 22 w 68"/>
              <a:gd name="T43" fmla="*/ 63 h 63"/>
              <a:gd name="T44" fmla="*/ 25 w 68"/>
              <a:gd name="T45" fmla="*/ 17 h 63"/>
              <a:gd name="T46" fmla="*/ 24 w 68"/>
              <a:gd name="T47" fmla="*/ 18 h 63"/>
              <a:gd name="T48" fmla="*/ 31 w 68"/>
              <a:gd name="T49" fmla="*/ 26 h 63"/>
              <a:gd name="T50" fmla="*/ 32 w 68"/>
              <a:gd name="T51" fmla="*/ 28 h 63"/>
              <a:gd name="T52" fmla="*/ 30 w 68"/>
              <a:gd name="T53" fmla="*/ 29 h 63"/>
              <a:gd name="T54" fmla="*/ 5 w 68"/>
              <a:gd name="T55" fmla="*/ 42 h 63"/>
              <a:gd name="T56" fmla="*/ 3 w 68"/>
              <a:gd name="T57" fmla="*/ 44 h 63"/>
              <a:gd name="T58" fmla="*/ 4 w 68"/>
              <a:gd name="T59" fmla="*/ 46 h 63"/>
              <a:gd name="T60" fmla="*/ 21 w 68"/>
              <a:gd name="T61" fmla="*/ 60 h 63"/>
              <a:gd name="T62" fmla="*/ 24 w 68"/>
              <a:gd name="T63" fmla="*/ 60 h 63"/>
              <a:gd name="T64" fmla="*/ 38 w 68"/>
              <a:gd name="T65" fmla="*/ 39 h 63"/>
              <a:gd name="T66" fmla="*/ 40 w 68"/>
              <a:gd name="T67" fmla="*/ 37 h 63"/>
              <a:gd name="T68" fmla="*/ 41 w 68"/>
              <a:gd name="T69" fmla="*/ 38 h 63"/>
              <a:gd name="T70" fmla="*/ 48 w 68"/>
              <a:gd name="T71" fmla="*/ 44 h 63"/>
              <a:gd name="T72" fmla="*/ 49 w 68"/>
              <a:gd name="T73" fmla="*/ 44 h 63"/>
              <a:gd name="T74" fmla="*/ 50 w 68"/>
              <a:gd name="T75" fmla="*/ 45 h 63"/>
              <a:gd name="T76" fmla="*/ 50 w 68"/>
              <a:gd name="T77" fmla="*/ 46 h 63"/>
              <a:gd name="T78" fmla="*/ 56 w 68"/>
              <a:gd name="T79" fmla="*/ 36 h 63"/>
              <a:gd name="T80" fmla="*/ 57 w 68"/>
              <a:gd name="T81" fmla="*/ 34 h 63"/>
              <a:gd name="T82" fmla="*/ 64 w 68"/>
              <a:gd name="T83" fmla="*/ 6 h 63"/>
              <a:gd name="T84" fmla="*/ 64 w 68"/>
              <a:gd name="T85" fmla="*/ 4 h 63"/>
              <a:gd name="T86" fmla="*/ 62 w 68"/>
              <a:gd name="T87" fmla="*/ 4 h 63"/>
              <a:gd name="T88" fmla="*/ 40 w 68"/>
              <a:gd name="T89" fmla="*/ 12 h 63"/>
              <a:gd name="T90" fmla="*/ 36 w 68"/>
              <a:gd name="T91" fmla="*/ 13 h 63"/>
              <a:gd name="T92" fmla="*/ 27 w 68"/>
              <a:gd name="T93" fmla="*/ 17 h 63"/>
              <a:gd name="T94" fmla="*/ 26 w 68"/>
              <a:gd name="T95" fmla="*/ 18 h 63"/>
              <a:gd name="T96" fmla="*/ 25 w 68"/>
              <a:gd name="T97" fmla="*/ 17 h 63"/>
              <a:gd name="T98" fmla="*/ 25 w 68"/>
              <a:gd name="T99"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63">
                <a:moveTo>
                  <a:pt x="22" y="63"/>
                </a:moveTo>
                <a:cubicBezTo>
                  <a:pt x="21" y="63"/>
                  <a:pt x="20" y="63"/>
                  <a:pt x="19" y="63"/>
                </a:cubicBezTo>
                <a:cubicBezTo>
                  <a:pt x="13" y="59"/>
                  <a:pt x="7" y="54"/>
                  <a:pt x="2" y="49"/>
                </a:cubicBezTo>
                <a:cubicBezTo>
                  <a:pt x="1" y="47"/>
                  <a:pt x="0" y="46"/>
                  <a:pt x="0" y="44"/>
                </a:cubicBezTo>
                <a:cubicBezTo>
                  <a:pt x="0" y="42"/>
                  <a:pt x="1" y="41"/>
                  <a:pt x="3" y="40"/>
                </a:cubicBezTo>
                <a:cubicBezTo>
                  <a:pt x="11" y="34"/>
                  <a:pt x="19" y="30"/>
                  <a:pt x="27" y="26"/>
                </a:cubicBezTo>
                <a:cubicBezTo>
                  <a:pt x="25" y="24"/>
                  <a:pt x="24" y="22"/>
                  <a:pt x="22" y="19"/>
                </a:cubicBezTo>
                <a:cubicBezTo>
                  <a:pt x="21" y="18"/>
                  <a:pt x="21" y="17"/>
                  <a:pt x="22" y="16"/>
                </a:cubicBezTo>
                <a:cubicBezTo>
                  <a:pt x="22" y="15"/>
                  <a:pt x="24" y="14"/>
                  <a:pt x="25" y="14"/>
                </a:cubicBezTo>
                <a:cubicBezTo>
                  <a:pt x="28" y="12"/>
                  <a:pt x="32" y="11"/>
                  <a:pt x="35" y="10"/>
                </a:cubicBezTo>
                <a:cubicBezTo>
                  <a:pt x="37" y="10"/>
                  <a:pt x="38" y="9"/>
                  <a:pt x="39" y="9"/>
                </a:cubicBezTo>
                <a:cubicBezTo>
                  <a:pt x="46" y="6"/>
                  <a:pt x="54" y="4"/>
                  <a:pt x="61" y="1"/>
                </a:cubicBezTo>
                <a:cubicBezTo>
                  <a:pt x="63" y="0"/>
                  <a:pt x="65" y="1"/>
                  <a:pt x="66" y="2"/>
                </a:cubicBezTo>
                <a:cubicBezTo>
                  <a:pt x="67" y="4"/>
                  <a:pt x="68" y="5"/>
                  <a:pt x="67" y="7"/>
                </a:cubicBezTo>
                <a:cubicBezTo>
                  <a:pt x="65" y="17"/>
                  <a:pt x="63" y="26"/>
                  <a:pt x="60" y="35"/>
                </a:cubicBezTo>
                <a:cubicBezTo>
                  <a:pt x="60" y="35"/>
                  <a:pt x="60" y="36"/>
                  <a:pt x="59" y="37"/>
                </a:cubicBezTo>
                <a:cubicBezTo>
                  <a:pt x="58" y="42"/>
                  <a:pt x="56" y="48"/>
                  <a:pt x="51" y="49"/>
                </a:cubicBezTo>
                <a:cubicBezTo>
                  <a:pt x="50" y="49"/>
                  <a:pt x="50" y="49"/>
                  <a:pt x="50" y="49"/>
                </a:cubicBezTo>
                <a:cubicBezTo>
                  <a:pt x="49" y="49"/>
                  <a:pt x="48" y="48"/>
                  <a:pt x="48" y="48"/>
                </a:cubicBezTo>
                <a:cubicBezTo>
                  <a:pt x="45" y="47"/>
                  <a:pt x="42" y="45"/>
                  <a:pt x="40" y="42"/>
                </a:cubicBezTo>
                <a:cubicBezTo>
                  <a:pt x="36" y="49"/>
                  <a:pt x="32" y="55"/>
                  <a:pt x="26" y="62"/>
                </a:cubicBezTo>
                <a:cubicBezTo>
                  <a:pt x="26" y="63"/>
                  <a:pt x="24" y="63"/>
                  <a:pt x="22" y="63"/>
                </a:cubicBezTo>
                <a:close/>
                <a:moveTo>
                  <a:pt x="25" y="17"/>
                </a:moveTo>
                <a:cubicBezTo>
                  <a:pt x="25" y="17"/>
                  <a:pt x="24" y="17"/>
                  <a:pt x="24" y="18"/>
                </a:cubicBezTo>
                <a:cubicBezTo>
                  <a:pt x="27" y="20"/>
                  <a:pt x="29" y="23"/>
                  <a:pt x="31" y="26"/>
                </a:cubicBezTo>
                <a:cubicBezTo>
                  <a:pt x="32" y="28"/>
                  <a:pt x="32" y="28"/>
                  <a:pt x="32" y="28"/>
                </a:cubicBezTo>
                <a:cubicBezTo>
                  <a:pt x="30" y="29"/>
                  <a:pt x="30" y="29"/>
                  <a:pt x="30" y="29"/>
                </a:cubicBezTo>
                <a:cubicBezTo>
                  <a:pt x="22" y="32"/>
                  <a:pt x="13" y="37"/>
                  <a:pt x="5" y="42"/>
                </a:cubicBezTo>
                <a:cubicBezTo>
                  <a:pt x="4" y="43"/>
                  <a:pt x="3" y="44"/>
                  <a:pt x="3" y="44"/>
                </a:cubicBezTo>
                <a:cubicBezTo>
                  <a:pt x="3" y="45"/>
                  <a:pt x="3" y="46"/>
                  <a:pt x="4" y="46"/>
                </a:cubicBezTo>
                <a:cubicBezTo>
                  <a:pt x="9" y="52"/>
                  <a:pt x="15" y="56"/>
                  <a:pt x="21" y="60"/>
                </a:cubicBezTo>
                <a:cubicBezTo>
                  <a:pt x="22" y="60"/>
                  <a:pt x="23" y="60"/>
                  <a:pt x="24" y="60"/>
                </a:cubicBezTo>
                <a:cubicBezTo>
                  <a:pt x="30" y="53"/>
                  <a:pt x="34" y="46"/>
                  <a:pt x="38" y="39"/>
                </a:cubicBezTo>
                <a:cubicBezTo>
                  <a:pt x="40" y="37"/>
                  <a:pt x="40" y="37"/>
                  <a:pt x="40" y="37"/>
                </a:cubicBezTo>
                <a:cubicBezTo>
                  <a:pt x="41" y="38"/>
                  <a:pt x="41" y="38"/>
                  <a:pt x="41" y="38"/>
                </a:cubicBezTo>
                <a:cubicBezTo>
                  <a:pt x="44" y="42"/>
                  <a:pt x="47" y="44"/>
                  <a:pt x="48" y="44"/>
                </a:cubicBezTo>
                <a:cubicBezTo>
                  <a:pt x="49" y="44"/>
                  <a:pt x="49" y="44"/>
                  <a:pt x="49" y="44"/>
                </a:cubicBezTo>
                <a:cubicBezTo>
                  <a:pt x="50" y="45"/>
                  <a:pt x="50" y="45"/>
                  <a:pt x="50" y="45"/>
                </a:cubicBezTo>
                <a:cubicBezTo>
                  <a:pt x="50" y="45"/>
                  <a:pt x="50" y="46"/>
                  <a:pt x="50" y="46"/>
                </a:cubicBezTo>
                <a:cubicBezTo>
                  <a:pt x="54" y="45"/>
                  <a:pt x="55" y="40"/>
                  <a:pt x="56" y="36"/>
                </a:cubicBezTo>
                <a:cubicBezTo>
                  <a:pt x="57" y="35"/>
                  <a:pt x="57" y="34"/>
                  <a:pt x="57" y="34"/>
                </a:cubicBezTo>
                <a:cubicBezTo>
                  <a:pt x="60" y="25"/>
                  <a:pt x="62" y="16"/>
                  <a:pt x="64" y="6"/>
                </a:cubicBezTo>
                <a:cubicBezTo>
                  <a:pt x="64" y="6"/>
                  <a:pt x="64" y="5"/>
                  <a:pt x="64" y="4"/>
                </a:cubicBezTo>
                <a:cubicBezTo>
                  <a:pt x="63" y="4"/>
                  <a:pt x="63" y="4"/>
                  <a:pt x="62" y="4"/>
                </a:cubicBezTo>
                <a:cubicBezTo>
                  <a:pt x="55" y="7"/>
                  <a:pt x="48" y="9"/>
                  <a:pt x="40" y="12"/>
                </a:cubicBezTo>
                <a:cubicBezTo>
                  <a:pt x="39" y="12"/>
                  <a:pt x="38" y="13"/>
                  <a:pt x="36" y="13"/>
                </a:cubicBezTo>
                <a:cubicBezTo>
                  <a:pt x="33" y="14"/>
                  <a:pt x="28" y="15"/>
                  <a:pt x="27" y="17"/>
                </a:cubicBezTo>
                <a:cubicBezTo>
                  <a:pt x="26" y="18"/>
                  <a:pt x="26" y="18"/>
                  <a:pt x="26" y="18"/>
                </a:cubicBezTo>
                <a:cubicBezTo>
                  <a:pt x="25" y="17"/>
                  <a:pt x="25" y="17"/>
                  <a:pt x="25" y="17"/>
                </a:cubicBezTo>
                <a:cubicBezTo>
                  <a:pt x="25" y="17"/>
                  <a:pt x="25" y="17"/>
                  <a:pt x="25" y="17"/>
                </a:cubicBezTo>
                <a:close/>
              </a:path>
            </a:pathLst>
          </a:custGeom>
          <a:solidFill>
            <a:srgbClr val="8ABC40"/>
          </a:solidFill>
          <a:ln>
            <a:noFill/>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nvGrpSpPr>
          <p:cNvPr id="21" name="组合 20"/>
          <p:cNvGrpSpPr/>
          <p:nvPr/>
        </p:nvGrpSpPr>
        <p:grpSpPr>
          <a:xfrm>
            <a:off x="92414" y="95498"/>
            <a:ext cx="3852026" cy="589440"/>
            <a:chOff x="269696" y="300771"/>
            <a:chExt cx="4183942" cy="640230"/>
          </a:xfrm>
        </p:grpSpPr>
        <p:grpSp>
          <p:nvGrpSpPr>
            <p:cNvPr id="22" name="组合 21"/>
            <p:cNvGrpSpPr/>
            <p:nvPr/>
          </p:nvGrpSpPr>
          <p:grpSpPr>
            <a:xfrm>
              <a:off x="269696" y="300771"/>
              <a:ext cx="1204541" cy="492332"/>
              <a:chOff x="3494088" y="1354138"/>
              <a:chExt cx="1176338" cy="385763"/>
            </a:xfrm>
          </p:grpSpPr>
          <p:sp>
            <p:nvSpPr>
              <p:cNvPr id="24"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5"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6"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23" name="文本框 22"/>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250"/>
                                        <p:tgtEl>
                                          <p:spTgt spid="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up)">
                                      <p:cBhvr>
                                        <p:cTn id="10" dur="250"/>
                                        <p:tgtEl>
                                          <p:spTgt spid="9"/>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up)">
                                      <p:cBhvr>
                                        <p:cTn id="14" dur="250"/>
                                        <p:tgtEl>
                                          <p:spTgt spid="10"/>
                                        </p:tgtEl>
                                      </p:cBhvr>
                                    </p:animEffect>
                                  </p:childTnLst>
                                </p:cTn>
                              </p:par>
                              <p:par>
                                <p:cTn id="15" presetID="22" presetClass="entr" presetSubtype="1"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up)">
                                      <p:cBhvr>
                                        <p:cTn id="17" dur="250"/>
                                        <p:tgtEl>
                                          <p:spTgt spid="11"/>
                                        </p:tgtEl>
                                      </p:cBhvr>
                                    </p:animEffect>
                                  </p:childTnLst>
                                </p:cTn>
                              </p:par>
                            </p:childTnLst>
                          </p:cTn>
                        </p:par>
                        <p:par>
                          <p:cTn id="18" fill="hold">
                            <p:stCondLst>
                              <p:cond delay="1000"/>
                            </p:stCondLst>
                            <p:childTnLst>
                              <p:par>
                                <p:cTn id="19" presetID="22" presetClass="entr" presetSubtype="1" fill="hold" grpId="0"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wipe(up)">
                                      <p:cBhvr>
                                        <p:cTn id="21" dur="250"/>
                                        <p:tgtEl>
                                          <p:spTgt spid="12"/>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wipe(up)">
                                      <p:cBhvr>
                                        <p:cTn id="24" dur="250"/>
                                        <p:tgtEl>
                                          <p:spTgt spid="13"/>
                                        </p:tgtEl>
                                      </p:cBhvr>
                                    </p:animEffect>
                                  </p:childTnLst>
                                </p:cTn>
                              </p:par>
                            </p:childTnLst>
                          </p:cTn>
                        </p:par>
                        <p:par>
                          <p:cTn id="25" fill="hold">
                            <p:stCondLst>
                              <p:cond delay="1500"/>
                            </p:stCondLst>
                            <p:childTnLst>
                              <p:par>
                                <p:cTn id="26" presetID="22" presetClass="entr" presetSubtype="1" fill="hold" grpId="0" nodeType="after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wipe(up)">
                                      <p:cBhvr>
                                        <p:cTn id="28" dur="250"/>
                                        <p:tgtEl>
                                          <p:spTgt spid="14"/>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up)">
                                      <p:cBhvr>
                                        <p:cTn id="31" dur="25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6580197" y="2240454"/>
            <a:ext cx="4248866" cy="3212558"/>
            <a:chOff x="4087813" y="1089025"/>
            <a:chExt cx="3319463" cy="2509838"/>
          </a:xfrm>
          <a:solidFill>
            <a:srgbClr val="DF3E70"/>
          </a:solidFill>
        </p:grpSpPr>
        <p:sp>
          <p:nvSpPr>
            <p:cNvPr id="9" name="Freeform 24"/>
            <p:cNvSpPr>
              <a:spLocks noEditPoints="1"/>
            </p:cNvSpPr>
            <p:nvPr/>
          </p:nvSpPr>
          <p:spPr bwMode="auto">
            <a:xfrm>
              <a:off x="4087813" y="1089025"/>
              <a:ext cx="3319463" cy="2509838"/>
            </a:xfrm>
            <a:custGeom>
              <a:avLst/>
              <a:gdLst>
                <a:gd name="T0" fmla="*/ 244 w 432"/>
                <a:gd name="T1" fmla="*/ 326 h 326"/>
                <a:gd name="T2" fmla="*/ 244 w 432"/>
                <a:gd name="T3" fmla="*/ 326 h 326"/>
                <a:gd name="T4" fmla="*/ 171 w 432"/>
                <a:gd name="T5" fmla="*/ 307 h 326"/>
                <a:gd name="T6" fmla="*/ 80 w 432"/>
                <a:gd name="T7" fmla="*/ 281 h 326"/>
                <a:gd name="T8" fmla="*/ 73 w 432"/>
                <a:gd name="T9" fmla="*/ 268 h 326"/>
                <a:gd name="T10" fmla="*/ 73 w 432"/>
                <a:gd name="T11" fmla="*/ 265 h 326"/>
                <a:gd name="T12" fmla="*/ 72 w 432"/>
                <a:gd name="T13" fmla="*/ 265 h 326"/>
                <a:gd name="T14" fmla="*/ 68 w 432"/>
                <a:gd name="T15" fmla="*/ 259 h 326"/>
                <a:gd name="T16" fmla="*/ 24 w 432"/>
                <a:gd name="T17" fmla="*/ 144 h 326"/>
                <a:gd name="T18" fmla="*/ 3 w 432"/>
                <a:gd name="T19" fmla="*/ 93 h 326"/>
                <a:gd name="T20" fmla="*/ 13 w 432"/>
                <a:gd name="T21" fmla="*/ 74 h 326"/>
                <a:gd name="T22" fmla="*/ 204 w 432"/>
                <a:gd name="T23" fmla="*/ 2 h 326"/>
                <a:gd name="T24" fmla="*/ 213 w 432"/>
                <a:gd name="T25" fmla="*/ 2 h 326"/>
                <a:gd name="T26" fmla="*/ 222 w 432"/>
                <a:gd name="T27" fmla="*/ 13 h 326"/>
                <a:gd name="T28" fmla="*/ 249 w 432"/>
                <a:gd name="T29" fmla="*/ 85 h 326"/>
                <a:gd name="T30" fmla="*/ 274 w 432"/>
                <a:gd name="T31" fmla="*/ 151 h 326"/>
                <a:gd name="T32" fmla="*/ 422 w 432"/>
                <a:gd name="T33" fmla="*/ 182 h 326"/>
                <a:gd name="T34" fmla="*/ 429 w 432"/>
                <a:gd name="T35" fmla="*/ 190 h 326"/>
                <a:gd name="T36" fmla="*/ 429 w 432"/>
                <a:gd name="T37" fmla="*/ 191 h 326"/>
                <a:gd name="T38" fmla="*/ 428 w 432"/>
                <a:gd name="T39" fmla="*/ 215 h 326"/>
                <a:gd name="T40" fmla="*/ 427 w 432"/>
                <a:gd name="T41" fmla="*/ 215 h 326"/>
                <a:gd name="T42" fmla="*/ 244 w 432"/>
                <a:gd name="T43" fmla="*/ 326 h 326"/>
                <a:gd name="T44" fmla="*/ 77 w 432"/>
                <a:gd name="T45" fmla="*/ 267 h 326"/>
                <a:gd name="T46" fmla="*/ 77 w 432"/>
                <a:gd name="T47" fmla="*/ 268 h 326"/>
                <a:gd name="T48" fmla="*/ 81 w 432"/>
                <a:gd name="T49" fmla="*/ 278 h 326"/>
                <a:gd name="T50" fmla="*/ 172 w 432"/>
                <a:gd name="T51" fmla="*/ 303 h 326"/>
                <a:gd name="T52" fmla="*/ 244 w 432"/>
                <a:gd name="T53" fmla="*/ 322 h 326"/>
                <a:gd name="T54" fmla="*/ 425 w 432"/>
                <a:gd name="T55" fmla="*/ 212 h 326"/>
                <a:gd name="T56" fmla="*/ 427 w 432"/>
                <a:gd name="T57" fmla="*/ 199 h 326"/>
                <a:gd name="T58" fmla="*/ 425 w 432"/>
                <a:gd name="T59" fmla="*/ 200 h 326"/>
                <a:gd name="T60" fmla="*/ 242 w 432"/>
                <a:gd name="T61" fmla="*/ 311 h 326"/>
                <a:gd name="T62" fmla="*/ 241 w 432"/>
                <a:gd name="T63" fmla="*/ 311 h 326"/>
                <a:gd name="T64" fmla="*/ 168 w 432"/>
                <a:gd name="T65" fmla="*/ 292 h 326"/>
                <a:gd name="T66" fmla="*/ 77 w 432"/>
                <a:gd name="T67" fmla="*/ 267 h 326"/>
                <a:gd name="T68" fmla="*/ 81 w 432"/>
                <a:gd name="T69" fmla="*/ 264 h 326"/>
                <a:gd name="T70" fmla="*/ 169 w 432"/>
                <a:gd name="T71" fmla="*/ 289 h 326"/>
                <a:gd name="T72" fmla="*/ 241 w 432"/>
                <a:gd name="T73" fmla="*/ 307 h 326"/>
                <a:gd name="T74" fmla="*/ 242 w 432"/>
                <a:gd name="T75" fmla="*/ 307 h 326"/>
                <a:gd name="T76" fmla="*/ 423 w 432"/>
                <a:gd name="T77" fmla="*/ 197 h 326"/>
                <a:gd name="T78" fmla="*/ 425 w 432"/>
                <a:gd name="T79" fmla="*/ 191 h 326"/>
                <a:gd name="T80" fmla="*/ 425 w 432"/>
                <a:gd name="T81" fmla="*/ 190 h 326"/>
                <a:gd name="T82" fmla="*/ 424 w 432"/>
                <a:gd name="T83" fmla="*/ 189 h 326"/>
                <a:gd name="T84" fmla="*/ 421 w 432"/>
                <a:gd name="T85" fmla="*/ 186 h 326"/>
                <a:gd name="T86" fmla="*/ 274 w 432"/>
                <a:gd name="T87" fmla="*/ 156 h 326"/>
                <a:gd name="T88" fmla="*/ 273 w 432"/>
                <a:gd name="T89" fmla="*/ 156 h 326"/>
                <a:gd name="T90" fmla="*/ 271 w 432"/>
                <a:gd name="T91" fmla="*/ 155 h 326"/>
                <a:gd name="T92" fmla="*/ 181 w 432"/>
                <a:gd name="T93" fmla="*/ 206 h 326"/>
                <a:gd name="T94" fmla="*/ 81 w 432"/>
                <a:gd name="T95" fmla="*/ 264 h 326"/>
                <a:gd name="T96" fmla="*/ 208 w 432"/>
                <a:gd name="T97" fmla="*/ 5 h 326"/>
                <a:gd name="T98" fmla="*/ 205 w 432"/>
                <a:gd name="T99" fmla="*/ 5 h 326"/>
                <a:gd name="T100" fmla="*/ 15 w 432"/>
                <a:gd name="T101" fmla="*/ 78 h 326"/>
                <a:gd name="T102" fmla="*/ 7 w 432"/>
                <a:gd name="T103" fmla="*/ 91 h 326"/>
                <a:gd name="T104" fmla="*/ 28 w 432"/>
                <a:gd name="T105" fmla="*/ 142 h 326"/>
                <a:gd name="T106" fmla="*/ 71 w 432"/>
                <a:gd name="T107" fmla="*/ 258 h 326"/>
                <a:gd name="T108" fmla="*/ 74 w 432"/>
                <a:gd name="T109" fmla="*/ 261 h 326"/>
                <a:gd name="T110" fmla="*/ 76 w 432"/>
                <a:gd name="T111" fmla="*/ 261 h 326"/>
                <a:gd name="T112" fmla="*/ 179 w 432"/>
                <a:gd name="T113" fmla="*/ 203 h 326"/>
                <a:gd name="T114" fmla="*/ 269 w 432"/>
                <a:gd name="T115" fmla="*/ 152 h 326"/>
                <a:gd name="T116" fmla="*/ 245 w 432"/>
                <a:gd name="T117" fmla="*/ 86 h 326"/>
                <a:gd name="T118" fmla="*/ 218 w 432"/>
                <a:gd name="T119" fmla="*/ 14 h 326"/>
                <a:gd name="T120" fmla="*/ 212 w 432"/>
                <a:gd name="T121" fmla="*/ 6 h 326"/>
                <a:gd name="T122" fmla="*/ 208 w 432"/>
                <a:gd name="T123" fmla="*/ 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2" h="326">
                  <a:moveTo>
                    <a:pt x="244" y="326"/>
                  </a:moveTo>
                  <a:cubicBezTo>
                    <a:pt x="244" y="326"/>
                    <a:pt x="244" y="326"/>
                    <a:pt x="244" y="326"/>
                  </a:cubicBezTo>
                  <a:cubicBezTo>
                    <a:pt x="230" y="325"/>
                    <a:pt x="204" y="317"/>
                    <a:pt x="171" y="307"/>
                  </a:cubicBezTo>
                  <a:cubicBezTo>
                    <a:pt x="143" y="299"/>
                    <a:pt x="112" y="289"/>
                    <a:pt x="80" y="281"/>
                  </a:cubicBezTo>
                  <a:cubicBezTo>
                    <a:pt x="76" y="280"/>
                    <a:pt x="73" y="269"/>
                    <a:pt x="73" y="268"/>
                  </a:cubicBezTo>
                  <a:cubicBezTo>
                    <a:pt x="73" y="265"/>
                    <a:pt x="73" y="265"/>
                    <a:pt x="73" y="265"/>
                  </a:cubicBezTo>
                  <a:cubicBezTo>
                    <a:pt x="72" y="265"/>
                    <a:pt x="72" y="265"/>
                    <a:pt x="72" y="265"/>
                  </a:cubicBezTo>
                  <a:cubicBezTo>
                    <a:pt x="70" y="264"/>
                    <a:pt x="68" y="262"/>
                    <a:pt x="68" y="259"/>
                  </a:cubicBezTo>
                  <a:cubicBezTo>
                    <a:pt x="50" y="207"/>
                    <a:pt x="37" y="175"/>
                    <a:pt x="24" y="144"/>
                  </a:cubicBezTo>
                  <a:cubicBezTo>
                    <a:pt x="17" y="128"/>
                    <a:pt x="10" y="111"/>
                    <a:pt x="3" y="93"/>
                  </a:cubicBezTo>
                  <a:cubicBezTo>
                    <a:pt x="0" y="85"/>
                    <a:pt x="6" y="77"/>
                    <a:pt x="13" y="74"/>
                  </a:cubicBezTo>
                  <a:cubicBezTo>
                    <a:pt x="56" y="55"/>
                    <a:pt x="165" y="15"/>
                    <a:pt x="204" y="2"/>
                  </a:cubicBezTo>
                  <a:cubicBezTo>
                    <a:pt x="207" y="0"/>
                    <a:pt x="210" y="1"/>
                    <a:pt x="213" y="2"/>
                  </a:cubicBezTo>
                  <a:cubicBezTo>
                    <a:pt x="217" y="4"/>
                    <a:pt x="220" y="8"/>
                    <a:pt x="222" y="13"/>
                  </a:cubicBezTo>
                  <a:cubicBezTo>
                    <a:pt x="232" y="41"/>
                    <a:pt x="239" y="61"/>
                    <a:pt x="249" y="85"/>
                  </a:cubicBezTo>
                  <a:cubicBezTo>
                    <a:pt x="255" y="103"/>
                    <a:pt x="263" y="123"/>
                    <a:pt x="274" y="151"/>
                  </a:cubicBezTo>
                  <a:cubicBezTo>
                    <a:pt x="292" y="155"/>
                    <a:pt x="366" y="169"/>
                    <a:pt x="422" y="182"/>
                  </a:cubicBezTo>
                  <a:cubicBezTo>
                    <a:pt x="426" y="183"/>
                    <a:pt x="428" y="186"/>
                    <a:pt x="429" y="190"/>
                  </a:cubicBezTo>
                  <a:cubicBezTo>
                    <a:pt x="429" y="190"/>
                    <a:pt x="429" y="190"/>
                    <a:pt x="429" y="191"/>
                  </a:cubicBezTo>
                  <a:cubicBezTo>
                    <a:pt x="431" y="197"/>
                    <a:pt x="432" y="208"/>
                    <a:pt x="428" y="215"/>
                  </a:cubicBezTo>
                  <a:cubicBezTo>
                    <a:pt x="428" y="215"/>
                    <a:pt x="428" y="215"/>
                    <a:pt x="427" y="215"/>
                  </a:cubicBezTo>
                  <a:cubicBezTo>
                    <a:pt x="385" y="246"/>
                    <a:pt x="261" y="326"/>
                    <a:pt x="244" y="326"/>
                  </a:cubicBezTo>
                  <a:close/>
                  <a:moveTo>
                    <a:pt x="77" y="267"/>
                  </a:moveTo>
                  <a:cubicBezTo>
                    <a:pt x="77" y="268"/>
                    <a:pt x="77" y="268"/>
                    <a:pt x="77" y="268"/>
                  </a:cubicBezTo>
                  <a:cubicBezTo>
                    <a:pt x="78" y="270"/>
                    <a:pt x="80" y="277"/>
                    <a:pt x="81" y="278"/>
                  </a:cubicBezTo>
                  <a:cubicBezTo>
                    <a:pt x="113" y="285"/>
                    <a:pt x="144" y="295"/>
                    <a:pt x="172" y="303"/>
                  </a:cubicBezTo>
                  <a:cubicBezTo>
                    <a:pt x="205" y="313"/>
                    <a:pt x="231" y="321"/>
                    <a:pt x="244" y="322"/>
                  </a:cubicBezTo>
                  <a:cubicBezTo>
                    <a:pt x="258" y="323"/>
                    <a:pt x="379" y="245"/>
                    <a:pt x="425" y="212"/>
                  </a:cubicBezTo>
                  <a:cubicBezTo>
                    <a:pt x="427" y="209"/>
                    <a:pt x="427" y="204"/>
                    <a:pt x="427" y="199"/>
                  </a:cubicBezTo>
                  <a:cubicBezTo>
                    <a:pt x="426" y="199"/>
                    <a:pt x="426" y="200"/>
                    <a:pt x="425" y="200"/>
                  </a:cubicBezTo>
                  <a:cubicBezTo>
                    <a:pt x="382" y="232"/>
                    <a:pt x="259" y="311"/>
                    <a:pt x="242" y="311"/>
                  </a:cubicBezTo>
                  <a:cubicBezTo>
                    <a:pt x="241" y="311"/>
                    <a:pt x="241" y="311"/>
                    <a:pt x="241" y="311"/>
                  </a:cubicBezTo>
                  <a:cubicBezTo>
                    <a:pt x="228" y="311"/>
                    <a:pt x="201" y="303"/>
                    <a:pt x="168" y="292"/>
                  </a:cubicBezTo>
                  <a:cubicBezTo>
                    <a:pt x="140" y="284"/>
                    <a:pt x="109" y="275"/>
                    <a:pt x="77" y="267"/>
                  </a:cubicBezTo>
                  <a:close/>
                  <a:moveTo>
                    <a:pt x="81" y="264"/>
                  </a:moveTo>
                  <a:cubicBezTo>
                    <a:pt x="112" y="271"/>
                    <a:pt x="142" y="280"/>
                    <a:pt x="169" y="289"/>
                  </a:cubicBezTo>
                  <a:cubicBezTo>
                    <a:pt x="202" y="299"/>
                    <a:pt x="229" y="307"/>
                    <a:pt x="241" y="307"/>
                  </a:cubicBezTo>
                  <a:cubicBezTo>
                    <a:pt x="242" y="307"/>
                    <a:pt x="242" y="307"/>
                    <a:pt x="242" y="307"/>
                  </a:cubicBezTo>
                  <a:cubicBezTo>
                    <a:pt x="257" y="307"/>
                    <a:pt x="377" y="230"/>
                    <a:pt x="423" y="197"/>
                  </a:cubicBezTo>
                  <a:cubicBezTo>
                    <a:pt x="424" y="196"/>
                    <a:pt x="425" y="194"/>
                    <a:pt x="425" y="191"/>
                  </a:cubicBezTo>
                  <a:cubicBezTo>
                    <a:pt x="425" y="191"/>
                    <a:pt x="425" y="190"/>
                    <a:pt x="425" y="190"/>
                  </a:cubicBezTo>
                  <a:cubicBezTo>
                    <a:pt x="424" y="190"/>
                    <a:pt x="424" y="189"/>
                    <a:pt x="424" y="189"/>
                  </a:cubicBezTo>
                  <a:cubicBezTo>
                    <a:pt x="424" y="188"/>
                    <a:pt x="423" y="187"/>
                    <a:pt x="421" y="186"/>
                  </a:cubicBezTo>
                  <a:cubicBezTo>
                    <a:pt x="366" y="173"/>
                    <a:pt x="295" y="159"/>
                    <a:pt x="274" y="156"/>
                  </a:cubicBezTo>
                  <a:cubicBezTo>
                    <a:pt x="274" y="156"/>
                    <a:pt x="274" y="156"/>
                    <a:pt x="273" y="156"/>
                  </a:cubicBezTo>
                  <a:cubicBezTo>
                    <a:pt x="272" y="157"/>
                    <a:pt x="271" y="156"/>
                    <a:pt x="271" y="155"/>
                  </a:cubicBezTo>
                  <a:cubicBezTo>
                    <a:pt x="262" y="158"/>
                    <a:pt x="219" y="183"/>
                    <a:pt x="181" y="206"/>
                  </a:cubicBezTo>
                  <a:cubicBezTo>
                    <a:pt x="141" y="230"/>
                    <a:pt x="99" y="255"/>
                    <a:pt x="81" y="264"/>
                  </a:cubicBezTo>
                  <a:close/>
                  <a:moveTo>
                    <a:pt x="208" y="5"/>
                  </a:moveTo>
                  <a:cubicBezTo>
                    <a:pt x="207" y="5"/>
                    <a:pt x="206" y="5"/>
                    <a:pt x="205" y="5"/>
                  </a:cubicBezTo>
                  <a:cubicBezTo>
                    <a:pt x="167" y="19"/>
                    <a:pt x="58" y="59"/>
                    <a:pt x="15" y="78"/>
                  </a:cubicBezTo>
                  <a:cubicBezTo>
                    <a:pt x="9" y="80"/>
                    <a:pt x="5" y="86"/>
                    <a:pt x="7" y="91"/>
                  </a:cubicBezTo>
                  <a:cubicBezTo>
                    <a:pt x="14" y="110"/>
                    <a:pt x="21" y="126"/>
                    <a:pt x="28" y="142"/>
                  </a:cubicBezTo>
                  <a:cubicBezTo>
                    <a:pt x="41" y="173"/>
                    <a:pt x="54" y="206"/>
                    <a:pt x="71" y="258"/>
                  </a:cubicBezTo>
                  <a:cubicBezTo>
                    <a:pt x="72" y="259"/>
                    <a:pt x="73" y="261"/>
                    <a:pt x="74" y="261"/>
                  </a:cubicBezTo>
                  <a:cubicBezTo>
                    <a:pt x="75" y="261"/>
                    <a:pt x="75" y="261"/>
                    <a:pt x="76" y="261"/>
                  </a:cubicBezTo>
                  <a:cubicBezTo>
                    <a:pt x="93" y="254"/>
                    <a:pt x="137" y="228"/>
                    <a:pt x="179" y="203"/>
                  </a:cubicBezTo>
                  <a:cubicBezTo>
                    <a:pt x="232" y="171"/>
                    <a:pt x="260" y="155"/>
                    <a:pt x="269" y="152"/>
                  </a:cubicBezTo>
                  <a:cubicBezTo>
                    <a:pt x="259" y="124"/>
                    <a:pt x="252" y="104"/>
                    <a:pt x="245" y="86"/>
                  </a:cubicBezTo>
                  <a:cubicBezTo>
                    <a:pt x="236" y="63"/>
                    <a:pt x="228" y="43"/>
                    <a:pt x="218" y="14"/>
                  </a:cubicBezTo>
                  <a:cubicBezTo>
                    <a:pt x="217" y="10"/>
                    <a:pt x="214" y="7"/>
                    <a:pt x="212" y="6"/>
                  </a:cubicBezTo>
                  <a:cubicBezTo>
                    <a:pt x="210" y="5"/>
                    <a:pt x="209" y="5"/>
                    <a:pt x="208"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0" name="Freeform 25"/>
            <p:cNvSpPr>
              <a:spLocks noEditPoints="1"/>
            </p:cNvSpPr>
            <p:nvPr/>
          </p:nvSpPr>
          <p:spPr bwMode="auto">
            <a:xfrm>
              <a:off x="4249738" y="1243013"/>
              <a:ext cx="1804988" cy="1701800"/>
            </a:xfrm>
            <a:custGeom>
              <a:avLst/>
              <a:gdLst>
                <a:gd name="T0" fmla="*/ 61 w 235"/>
                <a:gd name="T1" fmla="*/ 221 h 221"/>
                <a:gd name="T2" fmla="*/ 61 w 235"/>
                <a:gd name="T3" fmla="*/ 221 h 221"/>
                <a:gd name="T4" fmla="*/ 51 w 235"/>
                <a:gd name="T5" fmla="*/ 214 h 221"/>
                <a:gd name="T6" fmla="*/ 2 w 235"/>
                <a:gd name="T7" fmla="*/ 82 h 221"/>
                <a:gd name="T8" fmla="*/ 8 w 235"/>
                <a:gd name="T9" fmla="*/ 69 h 221"/>
                <a:gd name="T10" fmla="*/ 180 w 235"/>
                <a:gd name="T11" fmla="*/ 1 h 221"/>
                <a:gd name="T12" fmla="*/ 184 w 235"/>
                <a:gd name="T13" fmla="*/ 0 h 221"/>
                <a:gd name="T14" fmla="*/ 194 w 235"/>
                <a:gd name="T15" fmla="*/ 7 h 221"/>
                <a:gd name="T16" fmla="*/ 233 w 235"/>
                <a:gd name="T17" fmla="*/ 118 h 221"/>
                <a:gd name="T18" fmla="*/ 228 w 235"/>
                <a:gd name="T19" fmla="*/ 130 h 221"/>
                <a:gd name="T20" fmla="*/ 66 w 235"/>
                <a:gd name="T21" fmla="*/ 219 h 221"/>
                <a:gd name="T22" fmla="*/ 61 w 235"/>
                <a:gd name="T23" fmla="*/ 221 h 221"/>
                <a:gd name="T24" fmla="*/ 184 w 235"/>
                <a:gd name="T25" fmla="*/ 4 h 221"/>
                <a:gd name="T26" fmla="*/ 182 w 235"/>
                <a:gd name="T27" fmla="*/ 5 h 221"/>
                <a:gd name="T28" fmla="*/ 9 w 235"/>
                <a:gd name="T29" fmla="*/ 73 h 221"/>
                <a:gd name="T30" fmla="*/ 5 w 235"/>
                <a:gd name="T31" fmla="*/ 81 h 221"/>
                <a:gd name="T32" fmla="*/ 54 w 235"/>
                <a:gd name="T33" fmla="*/ 212 h 221"/>
                <a:gd name="T34" fmla="*/ 61 w 235"/>
                <a:gd name="T35" fmla="*/ 217 h 221"/>
                <a:gd name="T36" fmla="*/ 61 w 235"/>
                <a:gd name="T37" fmla="*/ 217 h 221"/>
                <a:gd name="T38" fmla="*/ 64 w 235"/>
                <a:gd name="T39" fmla="*/ 216 h 221"/>
                <a:gd name="T40" fmla="*/ 226 w 235"/>
                <a:gd name="T41" fmla="*/ 127 h 221"/>
                <a:gd name="T42" fmla="*/ 230 w 235"/>
                <a:gd name="T43" fmla="*/ 119 h 221"/>
                <a:gd name="T44" fmla="*/ 190 w 235"/>
                <a:gd name="T45" fmla="*/ 9 h 221"/>
                <a:gd name="T46" fmla="*/ 184 w 235"/>
                <a:gd name="T47" fmla="*/ 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5" h="221">
                  <a:moveTo>
                    <a:pt x="61" y="221"/>
                  </a:moveTo>
                  <a:cubicBezTo>
                    <a:pt x="61" y="221"/>
                    <a:pt x="61" y="221"/>
                    <a:pt x="61" y="221"/>
                  </a:cubicBezTo>
                  <a:cubicBezTo>
                    <a:pt x="56" y="221"/>
                    <a:pt x="52" y="218"/>
                    <a:pt x="51" y="214"/>
                  </a:cubicBezTo>
                  <a:cubicBezTo>
                    <a:pt x="2" y="82"/>
                    <a:pt x="2" y="82"/>
                    <a:pt x="2" y="82"/>
                  </a:cubicBezTo>
                  <a:cubicBezTo>
                    <a:pt x="0" y="77"/>
                    <a:pt x="2" y="71"/>
                    <a:pt x="8" y="69"/>
                  </a:cubicBezTo>
                  <a:cubicBezTo>
                    <a:pt x="180" y="1"/>
                    <a:pt x="180" y="1"/>
                    <a:pt x="180" y="1"/>
                  </a:cubicBezTo>
                  <a:cubicBezTo>
                    <a:pt x="181" y="1"/>
                    <a:pt x="183" y="0"/>
                    <a:pt x="184" y="0"/>
                  </a:cubicBezTo>
                  <a:cubicBezTo>
                    <a:pt x="188" y="0"/>
                    <a:pt x="192" y="3"/>
                    <a:pt x="194" y="7"/>
                  </a:cubicBezTo>
                  <a:cubicBezTo>
                    <a:pt x="233" y="118"/>
                    <a:pt x="233" y="118"/>
                    <a:pt x="233" y="118"/>
                  </a:cubicBezTo>
                  <a:cubicBezTo>
                    <a:pt x="235" y="123"/>
                    <a:pt x="233" y="128"/>
                    <a:pt x="228" y="130"/>
                  </a:cubicBezTo>
                  <a:cubicBezTo>
                    <a:pt x="66" y="219"/>
                    <a:pt x="66" y="219"/>
                    <a:pt x="66" y="219"/>
                  </a:cubicBezTo>
                  <a:cubicBezTo>
                    <a:pt x="64" y="220"/>
                    <a:pt x="62" y="221"/>
                    <a:pt x="61" y="221"/>
                  </a:cubicBezTo>
                  <a:close/>
                  <a:moveTo>
                    <a:pt x="184" y="4"/>
                  </a:moveTo>
                  <a:cubicBezTo>
                    <a:pt x="183" y="4"/>
                    <a:pt x="182" y="5"/>
                    <a:pt x="182" y="5"/>
                  </a:cubicBezTo>
                  <a:cubicBezTo>
                    <a:pt x="9" y="73"/>
                    <a:pt x="9" y="73"/>
                    <a:pt x="9" y="73"/>
                  </a:cubicBezTo>
                  <a:cubicBezTo>
                    <a:pt x="6" y="74"/>
                    <a:pt x="4" y="78"/>
                    <a:pt x="5" y="81"/>
                  </a:cubicBezTo>
                  <a:cubicBezTo>
                    <a:pt x="54" y="212"/>
                    <a:pt x="54" y="212"/>
                    <a:pt x="54" y="212"/>
                  </a:cubicBezTo>
                  <a:cubicBezTo>
                    <a:pt x="55" y="215"/>
                    <a:pt x="58" y="217"/>
                    <a:pt x="61" y="217"/>
                  </a:cubicBezTo>
                  <a:cubicBezTo>
                    <a:pt x="61" y="217"/>
                    <a:pt x="61" y="217"/>
                    <a:pt x="61" y="217"/>
                  </a:cubicBezTo>
                  <a:cubicBezTo>
                    <a:pt x="62" y="217"/>
                    <a:pt x="63" y="216"/>
                    <a:pt x="64" y="216"/>
                  </a:cubicBezTo>
                  <a:cubicBezTo>
                    <a:pt x="226" y="127"/>
                    <a:pt x="226" y="127"/>
                    <a:pt x="226" y="127"/>
                  </a:cubicBezTo>
                  <a:cubicBezTo>
                    <a:pt x="229" y="125"/>
                    <a:pt x="231" y="122"/>
                    <a:pt x="230" y="119"/>
                  </a:cubicBezTo>
                  <a:cubicBezTo>
                    <a:pt x="190" y="9"/>
                    <a:pt x="190" y="9"/>
                    <a:pt x="190" y="9"/>
                  </a:cubicBezTo>
                  <a:cubicBezTo>
                    <a:pt x="189" y="6"/>
                    <a:pt x="187" y="4"/>
                    <a:pt x="184" y="4"/>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1" name="Freeform 26"/>
            <p:cNvSpPr>
              <a:spLocks noEditPoints="1"/>
            </p:cNvSpPr>
            <p:nvPr/>
          </p:nvSpPr>
          <p:spPr bwMode="auto">
            <a:xfrm>
              <a:off x="4948238" y="2359025"/>
              <a:ext cx="1866900" cy="909638"/>
            </a:xfrm>
            <a:custGeom>
              <a:avLst/>
              <a:gdLst>
                <a:gd name="T0" fmla="*/ 83 w 243"/>
                <a:gd name="T1" fmla="*/ 118 h 118"/>
                <a:gd name="T2" fmla="*/ 77 w 243"/>
                <a:gd name="T3" fmla="*/ 117 h 118"/>
                <a:gd name="T4" fmla="*/ 5 w 243"/>
                <a:gd name="T5" fmla="*/ 99 h 118"/>
                <a:gd name="T6" fmla="*/ 1 w 243"/>
                <a:gd name="T7" fmla="*/ 94 h 118"/>
                <a:gd name="T8" fmla="*/ 4 w 243"/>
                <a:gd name="T9" fmla="*/ 88 h 118"/>
                <a:gd name="T10" fmla="*/ 150 w 243"/>
                <a:gd name="T11" fmla="*/ 5 h 118"/>
                <a:gd name="T12" fmla="*/ 173 w 243"/>
                <a:gd name="T13" fmla="*/ 1 h 118"/>
                <a:gd name="T14" fmla="*/ 237 w 243"/>
                <a:gd name="T15" fmla="*/ 15 h 118"/>
                <a:gd name="T16" fmla="*/ 242 w 243"/>
                <a:gd name="T17" fmla="*/ 20 h 118"/>
                <a:gd name="T18" fmla="*/ 239 w 243"/>
                <a:gd name="T19" fmla="*/ 26 h 118"/>
                <a:gd name="T20" fmla="*/ 96 w 243"/>
                <a:gd name="T21" fmla="*/ 114 h 118"/>
                <a:gd name="T22" fmla="*/ 83 w 243"/>
                <a:gd name="T23" fmla="*/ 118 h 118"/>
                <a:gd name="T24" fmla="*/ 166 w 243"/>
                <a:gd name="T25" fmla="*/ 5 h 118"/>
                <a:gd name="T26" fmla="*/ 152 w 243"/>
                <a:gd name="T27" fmla="*/ 8 h 118"/>
                <a:gd name="T28" fmla="*/ 6 w 243"/>
                <a:gd name="T29" fmla="*/ 91 h 118"/>
                <a:gd name="T30" fmla="*/ 5 w 243"/>
                <a:gd name="T31" fmla="*/ 94 h 118"/>
                <a:gd name="T32" fmla="*/ 6 w 243"/>
                <a:gd name="T33" fmla="*/ 95 h 118"/>
                <a:gd name="T34" fmla="*/ 78 w 243"/>
                <a:gd name="T35" fmla="*/ 113 h 118"/>
                <a:gd name="T36" fmla="*/ 94 w 243"/>
                <a:gd name="T37" fmla="*/ 111 h 118"/>
                <a:gd name="T38" fmla="*/ 237 w 243"/>
                <a:gd name="T39" fmla="*/ 23 h 118"/>
                <a:gd name="T40" fmla="*/ 238 w 243"/>
                <a:gd name="T41" fmla="*/ 20 h 118"/>
                <a:gd name="T42" fmla="*/ 237 w 243"/>
                <a:gd name="T43" fmla="*/ 19 h 118"/>
                <a:gd name="T44" fmla="*/ 172 w 243"/>
                <a:gd name="T45" fmla="*/ 5 h 118"/>
                <a:gd name="T46" fmla="*/ 166 w 243"/>
                <a:gd name="T4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118">
                  <a:moveTo>
                    <a:pt x="83" y="118"/>
                  </a:moveTo>
                  <a:cubicBezTo>
                    <a:pt x="81" y="118"/>
                    <a:pt x="79" y="118"/>
                    <a:pt x="77" y="117"/>
                  </a:cubicBezTo>
                  <a:cubicBezTo>
                    <a:pt x="5" y="99"/>
                    <a:pt x="5" y="99"/>
                    <a:pt x="5" y="99"/>
                  </a:cubicBezTo>
                  <a:cubicBezTo>
                    <a:pt x="3" y="99"/>
                    <a:pt x="1" y="97"/>
                    <a:pt x="1" y="94"/>
                  </a:cubicBezTo>
                  <a:cubicBezTo>
                    <a:pt x="0" y="92"/>
                    <a:pt x="2" y="89"/>
                    <a:pt x="4" y="88"/>
                  </a:cubicBezTo>
                  <a:cubicBezTo>
                    <a:pt x="150" y="5"/>
                    <a:pt x="150" y="5"/>
                    <a:pt x="150" y="5"/>
                  </a:cubicBezTo>
                  <a:cubicBezTo>
                    <a:pt x="157" y="1"/>
                    <a:pt x="165" y="0"/>
                    <a:pt x="173" y="1"/>
                  </a:cubicBezTo>
                  <a:cubicBezTo>
                    <a:pt x="237" y="15"/>
                    <a:pt x="237" y="15"/>
                    <a:pt x="237" y="15"/>
                  </a:cubicBezTo>
                  <a:cubicBezTo>
                    <a:pt x="240" y="15"/>
                    <a:pt x="242" y="17"/>
                    <a:pt x="242" y="20"/>
                  </a:cubicBezTo>
                  <a:cubicBezTo>
                    <a:pt x="243" y="22"/>
                    <a:pt x="242" y="25"/>
                    <a:pt x="239" y="26"/>
                  </a:cubicBezTo>
                  <a:cubicBezTo>
                    <a:pt x="96" y="114"/>
                    <a:pt x="96" y="114"/>
                    <a:pt x="96" y="114"/>
                  </a:cubicBezTo>
                  <a:cubicBezTo>
                    <a:pt x="92" y="117"/>
                    <a:pt x="88" y="118"/>
                    <a:pt x="83" y="118"/>
                  </a:cubicBezTo>
                  <a:close/>
                  <a:moveTo>
                    <a:pt x="166" y="5"/>
                  </a:moveTo>
                  <a:cubicBezTo>
                    <a:pt x="161" y="5"/>
                    <a:pt x="157" y="6"/>
                    <a:pt x="152" y="8"/>
                  </a:cubicBezTo>
                  <a:cubicBezTo>
                    <a:pt x="6" y="91"/>
                    <a:pt x="6" y="91"/>
                    <a:pt x="6" y="91"/>
                  </a:cubicBezTo>
                  <a:cubicBezTo>
                    <a:pt x="5" y="92"/>
                    <a:pt x="5" y="93"/>
                    <a:pt x="5" y="94"/>
                  </a:cubicBezTo>
                  <a:cubicBezTo>
                    <a:pt x="5" y="94"/>
                    <a:pt x="5" y="95"/>
                    <a:pt x="6" y="95"/>
                  </a:cubicBezTo>
                  <a:cubicBezTo>
                    <a:pt x="78" y="113"/>
                    <a:pt x="78" y="113"/>
                    <a:pt x="78" y="113"/>
                  </a:cubicBezTo>
                  <a:cubicBezTo>
                    <a:pt x="84" y="115"/>
                    <a:pt x="90" y="114"/>
                    <a:pt x="94" y="111"/>
                  </a:cubicBezTo>
                  <a:cubicBezTo>
                    <a:pt x="237" y="23"/>
                    <a:pt x="237" y="23"/>
                    <a:pt x="237" y="23"/>
                  </a:cubicBezTo>
                  <a:cubicBezTo>
                    <a:pt x="239" y="22"/>
                    <a:pt x="238" y="21"/>
                    <a:pt x="238" y="20"/>
                  </a:cubicBezTo>
                  <a:cubicBezTo>
                    <a:pt x="238" y="20"/>
                    <a:pt x="238" y="19"/>
                    <a:pt x="237" y="19"/>
                  </a:cubicBezTo>
                  <a:cubicBezTo>
                    <a:pt x="172" y="5"/>
                    <a:pt x="172" y="5"/>
                    <a:pt x="172" y="5"/>
                  </a:cubicBezTo>
                  <a:cubicBezTo>
                    <a:pt x="170" y="5"/>
                    <a:pt x="168" y="5"/>
                    <a:pt x="166"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2" name="Freeform 27"/>
            <p:cNvSpPr>
              <a:spLocks noEditPoints="1"/>
            </p:cNvSpPr>
            <p:nvPr/>
          </p:nvSpPr>
          <p:spPr bwMode="auto">
            <a:xfrm>
              <a:off x="6192838" y="2728913"/>
              <a:ext cx="622300" cy="407988"/>
            </a:xfrm>
            <a:custGeom>
              <a:avLst/>
              <a:gdLst>
                <a:gd name="T0" fmla="*/ 20 w 81"/>
                <a:gd name="T1" fmla="*/ 53 h 53"/>
                <a:gd name="T2" fmla="*/ 16 w 81"/>
                <a:gd name="T3" fmla="*/ 52 h 53"/>
                <a:gd name="T4" fmla="*/ 5 w 81"/>
                <a:gd name="T5" fmla="*/ 48 h 53"/>
                <a:gd name="T6" fmla="*/ 0 w 81"/>
                <a:gd name="T7" fmla="*/ 42 h 53"/>
                <a:gd name="T8" fmla="*/ 4 w 81"/>
                <a:gd name="T9" fmla="*/ 35 h 53"/>
                <a:gd name="T10" fmla="*/ 54 w 81"/>
                <a:gd name="T11" fmla="*/ 3 h 53"/>
                <a:gd name="T12" fmla="*/ 66 w 81"/>
                <a:gd name="T13" fmla="*/ 2 h 53"/>
                <a:gd name="T14" fmla="*/ 76 w 81"/>
                <a:gd name="T15" fmla="*/ 5 h 53"/>
                <a:gd name="T16" fmla="*/ 81 w 81"/>
                <a:gd name="T17" fmla="*/ 11 h 53"/>
                <a:gd name="T18" fmla="*/ 78 w 81"/>
                <a:gd name="T19" fmla="*/ 18 h 53"/>
                <a:gd name="T20" fmla="*/ 27 w 81"/>
                <a:gd name="T21" fmla="*/ 51 h 53"/>
                <a:gd name="T22" fmla="*/ 20 w 81"/>
                <a:gd name="T23" fmla="*/ 53 h 53"/>
                <a:gd name="T24" fmla="*/ 62 w 81"/>
                <a:gd name="T25" fmla="*/ 5 h 53"/>
                <a:gd name="T26" fmla="*/ 57 w 81"/>
                <a:gd name="T27" fmla="*/ 6 h 53"/>
                <a:gd name="T28" fmla="*/ 6 w 81"/>
                <a:gd name="T29" fmla="*/ 38 h 53"/>
                <a:gd name="T30" fmla="*/ 4 w 81"/>
                <a:gd name="T31" fmla="*/ 41 h 53"/>
                <a:gd name="T32" fmla="*/ 6 w 81"/>
                <a:gd name="T33" fmla="*/ 44 h 53"/>
                <a:gd name="T34" fmla="*/ 17 w 81"/>
                <a:gd name="T35" fmla="*/ 48 h 53"/>
                <a:gd name="T36" fmla="*/ 24 w 81"/>
                <a:gd name="T37" fmla="*/ 47 h 53"/>
                <a:gd name="T38" fmla="*/ 76 w 81"/>
                <a:gd name="T39" fmla="*/ 15 h 53"/>
                <a:gd name="T40" fmla="*/ 77 w 81"/>
                <a:gd name="T41" fmla="*/ 12 h 53"/>
                <a:gd name="T42" fmla="*/ 75 w 81"/>
                <a:gd name="T43" fmla="*/ 9 h 53"/>
                <a:gd name="T44" fmla="*/ 65 w 81"/>
                <a:gd name="T45" fmla="*/ 5 h 53"/>
                <a:gd name="T46" fmla="*/ 62 w 81"/>
                <a:gd name="T4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53">
                  <a:moveTo>
                    <a:pt x="20" y="53"/>
                  </a:moveTo>
                  <a:cubicBezTo>
                    <a:pt x="18" y="53"/>
                    <a:pt x="17" y="52"/>
                    <a:pt x="16" y="52"/>
                  </a:cubicBezTo>
                  <a:cubicBezTo>
                    <a:pt x="5" y="48"/>
                    <a:pt x="5" y="48"/>
                    <a:pt x="5" y="48"/>
                  </a:cubicBezTo>
                  <a:cubicBezTo>
                    <a:pt x="2" y="47"/>
                    <a:pt x="1" y="45"/>
                    <a:pt x="0" y="42"/>
                  </a:cubicBezTo>
                  <a:cubicBezTo>
                    <a:pt x="0" y="39"/>
                    <a:pt x="1" y="36"/>
                    <a:pt x="4" y="35"/>
                  </a:cubicBezTo>
                  <a:cubicBezTo>
                    <a:pt x="54" y="3"/>
                    <a:pt x="54" y="3"/>
                    <a:pt x="54" y="3"/>
                  </a:cubicBezTo>
                  <a:cubicBezTo>
                    <a:pt x="58" y="1"/>
                    <a:pt x="62" y="0"/>
                    <a:pt x="66" y="2"/>
                  </a:cubicBezTo>
                  <a:cubicBezTo>
                    <a:pt x="76" y="5"/>
                    <a:pt x="76" y="5"/>
                    <a:pt x="76" y="5"/>
                  </a:cubicBezTo>
                  <a:cubicBezTo>
                    <a:pt x="79" y="6"/>
                    <a:pt x="81" y="8"/>
                    <a:pt x="81" y="11"/>
                  </a:cubicBezTo>
                  <a:cubicBezTo>
                    <a:pt x="81" y="14"/>
                    <a:pt x="80" y="17"/>
                    <a:pt x="78" y="18"/>
                  </a:cubicBezTo>
                  <a:cubicBezTo>
                    <a:pt x="27" y="51"/>
                    <a:pt x="27" y="51"/>
                    <a:pt x="27" y="51"/>
                  </a:cubicBezTo>
                  <a:cubicBezTo>
                    <a:pt x="25" y="52"/>
                    <a:pt x="22" y="53"/>
                    <a:pt x="20" y="53"/>
                  </a:cubicBezTo>
                  <a:close/>
                  <a:moveTo>
                    <a:pt x="62" y="5"/>
                  </a:moveTo>
                  <a:cubicBezTo>
                    <a:pt x="60" y="5"/>
                    <a:pt x="58" y="5"/>
                    <a:pt x="57" y="6"/>
                  </a:cubicBezTo>
                  <a:cubicBezTo>
                    <a:pt x="6" y="38"/>
                    <a:pt x="6" y="38"/>
                    <a:pt x="6" y="38"/>
                  </a:cubicBezTo>
                  <a:cubicBezTo>
                    <a:pt x="5" y="39"/>
                    <a:pt x="4" y="40"/>
                    <a:pt x="4" y="41"/>
                  </a:cubicBezTo>
                  <a:cubicBezTo>
                    <a:pt x="4" y="43"/>
                    <a:pt x="5" y="44"/>
                    <a:pt x="6" y="44"/>
                  </a:cubicBezTo>
                  <a:cubicBezTo>
                    <a:pt x="17" y="48"/>
                    <a:pt x="17" y="48"/>
                    <a:pt x="17" y="48"/>
                  </a:cubicBezTo>
                  <a:cubicBezTo>
                    <a:pt x="19" y="49"/>
                    <a:pt x="22" y="49"/>
                    <a:pt x="24" y="47"/>
                  </a:cubicBezTo>
                  <a:cubicBezTo>
                    <a:pt x="76" y="15"/>
                    <a:pt x="76" y="15"/>
                    <a:pt x="76" y="15"/>
                  </a:cubicBezTo>
                  <a:cubicBezTo>
                    <a:pt x="77" y="14"/>
                    <a:pt x="77" y="13"/>
                    <a:pt x="77" y="12"/>
                  </a:cubicBezTo>
                  <a:cubicBezTo>
                    <a:pt x="77" y="10"/>
                    <a:pt x="76" y="9"/>
                    <a:pt x="75" y="9"/>
                  </a:cubicBezTo>
                  <a:cubicBezTo>
                    <a:pt x="65" y="5"/>
                    <a:pt x="65" y="5"/>
                    <a:pt x="65" y="5"/>
                  </a:cubicBezTo>
                  <a:cubicBezTo>
                    <a:pt x="64" y="5"/>
                    <a:pt x="63" y="5"/>
                    <a:pt x="62" y="5"/>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3" name="Freeform 28"/>
            <p:cNvSpPr/>
            <p:nvPr/>
          </p:nvSpPr>
          <p:spPr bwMode="auto">
            <a:xfrm>
              <a:off x="4087813" y="1682750"/>
              <a:ext cx="592138" cy="1454150"/>
            </a:xfrm>
            <a:custGeom>
              <a:avLst/>
              <a:gdLst>
                <a:gd name="T0" fmla="*/ 73 w 77"/>
                <a:gd name="T1" fmla="*/ 189 h 189"/>
                <a:gd name="T2" fmla="*/ 65 w 77"/>
                <a:gd name="T3" fmla="*/ 184 h 189"/>
                <a:gd name="T4" fmla="*/ 1 w 77"/>
                <a:gd name="T5" fmla="*/ 24 h 189"/>
                <a:gd name="T6" fmla="*/ 1 w 77"/>
                <a:gd name="T7" fmla="*/ 24 h 189"/>
                <a:gd name="T8" fmla="*/ 0 w 77"/>
                <a:gd name="T9" fmla="*/ 17 h 189"/>
                <a:gd name="T10" fmla="*/ 0 w 77"/>
                <a:gd name="T11" fmla="*/ 16 h 189"/>
                <a:gd name="T12" fmla="*/ 1 w 77"/>
                <a:gd name="T13" fmla="*/ 13 h 189"/>
                <a:gd name="T14" fmla="*/ 8 w 77"/>
                <a:gd name="T15" fmla="*/ 0 h 189"/>
                <a:gd name="T16" fmla="*/ 10 w 77"/>
                <a:gd name="T17" fmla="*/ 1 h 189"/>
                <a:gd name="T18" fmla="*/ 9 w 77"/>
                <a:gd name="T19" fmla="*/ 4 h 189"/>
                <a:gd name="T20" fmla="*/ 9 w 77"/>
                <a:gd name="T21" fmla="*/ 4 h 189"/>
                <a:gd name="T22" fmla="*/ 5 w 77"/>
                <a:gd name="T23" fmla="*/ 14 h 189"/>
                <a:gd name="T24" fmla="*/ 4 w 77"/>
                <a:gd name="T25" fmla="*/ 17 h 189"/>
                <a:gd name="T26" fmla="*/ 5 w 77"/>
                <a:gd name="T27" fmla="*/ 23 h 189"/>
                <a:gd name="T28" fmla="*/ 68 w 77"/>
                <a:gd name="T29" fmla="*/ 182 h 189"/>
                <a:gd name="T30" fmla="*/ 68 w 77"/>
                <a:gd name="T31" fmla="*/ 182 h 189"/>
                <a:gd name="T32" fmla="*/ 74 w 77"/>
                <a:gd name="T33" fmla="*/ 185 h 189"/>
                <a:gd name="T34" fmla="*/ 76 w 77"/>
                <a:gd name="T35" fmla="*/ 187 h 189"/>
                <a:gd name="T36" fmla="*/ 75 w 77"/>
                <a:gd name="T37" fmla="*/ 189 h 189"/>
                <a:gd name="T38" fmla="*/ 73 w 77"/>
                <a:gd name="T39"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189">
                  <a:moveTo>
                    <a:pt x="73" y="189"/>
                  </a:moveTo>
                  <a:cubicBezTo>
                    <a:pt x="68" y="189"/>
                    <a:pt x="65" y="184"/>
                    <a:pt x="65" y="184"/>
                  </a:cubicBezTo>
                  <a:cubicBezTo>
                    <a:pt x="39" y="116"/>
                    <a:pt x="7" y="35"/>
                    <a:pt x="1" y="24"/>
                  </a:cubicBezTo>
                  <a:cubicBezTo>
                    <a:pt x="1" y="24"/>
                    <a:pt x="1" y="24"/>
                    <a:pt x="1" y="24"/>
                  </a:cubicBezTo>
                  <a:cubicBezTo>
                    <a:pt x="0" y="17"/>
                    <a:pt x="0" y="17"/>
                    <a:pt x="0" y="17"/>
                  </a:cubicBezTo>
                  <a:cubicBezTo>
                    <a:pt x="0" y="17"/>
                    <a:pt x="0" y="16"/>
                    <a:pt x="0" y="16"/>
                  </a:cubicBezTo>
                  <a:cubicBezTo>
                    <a:pt x="0" y="15"/>
                    <a:pt x="1" y="14"/>
                    <a:pt x="1" y="13"/>
                  </a:cubicBezTo>
                  <a:cubicBezTo>
                    <a:pt x="5" y="2"/>
                    <a:pt x="6" y="0"/>
                    <a:pt x="8" y="0"/>
                  </a:cubicBezTo>
                  <a:cubicBezTo>
                    <a:pt x="9" y="0"/>
                    <a:pt x="10" y="0"/>
                    <a:pt x="10" y="1"/>
                  </a:cubicBezTo>
                  <a:cubicBezTo>
                    <a:pt x="11" y="2"/>
                    <a:pt x="10" y="3"/>
                    <a:pt x="9" y="4"/>
                  </a:cubicBezTo>
                  <a:cubicBezTo>
                    <a:pt x="9" y="4"/>
                    <a:pt x="9" y="4"/>
                    <a:pt x="9" y="4"/>
                  </a:cubicBezTo>
                  <a:cubicBezTo>
                    <a:pt x="8" y="6"/>
                    <a:pt x="6" y="12"/>
                    <a:pt x="5" y="14"/>
                  </a:cubicBezTo>
                  <a:cubicBezTo>
                    <a:pt x="5" y="15"/>
                    <a:pt x="4" y="16"/>
                    <a:pt x="4" y="17"/>
                  </a:cubicBezTo>
                  <a:cubicBezTo>
                    <a:pt x="5" y="23"/>
                    <a:pt x="5" y="23"/>
                    <a:pt x="5" y="23"/>
                  </a:cubicBezTo>
                  <a:cubicBezTo>
                    <a:pt x="13" y="37"/>
                    <a:pt x="59" y="158"/>
                    <a:pt x="68" y="182"/>
                  </a:cubicBezTo>
                  <a:cubicBezTo>
                    <a:pt x="68" y="182"/>
                    <a:pt x="68" y="182"/>
                    <a:pt x="68" y="182"/>
                  </a:cubicBezTo>
                  <a:cubicBezTo>
                    <a:pt x="68" y="182"/>
                    <a:pt x="71" y="186"/>
                    <a:pt x="74" y="185"/>
                  </a:cubicBezTo>
                  <a:cubicBezTo>
                    <a:pt x="75" y="185"/>
                    <a:pt x="76" y="186"/>
                    <a:pt x="76" y="187"/>
                  </a:cubicBezTo>
                  <a:cubicBezTo>
                    <a:pt x="77" y="188"/>
                    <a:pt x="76" y="189"/>
                    <a:pt x="75" y="189"/>
                  </a:cubicBezTo>
                  <a:cubicBezTo>
                    <a:pt x="74" y="189"/>
                    <a:pt x="74" y="189"/>
                    <a:pt x="73" y="189"/>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4" name="Freeform 29"/>
            <p:cNvSpPr/>
            <p:nvPr/>
          </p:nvSpPr>
          <p:spPr bwMode="auto">
            <a:xfrm>
              <a:off x="5070475" y="2382838"/>
              <a:ext cx="1284288" cy="754063"/>
            </a:xfrm>
            <a:custGeom>
              <a:avLst/>
              <a:gdLst>
                <a:gd name="T0" fmla="*/ 2 w 167"/>
                <a:gd name="T1" fmla="*/ 98 h 98"/>
                <a:gd name="T2" fmla="*/ 0 w 167"/>
                <a:gd name="T3" fmla="*/ 97 h 98"/>
                <a:gd name="T4" fmla="*/ 1 w 167"/>
                <a:gd name="T5" fmla="*/ 95 h 98"/>
                <a:gd name="T6" fmla="*/ 164 w 167"/>
                <a:gd name="T7" fmla="*/ 0 h 98"/>
                <a:gd name="T8" fmla="*/ 167 w 167"/>
                <a:gd name="T9" fmla="*/ 1 h 98"/>
                <a:gd name="T10" fmla="*/ 166 w 167"/>
                <a:gd name="T11" fmla="*/ 4 h 98"/>
                <a:gd name="T12" fmla="*/ 3 w 167"/>
                <a:gd name="T13" fmla="*/ 98 h 98"/>
                <a:gd name="T14" fmla="*/ 2 w 167"/>
                <a:gd name="T15" fmla="*/ 98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98">
                  <a:moveTo>
                    <a:pt x="2" y="98"/>
                  </a:moveTo>
                  <a:cubicBezTo>
                    <a:pt x="1" y="98"/>
                    <a:pt x="1" y="98"/>
                    <a:pt x="0" y="97"/>
                  </a:cubicBezTo>
                  <a:cubicBezTo>
                    <a:pt x="0" y="97"/>
                    <a:pt x="0" y="95"/>
                    <a:pt x="1" y="95"/>
                  </a:cubicBezTo>
                  <a:cubicBezTo>
                    <a:pt x="164" y="0"/>
                    <a:pt x="164" y="0"/>
                    <a:pt x="164" y="0"/>
                  </a:cubicBezTo>
                  <a:cubicBezTo>
                    <a:pt x="165" y="0"/>
                    <a:pt x="166" y="0"/>
                    <a:pt x="167" y="1"/>
                  </a:cubicBezTo>
                  <a:cubicBezTo>
                    <a:pt x="167" y="2"/>
                    <a:pt x="167" y="3"/>
                    <a:pt x="166" y="4"/>
                  </a:cubicBezTo>
                  <a:cubicBezTo>
                    <a:pt x="3" y="98"/>
                    <a:pt x="3" y="98"/>
                    <a:pt x="3" y="98"/>
                  </a:cubicBezTo>
                  <a:cubicBezTo>
                    <a:pt x="3" y="98"/>
                    <a:pt x="2" y="98"/>
                    <a:pt x="2" y="9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5" name="Freeform 30"/>
            <p:cNvSpPr/>
            <p:nvPr/>
          </p:nvSpPr>
          <p:spPr bwMode="auto">
            <a:xfrm>
              <a:off x="5240338" y="2413000"/>
              <a:ext cx="1290638" cy="769938"/>
            </a:xfrm>
            <a:custGeom>
              <a:avLst/>
              <a:gdLst>
                <a:gd name="T0" fmla="*/ 2 w 168"/>
                <a:gd name="T1" fmla="*/ 100 h 100"/>
                <a:gd name="T2" fmla="*/ 0 w 168"/>
                <a:gd name="T3" fmla="*/ 99 h 100"/>
                <a:gd name="T4" fmla="*/ 1 w 168"/>
                <a:gd name="T5" fmla="*/ 97 h 100"/>
                <a:gd name="T6" fmla="*/ 165 w 168"/>
                <a:gd name="T7" fmla="*/ 1 h 100"/>
                <a:gd name="T8" fmla="*/ 168 w 168"/>
                <a:gd name="T9" fmla="*/ 1 h 100"/>
                <a:gd name="T10" fmla="*/ 167 w 168"/>
                <a:gd name="T11" fmla="*/ 4 h 100"/>
                <a:gd name="T12" fmla="*/ 3 w 168"/>
                <a:gd name="T13" fmla="*/ 100 h 100"/>
                <a:gd name="T14" fmla="*/ 2 w 168"/>
                <a:gd name="T15" fmla="*/ 10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100">
                  <a:moveTo>
                    <a:pt x="2" y="100"/>
                  </a:moveTo>
                  <a:cubicBezTo>
                    <a:pt x="1" y="100"/>
                    <a:pt x="1" y="100"/>
                    <a:pt x="0" y="99"/>
                  </a:cubicBezTo>
                  <a:cubicBezTo>
                    <a:pt x="0" y="98"/>
                    <a:pt x="0" y="97"/>
                    <a:pt x="1" y="97"/>
                  </a:cubicBezTo>
                  <a:cubicBezTo>
                    <a:pt x="165" y="1"/>
                    <a:pt x="165" y="1"/>
                    <a:pt x="165" y="1"/>
                  </a:cubicBezTo>
                  <a:cubicBezTo>
                    <a:pt x="166" y="0"/>
                    <a:pt x="167" y="0"/>
                    <a:pt x="168" y="1"/>
                  </a:cubicBezTo>
                  <a:cubicBezTo>
                    <a:pt x="168" y="2"/>
                    <a:pt x="168" y="4"/>
                    <a:pt x="167" y="4"/>
                  </a:cubicBezTo>
                  <a:cubicBezTo>
                    <a:pt x="3" y="100"/>
                    <a:pt x="3" y="100"/>
                    <a:pt x="3" y="100"/>
                  </a:cubicBezTo>
                  <a:cubicBezTo>
                    <a:pt x="3" y="100"/>
                    <a:pt x="2" y="100"/>
                    <a:pt x="2" y="100"/>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6" name="Freeform 31"/>
            <p:cNvSpPr/>
            <p:nvPr/>
          </p:nvSpPr>
          <p:spPr bwMode="auto">
            <a:xfrm>
              <a:off x="5408613" y="2452688"/>
              <a:ext cx="1276350" cy="784225"/>
            </a:xfrm>
            <a:custGeom>
              <a:avLst/>
              <a:gdLst>
                <a:gd name="T0" fmla="*/ 2 w 166"/>
                <a:gd name="T1" fmla="*/ 102 h 102"/>
                <a:gd name="T2" fmla="*/ 1 w 166"/>
                <a:gd name="T3" fmla="*/ 101 h 102"/>
                <a:gd name="T4" fmla="*/ 1 w 166"/>
                <a:gd name="T5" fmla="*/ 99 h 102"/>
                <a:gd name="T6" fmla="*/ 162 w 166"/>
                <a:gd name="T7" fmla="*/ 0 h 102"/>
                <a:gd name="T8" fmla="*/ 165 w 166"/>
                <a:gd name="T9" fmla="*/ 1 h 102"/>
                <a:gd name="T10" fmla="*/ 164 w 166"/>
                <a:gd name="T11" fmla="*/ 4 h 102"/>
                <a:gd name="T12" fmla="*/ 3 w 166"/>
                <a:gd name="T13" fmla="*/ 102 h 102"/>
                <a:gd name="T14" fmla="*/ 2 w 166"/>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02">
                  <a:moveTo>
                    <a:pt x="2" y="102"/>
                  </a:moveTo>
                  <a:cubicBezTo>
                    <a:pt x="2" y="102"/>
                    <a:pt x="1" y="102"/>
                    <a:pt x="1" y="101"/>
                  </a:cubicBezTo>
                  <a:cubicBezTo>
                    <a:pt x="0" y="100"/>
                    <a:pt x="0" y="99"/>
                    <a:pt x="1" y="99"/>
                  </a:cubicBezTo>
                  <a:cubicBezTo>
                    <a:pt x="162" y="0"/>
                    <a:pt x="162" y="0"/>
                    <a:pt x="162" y="0"/>
                  </a:cubicBezTo>
                  <a:cubicBezTo>
                    <a:pt x="163" y="0"/>
                    <a:pt x="165" y="0"/>
                    <a:pt x="165" y="1"/>
                  </a:cubicBezTo>
                  <a:cubicBezTo>
                    <a:pt x="166" y="2"/>
                    <a:pt x="165" y="3"/>
                    <a:pt x="164" y="4"/>
                  </a:cubicBezTo>
                  <a:cubicBezTo>
                    <a:pt x="3" y="102"/>
                    <a:pt x="3" y="102"/>
                    <a:pt x="3" y="102"/>
                  </a:cubicBezTo>
                  <a:cubicBezTo>
                    <a:pt x="3" y="102"/>
                    <a:pt x="3" y="102"/>
                    <a:pt x="2" y="10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7" name="Freeform 32"/>
            <p:cNvSpPr/>
            <p:nvPr/>
          </p:nvSpPr>
          <p:spPr bwMode="auto">
            <a:xfrm>
              <a:off x="5694363" y="3028950"/>
              <a:ext cx="206375" cy="85725"/>
            </a:xfrm>
            <a:custGeom>
              <a:avLst/>
              <a:gdLst>
                <a:gd name="T0" fmla="*/ 24 w 27"/>
                <a:gd name="T1" fmla="*/ 11 h 11"/>
                <a:gd name="T2" fmla="*/ 24 w 27"/>
                <a:gd name="T3" fmla="*/ 11 h 11"/>
                <a:gd name="T4" fmla="*/ 2 w 27"/>
                <a:gd name="T5" fmla="*/ 4 h 11"/>
                <a:gd name="T6" fmla="*/ 0 w 27"/>
                <a:gd name="T7" fmla="*/ 1 h 11"/>
                <a:gd name="T8" fmla="*/ 3 w 27"/>
                <a:gd name="T9" fmla="*/ 0 h 11"/>
                <a:gd name="T10" fmla="*/ 25 w 27"/>
                <a:gd name="T11" fmla="*/ 7 h 11"/>
                <a:gd name="T12" fmla="*/ 26 w 27"/>
                <a:gd name="T13" fmla="*/ 10 h 11"/>
                <a:gd name="T14" fmla="*/ 24 w 2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1">
                  <a:moveTo>
                    <a:pt x="24" y="11"/>
                  </a:moveTo>
                  <a:cubicBezTo>
                    <a:pt x="24" y="11"/>
                    <a:pt x="24" y="11"/>
                    <a:pt x="24" y="11"/>
                  </a:cubicBezTo>
                  <a:cubicBezTo>
                    <a:pt x="2" y="4"/>
                    <a:pt x="2" y="4"/>
                    <a:pt x="2" y="4"/>
                  </a:cubicBezTo>
                  <a:cubicBezTo>
                    <a:pt x="1" y="4"/>
                    <a:pt x="0" y="3"/>
                    <a:pt x="0" y="1"/>
                  </a:cubicBezTo>
                  <a:cubicBezTo>
                    <a:pt x="1" y="0"/>
                    <a:pt x="2" y="0"/>
                    <a:pt x="3" y="0"/>
                  </a:cubicBezTo>
                  <a:cubicBezTo>
                    <a:pt x="25" y="7"/>
                    <a:pt x="25" y="7"/>
                    <a:pt x="25" y="7"/>
                  </a:cubicBezTo>
                  <a:cubicBezTo>
                    <a:pt x="26" y="8"/>
                    <a:pt x="27" y="9"/>
                    <a:pt x="26" y="10"/>
                  </a:cubicBezTo>
                  <a:cubicBezTo>
                    <a:pt x="26" y="11"/>
                    <a:pt x="25" y="11"/>
                    <a:pt x="24"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8" name="Freeform 33"/>
            <p:cNvSpPr/>
            <p:nvPr/>
          </p:nvSpPr>
          <p:spPr bwMode="auto">
            <a:xfrm>
              <a:off x="6300788" y="2660650"/>
              <a:ext cx="200025" cy="84138"/>
            </a:xfrm>
            <a:custGeom>
              <a:avLst/>
              <a:gdLst>
                <a:gd name="T0" fmla="*/ 24 w 26"/>
                <a:gd name="T1" fmla="*/ 11 h 11"/>
                <a:gd name="T2" fmla="*/ 23 w 26"/>
                <a:gd name="T3" fmla="*/ 11 h 11"/>
                <a:gd name="T4" fmla="*/ 1 w 26"/>
                <a:gd name="T5" fmla="*/ 4 h 11"/>
                <a:gd name="T6" fmla="*/ 0 w 26"/>
                <a:gd name="T7" fmla="*/ 1 h 11"/>
                <a:gd name="T8" fmla="*/ 3 w 26"/>
                <a:gd name="T9" fmla="*/ 0 h 11"/>
                <a:gd name="T10" fmla="*/ 25 w 26"/>
                <a:gd name="T11" fmla="*/ 7 h 11"/>
                <a:gd name="T12" fmla="*/ 26 w 26"/>
                <a:gd name="T13" fmla="*/ 10 h 11"/>
                <a:gd name="T14" fmla="*/ 24 w 26"/>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4" y="11"/>
                  </a:moveTo>
                  <a:cubicBezTo>
                    <a:pt x="24" y="11"/>
                    <a:pt x="24" y="11"/>
                    <a:pt x="23" y="11"/>
                  </a:cubicBezTo>
                  <a:cubicBezTo>
                    <a:pt x="1" y="4"/>
                    <a:pt x="1" y="4"/>
                    <a:pt x="1" y="4"/>
                  </a:cubicBezTo>
                  <a:cubicBezTo>
                    <a:pt x="0" y="3"/>
                    <a:pt x="0" y="2"/>
                    <a:pt x="0" y="1"/>
                  </a:cubicBezTo>
                  <a:cubicBezTo>
                    <a:pt x="0" y="0"/>
                    <a:pt x="1" y="0"/>
                    <a:pt x="3" y="0"/>
                  </a:cubicBezTo>
                  <a:cubicBezTo>
                    <a:pt x="25" y="7"/>
                    <a:pt x="25" y="7"/>
                    <a:pt x="25" y="7"/>
                  </a:cubicBezTo>
                  <a:cubicBezTo>
                    <a:pt x="26" y="7"/>
                    <a:pt x="26" y="9"/>
                    <a:pt x="26" y="10"/>
                  </a:cubicBezTo>
                  <a:cubicBezTo>
                    <a:pt x="26" y="10"/>
                    <a:pt x="25" y="11"/>
                    <a:pt x="24"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19" name="Freeform 34"/>
            <p:cNvSpPr/>
            <p:nvPr/>
          </p:nvSpPr>
          <p:spPr bwMode="auto">
            <a:xfrm>
              <a:off x="6477000" y="2552700"/>
              <a:ext cx="207963" cy="92075"/>
            </a:xfrm>
            <a:custGeom>
              <a:avLst/>
              <a:gdLst>
                <a:gd name="T0" fmla="*/ 25 w 27"/>
                <a:gd name="T1" fmla="*/ 12 h 12"/>
                <a:gd name="T2" fmla="*/ 24 w 27"/>
                <a:gd name="T3" fmla="*/ 12 h 12"/>
                <a:gd name="T4" fmla="*/ 2 w 27"/>
                <a:gd name="T5" fmla="*/ 5 h 12"/>
                <a:gd name="T6" fmla="*/ 1 w 27"/>
                <a:gd name="T7" fmla="*/ 2 h 12"/>
                <a:gd name="T8" fmla="*/ 3 w 27"/>
                <a:gd name="T9" fmla="*/ 1 h 12"/>
                <a:gd name="T10" fmla="*/ 26 w 27"/>
                <a:gd name="T11" fmla="*/ 8 h 12"/>
                <a:gd name="T12" fmla="*/ 27 w 27"/>
                <a:gd name="T13" fmla="*/ 10 h 12"/>
                <a:gd name="T14" fmla="*/ 25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5" y="12"/>
                  </a:moveTo>
                  <a:cubicBezTo>
                    <a:pt x="25" y="12"/>
                    <a:pt x="24" y="12"/>
                    <a:pt x="24" y="12"/>
                  </a:cubicBezTo>
                  <a:cubicBezTo>
                    <a:pt x="2" y="5"/>
                    <a:pt x="2" y="5"/>
                    <a:pt x="2" y="5"/>
                  </a:cubicBezTo>
                  <a:cubicBezTo>
                    <a:pt x="1" y="4"/>
                    <a:pt x="0" y="3"/>
                    <a:pt x="1" y="2"/>
                  </a:cubicBezTo>
                  <a:cubicBezTo>
                    <a:pt x="1" y="1"/>
                    <a:pt x="2" y="0"/>
                    <a:pt x="3" y="1"/>
                  </a:cubicBezTo>
                  <a:cubicBezTo>
                    <a:pt x="26" y="8"/>
                    <a:pt x="26" y="8"/>
                    <a:pt x="26" y="8"/>
                  </a:cubicBezTo>
                  <a:cubicBezTo>
                    <a:pt x="27" y="8"/>
                    <a:pt x="27" y="9"/>
                    <a:pt x="27" y="10"/>
                  </a:cubicBezTo>
                  <a:cubicBezTo>
                    <a:pt x="27" y="11"/>
                    <a:pt x="26" y="12"/>
                    <a:pt x="25"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0" name="Freeform 35"/>
            <p:cNvSpPr/>
            <p:nvPr/>
          </p:nvSpPr>
          <p:spPr bwMode="auto">
            <a:xfrm>
              <a:off x="5562600" y="3114675"/>
              <a:ext cx="207963" cy="92075"/>
            </a:xfrm>
            <a:custGeom>
              <a:avLst/>
              <a:gdLst>
                <a:gd name="T0" fmla="*/ 25 w 27"/>
                <a:gd name="T1" fmla="*/ 12 h 12"/>
                <a:gd name="T2" fmla="*/ 24 w 27"/>
                <a:gd name="T3" fmla="*/ 12 h 12"/>
                <a:gd name="T4" fmla="*/ 2 w 27"/>
                <a:gd name="T5" fmla="*/ 4 h 12"/>
                <a:gd name="T6" fmla="*/ 1 w 27"/>
                <a:gd name="T7" fmla="*/ 2 h 12"/>
                <a:gd name="T8" fmla="*/ 3 w 27"/>
                <a:gd name="T9" fmla="*/ 1 h 12"/>
                <a:gd name="T10" fmla="*/ 25 w 27"/>
                <a:gd name="T11" fmla="*/ 8 h 12"/>
                <a:gd name="T12" fmla="*/ 27 w 27"/>
                <a:gd name="T13" fmla="*/ 10 h 12"/>
                <a:gd name="T14" fmla="*/ 25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5" y="12"/>
                  </a:moveTo>
                  <a:cubicBezTo>
                    <a:pt x="24" y="12"/>
                    <a:pt x="24" y="12"/>
                    <a:pt x="24" y="12"/>
                  </a:cubicBezTo>
                  <a:cubicBezTo>
                    <a:pt x="2" y="4"/>
                    <a:pt x="2" y="4"/>
                    <a:pt x="2" y="4"/>
                  </a:cubicBezTo>
                  <a:cubicBezTo>
                    <a:pt x="1" y="4"/>
                    <a:pt x="0" y="3"/>
                    <a:pt x="1" y="2"/>
                  </a:cubicBezTo>
                  <a:cubicBezTo>
                    <a:pt x="1" y="1"/>
                    <a:pt x="2" y="0"/>
                    <a:pt x="3" y="1"/>
                  </a:cubicBezTo>
                  <a:cubicBezTo>
                    <a:pt x="25" y="8"/>
                    <a:pt x="25" y="8"/>
                    <a:pt x="25" y="8"/>
                  </a:cubicBezTo>
                  <a:cubicBezTo>
                    <a:pt x="26" y="8"/>
                    <a:pt x="27" y="9"/>
                    <a:pt x="27" y="10"/>
                  </a:cubicBezTo>
                  <a:cubicBezTo>
                    <a:pt x="26" y="11"/>
                    <a:pt x="25" y="12"/>
                    <a:pt x="25"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1" name="Freeform 36"/>
            <p:cNvSpPr/>
            <p:nvPr/>
          </p:nvSpPr>
          <p:spPr bwMode="auto">
            <a:xfrm>
              <a:off x="5486400" y="2990850"/>
              <a:ext cx="200025" cy="92075"/>
            </a:xfrm>
            <a:custGeom>
              <a:avLst/>
              <a:gdLst>
                <a:gd name="T0" fmla="*/ 24 w 26"/>
                <a:gd name="T1" fmla="*/ 12 h 12"/>
                <a:gd name="T2" fmla="*/ 23 w 26"/>
                <a:gd name="T3" fmla="*/ 12 h 12"/>
                <a:gd name="T4" fmla="*/ 1 w 26"/>
                <a:gd name="T5" fmla="*/ 4 h 12"/>
                <a:gd name="T6" fmla="*/ 0 w 26"/>
                <a:gd name="T7" fmla="*/ 2 h 12"/>
                <a:gd name="T8" fmla="*/ 3 w 26"/>
                <a:gd name="T9" fmla="*/ 1 h 12"/>
                <a:gd name="T10" fmla="*/ 25 w 26"/>
                <a:gd name="T11" fmla="*/ 8 h 12"/>
                <a:gd name="T12" fmla="*/ 26 w 26"/>
                <a:gd name="T13" fmla="*/ 10 h 12"/>
                <a:gd name="T14" fmla="*/ 24 w 2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2">
                  <a:moveTo>
                    <a:pt x="24" y="12"/>
                  </a:moveTo>
                  <a:cubicBezTo>
                    <a:pt x="24" y="12"/>
                    <a:pt x="24" y="12"/>
                    <a:pt x="23" y="12"/>
                  </a:cubicBezTo>
                  <a:cubicBezTo>
                    <a:pt x="1" y="4"/>
                    <a:pt x="1" y="4"/>
                    <a:pt x="1" y="4"/>
                  </a:cubicBezTo>
                  <a:cubicBezTo>
                    <a:pt x="0" y="4"/>
                    <a:pt x="0" y="3"/>
                    <a:pt x="0" y="2"/>
                  </a:cubicBezTo>
                  <a:cubicBezTo>
                    <a:pt x="0" y="1"/>
                    <a:pt x="1" y="0"/>
                    <a:pt x="3" y="1"/>
                  </a:cubicBezTo>
                  <a:cubicBezTo>
                    <a:pt x="25" y="8"/>
                    <a:pt x="25" y="8"/>
                    <a:pt x="25" y="8"/>
                  </a:cubicBezTo>
                  <a:cubicBezTo>
                    <a:pt x="26" y="8"/>
                    <a:pt x="26"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2" name="Freeform 37"/>
            <p:cNvSpPr/>
            <p:nvPr/>
          </p:nvSpPr>
          <p:spPr bwMode="auto">
            <a:xfrm>
              <a:off x="5232400" y="3006725"/>
              <a:ext cx="200025" cy="92075"/>
            </a:xfrm>
            <a:custGeom>
              <a:avLst/>
              <a:gdLst>
                <a:gd name="T0" fmla="*/ 24 w 26"/>
                <a:gd name="T1" fmla="*/ 12 h 12"/>
                <a:gd name="T2" fmla="*/ 24 w 26"/>
                <a:gd name="T3" fmla="*/ 12 h 12"/>
                <a:gd name="T4" fmla="*/ 1 w 26"/>
                <a:gd name="T5" fmla="*/ 4 h 12"/>
                <a:gd name="T6" fmla="*/ 0 w 26"/>
                <a:gd name="T7" fmla="*/ 2 h 12"/>
                <a:gd name="T8" fmla="*/ 3 w 26"/>
                <a:gd name="T9" fmla="*/ 0 h 12"/>
                <a:gd name="T10" fmla="*/ 25 w 26"/>
                <a:gd name="T11" fmla="*/ 8 h 12"/>
                <a:gd name="T12" fmla="*/ 26 w 26"/>
                <a:gd name="T13" fmla="*/ 10 h 12"/>
                <a:gd name="T14" fmla="*/ 24 w 2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2">
                  <a:moveTo>
                    <a:pt x="24" y="12"/>
                  </a:moveTo>
                  <a:cubicBezTo>
                    <a:pt x="24" y="12"/>
                    <a:pt x="24" y="12"/>
                    <a:pt x="24" y="12"/>
                  </a:cubicBezTo>
                  <a:cubicBezTo>
                    <a:pt x="1" y="4"/>
                    <a:pt x="1" y="4"/>
                    <a:pt x="1" y="4"/>
                  </a:cubicBezTo>
                  <a:cubicBezTo>
                    <a:pt x="0" y="4"/>
                    <a:pt x="0" y="3"/>
                    <a:pt x="0" y="2"/>
                  </a:cubicBezTo>
                  <a:cubicBezTo>
                    <a:pt x="0" y="1"/>
                    <a:pt x="2" y="0"/>
                    <a:pt x="3" y="0"/>
                  </a:cubicBezTo>
                  <a:cubicBezTo>
                    <a:pt x="25" y="8"/>
                    <a:pt x="25" y="8"/>
                    <a:pt x="25" y="8"/>
                  </a:cubicBezTo>
                  <a:cubicBezTo>
                    <a:pt x="26" y="8"/>
                    <a:pt x="26"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3" name="Freeform 38"/>
            <p:cNvSpPr/>
            <p:nvPr/>
          </p:nvSpPr>
          <p:spPr bwMode="auto">
            <a:xfrm>
              <a:off x="5048250" y="2974975"/>
              <a:ext cx="207963" cy="93663"/>
            </a:xfrm>
            <a:custGeom>
              <a:avLst/>
              <a:gdLst>
                <a:gd name="T0" fmla="*/ 25 w 27"/>
                <a:gd name="T1" fmla="*/ 12 h 12"/>
                <a:gd name="T2" fmla="*/ 24 w 27"/>
                <a:gd name="T3" fmla="*/ 11 h 12"/>
                <a:gd name="T4" fmla="*/ 2 w 27"/>
                <a:gd name="T5" fmla="*/ 4 h 12"/>
                <a:gd name="T6" fmla="*/ 1 w 27"/>
                <a:gd name="T7" fmla="*/ 2 h 12"/>
                <a:gd name="T8" fmla="*/ 3 w 27"/>
                <a:gd name="T9" fmla="*/ 0 h 12"/>
                <a:gd name="T10" fmla="*/ 25 w 27"/>
                <a:gd name="T11" fmla="*/ 8 h 12"/>
                <a:gd name="T12" fmla="*/ 27 w 27"/>
                <a:gd name="T13" fmla="*/ 10 h 12"/>
                <a:gd name="T14" fmla="*/ 25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5" y="12"/>
                  </a:moveTo>
                  <a:cubicBezTo>
                    <a:pt x="25" y="12"/>
                    <a:pt x="24" y="12"/>
                    <a:pt x="24" y="11"/>
                  </a:cubicBezTo>
                  <a:cubicBezTo>
                    <a:pt x="2" y="4"/>
                    <a:pt x="2" y="4"/>
                    <a:pt x="2" y="4"/>
                  </a:cubicBezTo>
                  <a:cubicBezTo>
                    <a:pt x="1" y="4"/>
                    <a:pt x="0" y="3"/>
                    <a:pt x="1" y="2"/>
                  </a:cubicBezTo>
                  <a:cubicBezTo>
                    <a:pt x="1" y="1"/>
                    <a:pt x="2" y="0"/>
                    <a:pt x="3" y="0"/>
                  </a:cubicBezTo>
                  <a:cubicBezTo>
                    <a:pt x="25" y="8"/>
                    <a:pt x="25" y="8"/>
                    <a:pt x="25" y="8"/>
                  </a:cubicBezTo>
                  <a:cubicBezTo>
                    <a:pt x="26" y="8"/>
                    <a:pt x="27" y="9"/>
                    <a:pt x="27" y="10"/>
                  </a:cubicBezTo>
                  <a:cubicBezTo>
                    <a:pt x="26" y="11"/>
                    <a:pt x="26" y="12"/>
                    <a:pt x="25"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4" name="Freeform 39"/>
            <p:cNvSpPr/>
            <p:nvPr/>
          </p:nvSpPr>
          <p:spPr bwMode="auto">
            <a:xfrm>
              <a:off x="5202238" y="2890838"/>
              <a:ext cx="200025" cy="84138"/>
            </a:xfrm>
            <a:custGeom>
              <a:avLst/>
              <a:gdLst>
                <a:gd name="T0" fmla="*/ 24 w 26"/>
                <a:gd name="T1" fmla="*/ 11 h 11"/>
                <a:gd name="T2" fmla="*/ 24 w 26"/>
                <a:gd name="T3" fmla="*/ 11 h 11"/>
                <a:gd name="T4" fmla="*/ 1 w 26"/>
                <a:gd name="T5" fmla="*/ 4 h 11"/>
                <a:gd name="T6" fmla="*/ 0 w 26"/>
                <a:gd name="T7" fmla="*/ 2 h 11"/>
                <a:gd name="T8" fmla="*/ 3 w 26"/>
                <a:gd name="T9" fmla="*/ 0 h 11"/>
                <a:gd name="T10" fmla="*/ 25 w 26"/>
                <a:gd name="T11" fmla="*/ 8 h 11"/>
                <a:gd name="T12" fmla="*/ 26 w 26"/>
                <a:gd name="T13" fmla="*/ 10 h 11"/>
                <a:gd name="T14" fmla="*/ 24 w 26"/>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4" y="11"/>
                  </a:moveTo>
                  <a:cubicBezTo>
                    <a:pt x="24" y="11"/>
                    <a:pt x="24" y="11"/>
                    <a:pt x="24" y="11"/>
                  </a:cubicBezTo>
                  <a:cubicBezTo>
                    <a:pt x="1" y="4"/>
                    <a:pt x="1" y="4"/>
                    <a:pt x="1" y="4"/>
                  </a:cubicBezTo>
                  <a:cubicBezTo>
                    <a:pt x="0" y="4"/>
                    <a:pt x="0" y="3"/>
                    <a:pt x="0" y="2"/>
                  </a:cubicBezTo>
                  <a:cubicBezTo>
                    <a:pt x="0" y="1"/>
                    <a:pt x="2" y="0"/>
                    <a:pt x="3" y="0"/>
                  </a:cubicBezTo>
                  <a:cubicBezTo>
                    <a:pt x="25" y="8"/>
                    <a:pt x="25" y="8"/>
                    <a:pt x="25" y="8"/>
                  </a:cubicBezTo>
                  <a:cubicBezTo>
                    <a:pt x="26" y="8"/>
                    <a:pt x="26" y="9"/>
                    <a:pt x="26" y="10"/>
                  </a:cubicBezTo>
                  <a:cubicBezTo>
                    <a:pt x="26" y="11"/>
                    <a:pt x="25" y="11"/>
                    <a:pt x="24"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5" name="Freeform 40"/>
            <p:cNvSpPr/>
            <p:nvPr/>
          </p:nvSpPr>
          <p:spPr bwMode="auto">
            <a:xfrm>
              <a:off x="5394325" y="2914650"/>
              <a:ext cx="200025" cy="84138"/>
            </a:xfrm>
            <a:custGeom>
              <a:avLst/>
              <a:gdLst>
                <a:gd name="T0" fmla="*/ 24 w 26"/>
                <a:gd name="T1" fmla="*/ 11 h 11"/>
                <a:gd name="T2" fmla="*/ 23 w 26"/>
                <a:gd name="T3" fmla="*/ 11 h 11"/>
                <a:gd name="T4" fmla="*/ 1 w 26"/>
                <a:gd name="T5" fmla="*/ 4 h 11"/>
                <a:gd name="T6" fmla="*/ 0 w 26"/>
                <a:gd name="T7" fmla="*/ 1 h 11"/>
                <a:gd name="T8" fmla="*/ 2 w 26"/>
                <a:gd name="T9" fmla="*/ 0 h 11"/>
                <a:gd name="T10" fmla="*/ 25 w 26"/>
                <a:gd name="T11" fmla="*/ 7 h 11"/>
                <a:gd name="T12" fmla="*/ 26 w 26"/>
                <a:gd name="T13" fmla="*/ 10 h 11"/>
                <a:gd name="T14" fmla="*/ 24 w 26"/>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4" y="11"/>
                  </a:moveTo>
                  <a:cubicBezTo>
                    <a:pt x="24" y="11"/>
                    <a:pt x="24" y="11"/>
                    <a:pt x="23" y="11"/>
                  </a:cubicBezTo>
                  <a:cubicBezTo>
                    <a:pt x="1" y="4"/>
                    <a:pt x="1" y="4"/>
                    <a:pt x="1" y="4"/>
                  </a:cubicBezTo>
                  <a:cubicBezTo>
                    <a:pt x="0" y="3"/>
                    <a:pt x="0" y="2"/>
                    <a:pt x="0" y="1"/>
                  </a:cubicBezTo>
                  <a:cubicBezTo>
                    <a:pt x="0" y="0"/>
                    <a:pt x="1" y="0"/>
                    <a:pt x="2" y="0"/>
                  </a:cubicBezTo>
                  <a:cubicBezTo>
                    <a:pt x="25" y="7"/>
                    <a:pt x="25" y="7"/>
                    <a:pt x="25" y="7"/>
                  </a:cubicBezTo>
                  <a:cubicBezTo>
                    <a:pt x="26" y="7"/>
                    <a:pt x="26" y="9"/>
                    <a:pt x="26" y="10"/>
                  </a:cubicBezTo>
                  <a:cubicBezTo>
                    <a:pt x="26" y="10"/>
                    <a:pt x="25" y="11"/>
                    <a:pt x="24"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6" name="Freeform 41"/>
            <p:cNvSpPr/>
            <p:nvPr/>
          </p:nvSpPr>
          <p:spPr bwMode="auto">
            <a:xfrm>
              <a:off x="5570538" y="2798763"/>
              <a:ext cx="207963" cy="84138"/>
            </a:xfrm>
            <a:custGeom>
              <a:avLst/>
              <a:gdLst>
                <a:gd name="T0" fmla="*/ 24 w 27"/>
                <a:gd name="T1" fmla="*/ 11 h 11"/>
                <a:gd name="T2" fmla="*/ 24 w 27"/>
                <a:gd name="T3" fmla="*/ 11 h 11"/>
                <a:gd name="T4" fmla="*/ 2 w 27"/>
                <a:gd name="T5" fmla="*/ 4 h 11"/>
                <a:gd name="T6" fmla="*/ 0 w 27"/>
                <a:gd name="T7" fmla="*/ 1 h 11"/>
                <a:gd name="T8" fmla="*/ 3 w 27"/>
                <a:gd name="T9" fmla="*/ 0 h 11"/>
                <a:gd name="T10" fmla="*/ 25 w 27"/>
                <a:gd name="T11" fmla="*/ 7 h 11"/>
                <a:gd name="T12" fmla="*/ 26 w 27"/>
                <a:gd name="T13" fmla="*/ 10 h 11"/>
                <a:gd name="T14" fmla="*/ 24 w 2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1">
                  <a:moveTo>
                    <a:pt x="24" y="11"/>
                  </a:moveTo>
                  <a:cubicBezTo>
                    <a:pt x="24" y="11"/>
                    <a:pt x="24" y="11"/>
                    <a:pt x="24" y="11"/>
                  </a:cubicBezTo>
                  <a:cubicBezTo>
                    <a:pt x="2" y="4"/>
                    <a:pt x="2" y="4"/>
                    <a:pt x="2" y="4"/>
                  </a:cubicBezTo>
                  <a:cubicBezTo>
                    <a:pt x="1" y="4"/>
                    <a:pt x="0" y="2"/>
                    <a:pt x="0" y="1"/>
                  </a:cubicBezTo>
                  <a:cubicBezTo>
                    <a:pt x="1" y="0"/>
                    <a:pt x="2" y="0"/>
                    <a:pt x="3" y="0"/>
                  </a:cubicBezTo>
                  <a:cubicBezTo>
                    <a:pt x="25" y="7"/>
                    <a:pt x="25" y="7"/>
                    <a:pt x="25" y="7"/>
                  </a:cubicBezTo>
                  <a:cubicBezTo>
                    <a:pt x="26" y="8"/>
                    <a:pt x="27" y="9"/>
                    <a:pt x="26" y="10"/>
                  </a:cubicBezTo>
                  <a:cubicBezTo>
                    <a:pt x="26" y="11"/>
                    <a:pt x="25" y="11"/>
                    <a:pt x="24"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7" name="Freeform 42"/>
            <p:cNvSpPr/>
            <p:nvPr/>
          </p:nvSpPr>
          <p:spPr bwMode="auto">
            <a:xfrm>
              <a:off x="5740400" y="2706688"/>
              <a:ext cx="206375" cy="84138"/>
            </a:xfrm>
            <a:custGeom>
              <a:avLst/>
              <a:gdLst>
                <a:gd name="T0" fmla="*/ 25 w 27"/>
                <a:gd name="T1" fmla="*/ 11 h 11"/>
                <a:gd name="T2" fmla="*/ 24 w 27"/>
                <a:gd name="T3" fmla="*/ 11 h 11"/>
                <a:gd name="T4" fmla="*/ 2 w 27"/>
                <a:gd name="T5" fmla="*/ 4 h 11"/>
                <a:gd name="T6" fmla="*/ 1 w 27"/>
                <a:gd name="T7" fmla="*/ 1 h 11"/>
                <a:gd name="T8" fmla="*/ 3 w 27"/>
                <a:gd name="T9" fmla="*/ 0 h 11"/>
                <a:gd name="T10" fmla="*/ 25 w 27"/>
                <a:gd name="T11" fmla="*/ 7 h 11"/>
                <a:gd name="T12" fmla="*/ 27 w 27"/>
                <a:gd name="T13" fmla="*/ 10 h 11"/>
                <a:gd name="T14" fmla="*/ 25 w 2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1">
                  <a:moveTo>
                    <a:pt x="25" y="11"/>
                  </a:moveTo>
                  <a:cubicBezTo>
                    <a:pt x="25" y="11"/>
                    <a:pt x="24" y="11"/>
                    <a:pt x="24" y="11"/>
                  </a:cubicBezTo>
                  <a:cubicBezTo>
                    <a:pt x="2" y="4"/>
                    <a:pt x="2" y="4"/>
                    <a:pt x="2" y="4"/>
                  </a:cubicBezTo>
                  <a:cubicBezTo>
                    <a:pt x="1" y="4"/>
                    <a:pt x="0" y="2"/>
                    <a:pt x="1" y="1"/>
                  </a:cubicBezTo>
                  <a:cubicBezTo>
                    <a:pt x="1" y="0"/>
                    <a:pt x="2" y="0"/>
                    <a:pt x="3" y="0"/>
                  </a:cubicBezTo>
                  <a:cubicBezTo>
                    <a:pt x="25" y="7"/>
                    <a:pt x="25" y="7"/>
                    <a:pt x="25" y="7"/>
                  </a:cubicBezTo>
                  <a:cubicBezTo>
                    <a:pt x="26" y="8"/>
                    <a:pt x="27" y="9"/>
                    <a:pt x="27" y="10"/>
                  </a:cubicBezTo>
                  <a:cubicBezTo>
                    <a:pt x="26" y="11"/>
                    <a:pt x="26" y="11"/>
                    <a:pt x="25"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8" name="Freeform 43"/>
            <p:cNvSpPr/>
            <p:nvPr/>
          </p:nvSpPr>
          <p:spPr bwMode="auto">
            <a:xfrm>
              <a:off x="5892800" y="2613025"/>
              <a:ext cx="207963" cy="85725"/>
            </a:xfrm>
            <a:custGeom>
              <a:avLst/>
              <a:gdLst>
                <a:gd name="T0" fmla="*/ 25 w 27"/>
                <a:gd name="T1" fmla="*/ 11 h 11"/>
                <a:gd name="T2" fmla="*/ 24 w 27"/>
                <a:gd name="T3" fmla="*/ 11 h 11"/>
                <a:gd name="T4" fmla="*/ 2 w 27"/>
                <a:gd name="T5" fmla="*/ 4 h 11"/>
                <a:gd name="T6" fmla="*/ 1 w 27"/>
                <a:gd name="T7" fmla="*/ 1 h 11"/>
                <a:gd name="T8" fmla="*/ 3 w 27"/>
                <a:gd name="T9" fmla="*/ 0 h 11"/>
                <a:gd name="T10" fmla="*/ 25 w 27"/>
                <a:gd name="T11" fmla="*/ 7 h 11"/>
                <a:gd name="T12" fmla="*/ 27 w 27"/>
                <a:gd name="T13" fmla="*/ 10 h 11"/>
                <a:gd name="T14" fmla="*/ 25 w 2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1">
                  <a:moveTo>
                    <a:pt x="25" y="11"/>
                  </a:moveTo>
                  <a:cubicBezTo>
                    <a:pt x="25" y="11"/>
                    <a:pt x="24" y="11"/>
                    <a:pt x="24" y="11"/>
                  </a:cubicBezTo>
                  <a:cubicBezTo>
                    <a:pt x="2" y="4"/>
                    <a:pt x="2" y="4"/>
                    <a:pt x="2" y="4"/>
                  </a:cubicBezTo>
                  <a:cubicBezTo>
                    <a:pt x="1" y="3"/>
                    <a:pt x="0" y="2"/>
                    <a:pt x="1" y="1"/>
                  </a:cubicBezTo>
                  <a:cubicBezTo>
                    <a:pt x="1" y="0"/>
                    <a:pt x="2" y="0"/>
                    <a:pt x="3" y="0"/>
                  </a:cubicBezTo>
                  <a:cubicBezTo>
                    <a:pt x="25" y="7"/>
                    <a:pt x="25" y="7"/>
                    <a:pt x="25" y="7"/>
                  </a:cubicBezTo>
                  <a:cubicBezTo>
                    <a:pt x="27" y="8"/>
                    <a:pt x="27" y="9"/>
                    <a:pt x="27" y="10"/>
                  </a:cubicBezTo>
                  <a:cubicBezTo>
                    <a:pt x="26" y="11"/>
                    <a:pt x="26" y="11"/>
                    <a:pt x="25"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29" name="Freeform 44"/>
            <p:cNvSpPr/>
            <p:nvPr/>
          </p:nvSpPr>
          <p:spPr bwMode="auto">
            <a:xfrm>
              <a:off x="6046788" y="2528888"/>
              <a:ext cx="200025" cy="84138"/>
            </a:xfrm>
            <a:custGeom>
              <a:avLst/>
              <a:gdLst>
                <a:gd name="T0" fmla="*/ 24 w 26"/>
                <a:gd name="T1" fmla="*/ 11 h 11"/>
                <a:gd name="T2" fmla="*/ 24 w 26"/>
                <a:gd name="T3" fmla="*/ 11 h 11"/>
                <a:gd name="T4" fmla="*/ 1 w 26"/>
                <a:gd name="T5" fmla="*/ 4 h 11"/>
                <a:gd name="T6" fmla="*/ 0 w 26"/>
                <a:gd name="T7" fmla="*/ 1 h 11"/>
                <a:gd name="T8" fmla="*/ 3 w 26"/>
                <a:gd name="T9" fmla="*/ 0 h 11"/>
                <a:gd name="T10" fmla="*/ 25 w 26"/>
                <a:gd name="T11" fmla="*/ 7 h 11"/>
                <a:gd name="T12" fmla="*/ 26 w 26"/>
                <a:gd name="T13" fmla="*/ 10 h 11"/>
                <a:gd name="T14" fmla="*/ 24 w 26"/>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
                  <a:moveTo>
                    <a:pt x="24" y="11"/>
                  </a:moveTo>
                  <a:cubicBezTo>
                    <a:pt x="24" y="11"/>
                    <a:pt x="24" y="11"/>
                    <a:pt x="24" y="11"/>
                  </a:cubicBezTo>
                  <a:cubicBezTo>
                    <a:pt x="1" y="4"/>
                    <a:pt x="1" y="4"/>
                    <a:pt x="1" y="4"/>
                  </a:cubicBezTo>
                  <a:cubicBezTo>
                    <a:pt x="0" y="3"/>
                    <a:pt x="0" y="2"/>
                    <a:pt x="0" y="1"/>
                  </a:cubicBezTo>
                  <a:cubicBezTo>
                    <a:pt x="1" y="0"/>
                    <a:pt x="2" y="0"/>
                    <a:pt x="3" y="0"/>
                  </a:cubicBezTo>
                  <a:cubicBezTo>
                    <a:pt x="25" y="7"/>
                    <a:pt x="25" y="7"/>
                    <a:pt x="25" y="7"/>
                  </a:cubicBezTo>
                  <a:cubicBezTo>
                    <a:pt x="26" y="8"/>
                    <a:pt x="26" y="9"/>
                    <a:pt x="26" y="10"/>
                  </a:cubicBezTo>
                  <a:cubicBezTo>
                    <a:pt x="26" y="11"/>
                    <a:pt x="25" y="11"/>
                    <a:pt x="24"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0" name="Freeform 45"/>
            <p:cNvSpPr/>
            <p:nvPr/>
          </p:nvSpPr>
          <p:spPr bwMode="auto">
            <a:xfrm>
              <a:off x="6176963" y="2444750"/>
              <a:ext cx="207963" cy="92075"/>
            </a:xfrm>
            <a:custGeom>
              <a:avLst/>
              <a:gdLst>
                <a:gd name="T0" fmla="*/ 24 w 27"/>
                <a:gd name="T1" fmla="*/ 12 h 12"/>
                <a:gd name="T2" fmla="*/ 24 w 27"/>
                <a:gd name="T3" fmla="*/ 12 h 12"/>
                <a:gd name="T4" fmla="*/ 1 w 27"/>
                <a:gd name="T5" fmla="*/ 5 h 12"/>
                <a:gd name="T6" fmla="*/ 0 w 27"/>
                <a:gd name="T7" fmla="*/ 2 h 12"/>
                <a:gd name="T8" fmla="*/ 3 w 27"/>
                <a:gd name="T9" fmla="*/ 1 h 12"/>
                <a:gd name="T10" fmla="*/ 25 w 27"/>
                <a:gd name="T11" fmla="*/ 8 h 12"/>
                <a:gd name="T12" fmla="*/ 26 w 27"/>
                <a:gd name="T13" fmla="*/ 10 h 12"/>
                <a:gd name="T14" fmla="*/ 24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4" y="12"/>
                  </a:moveTo>
                  <a:cubicBezTo>
                    <a:pt x="24" y="12"/>
                    <a:pt x="24" y="12"/>
                    <a:pt x="24" y="12"/>
                  </a:cubicBezTo>
                  <a:cubicBezTo>
                    <a:pt x="1" y="5"/>
                    <a:pt x="1" y="5"/>
                    <a:pt x="1" y="5"/>
                  </a:cubicBezTo>
                  <a:cubicBezTo>
                    <a:pt x="0" y="4"/>
                    <a:pt x="0" y="3"/>
                    <a:pt x="0" y="2"/>
                  </a:cubicBezTo>
                  <a:cubicBezTo>
                    <a:pt x="1" y="1"/>
                    <a:pt x="2" y="0"/>
                    <a:pt x="3" y="1"/>
                  </a:cubicBezTo>
                  <a:cubicBezTo>
                    <a:pt x="25" y="8"/>
                    <a:pt x="25" y="8"/>
                    <a:pt x="25" y="8"/>
                  </a:cubicBezTo>
                  <a:cubicBezTo>
                    <a:pt x="26" y="8"/>
                    <a:pt x="27"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1" name="Freeform 46"/>
            <p:cNvSpPr/>
            <p:nvPr/>
          </p:nvSpPr>
          <p:spPr bwMode="auto">
            <a:xfrm>
              <a:off x="6230938" y="2552700"/>
              <a:ext cx="207963" cy="92075"/>
            </a:xfrm>
            <a:custGeom>
              <a:avLst/>
              <a:gdLst>
                <a:gd name="T0" fmla="*/ 25 w 27"/>
                <a:gd name="T1" fmla="*/ 12 h 12"/>
                <a:gd name="T2" fmla="*/ 24 w 27"/>
                <a:gd name="T3" fmla="*/ 12 h 12"/>
                <a:gd name="T4" fmla="*/ 2 w 27"/>
                <a:gd name="T5" fmla="*/ 5 h 12"/>
                <a:gd name="T6" fmla="*/ 1 w 27"/>
                <a:gd name="T7" fmla="*/ 2 h 12"/>
                <a:gd name="T8" fmla="*/ 3 w 27"/>
                <a:gd name="T9" fmla="*/ 1 h 12"/>
                <a:gd name="T10" fmla="*/ 25 w 27"/>
                <a:gd name="T11" fmla="*/ 8 h 12"/>
                <a:gd name="T12" fmla="*/ 27 w 27"/>
                <a:gd name="T13" fmla="*/ 11 h 12"/>
                <a:gd name="T14" fmla="*/ 25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5" y="12"/>
                  </a:moveTo>
                  <a:cubicBezTo>
                    <a:pt x="25" y="12"/>
                    <a:pt x="24" y="12"/>
                    <a:pt x="24" y="12"/>
                  </a:cubicBezTo>
                  <a:cubicBezTo>
                    <a:pt x="2" y="5"/>
                    <a:pt x="2" y="5"/>
                    <a:pt x="2" y="5"/>
                  </a:cubicBezTo>
                  <a:cubicBezTo>
                    <a:pt x="1" y="4"/>
                    <a:pt x="0" y="3"/>
                    <a:pt x="1" y="2"/>
                  </a:cubicBezTo>
                  <a:cubicBezTo>
                    <a:pt x="1" y="1"/>
                    <a:pt x="2" y="0"/>
                    <a:pt x="3" y="1"/>
                  </a:cubicBezTo>
                  <a:cubicBezTo>
                    <a:pt x="25" y="8"/>
                    <a:pt x="25" y="8"/>
                    <a:pt x="25" y="8"/>
                  </a:cubicBezTo>
                  <a:cubicBezTo>
                    <a:pt x="27" y="8"/>
                    <a:pt x="27" y="9"/>
                    <a:pt x="27" y="11"/>
                  </a:cubicBezTo>
                  <a:cubicBezTo>
                    <a:pt x="26" y="11"/>
                    <a:pt x="26" y="12"/>
                    <a:pt x="25"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2" name="Freeform 47"/>
            <p:cNvSpPr/>
            <p:nvPr/>
          </p:nvSpPr>
          <p:spPr bwMode="auto">
            <a:xfrm>
              <a:off x="6100763" y="2636838"/>
              <a:ext cx="207963" cy="92075"/>
            </a:xfrm>
            <a:custGeom>
              <a:avLst/>
              <a:gdLst>
                <a:gd name="T0" fmla="*/ 24 w 27"/>
                <a:gd name="T1" fmla="*/ 12 h 12"/>
                <a:gd name="T2" fmla="*/ 24 w 27"/>
                <a:gd name="T3" fmla="*/ 12 h 12"/>
                <a:gd name="T4" fmla="*/ 2 w 27"/>
                <a:gd name="T5" fmla="*/ 4 h 12"/>
                <a:gd name="T6" fmla="*/ 0 w 27"/>
                <a:gd name="T7" fmla="*/ 2 h 12"/>
                <a:gd name="T8" fmla="*/ 3 w 27"/>
                <a:gd name="T9" fmla="*/ 0 h 12"/>
                <a:gd name="T10" fmla="*/ 25 w 27"/>
                <a:gd name="T11" fmla="*/ 8 h 12"/>
                <a:gd name="T12" fmla="*/ 26 w 27"/>
                <a:gd name="T13" fmla="*/ 10 h 12"/>
                <a:gd name="T14" fmla="*/ 24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4" y="12"/>
                  </a:moveTo>
                  <a:cubicBezTo>
                    <a:pt x="24" y="12"/>
                    <a:pt x="24" y="12"/>
                    <a:pt x="24" y="12"/>
                  </a:cubicBezTo>
                  <a:cubicBezTo>
                    <a:pt x="2" y="4"/>
                    <a:pt x="2" y="4"/>
                    <a:pt x="2" y="4"/>
                  </a:cubicBezTo>
                  <a:cubicBezTo>
                    <a:pt x="1" y="4"/>
                    <a:pt x="0" y="3"/>
                    <a:pt x="0" y="2"/>
                  </a:cubicBezTo>
                  <a:cubicBezTo>
                    <a:pt x="1" y="1"/>
                    <a:pt x="2" y="0"/>
                    <a:pt x="3" y="0"/>
                  </a:cubicBezTo>
                  <a:cubicBezTo>
                    <a:pt x="25" y="8"/>
                    <a:pt x="25" y="8"/>
                    <a:pt x="25" y="8"/>
                  </a:cubicBezTo>
                  <a:cubicBezTo>
                    <a:pt x="26" y="8"/>
                    <a:pt x="27"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3" name="Freeform 48"/>
            <p:cNvSpPr/>
            <p:nvPr/>
          </p:nvSpPr>
          <p:spPr bwMode="auto">
            <a:xfrm>
              <a:off x="5954713" y="2728913"/>
              <a:ext cx="207963" cy="85725"/>
            </a:xfrm>
            <a:custGeom>
              <a:avLst/>
              <a:gdLst>
                <a:gd name="T0" fmla="*/ 25 w 27"/>
                <a:gd name="T1" fmla="*/ 11 h 11"/>
                <a:gd name="T2" fmla="*/ 24 w 27"/>
                <a:gd name="T3" fmla="*/ 11 h 11"/>
                <a:gd name="T4" fmla="*/ 2 w 27"/>
                <a:gd name="T5" fmla="*/ 4 h 11"/>
                <a:gd name="T6" fmla="*/ 1 w 27"/>
                <a:gd name="T7" fmla="*/ 2 h 11"/>
                <a:gd name="T8" fmla="*/ 3 w 27"/>
                <a:gd name="T9" fmla="*/ 0 h 11"/>
                <a:gd name="T10" fmla="*/ 25 w 27"/>
                <a:gd name="T11" fmla="*/ 8 h 11"/>
                <a:gd name="T12" fmla="*/ 27 w 27"/>
                <a:gd name="T13" fmla="*/ 10 h 11"/>
                <a:gd name="T14" fmla="*/ 25 w 2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1">
                  <a:moveTo>
                    <a:pt x="25" y="11"/>
                  </a:moveTo>
                  <a:cubicBezTo>
                    <a:pt x="24" y="11"/>
                    <a:pt x="24" y="11"/>
                    <a:pt x="24" y="11"/>
                  </a:cubicBezTo>
                  <a:cubicBezTo>
                    <a:pt x="2" y="4"/>
                    <a:pt x="2" y="4"/>
                    <a:pt x="2" y="4"/>
                  </a:cubicBezTo>
                  <a:cubicBezTo>
                    <a:pt x="1" y="4"/>
                    <a:pt x="0" y="3"/>
                    <a:pt x="1" y="2"/>
                  </a:cubicBezTo>
                  <a:cubicBezTo>
                    <a:pt x="1" y="1"/>
                    <a:pt x="2" y="0"/>
                    <a:pt x="3" y="0"/>
                  </a:cubicBezTo>
                  <a:cubicBezTo>
                    <a:pt x="25" y="8"/>
                    <a:pt x="25" y="8"/>
                    <a:pt x="25" y="8"/>
                  </a:cubicBezTo>
                  <a:cubicBezTo>
                    <a:pt x="26" y="8"/>
                    <a:pt x="27" y="9"/>
                    <a:pt x="27" y="10"/>
                  </a:cubicBezTo>
                  <a:cubicBezTo>
                    <a:pt x="26" y="11"/>
                    <a:pt x="25" y="11"/>
                    <a:pt x="25"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4" name="Freeform 49"/>
            <p:cNvSpPr/>
            <p:nvPr/>
          </p:nvSpPr>
          <p:spPr bwMode="auto">
            <a:xfrm>
              <a:off x="5786438" y="2828925"/>
              <a:ext cx="198438" cy="92075"/>
            </a:xfrm>
            <a:custGeom>
              <a:avLst/>
              <a:gdLst>
                <a:gd name="T0" fmla="*/ 24 w 26"/>
                <a:gd name="T1" fmla="*/ 12 h 12"/>
                <a:gd name="T2" fmla="*/ 24 w 26"/>
                <a:gd name="T3" fmla="*/ 12 h 12"/>
                <a:gd name="T4" fmla="*/ 1 w 26"/>
                <a:gd name="T5" fmla="*/ 4 h 12"/>
                <a:gd name="T6" fmla="*/ 0 w 26"/>
                <a:gd name="T7" fmla="*/ 2 h 12"/>
                <a:gd name="T8" fmla="*/ 3 w 26"/>
                <a:gd name="T9" fmla="*/ 1 h 12"/>
                <a:gd name="T10" fmla="*/ 25 w 26"/>
                <a:gd name="T11" fmla="*/ 8 h 12"/>
                <a:gd name="T12" fmla="*/ 26 w 26"/>
                <a:gd name="T13" fmla="*/ 10 h 12"/>
                <a:gd name="T14" fmla="*/ 24 w 2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2">
                  <a:moveTo>
                    <a:pt x="24" y="12"/>
                  </a:moveTo>
                  <a:cubicBezTo>
                    <a:pt x="24" y="12"/>
                    <a:pt x="24" y="12"/>
                    <a:pt x="24" y="12"/>
                  </a:cubicBezTo>
                  <a:cubicBezTo>
                    <a:pt x="1" y="4"/>
                    <a:pt x="1" y="4"/>
                    <a:pt x="1" y="4"/>
                  </a:cubicBezTo>
                  <a:cubicBezTo>
                    <a:pt x="0" y="4"/>
                    <a:pt x="0" y="3"/>
                    <a:pt x="0" y="2"/>
                  </a:cubicBezTo>
                  <a:cubicBezTo>
                    <a:pt x="0" y="1"/>
                    <a:pt x="2" y="0"/>
                    <a:pt x="3" y="1"/>
                  </a:cubicBezTo>
                  <a:cubicBezTo>
                    <a:pt x="25" y="8"/>
                    <a:pt x="25" y="8"/>
                    <a:pt x="25" y="8"/>
                  </a:cubicBezTo>
                  <a:cubicBezTo>
                    <a:pt x="26" y="8"/>
                    <a:pt x="26"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5" name="Freeform 50"/>
            <p:cNvSpPr/>
            <p:nvPr/>
          </p:nvSpPr>
          <p:spPr bwMode="auto">
            <a:xfrm>
              <a:off x="5662613" y="2906713"/>
              <a:ext cx="207963" cy="92075"/>
            </a:xfrm>
            <a:custGeom>
              <a:avLst/>
              <a:gdLst>
                <a:gd name="T0" fmla="*/ 24 w 27"/>
                <a:gd name="T1" fmla="*/ 12 h 12"/>
                <a:gd name="T2" fmla="*/ 24 w 27"/>
                <a:gd name="T3" fmla="*/ 12 h 12"/>
                <a:gd name="T4" fmla="*/ 2 w 27"/>
                <a:gd name="T5" fmla="*/ 4 h 12"/>
                <a:gd name="T6" fmla="*/ 0 w 27"/>
                <a:gd name="T7" fmla="*/ 2 h 12"/>
                <a:gd name="T8" fmla="*/ 3 w 27"/>
                <a:gd name="T9" fmla="*/ 1 h 12"/>
                <a:gd name="T10" fmla="*/ 25 w 27"/>
                <a:gd name="T11" fmla="*/ 8 h 12"/>
                <a:gd name="T12" fmla="*/ 26 w 27"/>
                <a:gd name="T13" fmla="*/ 10 h 12"/>
                <a:gd name="T14" fmla="*/ 24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4" y="12"/>
                  </a:moveTo>
                  <a:cubicBezTo>
                    <a:pt x="24" y="12"/>
                    <a:pt x="24" y="12"/>
                    <a:pt x="24" y="12"/>
                  </a:cubicBezTo>
                  <a:cubicBezTo>
                    <a:pt x="2" y="4"/>
                    <a:pt x="2" y="4"/>
                    <a:pt x="2" y="4"/>
                  </a:cubicBezTo>
                  <a:cubicBezTo>
                    <a:pt x="1" y="4"/>
                    <a:pt x="0" y="3"/>
                    <a:pt x="0" y="2"/>
                  </a:cubicBezTo>
                  <a:cubicBezTo>
                    <a:pt x="1" y="1"/>
                    <a:pt x="2" y="0"/>
                    <a:pt x="3" y="1"/>
                  </a:cubicBezTo>
                  <a:cubicBezTo>
                    <a:pt x="25" y="8"/>
                    <a:pt x="25" y="8"/>
                    <a:pt x="25" y="8"/>
                  </a:cubicBezTo>
                  <a:cubicBezTo>
                    <a:pt x="26" y="8"/>
                    <a:pt x="27"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6" name="Freeform 51"/>
            <p:cNvSpPr/>
            <p:nvPr/>
          </p:nvSpPr>
          <p:spPr bwMode="auto">
            <a:xfrm>
              <a:off x="5356225" y="2814638"/>
              <a:ext cx="192088" cy="84138"/>
            </a:xfrm>
            <a:custGeom>
              <a:avLst/>
              <a:gdLst>
                <a:gd name="T0" fmla="*/ 23 w 25"/>
                <a:gd name="T1" fmla="*/ 11 h 11"/>
                <a:gd name="T2" fmla="*/ 22 w 25"/>
                <a:gd name="T3" fmla="*/ 10 h 11"/>
                <a:gd name="T4" fmla="*/ 1 w 25"/>
                <a:gd name="T5" fmla="*/ 4 h 11"/>
                <a:gd name="T6" fmla="*/ 0 w 25"/>
                <a:gd name="T7" fmla="*/ 2 h 11"/>
                <a:gd name="T8" fmla="*/ 3 w 25"/>
                <a:gd name="T9" fmla="*/ 0 h 11"/>
                <a:gd name="T10" fmla="*/ 23 w 25"/>
                <a:gd name="T11" fmla="*/ 7 h 11"/>
                <a:gd name="T12" fmla="*/ 25 w 25"/>
                <a:gd name="T13" fmla="*/ 9 h 11"/>
                <a:gd name="T14" fmla="*/ 23 w 25"/>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
                  <a:moveTo>
                    <a:pt x="23" y="11"/>
                  </a:moveTo>
                  <a:cubicBezTo>
                    <a:pt x="23" y="11"/>
                    <a:pt x="22" y="11"/>
                    <a:pt x="22" y="10"/>
                  </a:cubicBezTo>
                  <a:cubicBezTo>
                    <a:pt x="1" y="4"/>
                    <a:pt x="1" y="4"/>
                    <a:pt x="1" y="4"/>
                  </a:cubicBezTo>
                  <a:cubicBezTo>
                    <a:pt x="0" y="4"/>
                    <a:pt x="0" y="3"/>
                    <a:pt x="0" y="2"/>
                  </a:cubicBezTo>
                  <a:cubicBezTo>
                    <a:pt x="0" y="1"/>
                    <a:pt x="2" y="0"/>
                    <a:pt x="3" y="0"/>
                  </a:cubicBezTo>
                  <a:cubicBezTo>
                    <a:pt x="23" y="7"/>
                    <a:pt x="23" y="7"/>
                    <a:pt x="23" y="7"/>
                  </a:cubicBezTo>
                  <a:cubicBezTo>
                    <a:pt x="24" y="7"/>
                    <a:pt x="25" y="8"/>
                    <a:pt x="25" y="9"/>
                  </a:cubicBezTo>
                  <a:cubicBezTo>
                    <a:pt x="24" y="10"/>
                    <a:pt x="24" y="11"/>
                    <a:pt x="23"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7" name="Freeform 52"/>
            <p:cNvSpPr/>
            <p:nvPr/>
          </p:nvSpPr>
          <p:spPr bwMode="auto">
            <a:xfrm>
              <a:off x="5494338" y="2720975"/>
              <a:ext cx="206375" cy="85725"/>
            </a:xfrm>
            <a:custGeom>
              <a:avLst/>
              <a:gdLst>
                <a:gd name="T0" fmla="*/ 25 w 27"/>
                <a:gd name="T1" fmla="*/ 11 h 11"/>
                <a:gd name="T2" fmla="*/ 24 w 27"/>
                <a:gd name="T3" fmla="*/ 11 h 11"/>
                <a:gd name="T4" fmla="*/ 2 w 27"/>
                <a:gd name="T5" fmla="*/ 4 h 11"/>
                <a:gd name="T6" fmla="*/ 1 w 27"/>
                <a:gd name="T7" fmla="*/ 2 h 11"/>
                <a:gd name="T8" fmla="*/ 3 w 27"/>
                <a:gd name="T9" fmla="*/ 0 h 11"/>
                <a:gd name="T10" fmla="*/ 25 w 27"/>
                <a:gd name="T11" fmla="*/ 8 h 11"/>
                <a:gd name="T12" fmla="*/ 27 w 27"/>
                <a:gd name="T13" fmla="*/ 10 h 11"/>
                <a:gd name="T14" fmla="*/ 25 w 2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1">
                  <a:moveTo>
                    <a:pt x="25" y="11"/>
                  </a:moveTo>
                  <a:cubicBezTo>
                    <a:pt x="24" y="11"/>
                    <a:pt x="24" y="11"/>
                    <a:pt x="24" y="11"/>
                  </a:cubicBezTo>
                  <a:cubicBezTo>
                    <a:pt x="2" y="4"/>
                    <a:pt x="2" y="4"/>
                    <a:pt x="2" y="4"/>
                  </a:cubicBezTo>
                  <a:cubicBezTo>
                    <a:pt x="1" y="4"/>
                    <a:pt x="0" y="3"/>
                    <a:pt x="1" y="2"/>
                  </a:cubicBezTo>
                  <a:cubicBezTo>
                    <a:pt x="1" y="1"/>
                    <a:pt x="2" y="0"/>
                    <a:pt x="3" y="0"/>
                  </a:cubicBezTo>
                  <a:cubicBezTo>
                    <a:pt x="25" y="8"/>
                    <a:pt x="25" y="8"/>
                    <a:pt x="25" y="8"/>
                  </a:cubicBezTo>
                  <a:cubicBezTo>
                    <a:pt x="26" y="8"/>
                    <a:pt x="27" y="9"/>
                    <a:pt x="27" y="10"/>
                  </a:cubicBezTo>
                  <a:cubicBezTo>
                    <a:pt x="26" y="11"/>
                    <a:pt x="25" y="11"/>
                    <a:pt x="25"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8" name="Freeform 53"/>
            <p:cNvSpPr/>
            <p:nvPr/>
          </p:nvSpPr>
          <p:spPr bwMode="auto">
            <a:xfrm>
              <a:off x="5646738" y="2628900"/>
              <a:ext cx="207963" cy="92075"/>
            </a:xfrm>
            <a:custGeom>
              <a:avLst/>
              <a:gdLst>
                <a:gd name="T0" fmla="*/ 24 w 27"/>
                <a:gd name="T1" fmla="*/ 12 h 12"/>
                <a:gd name="T2" fmla="*/ 24 w 27"/>
                <a:gd name="T3" fmla="*/ 12 h 12"/>
                <a:gd name="T4" fmla="*/ 2 w 27"/>
                <a:gd name="T5" fmla="*/ 5 h 12"/>
                <a:gd name="T6" fmla="*/ 0 w 27"/>
                <a:gd name="T7" fmla="*/ 2 h 12"/>
                <a:gd name="T8" fmla="*/ 3 w 27"/>
                <a:gd name="T9" fmla="*/ 1 h 12"/>
                <a:gd name="T10" fmla="*/ 25 w 27"/>
                <a:gd name="T11" fmla="*/ 8 h 12"/>
                <a:gd name="T12" fmla="*/ 26 w 27"/>
                <a:gd name="T13" fmla="*/ 10 h 12"/>
                <a:gd name="T14" fmla="*/ 24 w 27"/>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2">
                  <a:moveTo>
                    <a:pt x="24" y="12"/>
                  </a:moveTo>
                  <a:cubicBezTo>
                    <a:pt x="24" y="12"/>
                    <a:pt x="24" y="12"/>
                    <a:pt x="24" y="12"/>
                  </a:cubicBezTo>
                  <a:cubicBezTo>
                    <a:pt x="2" y="5"/>
                    <a:pt x="2" y="5"/>
                    <a:pt x="2" y="5"/>
                  </a:cubicBezTo>
                  <a:cubicBezTo>
                    <a:pt x="1" y="4"/>
                    <a:pt x="0" y="3"/>
                    <a:pt x="0" y="2"/>
                  </a:cubicBezTo>
                  <a:cubicBezTo>
                    <a:pt x="1" y="1"/>
                    <a:pt x="2" y="0"/>
                    <a:pt x="3" y="1"/>
                  </a:cubicBezTo>
                  <a:cubicBezTo>
                    <a:pt x="25" y="8"/>
                    <a:pt x="25" y="8"/>
                    <a:pt x="25" y="8"/>
                  </a:cubicBezTo>
                  <a:cubicBezTo>
                    <a:pt x="26" y="8"/>
                    <a:pt x="27"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39" name="Freeform 54"/>
            <p:cNvSpPr/>
            <p:nvPr/>
          </p:nvSpPr>
          <p:spPr bwMode="auto">
            <a:xfrm>
              <a:off x="5816600" y="2544763"/>
              <a:ext cx="207963" cy="84138"/>
            </a:xfrm>
            <a:custGeom>
              <a:avLst/>
              <a:gdLst>
                <a:gd name="T0" fmla="*/ 24 w 27"/>
                <a:gd name="T1" fmla="*/ 11 h 11"/>
                <a:gd name="T2" fmla="*/ 24 w 27"/>
                <a:gd name="T3" fmla="*/ 11 h 11"/>
                <a:gd name="T4" fmla="*/ 2 w 27"/>
                <a:gd name="T5" fmla="*/ 4 h 11"/>
                <a:gd name="T6" fmla="*/ 0 w 27"/>
                <a:gd name="T7" fmla="*/ 1 h 11"/>
                <a:gd name="T8" fmla="*/ 3 w 27"/>
                <a:gd name="T9" fmla="*/ 0 h 11"/>
                <a:gd name="T10" fmla="*/ 25 w 27"/>
                <a:gd name="T11" fmla="*/ 7 h 11"/>
                <a:gd name="T12" fmla="*/ 26 w 27"/>
                <a:gd name="T13" fmla="*/ 10 h 11"/>
                <a:gd name="T14" fmla="*/ 24 w 2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1">
                  <a:moveTo>
                    <a:pt x="24" y="11"/>
                  </a:moveTo>
                  <a:cubicBezTo>
                    <a:pt x="24" y="11"/>
                    <a:pt x="24" y="11"/>
                    <a:pt x="24" y="11"/>
                  </a:cubicBezTo>
                  <a:cubicBezTo>
                    <a:pt x="2" y="4"/>
                    <a:pt x="2" y="4"/>
                    <a:pt x="2" y="4"/>
                  </a:cubicBezTo>
                  <a:cubicBezTo>
                    <a:pt x="0" y="4"/>
                    <a:pt x="0" y="3"/>
                    <a:pt x="0" y="1"/>
                  </a:cubicBezTo>
                  <a:cubicBezTo>
                    <a:pt x="1" y="0"/>
                    <a:pt x="2" y="0"/>
                    <a:pt x="3" y="0"/>
                  </a:cubicBezTo>
                  <a:cubicBezTo>
                    <a:pt x="25" y="7"/>
                    <a:pt x="25" y="7"/>
                    <a:pt x="25" y="7"/>
                  </a:cubicBezTo>
                  <a:cubicBezTo>
                    <a:pt x="26" y="8"/>
                    <a:pt x="27" y="9"/>
                    <a:pt x="26" y="10"/>
                  </a:cubicBezTo>
                  <a:cubicBezTo>
                    <a:pt x="26" y="11"/>
                    <a:pt x="25" y="11"/>
                    <a:pt x="24" y="11"/>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0" name="Freeform 55"/>
            <p:cNvSpPr/>
            <p:nvPr/>
          </p:nvSpPr>
          <p:spPr bwMode="auto">
            <a:xfrm>
              <a:off x="5978525" y="2436813"/>
              <a:ext cx="198438" cy="92075"/>
            </a:xfrm>
            <a:custGeom>
              <a:avLst/>
              <a:gdLst>
                <a:gd name="T0" fmla="*/ 24 w 26"/>
                <a:gd name="T1" fmla="*/ 12 h 12"/>
                <a:gd name="T2" fmla="*/ 23 w 26"/>
                <a:gd name="T3" fmla="*/ 12 h 12"/>
                <a:gd name="T4" fmla="*/ 1 w 26"/>
                <a:gd name="T5" fmla="*/ 5 h 12"/>
                <a:gd name="T6" fmla="*/ 0 w 26"/>
                <a:gd name="T7" fmla="*/ 2 h 12"/>
                <a:gd name="T8" fmla="*/ 2 w 26"/>
                <a:gd name="T9" fmla="*/ 1 h 12"/>
                <a:gd name="T10" fmla="*/ 25 w 26"/>
                <a:gd name="T11" fmla="*/ 8 h 12"/>
                <a:gd name="T12" fmla="*/ 26 w 26"/>
                <a:gd name="T13" fmla="*/ 10 h 12"/>
                <a:gd name="T14" fmla="*/ 24 w 2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2">
                  <a:moveTo>
                    <a:pt x="24" y="12"/>
                  </a:moveTo>
                  <a:cubicBezTo>
                    <a:pt x="24" y="12"/>
                    <a:pt x="24" y="12"/>
                    <a:pt x="23" y="12"/>
                  </a:cubicBezTo>
                  <a:cubicBezTo>
                    <a:pt x="1" y="5"/>
                    <a:pt x="1" y="5"/>
                    <a:pt x="1" y="5"/>
                  </a:cubicBezTo>
                  <a:cubicBezTo>
                    <a:pt x="0" y="4"/>
                    <a:pt x="0" y="3"/>
                    <a:pt x="0" y="2"/>
                  </a:cubicBezTo>
                  <a:cubicBezTo>
                    <a:pt x="0" y="1"/>
                    <a:pt x="1" y="0"/>
                    <a:pt x="2" y="1"/>
                  </a:cubicBezTo>
                  <a:cubicBezTo>
                    <a:pt x="25" y="8"/>
                    <a:pt x="25" y="8"/>
                    <a:pt x="25" y="8"/>
                  </a:cubicBezTo>
                  <a:cubicBezTo>
                    <a:pt x="26" y="8"/>
                    <a:pt x="26" y="9"/>
                    <a:pt x="26" y="10"/>
                  </a:cubicBezTo>
                  <a:cubicBezTo>
                    <a:pt x="26" y="11"/>
                    <a:pt x="25" y="12"/>
                    <a:pt x="24" y="12"/>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1" name="Freeform 56"/>
            <p:cNvSpPr/>
            <p:nvPr/>
          </p:nvSpPr>
          <p:spPr bwMode="auto">
            <a:xfrm>
              <a:off x="4264025" y="1296988"/>
              <a:ext cx="1760538" cy="908050"/>
            </a:xfrm>
            <a:custGeom>
              <a:avLst/>
              <a:gdLst>
                <a:gd name="T0" fmla="*/ 226 w 229"/>
                <a:gd name="T1" fmla="*/ 118 h 118"/>
                <a:gd name="T2" fmla="*/ 225 w 229"/>
                <a:gd name="T3" fmla="*/ 118 h 118"/>
                <a:gd name="T4" fmla="*/ 224 w 229"/>
                <a:gd name="T5" fmla="*/ 116 h 118"/>
                <a:gd name="T6" fmla="*/ 195 w 229"/>
                <a:gd name="T7" fmla="*/ 36 h 118"/>
                <a:gd name="T8" fmla="*/ 181 w 229"/>
                <a:gd name="T9" fmla="*/ 4 h 118"/>
                <a:gd name="T10" fmla="*/ 134 w 229"/>
                <a:gd name="T11" fmla="*/ 22 h 118"/>
                <a:gd name="T12" fmla="*/ 113 w 229"/>
                <a:gd name="T13" fmla="*/ 32 h 118"/>
                <a:gd name="T14" fmla="*/ 66 w 229"/>
                <a:gd name="T15" fmla="*/ 50 h 118"/>
                <a:gd name="T16" fmla="*/ 4 w 229"/>
                <a:gd name="T17" fmla="*/ 75 h 118"/>
                <a:gd name="T18" fmla="*/ 1 w 229"/>
                <a:gd name="T19" fmla="*/ 75 h 118"/>
                <a:gd name="T20" fmla="*/ 2 w 229"/>
                <a:gd name="T21" fmla="*/ 72 h 118"/>
                <a:gd name="T22" fmla="*/ 65 w 229"/>
                <a:gd name="T23" fmla="*/ 46 h 118"/>
                <a:gd name="T24" fmla="*/ 112 w 229"/>
                <a:gd name="T25" fmla="*/ 28 h 118"/>
                <a:gd name="T26" fmla="*/ 132 w 229"/>
                <a:gd name="T27" fmla="*/ 18 h 118"/>
                <a:gd name="T28" fmla="*/ 182 w 229"/>
                <a:gd name="T29" fmla="*/ 0 h 118"/>
                <a:gd name="T30" fmla="*/ 185 w 229"/>
                <a:gd name="T31" fmla="*/ 1 h 118"/>
                <a:gd name="T32" fmla="*/ 199 w 229"/>
                <a:gd name="T33" fmla="*/ 35 h 118"/>
                <a:gd name="T34" fmla="*/ 226 w 229"/>
                <a:gd name="T35" fmla="*/ 106 h 118"/>
                <a:gd name="T36" fmla="*/ 228 w 229"/>
                <a:gd name="T37" fmla="*/ 107 h 118"/>
                <a:gd name="T38" fmla="*/ 227 w 229"/>
                <a:gd name="T39" fmla="*/ 117 h 118"/>
                <a:gd name="T40" fmla="*/ 226 w 229"/>
                <a:gd name="T41"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9" h="118">
                  <a:moveTo>
                    <a:pt x="226" y="118"/>
                  </a:moveTo>
                  <a:cubicBezTo>
                    <a:pt x="226" y="118"/>
                    <a:pt x="225" y="118"/>
                    <a:pt x="225" y="118"/>
                  </a:cubicBezTo>
                  <a:cubicBezTo>
                    <a:pt x="225" y="118"/>
                    <a:pt x="224" y="117"/>
                    <a:pt x="224" y="116"/>
                  </a:cubicBezTo>
                  <a:cubicBezTo>
                    <a:pt x="219" y="89"/>
                    <a:pt x="207" y="62"/>
                    <a:pt x="195" y="36"/>
                  </a:cubicBezTo>
                  <a:cubicBezTo>
                    <a:pt x="191" y="26"/>
                    <a:pt x="186" y="15"/>
                    <a:pt x="181" y="4"/>
                  </a:cubicBezTo>
                  <a:cubicBezTo>
                    <a:pt x="163" y="7"/>
                    <a:pt x="149" y="14"/>
                    <a:pt x="134" y="22"/>
                  </a:cubicBezTo>
                  <a:cubicBezTo>
                    <a:pt x="127" y="25"/>
                    <a:pt x="121" y="29"/>
                    <a:pt x="113" y="32"/>
                  </a:cubicBezTo>
                  <a:cubicBezTo>
                    <a:pt x="98" y="39"/>
                    <a:pt x="82" y="44"/>
                    <a:pt x="66" y="50"/>
                  </a:cubicBezTo>
                  <a:cubicBezTo>
                    <a:pt x="45" y="57"/>
                    <a:pt x="24" y="65"/>
                    <a:pt x="4" y="75"/>
                  </a:cubicBezTo>
                  <a:cubicBezTo>
                    <a:pt x="3" y="76"/>
                    <a:pt x="1" y="76"/>
                    <a:pt x="1" y="75"/>
                  </a:cubicBezTo>
                  <a:cubicBezTo>
                    <a:pt x="0" y="74"/>
                    <a:pt x="1" y="72"/>
                    <a:pt x="2" y="72"/>
                  </a:cubicBezTo>
                  <a:cubicBezTo>
                    <a:pt x="22" y="61"/>
                    <a:pt x="44" y="53"/>
                    <a:pt x="65" y="46"/>
                  </a:cubicBezTo>
                  <a:cubicBezTo>
                    <a:pt x="80" y="41"/>
                    <a:pt x="96" y="35"/>
                    <a:pt x="112" y="28"/>
                  </a:cubicBezTo>
                  <a:cubicBezTo>
                    <a:pt x="119" y="25"/>
                    <a:pt x="126" y="22"/>
                    <a:pt x="132" y="18"/>
                  </a:cubicBezTo>
                  <a:cubicBezTo>
                    <a:pt x="148" y="10"/>
                    <a:pt x="163" y="2"/>
                    <a:pt x="182" y="0"/>
                  </a:cubicBezTo>
                  <a:cubicBezTo>
                    <a:pt x="183" y="0"/>
                    <a:pt x="184" y="0"/>
                    <a:pt x="185" y="1"/>
                  </a:cubicBezTo>
                  <a:cubicBezTo>
                    <a:pt x="189" y="12"/>
                    <a:pt x="194" y="23"/>
                    <a:pt x="199" y="35"/>
                  </a:cubicBezTo>
                  <a:cubicBezTo>
                    <a:pt x="209" y="58"/>
                    <a:pt x="220" y="81"/>
                    <a:pt x="226" y="106"/>
                  </a:cubicBezTo>
                  <a:cubicBezTo>
                    <a:pt x="226" y="106"/>
                    <a:pt x="227" y="106"/>
                    <a:pt x="228" y="107"/>
                  </a:cubicBezTo>
                  <a:cubicBezTo>
                    <a:pt x="229" y="111"/>
                    <a:pt x="229" y="114"/>
                    <a:pt x="227" y="117"/>
                  </a:cubicBezTo>
                  <a:cubicBezTo>
                    <a:pt x="227" y="118"/>
                    <a:pt x="226" y="118"/>
                    <a:pt x="226" y="11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2" name="Freeform 57"/>
            <p:cNvSpPr/>
            <p:nvPr/>
          </p:nvSpPr>
          <p:spPr bwMode="auto">
            <a:xfrm>
              <a:off x="5978525" y="3436938"/>
              <a:ext cx="68263" cy="153988"/>
            </a:xfrm>
            <a:custGeom>
              <a:avLst/>
              <a:gdLst>
                <a:gd name="T0" fmla="*/ 1 w 9"/>
                <a:gd name="T1" fmla="*/ 20 h 20"/>
                <a:gd name="T2" fmla="*/ 3 w 9"/>
                <a:gd name="T3" fmla="*/ 10 h 20"/>
                <a:gd name="T4" fmla="*/ 4 w 9"/>
                <a:gd name="T5" fmla="*/ 1 h 20"/>
                <a:gd name="T6" fmla="*/ 8 w 9"/>
                <a:gd name="T7" fmla="*/ 0 h 20"/>
                <a:gd name="T8" fmla="*/ 7 w 9"/>
                <a:gd name="T9" fmla="*/ 11 h 20"/>
                <a:gd name="T10" fmla="*/ 5 w 9"/>
                <a:gd name="T11" fmla="*/ 19 h 20"/>
                <a:gd name="T12" fmla="*/ 1 w 9"/>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 h="20">
                  <a:moveTo>
                    <a:pt x="1" y="20"/>
                  </a:moveTo>
                  <a:cubicBezTo>
                    <a:pt x="0" y="17"/>
                    <a:pt x="1" y="13"/>
                    <a:pt x="3" y="10"/>
                  </a:cubicBezTo>
                  <a:cubicBezTo>
                    <a:pt x="4" y="6"/>
                    <a:pt x="5" y="3"/>
                    <a:pt x="4" y="1"/>
                  </a:cubicBezTo>
                  <a:cubicBezTo>
                    <a:pt x="8" y="0"/>
                    <a:pt x="8" y="0"/>
                    <a:pt x="8" y="0"/>
                  </a:cubicBezTo>
                  <a:cubicBezTo>
                    <a:pt x="9" y="3"/>
                    <a:pt x="8" y="7"/>
                    <a:pt x="7" y="11"/>
                  </a:cubicBezTo>
                  <a:cubicBezTo>
                    <a:pt x="5" y="14"/>
                    <a:pt x="4" y="17"/>
                    <a:pt x="5" y="19"/>
                  </a:cubicBezTo>
                  <a:lnTo>
                    <a:pt x="1" y="20"/>
                  </a:ln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3" name="Freeform 58"/>
            <p:cNvSpPr/>
            <p:nvPr/>
          </p:nvSpPr>
          <p:spPr bwMode="auto">
            <a:xfrm>
              <a:off x="6054725" y="3398838"/>
              <a:ext cx="61913" cy="138113"/>
            </a:xfrm>
            <a:custGeom>
              <a:avLst/>
              <a:gdLst>
                <a:gd name="T0" fmla="*/ 4 w 8"/>
                <a:gd name="T1" fmla="*/ 18 h 18"/>
                <a:gd name="T2" fmla="*/ 0 w 8"/>
                <a:gd name="T3" fmla="*/ 18 h 18"/>
                <a:gd name="T4" fmla="*/ 4 w 8"/>
                <a:gd name="T5" fmla="*/ 0 h 18"/>
                <a:gd name="T6" fmla="*/ 8 w 8"/>
                <a:gd name="T7" fmla="*/ 2 h 18"/>
                <a:gd name="T8" fmla="*/ 4 w 8"/>
                <a:gd name="T9" fmla="*/ 18 h 18"/>
              </a:gdLst>
              <a:ahLst/>
              <a:cxnLst>
                <a:cxn ang="0">
                  <a:pos x="T0" y="T1"/>
                </a:cxn>
                <a:cxn ang="0">
                  <a:pos x="T2" y="T3"/>
                </a:cxn>
                <a:cxn ang="0">
                  <a:pos x="T4" y="T5"/>
                </a:cxn>
                <a:cxn ang="0">
                  <a:pos x="T6" y="T7"/>
                </a:cxn>
                <a:cxn ang="0">
                  <a:pos x="T8" y="T9"/>
                </a:cxn>
              </a:cxnLst>
              <a:rect l="0" t="0" r="r" b="b"/>
              <a:pathLst>
                <a:path w="8" h="18">
                  <a:moveTo>
                    <a:pt x="4" y="18"/>
                  </a:moveTo>
                  <a:cubicBezTo>
                    <a:pt x="0" y="18"/>
                    <a:pt x="0" y="18"/>
                    <a:pt x="0" y="18"/>
                  </a:cubicBezTo>
                  <a:cubicBezTo>
                    <a:pt x="1" y="13"/>
                    <a:pt x="2" y="6"/>
                    <a:pt x="4" y="0"/>
                  </a:cubicBezTo>
                  <a:cubicBezTo>
                    <a:pt x="8" y="2"/>
                    <a:pt x="8" y="2"/>
                    <a:pt x="8" y="2"/>
                  </a:cubicBezTo>
                  <a:cubicBezTo>
                    <a:pt x="6" y="6"/>
                    <a:pt x="5" y="12"/>
                    <a:pt x="4" y="18"/>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4" name="Freeform 59"/>
            <p:cNvSpPr/>
            <p:nvPr/>
          </p:nvSpPr>
          <p:spPr bwMode="auto">
            <a:xfrm>
              <a:off x="6130925" y="3368675"/>
              <a:ext cx="61913" cy="122238"/>
            </a:xfrm>
            <a:custGeom>
              <a:avLst/>
              <a:gdLst>
                <a:gd name="T0" fmla="*/ 3 w 8"/>
                <a:gd name="T1" fmla="*/ 16 h 16"/>
                <a:gd name="T2" fmla="*/ 0 w 8"/>
                <a:gd name="T3" fmla="*/ 15 h 16"/>
                <a:gd name="T4" fmla="*/ 3 w 8"/>
                <a:gd name="T5" fmla="*/ 2 h 16"/>
                <a:gd name="T6" fmla="*/ 7 w 8"/>
                <a:gd name="T7" fmla="*/ 0 h 16"/>
                <a:gd name="T8" fmla="*/ 3 w 8"/>
                <a:gd name="T9" fmla="*/ 16 h 16"/>
              </a:gdLst>
              <a:ahLst/>
              <a:cxnLst>
                <a:cxn ang="0">
                  <a:pos x="T0" y="T1"/>
                </a:cxn>
                <a:cxn ang="0">
                  <a:pos x="T2" y="T3"/>
                </a:cxn>
                <a:cxn ang="0">
                  <a:pos x="T4" y="T5"/>
                </a:cxn>
                <a:cxn ang="0">
                  <a:pos x="T6" y="T7"/>
                </a:cxn>
                <a:cxn ang="0">
                  <a:pos x="T8" y="T9"/>
                </a:cxn>
              </a:cxnLst>
              <a:rect l="0" t="0" r="r" b="b"/>
              <a:pathLst>
                <a:path w="8" h="16">
                  <a:moveTo>
                    <a:pt x="3" y="16"/>
                  </a:moveTo>
                  <a:cubicBezTo>
                    <a:pt x="0" y="15"/>
                    <a:pt x="0" y="15"/>
                    <a:pt x="0" y="15"/>
                  </a:cubicBezTo>
                  <a:cubicBezTo>
                    <a:pt x="4" y="6"/>
                    <a:pt x="4" y="3"/>
                    <a:pt x="3" y="2"/>
                  </a:cubicBezTo>
                  <a:cubicBezTo>
                    <a:pt x="7" y="0"/>
                    <a:pt x="7" y="0"/>
                    <a:pt x="7" y="0"/>
                  </a:cubicBezTo>
                  <a:cubicBezTo>
                    <a:pt x="8" y="4"/>
                    <a:pt x="7" y="9"/>
                    <a:pt x="3" y="16"/>
                  </a:cubicBez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5" name="Freeform 60"/>
            <p:cNvSpPr>
              <a:spLocks noEditPoints="1"/>
            </p:cNvSpPr>
            <p:nvPr/>
          </p:nvSpPr>
          <p:spPr bwMode="auto">
            <a:xfrm>
              <a:off x="4718050" y="3144838"/>
              <a:ext cx="38100" cy="123825"/>
            </a:xfrm>
            <a:custGeom>
              <a:avLst/>
              <a:gdLst>
                <a:gd name="T0" fmla="*/ 3 w 5"/>
                <a:gd name="T1" fmla="*/ 16 h 16"/>
                <a:gd name="T2" fmla="*/ 3 w 5"/>
                <a:gd name="T3" fmla="*/ 16 h 16"/>
                <a:gd name="T4" fmla="*/ 1 w 5"/>
                <a:gd name="T5" fmla="*/ 13 h 16"/>
                <a:gd name="T6" fmla="*/ 0 w 5"/>
                <a:gd name="T7" fmla="*/ 0 h 16"/>
                <a:gd name="T8" fmla="*/ 4 w 5"/>
                <a:gd name="T9" fmla="*/ 0 h 16"/>
                <a:gd name="T10" fmla="*/ 5 w 5"/>
                <a:gd name="T11" fmla="*/ 13 h 16"/>
                <a:gd name="T12" fmla="*/ 5 w 5"/>
                <a:gd name="T13" fmla="*/ 13 h 16"/>
                <a:gd name="T14" fmla="*/ 3 w 5"/>
                <a:gd name="T15" fmla="*/ 16 h 16"/>
                <a:gd name="T16" fmla="*/ 3 w 5"/>
                <a:gd name="T17" fmla="*/ 13 h 16"/>
                <a:gd name="T18" fmla="*/ 5 w 5"/>
                <a:gd name="T19" fmla="*/ 13 h 16"/>
                <a:gd name="T20" fmla="*/ 3 w 5"/>
                <a:gd name="T21" fmla="*/ 12 h 16"/>
                <a:gd name="T22" fmla="*/ 3 w 5"/>
                <a:gd name="T2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3" y="16"/>
                  </a:moveTo>
                  <a:cubicBezTo>
                    <a:pt x="3" y="16"/>
                    <a:pt x="3" y="16"/>
                    <a:pt x="3" y="16"/>
                  </a:cubicBezTo>
                  <a:cubicBezTo>
                    <a:pt x="2" y="16"/>
                    <a:pt x="1" y="15"/>
                    <a:pt x="1" y="13"/>
                  </a:cubicBezTo>
                  <a:cubicBezTo>
                    <a:pt x="1" y="9"/>
                    <a:pt x="1" y="4"/>
                    <a:pt x="0" y="0"/>
                  </a:cubicBezTo>
                  <a:cubicBezTo>
                    <a:pt x="4" y="0"/>
                    <a:pt x="4" y="0"/>
                    <a:pt x="4" y="0"/>
                  </a:cubicBezTo>
                  <a:cubicBezTo>
                    <a:pt x="5" y="4"/>
                    <a:pt x="5" y="9"/>
                    <a:pt x="5" y="13"/>
                  </a:cubicBezTo>
                  <a:cubicBezTo>
                    <a:pt x="5" y="13"/>
                    <a:pt x="5" y="13"/>
                    <a:pt x="5" y="13"/>
                  </a:cubicBezTo>
                  <a:cubicBezTo>
                    <a:pt x="5" y="14"/>
                    <a:pt x="5" y="16"/>
                    <a:pt x="3" y="16"/>
                  </a:cubicBezTo>
                  <a:close/>
                  <a:moveTo>
                    <a:pt x="3" y="13"/>
                  </a:moveTo>
                  <a:cubicBezTo>
                    <a:pt x="5" y="13"/>
                    <a:pt x="5" y="13"/>
                    <a:pt x="5" y="13"/>
                  </a:cubicBezTo>
                  <a:cubicBezTo>
                    <a:pt x="5" y="13"/>
                    <a:pt x="4" y="12"/>
                    <a:pt x="3" y="12"/>
                  </a:cubicBezTo>
                  <a:lnTo>
                    <a:pt x="3" y="13"/>
                  </a:ln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6" name="Freeform 61"/>
            <p:cNvSpPr/>
            <p:nvPr/>
          </p:nvSpPr>
          <p:spPr bwMode="auto">
            <a:xfrm>
              <a:off x="4779963" y="3160713"/>
              <a:ext cx="38100" cy="114300"/>
            </a:xfrm>
            <a:custGeom>
              <a:avLst/>
              <a:gdLst>
                <a:gd name="T0" fmla="*/ 0 w 5"/>
                <a:gd name="T1" fmla="*/ 15 h 15"/>
                <a:gd name="T2" fmla="*/ 1 w 5"/>
                <a:gd name="T3" fmla="*/ 0 h 15"/>
                <a:gd name="T4" fmla="*/ 5 w 5"/>
                <a:gd name="T5" fmla="*/ 0 h 15"/>
                <a:gd name="T6" fmla="*/ 4 w 5"/>
                <a:gd name="T7" fmla="*/ 15 h 15"/>
                <a:gd name="T8" fmla="*/ 0 w 5"/>
                <a:gd name="T9" fmla="*/ 15 h 15"/>
              </a:gdLst>
              <a:ahLst/>
              <a:cxnLst>
                <a:cxn ang="0">
                  <a:pos x="T0" y="T1"/>
                </a:cxn>
                <a:cxn ang="0">
                  <a:pos x="T2" y="T3"/>
                </a:cxn>
                <a:cxn ang="0">
                  <a:pos x="T4" y="T5"/>
                </a:cxn>
                <a:cxn ang="0">
                  <a:pos x="T6" y="T7"/>
                </a:cxn>
                <a:cxn ang="0">
                  <a:pos x="T8" y="T9"/>
                </a:cxn>
              </a:cxnLst>
              <a:rect l="0" t="0" r="r" b="b"/>
              <a:pathLst>
                <a:path w="5" h="15">
                  <a:moveTo>
                    <a:pt x="0" y="15"/>
                  </a:moveTo>
                  <a:cubicBezTo>
                    <a:pt x="0" y="9"/>
                    <a:pt x="0" y="4"/>
                    <a:pt x="1" y="0"/>
                  </a:cubicBezTo>
                  <a:cubicBezTo>
                    <a:pt x="5" y="0"/>
                    <a:pt x="5" y="0"/>
                    <a:pt x="5" y="0"/>
                  </a:cubicBezTo>
                  <a:cubicBezTo>
                    <a:pt x="4" y="4"/>
                    <a:pt x="4" y="9"/>
                    <a:pt x="4" y="15"/>
                  </a:cubicBezTo>
                  <a:lnTo>
                    <a:pt x="0" y="15"/>
                  </a:ln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sp>
          <p:nvSpPr>
            <p:cNvPr id="47" name="Freeform 62"/>
            <p:cNvSpPr/>
            <p:nvPr/>
          </p:nvSpPr>
          <p:spPr bwMode="auto">
            <a:xfrm>
              <a:off x="4864100" y="3190875"/>
              <a:ext cx="38100" cy="84138"/>
            </a:xfrm>
            <a:custGeom>
              <a:avLst/>
              <a:gdLst>
                <a:gd name="T0" fmla="*/ 1 w 5"/>
                <a:gd name="T1" fmla="*/ 11 h 11"/>
                <a:gd name="T2" fmla="*/ 1 w 5"/>
                <a:gd name="T3" fmla="*/ 0 h 11"/>
                <a:gd name="T4" fmla="*/ 5 w 5"/>
                <a:gd name="T5" fmla="*/ 1 h 11"/>
                <a:gd name="T6" fmla="*/ 5 w 5"/>
                <a:gd name="T7" fmla="*/ 11 h 11"/>
                <a:gd name="T8" fmla="*/ 1 w 5"/>
                <a:gd name="T9" fmla="*/ 11 h 11"/>
              </a:gdLst>
              <a:ahLst/>
              <a:cxnLst>
                <a:cxn ang="0">
                  <a:pos x="T0" y="T1"/>
                </a:cxn>
                <a:cxn ang="0">
                  <a:pos x="T2" y="T3"/>
                </a:cxn>
                <a:cxn ang="0">
                  <a:pos x="T4" y="T5"/>
                </a:cxn>
                <a:cxn ang="0">
                  <a:pos x="T6" y="T7"/>
                </a:cxn>
                <a:cxn ang="0">
                  <a:pos x="T8" y="T9"/>
                </a:cxn>
              </a:cxnLst>
              <a:rect l="0" t="0" r="r" b="b"/>
              <a:pathLst>
                <a:path w="5" h="11">
                  <a:moveTo>
                    <a:pt x="1" y="11"/>
                  </a:moveTo>
                  <a:cubicBezTo>
                    <a:pt x="0" y="7"/>
                    <a:pt x="0" y="3"/>
                    <a:pt x="1" y="0"/>
                  </a:cubicBezTo>
                  <a:cubicBezTo>
                    <a:pt x="5" y="1"/>
                    <a:pt x="5" y="1"/>
                    <a:pt x="5" y="1"/>
                  </a:cubicBezTo>
                  <a:cubicBezTo>
                    <a:pt x="4" y="4"/>
                    <a:pt x="4" y="7"/>
                    <a:pt x="5" y="11"/>
                  </a:cubicBezTo>
                  <a:lnTo>
                    <a:pt x="1" y="11"/>
                  </a:lnTo>
                  <a:close/>
                </a:path>
              </a:pathLst>
            </a:custGeom>
            <a:grpFill/>
            <a:ln w="9525">
              <a:solidFill>
                <a:srgbClr val="6FACBF"/>
              </a:solidFill>
              <a:round/>
            </a:ln>
          </p:spPr>
          <p:txBody>
            <a:bodyPr vert="horz" wrap="square" lIns="91440" tIns="45720" rIns="91440" bIns="45720" numCol="1" anchor="t" anchorCtr="0" compatLnSpc="1"/>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rgbClr val="352108"/>
                </a:solidFill>
                <a:effectLst/>
                <a:uLnTx/>
                <a:uFillTx/>
                <a:latin typeface="Calibri" panose="020F0502020204030204"/>
                <a:ea typeface="宋体" panose="02010600030101010101" pitchFamily="2" charset="-122"/>
              </a:endParaRPr>
            </a:p>
          </p:txBody>
        </p:sp>
      </p:grpSp>
      <p:grpSp>
        <p:nvGrpSpPr>
          <p:cNvPr id="52" name="组合 51"/>
          <p:cNvGrpSpPr/>
          <p:nvPr/>
        </p:nvGrpSpPr>
        <p:grpSpPr>
          <a:xfrm>
            <a:off x="1616007" y="2543861"/>
            <a:ext cx="4236180" cy="2681113"/>
            <a:chOff x="6278325" y="2673610"/>
            <a:chExt cx="4236180" cy="2681113"/>
          </a:xfrm>
        </p:grpSpPr>
        <p:sp>
          <p:nvSpPr>
            <p:cNvPr id="48" name="矩形 47"/>
            <p:cNvSpPr/>
            <p:nvPr/>
          </p:nvSpPr>
          <p:spPr>
            <a:xfrm>
              <a:off x="6308824" y="3362817"/>
              <a:ext cx="4205680" cy="1169551"/>
            </a:xfrm>
            <a:prstGeom prst="rect">
              <a:avLst/>
            </a:prstGeom>
          </p:spPr>
          <p:txBody>
            <a:bodyPr wrap="square">
              <a:spAutoFit/>
            </a:bodyPr>
            <a:lstStyle/>
            <a:p>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endParaRPr lang="en-US" altLang="zh-CN" sz="14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r>
                <a:rPr lang="zh-CN" altLang="en-US" sz="14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49" name="文本框 48"/>
            <p:cNvSpPr txBox="1"/>
            <p:nvPr/>
          </p:nvSpPr>
          <p:spPr>
            <a:xfrm>
              <a:off x="6284044" y="2673610"/>
              <a:ext cx="2654530" cy="369332"/>
            </a:xfrm>
            <a:prstGeom prst="rect">
              <a:avLst/>
            </a:prstGeom>
            <a:noFill/>
          </p:spPr>
          <p:txBody>
            <a:bodyPr wrap="square" rtlCol="0">
              <a:spAutoFit/>
            </a:bodyPr>
            <a:lstStyle>
              <a:defPPr>
                <a:defRPr lang="zh-CN"/>
              </a:defPPr>
              <a:lvl1pPr algn="ctr">
                <a:defRPr sz="3200" b="1">
                  <a:solidFill>
                    <a:srgbClr val="808080"/>
                  </a:solidFill>
                  <a:latin typeface="微软雅黑" panose="020B0503020204020204" pitchFamily="34" charset="-122"/>
                  <a:ea typeface="微软雅黑" panose="020B0503020204020204" pitchFamily="34" charset="-122"/>
                </a:defRPr>
              </a:lvl1pPr>
            </a:lstStyle>
            <a:p>
              <a:pPr marL="0" marR="0" lvl="0" indent="0" algn="l" defTabSz="91440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dirty="0">
                  <a:ln>
                    <a:noFill/>
                  </a:ln>
                  <a:solidFill>
                    <a:schemeClr val="tx1">
                      <a:lumMod val="65000"/>
                      <a:lumOff val="35000"/>
                    </a:schemeClr>
                  </a:solidFill>
                  <a:effectLst/>
                  <a:uLnTx/>
                  <a:uFillTx/>
                  <a:latin typeface="微软雅黑" panose="020B0503020204020204" pitchFamily="34" charset="-122"/>
                  <a:ea typeface="微软雅黑" panose="020B0503020204020204" pitchFamily="34" charset="-122"/>
                </a:rPr>
                <a:t>单击输入标题文字</a:t>
              </a:r>
            </a:p>
          </p:txBody>
        </p:sp>
        <p:cxnSp>
          <p:nvCxnSpPr>
            <p:cNvPr id="50" name="直接连接符 49"/>
            <p:cNvCxnSpPr/>
            <p:nvPr/>
          </p:nvCxnSpPr>
          <p:spPr>
            <a:xfrm>
              <a:off x="6344821" y="3258191"/>
              <a:ext cx="3164582" cy="0"/>
            </a:xfrm>
            <a:prstGeom prst="line">
              <a:avLst/>
            </a:prstGeom>
            <a:solidFill>
              <a:srgbClr val="070606"/>
            </a:solidFill>
            <a:ln w="15875">
              <a:solidFill>
                <a:srgbClr val="3E3E3C"/>
              </a:solidFill>
              <a:round/>
            </a:ln>
          </p:spPr>
        </p:cxnSp>
        <p:sp>
          <p:nvSpPr>
            <p:cNvPr id="51" name="矩形 50"/>
            <p:cNvSpPr/>
            <p:nvPr/>
          </p:nvSpPr>
          <p:spPr>
            <a:xfrm>
              <a:off x="6278325" y="4523726"/>
              <a:ext cx="4236180" cy="830997"/>
            </a:xfrm>
            <a:prstGeom prst="rect">
              <a:avLst/>
            </a:prstGeom>
          </p:spPr>
          <p:txBody>
            <a:bodyPr wrap="square">
              <a:spAutoFit/>
            </a:bodyPr>
            <a:lstStyle/>
            <a:p>
              <a:r>
                <a:rPr lang="en-US" altLang="zh-CN" sz="1600" kern="0" dirty="0">
                  <a:solidFill>
                    <a:schemeClr val="tx1">
                      <a:lumMod val="65000"/>
                      <a:lumOff val="35000"/>
                    </a:schemeClr>
                  </a:solidFill>
                  <a:latin typeface="Arial" panose="020B0604020202020204" pitchFamily="34" charset="0"/>
                  <a:ea typeface="宋体" panose="02010600030101010101" pitchFamily="2" charset="-122"/>
                  <a:cs typeface="Arial" panose="020B0604020202020204" pitchFamily="34" charset="0"/>
                  <a:sym typeface="Calibri" panose="020F0502020204030204" pitchFamily="34" charset="0"/>
                </a:rPr>
                <a:t>You can click here to enter your text. You can click here to enter your text. You can click here to enter your text. </a:t>
              </a:r>
              <a:endParaRPr lang="zh-CN" altLang="en-US" sz="1600" dirty="0">
                <a:solidFill>
                  <a:schemeClr val="tx1">
                    <a:lumMod val="65000"/>
                    <a:lumOff val="35000"/>
                  </a:schemeClr>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53" name="组合 52"/>
          <p:cNvGrpSpPr/>
          <p:nvPr/>
        </p:nvGrpSpPr>
        <p:grpSpPr>
          <a:xfrm>
            <a:off x="92414" y="95498"/>
            <a:ext cx="3852026" cy="589440"/>
            <a:chOff x="269696" y="300771"/>
            <a:chExt cx="4183942" cy="640230"/>
          </a:xfrm>
        </p:grpSpPr>
        <p:grpSp>
          <p:nvGrpSpPr>
            <p:cNvPr id="54" name="组合 53"/>
            <p:cNvGrpSpPr/>
            <p:nvPr/>
          </p:nvGrpSpPr>
          <p:grpSpPr>
            <a:xfrm>
              <a:off x="269696" y="300771"/>
              <a:ext cx="1204541" cy="492332"/>
              <a:chOff x="3494088" y="1354138"/>
              <a:chExt cx="1176338" cy="385763"/>
            </a:xfrm>
          </p:grpSpPr>
          <p:sp>
            <p:nvSpPr>
              <p:cNvPr id="56"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57"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58"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55" name="文本框 54"/>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25"/>
          <p:cNvSpPr>
            <a:spLocks noChangeArrowheads="1"/>
          </p:cNvSpPr>
          <p:nvPr/>
        </p:nvSpPr>
        <p:spPr bwMode="auto">
          <a:xfrm>
            <a:off x="1822450" y="1652588"/>
            <a:ext cx="925513" cy="927100"/>
          </a:xfrm>
          <a:prstGeom prst="ellipse">
            <a:avLst/>
          </a:prstGeom>
          <a:noFill/>
          <a:ln>
            <a:solidFill>
              <a:srgbClr val="DF3E70"/>
            </a:solid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AU" altLang="en-US" sz="5400" b="1">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9" name="任意多边形 5"/>
          <p:cNvSpPr/>
          <p:nvPr/>
        </p:nvSpPr>
        <p:spPr bwMode="auto">
          <a:xfrm flipH="1">
            <a:off x="3836988" y="2673350"/>
            <a:ext cx="5318125" cy="927100"/>
          </a:xfrm>
          <a:custGeom>
            <a:avLst/>
            <a:gdLst>
              <a:gd name="T0" fmla="*/ 4854886 w 5317045"/>
              <a:gd name="T1" fmla="*/ 0 h 926290"/>
              <a:gd name="T2" fmla="*/ 544196 w 5317045"/>
              <a:gd name="T3" fmla="*/ 0 h 926290"/>
              <a:gd name="T4" fmla="*/ 90367 w 5317045"/>
              <a:gd name="T5" fmla="*/ 370128 h 926290"/>
              <a:gd name="T6" fmla="*/ 90032 w 5317045"/>
              <a:gd name="T7" fmla="*/ 373457 h 926290"/>
              <a:gd name="T8" fmla="*/ 0 w 5317045"/>
              <a:gd name="T9" fmla="*/ 463550 h 926290"/>
              <a:gd name="T10" fmla="*/ 90032 w 5317045"/>
              <a:gd name="T11" fmla="*/ 553644 h 926290"/>
              <a:gd name="T12" fmla="*/ 90367 w 5317045"/>
              <a:gd name="T13" fmla="*/ 556972 h 926290"/>
              <a:gd name="T14" fmla="*/ 544196 w 5317045"/>
              <a:gd name="T15" fmla="*/ 927100 h 926290"/>
              <a:gd name="T16" fmla="*/ 4854886 w 5317045"/>
              <a:gd name="T17" fmla="*/ 927100 h 926290"/>
              <a:gd name="T18" fmla="*/ 5318125 w 5317045"/>
              <a:gd name="T19" fmla="*/ 463550 h 926290"/>
              <a:gd name="T20" fmla="*/ 4854886 w 5317045"/>
              <a:gd name="T21" fmla="*/ 0 h 92629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317045" h="926290">
                <a:moveTo>
                  <a:pt x="4853900" y="0"/>
                </a:moveTo>
                <a:lnTo>
                  <a:pt x="544085" y="0"/>
                </a:lnTo>
                <a:cubicBezTo>
                  <a:pt x="320270" y="0"/>
                  <a:pt x="133536" y="158758"/>
                  <a:pt x="90349" y="369805"/>
                </a:cubicBezTo>
                <a:lnTo>
                  <a:pt x="90014" y="373131"/>
                </a:lnTo>
                <a:lnTo>
                  <a:pt x="0" y="463145"/>
                </a:lnTo>
                <a:lnTo>
                  <a:pt x="90014" y="553160"/>
                </a:lnTo>
                <a:lnTo>
                  <a:pt x="90349" y="556485"/>
                </a:lnTo>
                <a:cubicBezTo>
                  <a:pt x="133536" y="767532"/>
                  <a:pt x="320270" y="926290"/>
                  <a:pt x="544085" y="926290"/>
                </a:cubicBezTo>
                <a:lnTo>
                  <a:pt x="4853900" y="926290"/>
                </a:lnTo>
                <a:cubicBezTo>
                  <a:pt x="5109688" y="926290"/>
                  <a:pt x="5317045" y="718933"/>
                  <a:pt x="5317045" y="463145"/>
                </a:cubicBezTo>
                <a:cubicBezTo>
                  <a:pt x="5317045" y="207357"/>
                  <a:pt x="5109688" y="0"/>
                  <a:pt x="4853900" y="0"/>
                </a:cubicBezTo>
                <a:close/>
              </a:path>
            </a:pathLst>
          </a:custGeom>
          <a:noFill/>
          <a:ln>
            <a:solidFill>
              <a:srgbClr val="E0AC2B"/>
            </a:solidFill>
          </a:ln>
        </p:spPr>
        <p:txBody>
          <a:bodyPr anchor="ctr"/>
          <a:lstStyle/>
          <a:p>
            <a:endParaRPr lang="zh-CN" altLang="en-US">
              <a:solidFill>
                <a:schemeClr val="tx1">
                  <a:lumMod val="65000"/>
                  <a:lumOff val="35000"/>
                </a:schemeClr>
              </a:solidFill>
            </a:endParaRPr>
          </a:p>
        </p:txBody>
      </p:sp>
      <p:sp>
        <p:nvSpPr>
          <p:cNvPr id="10" name="任意多边形 6"/>
          <p:cNvSpPr/>
          <p:nvPr/>
        </p:nvSpPr>
        <p:spPr bwMode="auto">
          <a:xfrm flipH="1">
            <a:off x="3836988" y="4719638"/>
            <a:ext cx="5318125" cy="927100"/>
          </a:xfrm>
          <a:custGeom>
            <a:avLst/>
            <a:gdLst>
              <a:gd name="T0" fmla="*/ 4854886 w 5317044"/>
              <a:gd name="T1" fmla="*/ 0 h 926290"/>
              <a:gd name="T2" fmla="*/ 544195 w 5317044"/>
              <a:gd name="T3" fmla="*/ 0 h 926290"/>
              <a:gd name="T4" fmla="*/ 90366 w 5317044"/>
              <a:gd name="T5" fmla="*/ 370128 h 926290"/>
              <a:gd name="T6" fmla="*/ 90031 w 5317044"/>
              <a:gd name="T7" fmla="*/ 373458 h 926290"/>
              <a:gd name="T8" fmla="*/ 0 w 5317044"/>
              <a:gd name="T9" fmla="*/ 463550 h 926290"/>
              <a:gd name="T10" fmla="*/ 90031 w 5317044"/>
              <a:gd name="T11" fmla="*/ 553642 h 926290"/>
              <a:gd name="T12" fmla="*/ 90366 w 5317044"/>
              <a:gd name="T13" fmla="*/ 556972 h 926290"/>
              <a:gd name="T14" fmla="*/ 544195 w 5317044"/>
              <a:gd name="T15" fmla="*/ 927100 h 926290"/>
              <a:gd name="T16" fmla="*/ 4854886 w 5317044"/>
              <a:gd name="T17" fmla="*/ 927100 h 926290"/>
              <a:gd name="T18" fmla="*/ 5318125 w 5317044"/>
              <a:gd name="T19" fmla="*/ 463550 h 926290"/>
              <a:gd name="T20" fmla="*/ 4854886 w 5317044"/>
              <a:gd name="T21" fmla="*/ 0 h 92629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317044" h="926290">
                <a:moveTo>
                  <a:pt x="4853899" y="0"/>
                </a:moveTo>
                <a:lnTo>
                  <a:pt x="544084" y="0"/>
                </a:lnTo>
                <a:cubicBezTo>
                  <a:pt x="320269" y="0"/>
                  <a:pt x="133535" y="158758"/>
                  <a:pt x="90348" y="369805"/>
                </a:cubicBezTo>
                <a:lnTo>
                  <a:pt x="90013" y="373132"/>
                </a:lnTo>
                <a:lnTo>
                  <a:pt x="0" y="463145"/>
                </a:lnTo>
                <a:lnTo>
                  <a:pt x="90013" y="553158"/>
                </a:lnTo>
                <a:lnTo>
                  <a:pt x="90348" y="556485"/>
                </a:lnTo>
                <a:cubicBezTo>
                  <a:pt x="133535" y="767533"/>
                  <a:pt x="320269" y="926290"/>
                  <a:pt x="544084" y="926290"/>
                </a:cubicBezTo>
                <a:lnTo>
                  <a:pt x="4853899" y="926290"/>
                </a:lnTo>
                <a:cubicBezTo>
                  <a:pt x="5109687" y="926290"/>
                  <a:pt x="5317044" y="718933"/>
                  <a:pt x="5317044" y="463145"/>
                </a:cubicBezTo>
                <a:cubicBezTo>
                  <a:pt x="5317044" y="207357"/>
                  <a:pt x="5109687" y="0"/>
                  <a:pt x="4853899" y="0"/>
                </a:cubicBezTo>
                <a:close/>
              </a:path>
            </a:pathLst>
          </a:custGeom>
          <a:noFill/>
          <a:ln>
            <a:solidFill>
              <a:srgbClr val="6FACBF"/>
            </a:solidFill>
          </a:ln>
        </p:spPr>
        <p:txBody>
          <a:bodyPr anchor="ctr"/>
          <a:lstStyle/>
          <a:p>
            <a:endParaRPr lang="zh-CN" altLang="en-US">
              <a:solidFill>
                <a:schemeClr val="tx1">
                  <a:lumMod val="65000"/>
                  <a:lumOff val="35000"/>
                </a:schemeClr>
              </a:solidFill>
            </a:endParaRPr>
          </a:p>
        </p:txBody>
      </p:sp>
      <p:sp>
        <p:nvSpPr>
          <p:cNvPr id="11" name="Text Placeholder 32"/>
          <p:cNvSpPr txBox="1">
            <a:spLocks noChangeArrowheads="1"/>
          </p:cNvSpPr>
          <p:nvPr/>
        </p:nvSpPr>
        <p:spPr bwMode="auto">
          <a:xfrm>
            <a:off x="3271838" y="1927225"/>
            <a:ext cx="663575"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685800">
              <a:defRPr>
                <a:solidFill>
                  <a:schemeClr val="tx1"/>
                </a:solidFill>
                <a:latin typeface="Calibri" panose="020F0502020204030204" pitchFamily="34" charset="0"/>
                <a:ea typeface="宋体" panose="02010600030101010101" pitchFamily="2" charset="-122"/>
              </a:defRPr>
            </a:lvl1pPr>
            <a:lvl2pPr marL="742950" indent="-285750" defTabSz="685800">
              <a:defRPr>
                <a:solidFill>
                  <a:schemeClr val="tx1"/>
                </a:solidFill>
                <a:latin typeface="Calibri" panose="020F0502020204030204" pitchFamily="34" charset="0"/>
                <a:ea typeface="宋体" panose="02010600030101010101" pitchFamily="2" charset="-122"/>
              </a:defRPr>
            </a:lvl2pPr>
            <a:lvl3pPr marL="1143000" indent="-228600" defTabSz="685800">
              <a:defRPr>
                <a:solidFill>
                  <a:schemeClr val="tx1"/>
                </a:solidFill>
                <a:latin typeface="Calibri" panose="020F0502020204030204" pitchFamily="34" charset="0"/>
                <a:ea typeface="宋体" panose="02010600030101010101" pitchFamily="2" charset="-122"/>
              </a:defRPr>
            </a:lvl3pPr>
            <a:lvl4pPr marL="1600200" indent="-228600" defTabSz="685800">
              <a:defRPr>
                <a:solidFill>
                  <a:schemeClr val="tx1"/>
                </a:solidFill>
                <a:latin typeface="Calibri" panose="020F0502020204030204" pitchFamily="34" charset="0"/>
                <a:ea typeface="宋体" panose="02010600030101010101" pitchFamily="2" charset="-122"/>
              </a:defRPr>
            </a:lvl4pPr>
            <a:lvl5pPr marL="2057400" indent="-228600" defTabSz="685800">
              <a:defRPr>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lnSpc>
                <a:spcPct val="90000"/>
              </a:lnSpc>
              <a:spcBef>
                <a:spcPts val="750"/>
              </a:spcBef>
            </a:pPr>
            <a:r>
              <a:rPr lang="en-US" altLang="zh-CN" sz="3400"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01</a:t>
            </a:r>
          </a:p>
        </p:txBody>
      </p:sp>
      <p:sp>
        <p:nvSpPr>
          <p:cNvPr id="12" name="Text Placeholder 32"/>
          <p:cNvSpPr txBox="1">
            <a:spLocks noChangeArrowheads="1"/>
          </p:cNvSpPr>
          <p:nvPr/>
        </p:nvSpPr>
        <p:spPr bwMode="auto">
          <a:xfrm>
            <a:off x="3321050" y="3975100"/>
            <a:ext cx="663575"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685800">
              <a:defRPr>
                <a:solidFill>
                  <a:schemeClr val="tx1"/>
                </a:solidFill>
                <a:latin typeface="Calibri" panose="020F0502020204030204" pitchFamily="34" charset="0"/>
                <a:ea typeface="宋体" panose="02010600030101010101" pitchFamily="2" charset="-122"/>
              </a:defRPr>
            </a:lvl1pPr>
            <a:lvl2pPr marL="742950" indent="-285750" defTabSz="685800">
              <a:defRPr>
                <a:solidFill>
                  <a:schemeClr val="tx1"/>
                </a:solidFill>
                <a:latin typeface="Calibri" panose="020F0502020204030204" pitchFamily="34" charset="0"/>
                <a:ea typeface="宋体" panose="02010600030101010101" pitchFamily="2" charset="-122"/>
              </a:defRPr>
            </a:lvl2pPr>
            <a:lvl3pPr marL="1143000" indent="-228600" defTabSz="685800">
              <a:defRPr>
                <a:solidFill>
                  <a:schemeClr val="tx1"/>
                </a:solidFill>
                <a:latin typeface="Calibri" panose="020F0502020204030204" pitchFamily="34" charset="0"/>
                <a:ea typeface="宋体" panose="02010600030101010101" pitchFamily="2" charset="-122"/>
              </a:defRPr>
            </a:lvl3pPr>
            <a:lvl4pPr marL="1600200" indent="-228600" defTabSz="685800">
              <a:defRPr>
                <a:solidFill>
                  <a:schemeClr val="tx1"/>
                </a:solidFill>
                <a:latin typeface="Calibri" panose="020F0502020204030204" pitchFamily="34" charset="0"/>
                <a:ea typeface="宋体" panose="02010600030101010101" pitchFamily="2" charset="-122"/>
              </a:defRPr>
            </a:lvl4pPr>
            <a:lvl5pPr marL="2057400" indent="-228600" defTabSz="685800">
              <a:defRPr>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lnSpc>
                <a:spcPct val="90000"/>
              </a:lnSpc>
              <a:spcBef>
                <a:spcPts val="750"/>
              </a:spcBef>
            </a:pPr>
            <a:r>
              <a:rPr lang="en-US" altLang="zh-CN" sz="3400" b="1">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03</a:t>
            </a:r>
          </a:p>
        </p:txBody>
      </p:sp>
      <p:sp>
        <p:nvSpPr>
          <p:cNvPr id="13" name="Text Placeholder 32"/>
          <p:cNvSpPr txBox="1">
            <a:spLocks noChangeArrowheads="1"/>
          </p:cNvSpPr>
          <p:nvPr/>
        </p:nvSpPr>
        <p:spPr bwMode="auto">
          <a:xfrm>
            <a:off x="4148138" y="2951163"/>
            <a:ext cx="661987"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685800">
              <a:defRPr>
                <a:solidFill>
                  <a:schemeClr val="tx1"/>
                </a:solidFill>
                <a:latin typeface="Calibri" panose="020F0502020204030204" pitchFamily="34" charset="0"/>
                <a:ea typeface="宋体" panose="02010600030101010101" pitchFamily="2" charset="-122"/>
              </a:defRPr>
            </a:lvl1pPr>
            <a:lvl2pPr marL="742950" indent="-285750" defTabSz="685800">
              <a:defRPr>
                <a:solidFill>
                  <a:schemeClr val="tx1"/>
                </a:solidFill>
                <a:latin typeface="Calibri" panose="020F0502020204030204" pitchFamily="34" charset="0"/>
                <a:ea typeface="宋体" panose="02010600030101010101" pitchFamily="2" charset="-122"/>
              </a:defRPr>
            </a:lvl2pPr>
            <a:lvl3pPr marL="1143000" indent="-228600" defTabSz="685800">
              <a:defRPr>
                <a:solidFill>
                  <a:schemeClr val="tx1"/>
                </a:solidFill>
                <a:latin typeface="Calibri" panose="020F0502020204030204" pitchFamily="34" charset="0"/>
                <a:ea typeface="宋体" panose="02010600030101010101" pitchFamily="2" charset="-122"/>
              </a:defRPr>
            </a:lvl3pPr>
            <a:lvl4pPr marL="1600200" indent="-228600" defTabSz="685800">
              <a:defRPr>
                <a:solidFill>
                  <a:schemeClr val="tx1"/>
                </a:solidFill>
                <a:latin typeface="Calibri" panose="020F0502020204030204" pitchFamily="34" charset="0"/>
                <a:ea typeface="宋体" panose="02010600030101010101" pitchFamily="2" charset="-122"/>
              </a:defRPr>
            </a:lvl4pPr>
            <a:lvl5pPr marL="2057400" indent="-228600" defTabSz="685800">
              <a:defRPr>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lnSpc>
                <a:spcPct val="90000"/>
              </a:lnSpc>
              <a:spcBef>
                <a:spcPts val="750"/>
              </a:spcBef>
            </a:pPr>
            <a:r>
              <a:rPr lang="en-US" altLang="zh-CN" sz="3400"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02</a:t>
            </a:r>
          </a:p>
        </p:txBody>
      </p:sp>
      <p:sp>
        <p:nvSpPr>
          <p:cNvPr id="14" name="Text Placeholder 32"/>
          <p:cNvSpPr txBox="1">
            <a:spLocks noChangeArrowheads="1"/>
          </p:cNvSpPr>
          <p:nvPr/>
        </p:nvSpPr>
        <p:spPr bwMode="auto">
          <a:xfrm>
            <a:off x="4148138" y="4981575"/>
            <a:ext cx="661987" cy="347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685800">
              <a:defRPr>
                <a:solidFill>
                  <a:schemeClr val="tx1"/>
                </a:solidFill>
                <a:latin typeface="Calibri" panose="020F0502020204030204" pitchFamily="34" charset="0"/>
                <a:ea typeface="宋体" panose="02010600030101010101" pitchFamily="2" charset="-122"/>
              </a:defRPr>
            </a:lvl1pPr>
            <a:lvl2pPr marL="742950" indent="-285750" defTabSz="685800">
              <a:defRPr>
                <a:solidFill>
                  <a:schemeClr val="tx1"/>
                </a:solidFill>
                <a:latin typeface="Calibri" panose="020F0502020204030204" pitchFamily="34" charset="0"/>
                <a:ea typeface="宋体" panose="02010600030101010101" pitchFamily="2" charset="-122"/>
              </a:defRPr>
            </a:lvl2pPr>
            <a:lvl3pPr marL="1143000" indent="-228600" defTabSz="685800">
              <a:defRPr>
                <a:solidFill>
                  <a:schemeClr val="tx1"/>
                </a:solidFill>
                <a:latin typeface="Calibri" panose="020F0502020204030204" pitchFamily="34" charset="0"/>
                <a:ea typeface="宋体" panose="02010600030101010101" pitchFamily="2" charset="-122"/>
              </a:defRPr>
            </a:lvl3pPr>
            <a:lvl4pPr marL="1600200" indent="-228600" defTabSz="685800">
              <a:defRPr>
                <a:solidFill>
                  <a:schemeClr val="tx1"/>
                </a:solidFill>
                <a:latin typeface="Calibri" panose="020F0502020204030204" pitchFamily="34" charset="0"/>
                <a:ea typeface="宋体" panose="02010600030101010101" pitchFamily="2" charset="-122"/>
              </a:defRPr>
            </a:lvl4pPr>
            <a:lvl5pPr marL="2057400" indent="-228600" defTabSz="685800">
              <a:defRPr>
                <a:solidFill>
                  <a:schemeClr val="tx1"/>
                </a:solidFill>
                <a:latin typeface="Calibri" panose="020F0502020204030204" pitchFamily="34" charset="0"/>
                <a:ea typeface="宋体" panose="02010600030101010101" pitchFamily="2" charset="-122"/>
              </a:defRPr>
            </a:lvl5pPr>
            <a:lvl6pPr marL="25146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defTabSz="6858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eaLnBrk="1" hangingPunct="1">
              <a:lnSpc>
                <a:spcPct val="90000"/>
              </a:lnSpc>
              <a:spcBef>
                <a:spcPts val="750"/>
              </a:spcBef>
            </a:pPr>
            <a:r>
              <a:rPr lang="en-US" altLang="zh-CN" sz="3400" b="1"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rPr>
              <a:t>04</a:t>
            </a:r>
          </a:p>
        </p:txBody>
      </p:sp>
      <p:sp>
        <p:nvSpPr>
          <p:cNvPr id="15" name="Oval 27"/>
          <p:cNvSpPr>
            <a:spLocks noChangeArrowheads="1"/>
          </p:cNvSpPr>
          <p:nvPr/>
        </p:nvSpPr>
        <p:spPr bwMode="auto">
          <a:xfrm>
            <a:off x="1822450" y="3698875"/>
            <a:ext cx="925513" cy="927100"/>
          </a:xfrm>
          <a:prstGeom prst="ellipse">
            <a:avLst/>
          </a:prstGeom>
          <a:noFill/>
          <a:ln>
            <a:solidFill>
              <a:srgbClr val="8ABC40"/>
            </a:solid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AU" altLang="en-US" sz="5400" b="1">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16" name="Oval 28"/>
          <p:cNvSpPr>
            <a:spLocks noChangeArrowheads="1"/>
          </p:cNvSpPr>
          <p:nvPr/>
        </p:nvSpPr>
        <p:spPr bwMode="auto">
          <a:xfrm>
            <a:off x="9275763" y="2673350"/>
            <a:ext cx="925512" cy="927100"/>
          </a:xfrm>
          <a:prstGeom prst="ellipse">
            <a:avLst/>
          </a:prstGeom>
          <a:noFill/>
          <a:ln>
            <a:solidFill>
              <a:srgbClr val="E0AC2B"/>
            </a:solid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AU" altLang="en-US" sz="280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17" name="Oval 29"/>
          <p:cNvSpPr>
            <a:spLocks noChangeArrowheads="1"/>
          </p:cNvSpPr>
          <p:nvPr/>
        </p:nvSpPr>
        <p:spPr bwMode="auto">
          <a:xfrm>
            <a:off x="9275763" y="4719638"/>
            <a:ext cx="925512" cy="927100"/>
          </a:xfrm>
          <a:prstGeom prst="ellipse">
            <a:avLst/>
          </a:prstGeom>
          <a:noFill/>
          <a:ln>
            <a:solidFill>
              <a:srgbClr val="6FACBF"/>
            </a:solidFill>
          </a:ln>
        </p:spPr>
        <p:txBody>
          <a:bodyPr anchor="ct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Calibri" panose="020F0502020204030204" pitchFamily="34" charset="0"/>
                <a:ea typeface="宋体" panose="02010600030101010101" pitchFamily="2" charset="-122"/>
              </a:defRPr>
            </a:lvl9pPr>
          </a:lstStyle>
          <a:p>
            <a:pPr algn="ctr" eaLnBrk="1" hangingPunct="1"/>
            <a:endParaRPr lang="en-AU" altLang="en-US" sz="2800">
              <a:solidFill>
                <a:srgbClr val="FFFFFF"/>
              </a:solidFill>
              <a:latin typeface="Arial" panose="020B0604020202020204" pitchFamily="34" charset="0"/>
              <a:ea typeface="微软雅黑" panose="020B0503020204020204" pitchFamily="34" charset="-122"/>
              <a:sym typeface="Arial" panose="020B0604020202020204" pitchFamily="34" charset="0"/>
            </a:endParaRPr>
          </a:p>
        </p:txBody>
      </p:sp>
      <p:sp>
        <p:nvSpPr>
          <p:cNvPr id="18" name="Freeform 101"/>
          <p:cNvSpPr>
            <a:spLocks noEditPoints="1"/>
          </p:cNvSpPr>
          <p:nvPr/>
        </p:nvSpPr>
        <p:spPr bwMode="auto">
          <a:xfrm>
            <a:off x="9509125" y="4991100"/>
            <a:ext cx="388938" cy="382588"/>
          </a:xfrm>
          <a:custGeom>
            <a:avLst/>
            <a:gdLst>
              <a:gd name="T0" fmla="*/ 261318 w 192"/>
              <a:gd name="T1" fmla="*/ 173360 h 192"/>
              <a:gd name="T2" fmla="*/ 267395 w 192"/>
              <a:gd name="T3" fmla="*/ 175353 h 192"/>
              <a:gd name="T4" fmla="*/ 273472 w 192"/>
              <a:gd name="T5" fmla="*/ 173360 h 192"/>
              <a:gd name="T6" fmla="*/ 376784 w 192"/>
              <a:gd name="T7" fmla="*/ 67750 h 192"/>
              <a:gd name="T8" fmla="*/ 388938 w 192"/>
              <a:gd name="T9" fmla="*/ 39853 h 192"/>
              <a:gd name="T10" fmla="*/ 376784 w 192"/>
              <a:gd name="T11" fmla="*/ 11956 h 192"/>
              <a:gd name="T12" fmla="*/ 348424 w 192"/>
              <a:gd name="T13" fmla="*/ 0 h 192"/>
              <a:gd name="T14" fmla="*/ 320064 w 192"/>
              <a:gd name="T15" fmla="*/ 11956 h 192"/>
              <a:gd name="T16" fmla="*/ 212700 w 192"/>
              <a:gd name="T17" fmla="*/ 113581 h 192"/>
              <a:gd name="T18" fmla="*/ 210675 w 192"/>
              <a:gd name="T19" fmla="*/ 119559 h 192"/>
              <a:gd name="T20" fmla="*/ 212700 w 192"/>
              <a:gd name="T21" fmla="*/ 125537 h 192"/>
              <a:gd name="T22" fmla="*/ 230932 w 192"/>
              <a:gd name="T23" fmla="*/ 143471 h 192"/>
              <a:gd name="T24" fmla="*/ 204598 w 192"/>
              <a:gd name="T25" fmla="*/ 169375 h 192"/>
              <a:gd name="T26" fmla="*/ 204598 w 192"/>
              <a:gd name="T27" fmla="*/ 181331 h 192"/>
              <a:gd name="T28" fmla="*/ 336269 w 192"/>
              <a:gd name="T29" fmla="*/ 310853 h 192"/>
              <a:gd name="T30" fmla="*/ 283601 w 192"/>
              <a:gd name="T31" fmla="*/ 362662 h 192"/>
              <a:gd name="T32" fmla="*/ 281575 w 192"/>
              <a:gd name="T33" fmla="*/ 360669 h 192"/>
              <a:gd name="T34" fmla="*/ 277523 w 192"/>
              <a:gd name="T35" fmla="*/ 332772 h 192"/>
              <a:gd name="T36" fmla="*/ 275498 w 192"/>
              <a:gd name="T37" fmla="*/ 332772 h 192"/>
              <a:gd name="T38" fmla="*/ 289678 w 192"/>
              <a:gd name="T39" fmla="*/ 318823 h 192"/>
              <a:gd name="T40" fmla="*/ 289678 w 192"/>
              <a:gd name="T41" fmla="*/ 306867 h 192"/>
              <a:gd name="T42" fmla="*/ 76977 w 192"/>
              <a:gd name="T43" fmla="*/ 97640 h 192"/>
              <a:gd name="T44" fmla="*/ 64823 w 192"/>
              <a:gd name="T45" fmla="*/ 97640 h 192"/>
              <a:gd name="T46" fmla="*/ 2026 w 192"/>
              <a:gd name="T47" fmla="*/ 159412 h 192"/>
              <a:gd name="T48" fmla="*/ 2026 w 192"/>
              <a:gd name="T49" fmla="*/ 169375 h 192"/>
              <a:gd name="T50" fmla="*/ 214726 w 192"/>
              <a:gd name="T51" fmla="*/ 380595 h 192"/>
              <a:gd name="T52" fmla="*/ 220803 w 192"/>
              <a:gd name="T53" fmla="*/ 382588 h 192"/>
              <a:gd name="T54" fmla="*/ 226881 w 192"/>
              <a:gd name="T55" fmla="*/ 380595 h 192"/>
              <a:gd name="T56" fmla="*/ 241061 w 192"/>
              <a:gd name="T57" fmla="*/ 366647 h 192"/>
              <a:gd name="T58" fmla="*/ 243086 w 192"/>
              <a:gd name="T59" fmla="*/ 366647 h 192"/>
              <a:gd name="T60" fmla="*/ 259292 w 192"/>
              <a:gd name="T61" fmla="*/ 374617 h 192"/>
              <a:gd name="T62" fmla="*/ 269421 w 192"/>
              <a:gd name="T63" fmla="*/ 372625 h 192"/>
              <a:gd name="T64" fmla="*/ 277523 w 192"/>
              <a:gd name="T65" fmla="*/ 380595 h 192"/>
              <a:gd name="T66" fmla="*/ 283601 w 192"/>
              <a:gd name="T67" fmla="*/ 382588 h 192"/>
              <a:gd name="T68" fmla="*/ 289678 w 192"/>
              <a:gd name="T69" fmla="*/ 380595 h 192"/>
              <a:gd name="T70" fmla="*/ 354501 w 192"/>
              <a:gd name="T71" fmla="*/ 316831 h 192"/>
              <a:gd name="T72" fmla="*/ 354501 w 192"/>
              <a:gd name="T73" fmla="*/ 304875 h 192"/>
              <a:gd name="T74" fmla="*/ 222829 w 192"/>
              <a:gd name="T75" fmla="*/ 175353 h 192"/>
              <a:gd name="T76" fmla="*/ 243086 w 192"/>
              <a:gd name="T77" fmla="*/ 153434 h 192"/>
              <a:gd name="T78" fmla="*/ 261318 w 192"/>
              <a:gd name="T79" fmla="*/ 173360 h 192"/>
              <a:gd name="T80" fmla="*/ 259292 w 192"/>
              <a:gd name="T81" fmla="*/ 113581 h 192"/>
              <a:gd name="T82" fmla="*/ 342346 w 192"/>
              <a:gd name="T83" fmla="*/ 33875 h 192"/>
              <a:gd name="T84" fmla="*/ 354501 w 192"/>
              <a:gd name="T85" fmla="*/ 33875 h 192"/>
              <a:gd name="T86" fmla="*/ 354501 w 192"/>
              <a:gd name="T87" fmla="*/ 45831 h 192"/>
              <a:gd name="T88" fmla="*/ 271446 w 192"/>
              <a:gd name="T89" fmla="*/ 125537 h 192"/>
              <a:gd name="T90" fmla="*/ 265369 w 192"/>
              <a:gd name="T91" fmla="*/ 127529 h 192"/>
              <a:gd name="T92" fmla="*/ 259292 w 192"/>
              <a:gd name="T93" fmla="*/ 125537 h 192"/>
              <a:gd name="T94" fmla="*/ 259292 w 192"/>
              <a:gd name="T95" fmla="*/ 113581 h 1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92" h="192">
                <a:moveTo>
                  <a:pt x="129" y="87"/>
                </a:moveTo>
                <a:cubicBezTo>
                  <a:pt x="130" y="87"/>
                  <a:pt x="131" y="88"/>
                  <a:pt x="132" y="88"/>
                </a:cubicBezTo>
                <a:cubicBezTo>
                  <a:pt x="133" y="88"/>
                  <a:pt x="134" y="87"/>
                  <a:pt x="135" y="87"/>
                </a:cubicBezTo>
                <a:cubicBezTo>
                  <a:pt x="186" y="34"/>
                  <a:pt x="186" y="34"/>
                  <a:pt x="186" y="34"/>
                </a:cubicBezTo>
                <a:cubicBezTo>
                  <a:pt x="190" y="30"/>
                  <a:pt x="192" y="25"/>
                  <a:pt x="192" y="20"/>
                </a:cubicBezTo>
                <a:cubicBezTo>
                  <a:pt x="192" y="15"/>
                  <a:pt x="190" y="9"/>
                  <a:pt x="186" y="6"/>
                </a:cubicBezTo>
                <a:cubicBezTo>
                  <a:pt x="182" y="2"/>
                  <a:pt x="177" y="0"/>
                  <a:pt x="172" y="0"/>
                </a:cubicBezTo>
                <a:cubicBezTo>
                  <a:pt x="167" y="0"/>
                  <a:pt x="162" y="2"/>
                  <a:pt x="158" y="6"/>
                </a:cubicBezTo>
                <a:cubicBezTo>
                  <a:pt x="105" y="57"/>
                  <a:pt x="105" y="57"/>
                  <a:pt x="105" y="57"/>
                </a:cubicBezTo>
                <a:cubicBezTo>
                  <a:pt x="105" y="58"/>
                  <a:pt x="104" y="59"/>
                  <a:pt x="104" y="60"/>
                </a:cubicBezTo>
                <a:cubicBezTo>
                  <a:pt x="104" y="61"/>
                  <a:pt x="105" y="62"/>
                  <a:pt x="105" y="63"/>
                </a:cubicBezTo>
                <a:cubicBezTo>
                  <a:pt x="114" y="72"/>
                  <a:pt x="114" y="72"/>
                  <a:pt x="114" y="72"/>
                </a:cubicBezTo>
                <a:cubicBezTo>
                  <a:pt x="101" y="85"/>
                  <a:pt x="101" y="85"/>
                  <a:pt x="101" y="85"/>
                </a:cubicBezTo>
                <a:cubicBezTo>
                  <a:pt x="100" y="87"/>
                  <a:pt x="100" y="89"/>
                  <a:pt x="101" y="91"/>
                </a:cubicBezTo>
                <a:cubicBezTo>
                  <a:pt x="166" y="156"/>
                  <a:pt x="166" y="156"/>
                  <a:pt x="166" y="156"/>
                </a:cubicBezTo>
                <a:cubicBezTo>
                  <a:pt x="140" y="182"/>
                  <a:pt x="140" y="182"/>
                  <a:pt x="140" y="182"/>
                </a:cubicBezTo>
                <a:cubicBezTo>
                  <a:pt x="139" y="181"/>
                  <a:pt x="139" y="181"/>
                  <a:pt x="139" y="181"/>
                </a:cubicBezTo>
                <a:cubicBezTo>
                  <a:pt x="141" y="177"/>
                  <a:pt x="140" y="171"/>
                  <a:pt x="137" y="167"/>
                </a:cubicBezTo>
                <a:cubicBezTo>
                  <a:pt x="136" y="167"/>
                  <a:pt x="136" y="167"/>
                  <a:pt x="136" y="167"/>
                </a:cubicBezTo>
                <a:cubicBezTo>
                  <a:pt x="143" y="160"/>
                  <a:pt x="143" y="160"/>
                  <a:pt x="143" y="160"/>
                </a:cubicBezTo>
                <a:cubicBezTo>
                  <a:pt x="144" y="158"/>
                  <a:pt x="144" y="156"/>
                  <a:pt x="143" y="154"/>
                </a:cubicBezTo>
                <a:cubicBezTo>
                  <a:pt x="38" y="49"/>
                  <a:pt x="38" y="49"/>
                  <a:pt x="38" y="49"/>
                </a:cubicBezTo>
                <a:cubicBezTo>
                  <a:pt x="36" y="47"/>
                  <a:pt x="34" y="47"/>
                  <a:pt x="32" y="49"/>
                </a:cubicBezTo>
                <a:cubicBezTo>
                  <a:pt x="1" y="80"/>
                  <a:pt x="1" y="80"/>
                  <a:pt x="1" y="80"/>
                </a:cubicBezTo>
                <a:cubicBezTo>
                  <a:pt x="0" y="81"/>
                  <a:pt x="0" y="84"/>
                  <a:pt x="1" y="85"/>
                </a:cubicBezTo>
                <a:cubicBezTo>
                  <a:pt x="106" y="191"/>
                  <a:pt x="106" y="191"/>
                  <a:pt x="106" y="191"/>
                </a:cubicBezTo>
                <a:cubicBezTo>
                  <a:pt x="107" y="191"/>
                  <a:pt x="108" y="192"/>
                  <a:pt x="109" y="192"/>
                </a:cubicBezTo>
                <a:cubicBezTo>
                  <a:pt x="110" y="192"/>
                  <a:pt x="111" y="191"/>
                  <a:pt x="112" y="191"/>
                </a:cubicBezTo>
                <a:cubicBezTo>
                  <a:pt x="119" y="184"/>
                  <a:pt x="119" y="184"/>
                  <a:pt x="119" y="184"/>
                </a:cubicBezTo>
                <a:cubicBezTo>
                  <a:pt x="119" y="184"/>
                  <a:pt x="119" y="184"/>
                  <a:pt x="120" y="184"/>
                </a:cubicBezTo>
                <a:cubicBezTo>
                  <a:pt x="122" y="187"/>
                  <a:pt x="125" y="188"/>
                  <a:pt x="128" y="188"/>
                </a:cubicBezTo>
                <a:cubicBezTo>
                  <a:pt x="130" y="188"/>
                  <a:pt x="132" y="187"/>
                  <a:pt x="133" y="187"/>
                </a:cubicBezTo>
                <a:cubicBezTo>
                  <a:pt x="137" y="191"/>
                  <a:pt x="137" y="191"/>
                  <a:pt x="137" y="191"/>
                </a:cubicBezTo>
                <a:cubicBezTo>
                  <a:pt x="138" y="191"/>
                  <a:pt x="139" y="192"/>
                  <a:pt x="140" y="192"/>
                </a:cubicBezTo>
                <a:cubicBezTo>
                  <a:pt x="141" y="192"/>
                  <a:pt x="142" y="191"/>
                  <a:pt x="143" y="191"/>
                </a:cubicBezTo>
                <a:cubicBezTo>
                  <a:pt x="175" y="159"/>
                  <a:pt x="175" y="159"/>
                  <a:pt x="175" y="159"/>
                </a:cubicBezTo>
                <a:cubicBezTo>
                  <a:pt x="176" y="157"/>
                  <a:pt x="176" y="155"/>
                  <a:pt x="175" y="153"/>
                </a:cubicBezTo>
                <a:cubicBezTo>
                  <a:pt x="110" y="88"/>
                  <a:pt x="110" y="88"/>
                  <a:pt x="110" y="88"/>
                </a:cubicBezTo>
                <a:cubicBezTo>
                  <a:pt x="120" y="77"/>
                  <a:pt x="120" y="77"/>
                  <a:pt x="120" y="77"/>
                </a:cubicBezTo>
                <a:lnTo>
                  <a:pt x="129" y="87"/>
                </a:lnTo>
                <a:close/>
                <a:moveTo>
                  <a:pt x="128" y="57"/>
                </a:moveTo>
                <a:cubicBezTo>
                  <a:pt x="169" y="17"/>
                  <a:pt x="169" y="17"/>
                  <a:pt x="169" y="17"/>
                </a:cubicBezTo>
                <a:cubicBezTo>
                  <a:pt x="171" y="16"/>
                  <a:pt x="173" y="16"/>
                  <a:pt x="175" y="17"/>
                </a:cubicBezTo>
                <a:cubicBezTo>
                  <a:pt x="176" y="19"/>
                  <a:pt x="176" y="21"/>
                  <a:pt x="175" y="23"/>
                </a:cubicBezTo>
                <a:cubicBezTo>
                  <a:pt x="134" y="63"/>
                  <a:pt x="134" y="63"/>
                  <a:pt x="134" y="63"/>
                </a:cubicBezTo>
                <a:cubicBezTo>
                  <a:pt x="133" y="64"/>
                  <a:pt x="132" y="64"/>
                  <a:pt x="131" y="64"/>
                </a:cubicBezTo>
                <a:cubicBezTo>
                  <a:pt x="130" y="64"/>
                  <a:pt x="129" y="64"/>
                  <a:pt x="128" y="63"/>
                </a:cubicBezTo>
                <a:cubicBezTo>
                  <a:pt x="126" y="61"/>
                  <a:pt x="126" y="59"/>
                  <a:pt x="128" y="57"/>
                </a:cubicBezTo>
                <a:close/>
              </a:path>
            </a:pathLst>
          </a:custGeom>
          <a:solidFill>
            <a:srgbClr val="6FACBF"/>
          </a:solidFill>
          <a:ln w="9525">
            <a:solidFill>
              <a:srgbClr val="6FACBF"/>
            </a:solidFill>
            <a:round/>
          </a:ln>
        </p:spPr>
        <p:txBody>
          <a:bodyPr lIns="72751" tIns="36376" rIns="72751" bIns="36376"/>
          <a:lstStyle/>
          <a:p>
            <a:endParaRPr lang="zh-CN" altLang="en-US"/>
          </a:p>
        </p:txBody>
      </p:sp>
      <p:sp>
        <p:nvSpPr>
          <p:cNvPr id="19" name="Freeform 25"/>
          <p:cNvSpPr>
            <a:spLocks noEditPoints="1"/>
          </p:cNvSpPr>
          <p:nvPr/>
        </p:nvSpPr>
        <p:spPr bwMode="auto">
          <a:xfrm>
            <a:off x="1997074" y="1885199"/>
            <a:ext cx="671512" cy="398463"/>
          </a:xfrm>
          <a:custGeom>
            <a:avLst/>
            <a:gdLst>
              <a:gd name="T0" fmla="*/ 147 w 179"/>
              <a:gd name="T1" fmla="*/ 79 h 106"/>
              <a:gd name="T2" fmla="*/ 177 w 179"/>
              <a:gd name="T3" fmla="*/ 71 h 106"/>
              <a:gd name="T4" fmla="*/ 152 w 179"/>
              <a:gd name="T5" fmla="*/ 54 h 106"/>
              <a:gd name="T6" fmla="*/ 83 w 179"/>
              <a:gd name="T7" fmla="*/ 13 h 106"/>
              <a:gd name="T8" fmla="*/ 5 w 179"/>
              <a:gd name="T9" fmla="*/ 66 h 106"/>
              <a:gd name="T10" fmla="*/ 91 w 179"/>
              <a:gd name="T11" fmla="*/ 96 h 106"/>
              <a:gd name="T12" fmla="*/ 109 w 179"/>
              <a:gd name="T13" fmla="*/ 63 h 106"/>
              <a:gd name="T14" fmla="*/ 67 w 179"/>
              <a:gd name="T15" fmla="*/ 70 h 106"/>
              <a:gd name="T16" fmla="*/ 67 w 179"/>
              <a:gd name="T17" fmla="*/ 58 h 106"/>
              <a:gd name="T18" fmla="*/ 70 w 179"/>
              <a:gd name="T19" fmla="*/ 44 h 106"/>
              <a:gd name="T20" fmla="*/ 76 w 179"/>
              <a:gd name="T21" fmla="*/ 42 h 106"/>
              <a:gd name="T22" fmla="*/ 105 w 179"/>
              <a:gd name="T23" fmla="*/ 53 h 106"/>
              <a:gd name="T24" fmla="*/ 148 w 179"/>
              <a:gd name="T25" fmla="*/ 71 h 106"/>
              <a:gd name="T26" fmla="*/ 60 w 179"/>
              <a:gd name="T27" fmla="*/ 49 h 106"/>
              <a:gd name="T28" fmla="*/ 56 w 179"/>
              <a:gd name="T29" fmla="*/ 46 h 106"/>
              <a:gd name="T30" fmla="*/ 61 w 179"/>
              <a:gd name="T31" fmla="*/ 49 h 106"/>
              <a:gd name="T32" fmla="*/ 153 w 179"/>
              <a:gd name="T33" fmla="*/ 58 h 106"/>
              <a:gd name="T34" fmla="*/ 159 w 179"/>
              <a:gd name="T35" fmla="*/ 59 h 106"/>
              <a:gd name="T36" fmla="*/ 150 w 179"/>
              <a:gd name="T37" fmla="*/ 78 h 106"/>
              <a:gd name="T38" fmla="*/ 167 w 179"/>
              <a:gd name="T39" fmla="*/ 61 h 106"/>
              <a:gd name="T40" fmla="*/ 164 w 179"/>
              <a:gd name="T41" fmla="*/ 77 h 106"/>
              <a:gd name="T42" fmla="*/ 158 w 179"/>
              <a:gd name="T43" fmla="*/ 78 h 106"/>
              <a:gd name="T44" fmla="*/ 162 w 179"/>
              <a:gd name="T45" fmla="*/ 59 h 106"/>
              <a:gd name="T46" fmla="*/ 174 w 179"/>
              <a:gd name="T47" fmla="*/ 70 h 106"/>
              <a:gd name="T48" fmla="*/ 169 w 179"/>
              <a:gd name="T49" fmla="*/ 62 h 106"/>
              <a:gd name="T50" fmla="*/ 174 w 179"/>
              <a:gd name="T51" fmla="*/ 70 h 106"/>
              <a:gd name="T52" fmla="*/ 16 w 179"/>
              <a:gd name="T53" fmla="*/ 22 h 106"/>
              <a:gd name="T54" fmla="*/ 114 w 179"/>
              <a:gd name="T55" fmla="*/ 42 h 106"/>
              <a:gd name="T56" fmla="*/ 150 w 179"/>
              <a:gd name="T57" fmla="*/ 57 h 106"/>
              <a:gd name="T58" fmla="*/ 150 w 179"/>
              <a:gd name="T59" fmla="*/ 59 h 106"/>
              <a:gd name="T60" fmla="*/ 88 w 179"/>
              <a:gd name="T61" fmla="*/ 45 h 106"/>
              <a:gd name="T62" fmla="*/ 76 w 179"/>
              <a:gd name="T63" fmla="*/ 32 h 106"/>
              <a:gd name="T64" fmla="*/ 74 w 179"/>
              <a:gd name="T65" fmla="*/ 40 h 106"/>
              <a:gd name="T66" fmla="*/ 66 w 179"/>
              <a:gd name="T67" fmla="*/ 32 h 106"/>
              <a:gd name="T68" fmla="*/ 68 w 179"/>
              <a:gd name="T69" fmla="*/ 43 h 106"/>
              <a:gd name="T70" fmla="*/ 55 w 179"/>
              <a:gd name="T71" fmla="*/ 43 h 106"/>
              <a:gd name="T72" fmla="*/ 54 w 179"/>
              <a:gd name="T73" fmla="*/ 51 h 106"/>
              <a:gd name="T74" fmla="*/ 64 w 179"/>
              <a:gd name="T75" fmla="*/ 53 h 106"/>
              <a:gd name="T76" fmla="*/ 56 w 179"/>
              <a:gd name="T77" fmla="*/ 61 h 106"/>
              <a:gd name="T78" fmla="*/ 50 w 179"/>
              <a:gd name="T79" fmla="*/ 69 h 106"/>
              <a:gd name="T80" fmla="*/ 61 w 179"/>
              <a:gd name="T81" fmla="*/ 65 h 106"/>
              <a:gd name="T82" fmla="*/ 64 w 179"/>
              <a:gd name="T83" fmla="*/ 71 h 106"/>
              <a:gd name="T84" fmla="*/ 59 w 179"/>
              <a:gd name="T85" fmla="*/ 84 h 106"/>
              <a:gd name="T86" fmla="*/ 67 w 179"/>
              <a:gd name="T87" fmla="*/ 73 h 106"/>
              <a:gd name="T88" fmla="*/ 105 w 179"/>
              <a:gd name="T89" fmla="*/ 66 h 106"/>
              <a:gd name="T90" fmla="*/ 148 w 179"/>
              <a:gd name="T91" fmla="*/ 74 h 106"/>
              <a:gd name="T92" fmla="*/ 113 w 179"/>
              <a:gd name="T93" fmla="*/ 81 h 106"/>
              <a:gd name="T94" fmla="*/ 17 w 179"/>
              <a:gd name="T95" fmla="*/ 82 h 106"/>
              <a:gd name="T96" fmla="*/ 75 w 179"/>
              <a:gd name="T97" fmla="*/ 36 h 106"/>
              <a:gd name="T98" fmla="*/ 68 w 179"/>
              <a:gd name="T99" fmla="*/ 40 h 106"/>
              <a:gd name="T100" fmla="*/ 65 w 179"/>
              <a:gd name="T101" fmla="*/ 35 h 106"/>
              <a:gd name="T102" fmla="*/ 58 w 179"/>
              <a:gd name="T103" fmla="*/ 64 h 106"/>
              <a:gd name="T104" fmla="*/ 54 w 179"/>
              <a:gd name="T105" fmla="*/ 66 h 106"/>
              <a:gd name="T106" fmla="*/ 55 w 179"/>
              <a:gd name="T107" fmla="*/ 64 h 106"/>
              <a:gd name="T108" fmla="*/ 64 w 179"/>
              <a:gd name="T109" fmla="*/ 74 h 106"/>
              <a:gd name="T110" fmla="*/ 61 w 179"/>
              <a:gd name="T111" fmla="*/ 79 h 106"/>
              <a:gd name="T112" fmla="*/ 57 w 179"/>
              <a:gd name="T113" fmla="*/ 8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9" h="106">
                <a:moveTo>
                  <a:pt x="117" y="82"/>
                </a:moveTo>
                <a:cubicBezTo>
                  <a:pt x="126" y="77"/>
                  <a:pt x="137" y="78"/>
                  <a:pt x="147" y="79"/>
                </a:cubicBezTo>
                <a:cubicBezTo>
                  <a:pt x="147" y="80"/>
                  <a:pt x="148" y="80"/>
                  <a:pt x="148" y="80"/>
                </a:cubicBezTo>
                <a:cubicBezTo>
                  <a:pt x="158" y="82"/>
                  <a:pt x="174" y="84"/>
                  <a:pt x="177" y="71"/>
                </a:cubicBezTo>
                <a:cubicBezTo>
                  <a:pt x="179" y="59"/>
                  <a:pt x="162" y="56"/>
                  <a:pt x="152" y="55"/>
                </a:cubicBezTo>
                <a:cubicBezTo>
                  <a:pt x="152" y="55"/>
                  <a:pt x="152" y="54"/>
                  <a:pt x="152" y="54"/>
                </a:cubicBezTo>
                <a:cubicBezTo>
                  <a:pt x="137" y="50"/>
                  <a:pt x="123" y="46"/>
                  <a:pt x="111" y="36"/>
                </a:cubicBezTo>
                <a:cubicBezTo>
                  <a:pt x="102" y="28"/>
                  <a:pt x="94" y="18"/>
                  <a:pt x="83" y="13"/>
                </a:cubicBezTo>
                <a:cubicBezTo>
                  <a:pt x="64" y="3"/>
                  <a:pt x="37" y="0"/>
                  <a:pt x="19" y="14"/>
                </a:cubicBezTo>
                <a:cubicBezTo>
                  <a:pt x="4" y="25"/>
                  <a:pt x="0" y="48"/>
                  <a:pt x="5" y="66"/>
                </a:cubicBezTo>
                <a:cubicBezTo>
                  <a:pt x="10" y="85"/>
                  <a:pt x="27" y="97"/>
                  <a:pt x="46" y="102"/>
                </a:cubicBezTo>
                <a:cubicBezTo>
                  <a:pt x="61" y="106"/>
                  <a:pt x="77" y="103"/>
                  <a:pt x="91" y="96"/>
                </a:cubicBezTo>
                <a:cubicBezTo>
                  <a:pt x="99" y="92"/>
                  <a:pt x="108" y="86"/>
                  <a:pt x="117" y="82"/>
                </a:cubicBezTo>
                <a:close/>
                <a:moveTo>
                  <a:pt x="109" y="63"/>
                </a:moveTo>
                <a:cubicBezTo>
                  <a:pt x="97" y="63"/>
                  <a:pt x="82" y="64"/>
                  <a:pt x="70" y="69"/>
                </a:cubicBezTo>
                <a:cubicBezTo>
                  <a:pt x="69" y="69"/>
                  <a:pt x="68" y="70"/>
                  <a:pt x="67" y="70"/>
                </a:cubicBezTo>
                <a:cubicBezTo>
                  <a:pt x="67" y="67"/>
                  <a:pt x="65" y="65"/>
                  <a:pt x="63" y="63"/>
                </a:cubicBezTo>
                <a:cubicBezTo>
                  <a:pt x="65" y="62"/>
                  <a:pt x="66" y="60"/>
                  <a:pt x="67" y="58"/>
                </a:cubicBezTo>
                <a:cubicBezTo>
                  <a:pt x="68" y="56"/>
                  <a:pt x="67" y="53"/>
                  <a:pt x="66" y="50"/>
                </a:cubicBezTo>
                <a:cubicBezTo>
                  <a:pt x="68" y="49"/>
                  <a:pt x="70" y="47"/>
                  <a:pt x="70" y="44"/>
                </a:cubicBezTo>
                <a:cubicBezTo>
                  <a:pt x="71" y="44"/>
                  <a:pt x="72" y="44"/>
                  <a:pt x="72" y="44"/>
                </a:cubicBezTo>
                <a:cubicBezTo>
                  <a:pt x="74" y="44"/>
                  <a:pt x="75" y="43"/>
                  <a:pt x="76" y="42"/>
                </a:cubicBezTo>
                <a:cubicBezTo>
                  <a:pt x="78" y="45"/>
                  <a:pt x="81" y="46"/>
                  <a:pt x="84" y="47"/>
                </a:cubicBezTo>
                <a:cubicBezTo>
                  <a:pt x="90" y="49"/>
                  <a:pt x="97" y="51"/>
                  <a:pt x="105" y="53"/>
                </a:cubicBezTo>
                <a:cubicBezTo>
                  <a:pt x="120" y="55"/>
                  <a:pt x="134" y="60"/>
                  <a:pt x="149" y="62"/>
                </a:cubicBezTo>
                <a:cubicBezTo>
                  <a:pt x="149" y="65"/>
                  <a:pt x="149" y="68"/>
                  <a:pt x="148" y="71"/>
                </a:cubicBezTo>
                <a:cubicBezTo>
                  <a:pt x="136" y="66"/>
                  <a:pt x="123" y="63"/>
                  <a:pt x="109" y="63"/>
                </a:cubicBezTo>
                <a:close/>
                <a:moveTo>
                  <a:pt x="60" y="49"/>
                </a:moveTo>
                <a:cubicBezTo>
                  <a:pt x="58" y="49"/>
                  <a:pt x="56" y="49"/>
                  <a:pt x="55" y="48"/>
                </a:cubicBezTo>
                <a:cubicBezTo>
                  <a:pt x="52" y="47"/>
                  <a:pt x="55" y="46"/>
                  <a:pt x="56" y="46"/>
                </a:cubicBezTo>
                <a:cubicBezTo>
                  <a:pt x="57" y="47"/>
                  <a:pt x="58" y="48"/>
                  <a:pt x="59" y="48"/>
                </a:cubicBezTo>
                <a:cubicBezTo>
                  <a:pt x="60" y="49"/>
                  <a:pt x="60" y="49"/>
                  <a:pt x="61" y="49"/>
                </a:cubicBezTo>
                <a:cubicBezTo>
                  <a:pt x="60" y="49"/>
                  <a:pt x="60" y="49"/>
                  <a:pt x="60" y="49"/>
                </a:cubicBezTo>
                <a:close/>
                <a:moveTo>
                  <a:pt x="153" y="58"/>
                </a:moveTo>
                <a:cubicBezTo>
                  <a:pt x="155" y="58"/>
                  <a:pt x="157" y="58"/>
                  <a:pt x="160" y="59"/>
                </a:cubicBezTo>
                <a:cubicBezTo>
                  <a:pt x="159" y="59"/>
                  <a:pt x="159" y="59"/>
                  <a:pt x="159" y="59"/>
                </a:cubicBezTo>
                <a:cubicBezTo>
                  <a:pt x="158" y="66"/>
                  <a:pt x="157" y="72"/>
                  <a:pt x="156" y="78"/>
                </a:cubicBezTo>
                <a:cubicBezTo>
                  <a:pt x="154" y="78"/>
                  <a:pt x="152" y="78"/>
                  <a:pt x="150" y="78"/>
                </a:cubicBezTo>
                <a:cubicBezTo>
                  <a:pt x="152" y="71"/>
                  <a:pt x="152" y="64"/>
                  <a:pt x="153" y="58"/>
                </a:cubicBezTo>
                <a:close/>
                <a:moveTo>
                  <a:pt x="167" y="61"/>
                </a:moveTo>
                <a:cubicBezTo>
                  <a:pt x="167" y="61"/>
                  <a:pt x="167" y="61"/>
                  <a:pt x="167" y="61"/>
                </a:cubicBezTo>
                <a:cubicBezTo>
                  <a:pt x="164" y="66"/>
                  <a:pt x="166" y="72"/>
                  <a:pt x="164" y="77"/>
                </a:cubicBezTo>
                <a:cubicBezTo>
                  <a:pt x="163" y="78"/>
                  <a:pt x="164" y="78"/>
                  <a:pt x="164" y="78"/>
                </a:cubicBezTo>
                <a:cubicBezTo>
                  <a:pt x="162" y="78"/>
                  <a:pt x="160" y="78"/>
                  <a:pt x="158" y="78"/>
                </a:cubicBezTo>
                <a:cubicBezTo>
                  <a:pt x="160" y="72"/>
                  <a:pt x="161" y="66"/>
                  <a:pt x="162" y="60"/>
                </a:cubicBezTo>
                <a:cubicBezTo>
                  <a:pt x="162" y="60"/>
                  <a:pt x="162" y="59"/>
                  <a:pt x="162" y="59"/>
                </a:cubicBezTo>
                <a:cubicBezTo>
                  <a:pt x="164" y="60"/>
                  <a:pt x="165" y="60"/>
                  <a:pt x="167" y="61"/>
                </a:cubicBezTo>
                <a:close/>
                <a:moveTo>
                  <a:pt x="174" y="70"/>
                </a:moveTo>
                <a:cubicBezTo>
                  <a:pt x="174" y="74"/>
                  <a:pt x="171" y="77"/>
                  <a:pt x="166" y="78"/>
                </a:cubicBezTo>
                <a:cubicBezTo>
                  <a:pt x="168" y="73"/>
                  <a:pt x="167" y="67"/>
                  <a:pt x="169" y="62"/>
                </a:cubicBezTo>
                <a:cubicBezTo>
                  <a:pt x="169" y="62"/>
                  <a:pt x="169" y="62"/>
                  <a:pt x="169" y="62"/>
                </a:cubicBezTo>
                <a:cubicBezTo>
                  <a:pt x="172" y="64"/>
                  <a:pt x="174" y="66"/>
                  <a:pt x="174" y="70"/>
                </a:cubicBezTo>
                <a:close/>
                <a:moveTo>
                  <a:pt x="17" y="82"/>
                </a:moveTo>
                <a:cubicBezTo>
                  <a:pt x="2" y="66"/>
                  <a:pt x="2" y="39"/>
                  <a:pt x="16" y="22"/>
                </a:cubicBezTo>
                <a:cubicBezTo>
                  <a:pt x="31" y="1"/>
                  <a:pt x="64" y="6"/>
                  <a:pt x="84" y="17"/>
                </a:cubicBezTo>
                <a:cubicBezTo>
                  <a:pt x="96" y="23"/>
                  <a:pt x="104" y="34"/>
                  <a:pt x="114" y="42"/>
                </a:cubicBezTo>
                <a:cubicBezTo>
                  <a:pt x="124" y="50"/>
                  <a:pt x="137" y="53"/>
                  <a:pt x="149" y="56"/>
                </a:cubicBezTo>
                <a:cubicBezTo>
                  <a:pt x="149" y="57"/>
                  <a:pt x="149" y="57"/>
                  <a:pt x="150" y="57"/>
                </a:cubicBezTo>
                <a:cubicBezTo>
                  <a:pt x="150" y="57"/>
                  <a:pt x="150" y="57"/>
                  <a:pt x="150" y="57"/>
                </a:cubicBezTo>
                <a:cubicBezTo>
                  <a:pt x="150" y="58"/>
                  <a:pt x="150" y="59"/>
                  <a:pt x="150" y="59"/>
                </a:cubicBezTo>
                <a:cubicBezTo>
                  <a:pt x="136" y="57"/>
                  <a:pt x="122" y="53"/>
                  <a:pt x="109" y="50"/>
                </a:cubicBezTo>
                <a:cubicBezTo>
                  <a:pt x="102" y="49"/>
                  <a:pt x="95" y="47"/>
                  <a:pt x="88" y="45"/>
                </a:cubicBezTo>
                <a:cubicBezTo>
                  <a:pt x="84" y="44"/>
                  <a:pt x="80" y="43"/>
                  <a:pt x="77" y="40"/>
                </a:cubicBezTo>
                <a:cubicBezTo>
                  <a:pt x="79" y="37"/>
                  <a:pt x="78" y="33"/>
                  <a:pt x="76" y="32"/>
                </a:cubicBezTo>
                <a:cubicBezTo>
                  <a:pt x="74" y="31"/>
                  <a:pt x="72" y="31"/>
                  <a:pt x="71" y="33"/>
                </a:cubicBezTo>
                <a:cubicBezTo>
                  <a:pt x="71" y="36"/>
                  <a:pt x="72" y="38"/>
                  <a:pt x="74" y="40"/>
                </a:cubicBezTo>
                <a:cubicBezTo>
                  <a:pt x="73" y="41"/>
                  <a:pt x="72" y="41"/>
                  <a:pt x="71" y="41"/>
                </a:cubicBezTo>
                <a:cubicBezTo>
                  <a:pt x="71" y="37"/>
                  <a:pt x="68" y="34"/>
                  <a:pt x="66" y="32"/>
                </a:cubicBezTo>
                <a:cubicBezTo>
                  <a:pt x="64" y="31"/>
                  <a:pt x="60" y="29"/>
                  <a:pt x="59" y="31"/>
                </a:cubicBezTo>
                <a:cubicBezTo>
                  <a:pt x="57" y="36"/>
                  <a:pt x="63" y="41"/>
                  <a:pt x="68" y="43"/>
                </a:cubicBezTo>
                <a:cubicBezTo>
                  <a:pt x="67" y="45"/>
                  <a:pt x="66" y="47"/>
                  <a:pt x="64" y="48"/>
                </a:cubicBezTo>
                <a:cubicBezTo>
                  <a:pt x="62" y="46"/>
                  <a:pt x="58" y="44"/>
                  <a:pt x="55" y="43"/>
                </a:cubicBezTo>
                <a:cubicBezTo>
                  <a:pt x="54" y="43"/>
                  <a:pt x="50" y="43"/>
                  <a:pt x="50" y="46"/>
                </a:cubicBezTo>
                <a:cubicBezTo>
                  <a:pt x="50" y="48"/>
                  <a:pt x="52" y="50"/>
                  <a:pt x="54" y="51"/>
                </a:cubicBezTo>
                <a:cubicBezTo>
                  <a:pt x="57" y="52"/>
                  <a:pt x="60" y="53"/>
                  <a:pt x="63" y="52"/>
                </a:cubicBezTo>
                <a:cubicBezTo>
                  <a:pt x="63" y="52"/>
                  <a:pt x="64" y="52"/>
                  <a:pt x="64" y="53"/>
                </a:cubicBezTo>
                <a:cubicBezTo>
                  <a:pt x="66" y="55"/>
                  <a:pt x="64" y="59"/>
                  <a:pt x="60" y="62"/>
                </a:cubicBezTo>
                <a:cubicBezTo>
                  <a:pt x="59" y="61"/>
                  <a:pt x="58" y="61"/>
                  <a:pt x="56" y="61"/>
                </a:cubicBezTo>
                <a:cubicBezTo>
                  <a:pt x="54" y="61"/>
                  <a:pt x="51" y="61"/>
                  <a:pt x="49" y="63"/>
                </a:cubicBezTo>
                <a:cubicBezTo>
                  <a:pt x="47" y="65"/>
                  <a:pt x="49" y="68"/>
                  <a:pt x="50" y="69"/>
                </a:cubicBezTo>
                <a:cubicBezTo>
                  <a:pt x="53" y="70"/>
                  <a:pt x="56" y="68"/>
                  <a:pt x="58" y="67"/>
                </a:cubicBezTo>
                <a:cubicBezTo>
                  <a:pt x="59" y="66"/>
                  <a:pt x="60" y="66"/>
                  <a:pt x="61" y="65"/>
                </a:cubicBezTo>
                <a:cubicBezTo>
                  <a:pt x="61" y="65"/>
                  <a:pt x="61" y="65"/>
                  <a:pt x="61" y="65"/>
                </a:cubicBezTo>
                <a:cubicBezTo>
                  <a:pt x="63" y="67"/>
                  <a:pt x="64" y="69"/>
                  <a:pt x="64" y="71"/>
                </a:cubicBezTo>
                <a:cubicBezTo>
                  <a:pt x="59" y="73"/>
                  <a:pt x="53" y="76"/>
                  <a:pt x="54" y="81"/>
                </a:cubicBezTo>
                <a:cubicBezTo>
                  <a:pt x="54" y="83"/>
                  <a:pt x="57" y="85"/>
                  <a:pt x="59" y="84"/>
                </a:cubicBezTo>
                <a:cubicBezTo>
                  <a:pt x="63" y="83"/>
                  <a:pt x="65" y="79"/>
                  <a:pt x="66" y="76"/>
                </a:cubicBezTo>
                <a:cubicBezTo>
                  <a:pt x="67" y="75"/>
                  <a:pt x="67" y="74"/>
                  <a:pt x="67" y="73"/>
                </a:cubicBezTo>
                <a:cubicBezTo>
                  <a:pt x="68" y="73"/>
                  <a:pt x="68" y="73"/>
                  <a:pt x="69" y="72"/>
                </a:cubicBezTo>
                <a:cubicBezTo>
                  <a:pt x="80" y="68"/>
                  <a:pt x="93" y="67"/>
                  <a:pt x="105" y="66"/>
                </a:cubicBezTo>
                <a:cubicBezTo>
                  <a:pt x="119" y="66"/>
                  <a:pt x="134" y="68"/>
                  <a:pt x="147" y="73"/>
                </a:cubicBezTo>
                <a:cubicBezTo>
                  <a:pt x="148" y="74"/>
                  <a:pt x="148" y="74"/>
                  <a:pt x="148" y="74"/>
                </a:cubicBezTo>
                <a:cubicBezTo>
                  <a:pt x="148" y="75"/>
                  <a:pt x="148" y="75"/>
                  <a:pt x="148" y="76"/>
                </a:cubicBezTo>
                <a:cubicBezTo>
                  <a:pt x="135" y="75"/>
                  <a:pt x="124" y="75"/>
                  <a:pt x="113" y="81"/>
                </a:cubicBezTo>
                <a:cubicBezTo>
                  <a:pt x="101" y="86"/>
                  <a:pt x="90" y="95"/>
                  <a:pt x="77" y="99"/>
                </a:cubicBezTo>
                <a:cubicBezTo>
                  <a:pt x="56" y="105"/>
                  <a:pt x="32" y="98"/>
                  <a:pt x="17" y="82"/>
                </a:cubicBezTo>
                <a:close/>
                <a:moveTo>
                  <a:pt x="75" y="36"/>
                </a:moveTo>
                <a:cubicBezTo>
                  <a:pt x="75" y="36"/>
                  <a:pt x="75" y="36"/>
                  <a:pt x="75" y="36"/>
                </a:cubicBezTo>
                <a:cubicBezTo>
                  <a:pt x="74" y="34"/>
                  <a:pt x="75" y="34"/>
                  <a:pt x="75" y="36"/>
                </a:cubicBezTo>
                <a:close/>
                <a:moveTo>
                  <a:pt x="68" y="40"/>
                </a:moveTo>
                <a:cubicBezTo>
                  <a:pt x="66" y="39"/>
                  <a:pt x="64" y="37"/>
                  <a:pt x="62" y="35"/>
                </a:cubicBezTo>
                <a:cubicBezTo>
                  <a:pt x="61" y="32"/>
                  <a:pt x="64" y="34"/>
                  <a:pt x="65" y="35"/>
                </a:cubicBezTo>
                <a:cubicBezTo>
                  <a:pt x="66" y="36"/>
                  <a:pt x="67" y="38"/>
                  <a:pt x="68" y="40"/>
                </a:cubicBezTo>
                <a:close/>
                <a:moveTo>
                  <a:pt x="58" y="64"/>
                </a:moveTo>
                <a:cubicBezTo>
                  <a:pt x="57" y="64"/>
                  <a:pt x="56" y="65"/>
                  <a:pt x="56" y="65"/>
                </a:cubicBezTo>
                <a:cubicBezTo>
                  <a:pt x="55" y="65"/>
                  <a:pt x="55" y="66"/>
                  <a:pt x="54" y="66"/>
                </a:cubicBezTo>
                <a:cubicBezTo>
                  <a:pt x="53" y="67"/>
                  <a:pt x="52" y="66"/>
                  <a:pt x="52" y="64"/>
                </a:cubicBezTo>
                <a:cubicBezTo>
                  <a:pt x="53" y="64"/>
                  <a:pt x="54" y="64"/>
                  <a:pt x="55" y="64"/>
                </a:cubicBezTo>
                <a:cubicBezTo>
                  <a:pt x="56" y="64"/>
                  <a:pt x="57" y="64"/>
                  <a:pt x="58" y="64"/>
                </a:cubicBezTo>
                <a:close/>
                <a:moveTo>
                  <a:pt x="64" y="74"/>
                </a:moveTo>
                <a:cubicBezTo>
                  <a:pt x="63" y="75"/>
                  <a:pt x="63" y="75"/>
                  <a:pt x="63" y="75"/>
                </a:cubicBezTo>
                <a:cubicBezTo>
                  <a:pt x="63" y="77"/>
                  <a:pt x="62" y="78"/>
                  <a:pt x="61" y="79"/>
                </a:cubicBezTo>
                <a:cubicBezTo>
                  <a:pt x="61" y="79"/>
                  <a:pt x="61" y="79"/>
                  <a:pt x="60" y="80"/>
                </a:cubicBezTo>
                <a:cubicBezTo>
                  <a:pt x="59" y="81"/>
                  <a:pt x="58" y="81"/>
                  <a:pt x="57" y="80"/>
                </a:cubicBezTo>
                <a:cubicBezTo>
                  <a:pt x="58" y="77"/>
                  <a:pt x="61" y="76"/>
                  <a:pt x="64" y="74"/>
                </a:cubicBezTo>
                <a:close/>
              </a:path>
            </a:pathLst>
          </a:custGeom>
          <a:solidFill>
            <a:srgbClr val="F4F9F5"/>
          </a:solidFill>
          <a:ln>
            <a:solidFill>
              <a:srgbClr val="DF3E70"/>
            </a:solid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 name="Freeform 45"/>
          <p:cNvSpPr>
            <a:spLocks noEditPoints="1"/>
          </p:cNvSpPr>
          <p:nvPr/>
        </p:nvSpPr>
        <p:spPr bwMode="auto">
          <a:xfrm>
            <a:off x="2073275" y="3935996"/>
            <a:ext cx="375004" cy="427695"/>
          </a:xfrm>
          <a:custGeom>
            <a:avLst/>
            <a:gdLst>
              <a:gd name="T0" fmla="*/ 70 w 83"/>
              <a:gd name="T1" fmla="*/ 86 h 97"/>
              <a:gd name="T2" fmla="*/ 48 w 83"/>
              <a:gd name="T3" fmla="*/ 1 h 97"/>
              <a:gd name="T4" fmla="*/ 0 w 83"/>
              <a:gd name="T5" fmla="*/ 57 h 97"/>
              <a:gd name="T6" fmla="*/ 46 w 83"/>
              <a:gd name="T7" fmla="*/ 74 h 97"/>
              <a:gd name="T8" fmla="*/ 35 w 83"/>
              <a:gd name="T9" fmla="*/ 87 h 97"/>
              <a:gd name="T10" fmla="*/ 34 w 83"/>
              <a:gd name="T11" fmla="*/ 72 h 97"/>
              <a:gd name="T12" fmla="*/ 19 w 83"/>
              <a:gd name="T13" fmla="*/ 89 h 97"/>
              <a:gd name="T14" fmla="*/ 28 w 83"/>
              <a:gd name="T15" fmla="*/ 86 h 97"/>
              <a:gd name="T16" fmla="*/ 14 w 83"/>
              <a:gd name="T17" fmla="*/ 86 h 97"/>
              <a:gd name="T18" fmla="*/ 32 w 83"/>
              <a:gd name="T19" fmla="*/ 72 h 97"/>
              <a:gd name="T20" fmla="*/ 54 w 83"/>
              <a:gd name="T21" fmla="*/ 72 h 97"/>
              <a:gd name="T22" fmla="*/ 38 w 83"/>
              <a:gd name="T23" fmla="*/ 77 h 97"/>
              <a:gd name="T24" fmla="*/ 22 w 83"/>
              <a:gd name="T25" fmla="*/ 86 h 97"/>
              <a:gd name="T26" fmla="*/ 62 w 83"/>
              <a:gd name="T27" fmla="*/ 61 h 97"/>
              <a:gd name="T28" fmla="*/ 51 w 83"/>
              <a:gd name="T29" fmla="*/ 56 h 97"/>
              <a:gd name="T30" fmla="*/ 16 w 83"/>
              <a:gd name="T31" fmla="*/ 84 h 97"/>
              <a:gd name="T32" fmla="*/ 13 w 83"/>
              <a:gd name="T33" fmla="*/ 81 h 97"/>
              <a:gd name="T34" fmla="*/ 39 w 83"/>
              <a:gd name="T35" fmla="*/ 58 h 97"/>
              <a:gd name="T36" fmla="*/ 27 w 83"/>
              <a:gd name="T37" fmla="*/ 63 h 97"/>
              <a:gd name="T38" fmla="*/ 10 w 83"/>
              <a:gd name="T39" fmla="*/ 82 h 97"/>
              <a:gd name="T40" fmla="*/ 22 w 83"/>
              <a:gd name="T41" fmla="*/ 62 h 97"/>
              <a:gd name="T42" fmla="*/ 17 w 83"/>
              <a:gd name="T43" fmla="*/ 57 h 97"/>
              <a:gd name="T44" fmla="*/ 13 w 83"/>
              <a:gd name="T45" fmla="*/ 65 h 97"/>
              <a:gd name="T46" fmla="*/ 7 w 83"/>
              <a:gd name="T47" fmla="*/ 61 h 97"/>
              <a:gd name="T48" fmla="*/ 7 w 83"/>
              <a:gd name="T49" fmla="*/ 61 h 97"/>
              <a:gd name="T50" fmla="*/ 26 w 83"/>
              <a:gd name="T51" fmla="*/ 59 h 97"/>
              <a:gd name="T52" fmla="*/ 26 w 83"/>
              <a:gd name="T53" fmla="*/ 58 h 97"/>
              <a:gd name="T54" fmla="*/ 26 w 83"/>
              <a:gd name="T55" fmla="*/ 58 h 97"/>
              <a:gd name="T56" fmla="*/ 13 w 83"/>
              <a:gd name="T57" fmla="*/ 63 h 97"/>
              <a:gd name="T58" fmla="*/ 8 w 83"/>
              <a:gd name="T59" fmla="*/ 62 h 97"/>
              <a:gd name="T60" fmla="*/ 15 w 83"/>
              <a:gd name="T61" fmla="*/ 63 h 97"/>
              <a:gd name="T62" fmla="*/ 4 w 83"/>
              <a:gd name="T63" fmla="*/ 62 h 97"/>
              <a:gd name="T64" fmla="*/ 7 w 83"/>
              <a:gd name="T65" fmla="*/ 58 h 97"/>
              <a:gd name="T66" fmla="*/ 3 w 83"/>
              <a:gd name="T67" fmla="*/ 60 h 97"/>
              <a:gd name="T68" fmla="*/ 39 w 83"/>
              <a:gd name="T69" fmla="*/ 61 h 97"/>
              <a:gd name="T70" fmla="*/ 29 w 83"/>
              <a:gd name="T71" fmla="*/ 93 h 97"/>
              <a:gd name="T72" fmla="*/ 61 w 83"/>
              <a:gd name="T73" fmla="*/ 67 h 97"/>
              <a:gd name="T74" fmla="*/ 34 w 83"/>
              <a:gd name="T75" fmla="*/ 94 h 97"/>
              <a:gd name="T76" fmla="*/ 40 w 83"/>
              <a:gd name="T77" fmla="*/ 94 h 97"/>
              <a:gd name="T78" fmla="*/ 47 w 83"/>
              <a:gd name="T79" fmla="*/ 93 h 97"/>
              <a:gd name="T80" fmla="*/ 54 w 83"/>
              <a:gd name="T81" fmla="*/ 90 h 97"/>
              <a:gd name="T82" fmla="*/ 70 w 83"/>
              <a:gd name="T83" fmla="*/ 79 h 97"/>
              <a:gd name="T84" fmla="*/ 63 w 83"/>
              <a:gd name="T85" fmla="*/ 88 h 97"/>
              <a:gd name="T86" fmla="*/ 66 w 83"/>
              <a:gd name="T87" fmla="*/ 81 h 97"/>
              <a:gd name="T88" fmla="*/ 77 w 83"/>
              <a:gd name="T89" fmla="*/ 66 h 97"/>
              <a:gd name="T90" fmla="*/ 77 w 83"/>
              <a:gd name="T91" fmla="*/ 64 h 97"/>
              <a:gd name="T92" fmla="*/ 44 w 83"/>
              <a:gd name="T93" fmla="*/ 90 h 97"/>
              <a:gd name="T94" fmla="*/ 44 w 83"/>
              <a:gd name="T95" fmla="*/ 85 h 97"/>
              <a:gd name="T96" fmla="*/ 71 w 83"/>
              <a:gd name="T97" fmla="*/ 60 h 97"/>
              <a:gd name="T98" fmla="*/ 33 w 83"/>
              <a:gd name="T99" fmla="*/ 27 h 97"/>
              <a:gd name="T100" fmla="*/ 48 w 83"/>
              <a:gd name="T101" fmla="*/ 26 h 97"/>
              <a:gd name="T102" fmla="*/ 59 w 83"/>
              <a:gd name="T103" fmla="*/ 56 h 97"/>
              <a:gd name="T104" fmla="*/ 33 w 83"/>
              <a:gd name="T105" fmla="*/ 2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3" h="97">
                <a:moveTo>
                  <a:pt x="0" y="58"/>
                </a:moveTo>
                <a:cubicBezTo>
                  <a:pt x="0" y="59"/>
                  <a:pt x="0" y="59"/>
                  <a:pt x="0" y="60"/>
                </a:cubicBezTo>
                <a:cubicBezTo>
                  <a:pt x="0" y="70"/>
                  <a:pt x="3" y="80"/>
                  <a:pt x="10" y="87"/>
                </a:cubicBezTo>
                <a:cubicBezTo>
                  <a:pt x="18" y="95"/>
                  <a:pt x="31" y="97"/>
                  <a:pt x="42" y="97"/>
                </a:cubicBezTo>
                <a:cubicBezTo>
                  <a:pt x="52" y="97"/>
                  <a:pt x="63" y="93"/>
                  <a:pt x="70" y="86"/>
                </a:cubicBezTo>
                <a:cubicBezTo>
                  <a:pt x="77" y="80"/>
                  <a:pt x="80" y="72"/>
                  <a:pt x="81" y="63"/>
                </a:cubicBezTo>
                <a:cubicBezTo>
                  <a:pt x="83" y="44"/>
                  <a:pt x="71" y="24"/>
                  <a:pt x="51" y="24"/>
                </a:cubicBezTo>
                <a:cubicBezTo>
                  <a:pt x="51" y="17"/>
                  <a:pt x="52" y="10"/>
                  <a:pt x="50" y="2"/>
                </a:cubicBezTo>
                <a:cubicBezTo>
                  <a:pt x="50" y="2"/>
                  <a:pt x="50" y="1"/>
                  <a:pt x="49" y="1"/>
                </a:cubicBezTo>
                <a:cubicBezTo>
                  <a:pt x="49" y="1"/>
                  <a:pt x="49" y="1"/>
                  <a:pt x="48" y="1"/>
                </a:cubicBezTo>
                <a:cubicBezTo>
                  <a:pt x="44" y="1"/>
                  <a:pt x="39" y="2"/>
                  <a:pt x="35" y="1"/>
                </a:cubicBezTo>
                <a:cubicBezTo>
                  <a:pt x="34" y="0"/>
                  <a:pt x="34" y="1"/>
                  <a:pt x="33" y="1"/>
                </a:cubicBezTo>
                <a:cubicBezTo>
                  <a:pt x="33" y="2"/>
                  <a:pt x="33" y="2"/>
                  <a:pt x="33" y="3"/>
                </a:cubicBezTo>
                <a:cubicBezTo>
                  <a:pt x="32" y="10"/>
                  <a:pt x="34" y="17"/>
                  <a:pt x="33" y="24"/>
                </a:cubicBezTo>
                <a:cubicBezTo>
                  <a:pt x="16" y="23"/>
                  <a:pt x="1" y="41"/>
                  <a:pt x="0" y="57"/>
                </a:cubicBezTo>
                <a:cubicBezTo>
                  <a:pt x="0" y="57"/>
                  <a:pt x="0" y="58"/>
                  <a:pt x="0" y="58"/>
                </a:cubicBezTo>
                <a:close/>
                <a:moveTo>
                  <a:pt x="28" y="92"/>
                </a:moveTo>
                <a:cubicBezTo>
                  <a:pt x="28" y="93"/>
                  <a:pt x="28" y="93"/>
                  <a:pt x="28" y="93"/>
                </a:cubicBezTo>
                <a:cubicBezTo>
                  <a:pt x="26" y="92"/>
                  <a:pt x="24" y="92"/>
                  <a:pt x="23" y="91"/>
                </a:cubicBezTo>
                <a:cubicBezTo>
                  <a:pt x="30" y="85"/>
                  <a:pt x="38" y="80"/>
                  <a:pt x="46" y="74"/>
                </a:cubicBezTo>
                <a:cubicBezTo>
                  <a:pt x="49" y="72"/>
                  <a:pt x="51" y="70"/>
                  <a:pt x="54" y="68"/>
                </a:cubicBezTo>
                <a:cubicBezTo>
                  <a:pt x="56" y="66"/>
                  <a:pt x="58" y="65"/>
                  <a:pt x="60" y="63"/>
                </a:cubicBezTo>
                <a:cubicBezTo>
                  <a:pt x="62" y="61"/>
                  <a:pt x="64" y="60"/>
                  <a:pt x="62" y="63"/>
                </a:cubicBezTo>
                <a:cubicBezTo>
                  <a:pt x="57" y="69"/>
                  <a:pt x="50" y="73"/>
                  <a:pt x="45" y="78"/>
                </a:cubicBezTo>
                <a:cubicBezTo>
                  <a:pt x="41" y="80"/>
                  <a:pt x="38" y="84"/>
                  <a:pt x="35" y="87"/>
                </a:cubicBezTo>
                <a:cubicBezTo>
                  <a:pt x="34" y="88"/>
                  <a:pt x="32" y="89"/>
                  <a:pt x="31" y="91"/>
                </a:cubicBezTo>
                <a:cubicBezTo>
                  <a:pt x="30" y="91"/>
                  <a:pt x="29" y="92"/>
                  <a:pt x="28" y="92"/>
                </a:cubicBezTo>
                <a:close/>
                <a:moveTo>
                  <a:pt x="16" y="88"/>
                </a:moveTo>
                <a:cubicBezTo>
                  <a:pt x="16" y="88"/>
                  <a:pt x="16" y="88"/>
                  <a:pt x="16" y="88"/>
                </a:cubicBezTo>
                <a:cubicBezTo>
                  <a:pt x="22" y="83"/>
                  <a:pt x="28" y="77"/>
                  <a:pt x="34" y="72"/>
                </a:cubicBezTo>
                <a:cubicBezTo>
                  <a:pt x="37" y="69"/>
                  <a:pt x="41" y="66"/>
                  <a:pt x="45" y="63"/>
                </a:cubicBezTo>
                <a:cubicBezTo>
                  <a:pt x="47" y="61"/>
                  <a:pt x="51" y="59"/>
                  <a:pt x="53" y="57"/>
                </a:cubicBezTo>
                <a:cubicBezTo>
                  <a:pt x="46" y="63"/>
                  <a:pt x="40" y="69"/>
                  <a:pt x="33" y="75"/>
                </a:cubicBezTo>
                <a:cubicBezTo>
                  <a:pt x="28" y="79"/>
                  <a:pt x="22" y="83"/>
                  <a:pt x="18" y="89"/>
                </a:cubicBezTo>
                <a:cubicBezTo>
                  <a:pt x="18" y="89"/>
                  <a:pt x="18" y="89"/>
                  <a:pt x="19" y="89"/>
                </a:cubicBezTo>
                <a:cubicBezTo>
                  <a:pt x="25" y="85"/>
                  <a:pt x="31" y="80"/>
                  <a:pt x="37" y="76"/>
                </a:cubicBezTo>
                <a:cubicBezTo>
                  <a:pt x="44" y="71"/>
                  <a:pt x="50" y="64"/>
                  <a:pt x="57" y="60"/>
                </a:cubicBezTo>
                <a:cubicBezTo>
                  <a:pt x="54" y="62"/>
                  <a:pt x="52" y="65"/>
                  <a:pt x="49" y="67"/>
                </a:cubicBezTo>
                <a:cubicBezTo>
                  <a:pt x="45" y="70"/>
                  <a:pt x="41" y="73"/>
                  <a:pt x="38" y="77"/>
                </a:cubicBezTo>
                <a:cubicBezTo>
                  <a:pt x="34" y="79"/>
                  <a:pt x="32" y="83"/>
                  <a:pt x="28" y="86"/>
                </a:cubicBezTo>
                <a:cubicBezTo>
                  <a:pt x="26" y="88"/>
                  <a:pt x="23" y="89"/>
                  <a:pt x="22" y="91"/>
                </a:cubicBezTo>
                <a:cubicBezTo>
                  <a:pt x="20" y="90"/>
                  <a:pt x="18" y="89"/>
                  <a:pt x="16" y="88"/>
                </a:cubicBezTo>
                <a:close/>
                <a:moveTo>
                  <a:pt x="16" y="88"/>
                </a:moveTo>
                <a:cubicBezTo>
                  <a:pt x="16" y="88"/>
                  <a:pt x="16" y="88"/>
                  <a:pt x="16" y="88"/>
                </a:cubicBezTo>
                <a:cubicBezTo>
                  <a:pt x="15" y="87"/>
                  <a:pt x="14" y="87"/>
                  <a:pt x="14" y="86"/>
                </a:cubicBezTo>
                <a:cubicBezTo>
                  <a:pt x="20" y="81"/>
                  <a:pt x="26" y="76"/>
                  <a:pt x="32" y="71"/>
                </a:cubicBezTo>
                <a:cubicBezTo>
                  <a:pt x="35" y="68"/>
                  <a:pt x="39" y="65"/>
                  <a:pt x="42" y="62"/>
                </a:cubicBezTo>
                <a:cubicBezTo>
                  <a:pt x="44" y="61"/>
                  <a:pt x="46" y="60"/>
                  <a:pt x="48" y="58"/>
                </a:cubicBezTo>
                <a:cubicBezTo>
                  <a:pt x="52" y="55"/>
                  <a:pt x="48" y="59"/>
                  <a:pt x="47" y="60"/>
                </a:cubicBezTo>
                <a:cubicBezTo>
                  <a:pt x="41" y="64"/>
                  <a:pt x="36" y="68"/>
                  <a:pt x="32" y="72"/>
                </a:cubicBezTo>
                <a:cubicBezTo>
                  <a:pt x="26" y="78"/>
                  <a:pt x="20" y="82"/>
                  <a:pt x="16" y="88"/>
                </a:cubicBezTo>
                <a:close/>
                <a:moveTo>
                  <a:pt x="47" y="76"/>
                </a:moveTo>
                <a:cubicBezTo>
                  <a:pt x="53" y="72"/>
                  <a:pt x="59" y="67"/>
                  <a:pt x="64" y="61"/>
                </a:cubicBezTo>
                <a:cubicBezTo>
                  <a:pt x="64" y="62"/>
                  <a:pt x="65" y="62"/>
                  <a:pt x="66" y="62"/>
                </a:cubicBezTo>
                <a:cubicBezTo>
                  <a:pt x="62" y="65"/>
                  <a:pt x="58" y="69"/>
                  <a:pt x="54" y="72"/>
                </a:cubicBezTo>
                <a:cubicBezTo>
                  <a:pt x="48" y="76"/>
                  <a:pt x="43" y="81"/>
                  <a:pt x="38" y="85"/>
                </a:cubicBezTo>
                <a:cubicBezTo>
                  <a:pt x="41" y="82"/>
                  <a:pt x="44" y="79"/>
                  <a:pt x="47" y="76"/>
                </a:cubicBezTo>
                <a:close/>
                <a:moveTo>
                  <a:pt x="45" y="74"/>
                </a:moveTo>
                <a:cubicBezTo>
                  <a:pt x="41" y="77"/>
                  <a:pt x="37" y="80"/>
                  <a:pt x="32" y="83"/>
                </a:cubicBezTo>
                <a:cubicBezTo>
                  <a:pt x="34" y="81"/>
                  <a:pt x="36" y="79"/>
                  <a:pt x="38" y="77"/>
                </a:cubicBezTo>
                <a:cubicBezTo>
                  <a:pt x="44" y="71"/>
                  <a:pt x="52" y="65"/>
                  <a:pt x="59" y="60"/>
                </a:cubicBezTo>
                <a:cubicBezTo>
                  <a:pt x="59" y="59"/>
                  <a:pt x="59" y="59"/>
                  <a:pt x="59" y="59"/>
                </a:cubicBezTo>
                <a:cubicBezTo>
                  <a:pt x="52" y="62"/>
                  <a:pt x="47" y="67"/>
                  <a:pt x="42" y="71"/>
                </a:cubicBezTo>
                <a:cubicBezTo>
                  <a:pt x="35" y="76"/>
                  <a:pt x="28" y="82"/>
                  <a:pt x="21" y="87"/>
                </a:cubicBezTo>
                <a:cubicBezTo>
                  <a:pt x="18" y="89"/>
                  <a:pt x="21" y="86"/>
                  <a:pt x="22" y="86"/>
                </a:cubicBezTo>
                <a:cubicBezTo>
                  <a:pt x="23" y="84"/>
                  <a:pt x="25" y="83"/>
                  <a:pt x="26" y="81"/>
                </a:cubicBezTo>
                <a:cubicBezTo>
                  <a:pt x="29" y="79"/>
                  <a:pt x="32" y="77"/>
                  <a:pt x="35" y="74"/>
                </a:cubicBezTo>
                <a:cubicBezTo>
                  <a:pt x="41" y="68"/>
                  <a:pt x="48" y="63"/>
                  <a:pt x="55" y="57"/>
                </a:cubicBezTo>
                <a:cubicBezTo>
                  <a:pt x="55" y="57"/>
                  <a:pt x="55" y="57"/>
                  <a:pt x="55" y="57"/>
                </a:cubicBezTo>
                <a:cubicBezTo>
                  <a:pt x="57" y="58"/>
                  <a:pt x="60" y="60"/>
                  <a:pt x="62" y="61"/>
                </a:cubicBezTo>
                <a:cubicBezTo>
                  <a:pt x="56" y="65"/>
                  <a:pt x="51" y="70"/>
                  <a:pt x="45" y="74"/>
                </a:cubicBezTo>
                <a:close/>
                <a:moveTo>
                  <a:pt x="39" y="66"/>
                </a:moveTo>
                <a:cubicBezTo>
                  <a:pt x="41" y="65"/>
                  <a:pt x="42" y="64"/>
                  <a:pt x="43" y="63"/>
                </a:cubicBezTo>
                <a:cubicBezTo>
                  <a:pt x="46" y="61"/>
                  <a:pt x="49" y="59"/>
                  <a:pt x="51" y="56"/>
                </a:cubicBezTo>
                <a:cubicBezTo>
                  <a:pt x="51" y="56"/>
                  <a:pt x="51" y="56"/>
                  <a:pt x="51" y="56"/>
                </a:cubicBezTo>
                <a:cubicBezTo>
                  <a:pt x="52" y="56"/>
                  <a:pt x="52" y="56"/>
                  <a:pt x="52" y="56"/>
                </a:cubicBezTo>
                <a:cubicBezTo>
                  <a:pt x="53" y="56"/>
                  <a:pt x="53" y="56"/>
                  <a:pt x="54" y="56"/>
                </a:cubicBezTo>
                <a:cubicBezTo>
                  <a:pt x="49" y="59"/>
                  <a:pt x="44" y="63"/>
                  <a:pt x="39" y="66"/>
                </a:cubicBezTo>
                <a:close/>
                <a:moveTo>
                  <a:pt x="17" y="83"/>
                </a:moveTo>
                <a:cubicBezTo>
                  <a:pt x="17" y="83"/>
                  <a:pt x="16" y="84"/>
                  <a:pt x="16" y="84"/>
                </a:cubicBezTo>
                <a:cubicBezTo>
                  <a:pt x="16" y="83"/>
                  <a:pt x="17" y="82"/>
                  <a:pt x="18" y="82"/>
                </a:cubicBezTo>
                <a:cubicBezTo>
                  <a:pt x="21" y="79"/>
                  <a:pt x="23" y="76"/>
                  <a:pt x="26" y="73"/>
                </a:cubicBezTo>
                <a:cubicBezTo>
                  <a:pt x="32" y="67"/>
                  <a:pt x="38" y="62"/>
                  <a:pt x="44" y="57"/>
                </a:cubicBezTo>
                <a:cubicBezTo>
                  <a:pt x="45" y="57"/>
                  <a:pt x="44" y="57"/>
                  <a:pt x="44" y="57"/>
                </a:cubicBezTo>
                <a:cubicBezTo>
                  <a:pt x="31" y="61"/>
                  <a:pt x="23" y="73"/>
                  <a:pt x="13" y="81"/>
                </a:cubicBezTo>
                <a:cubicBezTo>
                  <a:pt x="12" y="81"/>
                  <a:pt x="10" y="82"/>
                  <a:pt x="10" y="82"/>
                </a:cubicBezTo>
                <a:cubicBezTo>
                  <a:pt x="11" y="80"/>
                  <a:pt x="13" y="79"/>
                  <a:pt x="14" y="77"/>
                </a:cubicBezTo>
                <a:cubicBezTo>
                  <a:pt x="17" y="74"/>
                  <a:pt x="19" y="72"/>
                  <a:pt x="22" y="70"/>
                </a:cubicBezTo>
                <a:cubicBezTo>
                  <a:pt x="26" y="67"/>
                  <a:pt x="31" y="63"/>
                  <a:pt x="34" y="59"/>
                </a:cubicBezTo>
                <a:cubicBezTo>
                  <a:pt x="36" y="59"/>
                  <a:pt x="37" y="58"/>
                  <a:pt x="39" y="58"/>
                </a:cubicBezTo>
                <a:cubicBezTo>
                  <a:pt x="43" y="57"/>
                  <a:pt x="47" y="56"/>
                  <a:pt x="50" y="56"/>
                </a:cubicBezTo>
                <a:cubicBezTo>
                  <a:pt x="38" y="64"/>
                  <a:pt x="28" y="73"/>
                  <a:pt x="17" y="83"/>
                </a:cubicBezTo>
                <a:close/>
                <a:moveTo>
                  <a:pt x="7" y="79"/>
                </a:moveTo>
                <a:cubicBezTo>
                  <a:pt x="12" y="76"/>
                  <a:pt x="16" y="73"/>
                  <a:pt x="20" y="69"/>
                </a:cubicBezTo>
                <a:cubicBezTo>
                  <a:pt x="23" y="67"/>
                  <a:pt x="25" y="65"/>
                  <a:pt x="27" y="63"/>
                </a:cubicBezTo>
                <a:cubicBezTo>
                  <a:pt x="29" y="62"/>
                  <a:pt x="30" y="61"/>
                  <a:pt x="32" y="60"/>
                </a:cubicBezTo>
                <a:cubicBezTo>
                  <a:pt x="32" y="60"/>
                  <a:pt x="32" y="60"/>
                  <a:pt x="32" y="60"/>
                </a:cubicBezTo>
                <a:cubicBezTo>
                  <a:pt x="32" y="60"/>
                  <a:pt x="33" y="60"/>
                  <a:pt x="33" y="60"/>
                </a:cubicBezTo>
                <a:cubicBezTo>
                  <a:pt x="33" y="60"/>
                  <a:pt x="33" y="60"/>
                  <a:pt x="33" y="60"/>
                </a:cubicBezTo>
                <a:cubicBezTo>
                  <a:pt x="26" y="68"/>
                  <a:pt x="15" y="73"/>
                  <a:pt x="10" y="82"/>
                </a:cubicBezTo>
                <a:cubicBezTo>
                  <a:pt x="9" y="81"/>
                  <a:pt x="8" y="80"/>
                  <a:pt x="7" y="79"/>
                </a:cubicBezTo>
                <a:close/>
                <a:moveTo>
                  <a:pt x="6" y="76"/>
                </a:moveTo>
                <a:cubicBezTo>
                  <a:pt x="9" y="74"/>
                  <a:pt x="12" y="71"/>
                  <a:pt x="15" y="68"/>
                </a:cubicBezTo>
                <a:cubicBezTo>
                  <a:pt x="16" y="67"/>
                  <a:pt x="18" y="65"/>
                  <a:pt x="20" y="64"/>
                </a:cubicBezTo>
                <a:cubicBezTo>
                  <a:pt x="21" y="62"/>
                  <a:pt x="27" y="56"/>
                  <a:pt x="22" y="62"/>
                </a:cubicBezTo>
                <a:cubicBezTo>
                  <a:pt x="20" y="65"/>
                  <a:pt x="17" y="69"/>
                  <a:pt x="14" y="71"/>
                </a:cubicBezTo>
                <a:cubicBezTo>
                  <a:pt x="12" y="74"/>
                  <a:pt x="9" y="75"/>
                  <a:pt x="7" y="78"/>
                </a:cubicBezTo>
                <a:cubicBezTo>
                  <a:pt x="7" y="77"/>
                  <a:pt x="6" y="77"/>
                  <a:pt x="6" y="76"/>
                </a:cubicBezTo>
                <a:close/>
                <a:moveTo>
                  <a:pt x="4" y="68"/>
                </a:moveTo>
                <a:cubicBezTo>
                  <a:pt x="8" y="65"/>
                  <a:pt x="12" y="60"/>
                  <a:pt x="17" y="57"/>
                </a:cubicBezTo>
                <a:cubicBezTo>
                  <a:pt x="16" y="58"/>
                  <a:pt x="14" y="61"/>
                  <a:pt x="13" y="61"/>
                </a:cubicBezTo>
                <a:cubicBezTo>
                  <a:pt x="12" y="62"/>
                  <a:pt x="11" y="64"/>
                  <a:pt x="10" y="65"/>
                </a:cubicBezTo>
                <a:cubicBezTo>
                  <a:pt x="8" y="67"/>
                  <a:pt x="6" y="69"/>
                  <a:pt x="5" y="72"/>
                </a:cubicBezTo>
                <a:cubicBezTo>
                  <a:pt x="4" y="72"/>
                  <a:pt x="5" y="72"/>
                  <a:pt x="5" y="72"/>
                </a:cubicBezTo>
                <a:cubicBezTo>
                  <a:pt x="8" y="70"/>
                  <a:pt x="11" y="68"/>
                  <a:pt x="13" y="65"/>
                </a:cubicBezTo>
                <a:cubicBezTo>
                  <a:pt x="15" y="64"/>
                  <a:pt x="16" y="63"/>
                  <a:pt x="17" y="61"/>
                </a:cubicBezTo>
                <a:cubicBezTo>
                  <a:pt x="18" y="61"/>
                  <a:pt x="22" y="56"/>
                  <a:pt x="20" y="59"/>
                </a:cubicBezTo>
                <a:cubicBezTo>
                  <a:pt x="16" y="65"/>
                  <a:pt x="10" y="69"/>
                  <a:pt x="6" y="75"/>
                </a:cubicBezTo>
                <a:cubicBezTo>
                  <a:pt x="5" y="73"/>
                  <a:pt x="4" y="71"/>
                  <a:pt x="4" y="68"/>
                </a:cubicBezTo>
                <a:close/>
                <a:moveTo>
                  <a:pt x="7" y="61"/>
                </a:moveTo>
                <a:cubicBezTo>
                  <a:pt x="8" y="59"/>
                  <a:pt x="9" y="58"/>
                  <a:pt x="11" y="57"/>
                </a:cubicBezTo>
                <a:cubicBezTo>
                  <a:pt x="14" y="55"/>
                  <a:pt x="11" y="58"/>
                  <a:pt x="10" y="58"/>
                </a:cubicBezTo>
                <a:cubicBezTo>
                  <a:pt x="8" y="61"/>
                  <a:pt x="5" y="63"/>
                  <a:pt x="3" y="66"/>
                </a:cubicBezTo>
                <a:cubicBezTo>
                  <a:pt x="3" y="66"/>
                  <a:pt x="3" y="65"/>
                  <a:pt x="3" y="64"/>
                </a:cubicBezTo>
                <a:cubicBezTo>
                  <a:pt x="4" y="63"/>
                  <a:pt x="5" y="62"/>
                  <a:pt x="7" y="61"/>
                </a:cubicBezTo>
                <a:close/>
                <a:moveTo>
                  <a:pt x="11" y="76"/>
                </a:moveTo>
                <a:cubicBezTo>
                  <a:pt x="10" y="77"/>
                  <a:pt x="9" y="77"/>
                  <a:pt x="8" y="78"/>
                </a:cubicBezTo>
                <a:cubicBezTo>
                  <a:pt x="9" y="77"/>
                  <a:pt x="10" y="76"/>
                  <a:pt x="11" y="75"/>
                </a:cubicBezTo>
                <a:cubicBezTo>
                  <a:pt x="12" y="74"/>
                  <a:pt x="14" y="73"/>
                  <a:pt x="16" y="71"/>
                </a:cubicBezTo>
                <a:cubicBezTo>
                  <a:pt x="20" y="67"/>
                  <a:pt x="23" y="63"/>
                  <a:pt x="26" y="59"/>
                </a:cubicBezTo>
                <a:cubicBezTo>
                  <a:pt x="26" y="58"/>
                  <a:pt x="26" y="58"/>
                  <a:pt x="26" y="58"/>
                </a:cubicBezTo>
                <a:cubicBezTo>
                  <a:pt x="27" y="59"/>
                  <a:pt x="29" y="59"/>
                  <a:pt x="30" y="59"/>
                </a:cubicBezTo>
                <a:cubicBezTo>
                  <a:pt x="30" y="59"/>
                  <a:pt x="31" y="60"/>
                  <a:pt x="31" y="60"/>
                </a:cubicBezTo>
                <a:cubicBezTo>
                  <a:pt x="24" y="65"/>
                  <a:pt x="18" y="71"/>
                  <a:pt x="11" y="76"/>
                </a:cubicBezTo>
                <a:close/>
                <a:moveTo>
                  <a:pt x="26" y="58"/>
                </a:moveTo>
                <a:cubicBezTo>
                  <a:pt x="18" y="63"/>
                  <a:pt x="13" y="70"/>
                  <a:pt x="6" y="76"/>
                </a:cubicBezTo>
                <a:cubicBezTo>
                  <a:pt x="8" y="73"/>
                  <a:pt x="12" y="69"/>
                  <a:pt x="15" y="66"/>
                </a:cubicBezTo>
                <a:cubicBezTo>
                  <a:pt x="18" y="64"/>
                  <a:pt x="20" y="61"/>
                  <a:pt x="22" y="57"/>
                </a:cubicBezTo>
                <a:cubicBezTo>
                  <a:pt x="22" y="57"/>
                  <a:pt x="22" y="57"/>
                  <a:pt x="22" y="57"/>
                </a:cubicBezTo>
                <a:cubicBezTo>
                  <a:pt x="23" y="57"/>
                  <a:pt x="25" y="58"/>
                  <a:pt x="26" y="58"/>
                </a:cubicBezTo>
                <a:cubicBezTo>
                  <a:pt x="26" y="58"/>
                  <a:pt x="26" y="58"/>
                  <a:pt x="26" y="58"/>
                </a:cubicBezTo>
                <a:close/>
                <a:moveTo>
                  <a:pt x="15" y="63"/>
                </a:moveTo>
                <a:cubicBezTo>
                  <a:pt x="13" y="64"/>
                  <a:pt x="12" y="66"/>
                  <a:pt x="10" y="67"/>
                </a:cubicBezTo>
                <a:cubicBezTo>
                  <a:pt x="9" y="68"/>
                  <a:pt x="7" y="70"/>
                  <a:pt x="6" y="71"/>
                </a:cubicBezTo>
                <a:cubicBezTo>
                  <a:pt x="8" y="68"/>
                  <a:pt x="10" y="65"/>
                  <a:pt x="13" y="63"/>
                </a:cubicBezTo>
                <a:cubicBezTo>
                  <a:pt x="15" y="61"/>
                  <a:pt x="17" y="59"/>
                  <a:pt x="18" y="57"/>
                </a:cubicBezTo>
                <a:cubicBezTo>
                  <a:pt x="18" y="56"/>
                  <a:pt x="18" y="56"/>
                  <a:pt x="17" y="56"/>
                </a:cubicBezTo>
                <a:cubicBezTo>
                  <a:pt x="13" y="58"/>
                  <a:pt x="9" y="62"/>
                  <a:pt x="5" y="66"/>
                </a:cubicBezTo>
                <a:cubicBezTo>
                  <a:pt x="3" y="68"/>
                  <a:pt x="4" y="66"/>
                  <a:pt x="5" y="64"/>
                </a:cubicBezTo>
                <a:cubicBezTo>
                  <a:pt x="6" y="63"/>
                  <a:pt x="7" y="63"/>
                  <a:pt x="8" y="62"/>
                </a:cubicBezTo>
                <a:cubicBezTo>
                  <a:pt x="10" y="60"/>
                  <a:pt x="12" y="58"/>
                  <a:pt x="13" y="56"/>
                </a:cubicBezTo>
                <a:cubicBezTo>
                  <a:pt x="14" y="56"/>
                  <a:pt x="14" y="55"/>
                  <a:pt x="14" y="55"/>
                </a:cubicBezTo>
                <a:cubicBezTo>
                  <a:pt x="16" y="56"/>
                  <a:pt x="19" y="56"/>
                  <a:pt x="21" y="57"/>
                </a:cubicBezTo>
                <a:cubicBezTo>
                  <a:pt x="21" y="57"/>
                  <a:pt x="22" y="57"/>
                  <a:pt x="22" y="57"/>
                </a:cubicBezTo>
                <a:cubicBezTo>
                  <a:pt x="19" y="59"/>
                  <a:pt x="17" y="61"/>
                  <a:pt x="15" y="63"/>
                </a:cubicBezTo>
                <a:close/>
                <a:moveTo>
                  <a:pt x="4" y="62"/>
                </a:moveTo>
                <a:cubicBezTo>
                  <a:pt x="5" y="61"/>
                  <a:pt x="6" y="60"/>
                  <a:pt x="6" y="60"/>
                </a:cubicBezTo>
                <a:cubicBezTo>
                  <a:pt x="8" y="58"/>
                  <a:pt x="9" y="57"/>
                  <a:pt x="10" y="55"/>
                </a:cubicBezTo>
                <a:cubicBezTo>
                  <a:pt x="11" y="55"/>
                  <a:pt x="12" y="55"/>
                  <a:pt x="13" y="55"/>
                </a:cubicBezTo>
                <a:cubicBezTo>
                  <a:pt x="9" y="57"/>
                  <a:pt x="7" y="59"/>
                  <a:pt x="4" y="62"/>
                </a:cubicBezTo>
                <a:close/>
                <a:moveTo>
                  <a:pt x="3" y="60"/>
                </a:moveTo>
                <a:cubicBezTo>
                  <a:pt x="4" y="59"/>
                  <a:pt x="6" y="58"/>
                  <a:pt x="7" y="57"/>
                </a:cubicBezTo>
                <a:cubicBezTo>
                  <a:pt x="7" y="56"/>
                  <a:pt x="8" y="56"/>
                  <a:pt x="8" y="56"/>
                </a:cubicBezTo>
                <a:cubicBezTo>
                  <a:pt x="8" y="56"/>
                  <a:pt x="8" y="56"/>
                  <a:pt x="9" y="56"/>
                </a:cubicBezTo>
                <a:cubicBezTo>
                  <a:pt x="8" y="56"/>
                  <a:pt x="7" y="57"/>
                  <a:pt x="7" y="58"/>
                </a:cubicBezTo>
                <a:cubicBezTo>
                  <a:pt x="5" y="60"/>
                  <a:pt x="4" y="61"/>
                  <a:pt x="3" y="63"/>
                </a:cubicBezTo>
                <a:cubicBezTo>
                  <a:pt x="3" y="62"/>
                  <a:pt x="3" y="62"/>
                  <a:pt x="3" y="62"/>
                </a:cubicBezTo>
                <a:cubicBezTo>
                  <a:pt x="3" y="60"/>
                  <a:pt x="3" y="59"/>
                  <a:pt x="3" y="58"/>
                </a:cubicBezTo>
                <a:cubicBezTo>
                  <a:pt x="4" y="57"/>
                  <a:pt x="5" y="56"/>
                  <a:pt x="7" y="56"/>
                </a:cubicBezTo>
                <a:cubicBezTo>
                  <a:pt x="5" y="57"/>
                  <a:pt x="4" y="58"/>
                  <a:pt x="3" y="60"/>
                </a:cubicBezTo>
                <a:cubicBezTo>
                  <a:pt x="2" y="60"/>
                  <a:pt x="3" y="60"/>
                  <a:pt x="3" y="60"/>
                </a:cubicBezTo>
                <a:close/>
                <a:moveTo>
                  <a:pt x="10" y="83"/>
                </a:moveTo>
                <a:cubicBezTo>
                  <a:pt x="21" y="76"/>
                  <a:pt x="28" y="66"/>
                  <a:pt x="39" y="59"/>
                </a:cubicBezTo>
                <a:cubicBezTo>
                  <a:pt x="40" y="59"/>
                  <a:pt x="44" y="57"/>
                  <a:pt x="43" y="58"/>
                </a:cubicBezTo>
                <a:cubicBezTo>
                  <a:pt x="41" y="59"/>
                  <a:pt x="40" y="60"/>
                  <a:pt x="39" y="61"/>
                </a:cubicBezTo>
                <a:cubicBezTo>
                  <a:pt x="36" y="64"/>
                  <a:pt x="33" y="66"/>
                  <a:pt x="30" y="69"/>
                </a:cubicBezTo>
                <a:cubicBezTo>
                  <a:pt x="24" y="74"/>
                  <a:pt x="18" y="80"/>
                  <a:pt x="13" y="86"/>
                </a:cubicBezTo>
                <a:cubicBezTo>
                  <a:pt x="13" y="86"/>
                  <a:pt x="13" y="86"/>
                  <a:pt x="13" y="86"/>
                </a:cubicBezTo>
                <a:cubicBezTo>
                  <a:pt x="12" y="85"/>
                  <a:pt x="11" y="84"/>
                  <a:pt x="10" y="83"/>
                </a:cubicBezTo>
                <a:close/>
                <a:moveTo>
                  <a:pt x="29" y="93"/>
                </a:moveTo>
                <a:cubicBezTo>
                  <a:pt x="29" y="93"/>
                  <a:pt x="29" y="92"/>
                  <a:pt x="30" y="92"/>
                </a:cubicBezTo>
                <a:cubicBezTo>
                  <a:pt x="30" y="92"/>
                  <a:pt x="31" y="92"/>
                  <a:pt x="31" y="91"/>
                </a:cubicBezTo>
                <a:cubicBezTo>
                  <a:pt x="32" y="91"/>
                  <a:pt x="33" y="90"/>
                  <a:pt x="34" y="89"/>
                </a:cubicBezTo>
                <a:cubicBezTo>
                  <a:pt x="40" y="85"/>
                  <a:pt x="46" y="79"/>
                  <a:pt x="52" y="74"/>
                </a:cubicBezTo>
                <a:cubicBezTo>
                  <a:pt x="55" y="72"/>
                  <a:pt x="58" y="69"/>
                  <a:pt x="61" y="67"/>
                </a:cubicBezTo>
                <a:cubicBezTo>
                  <a:pt x="62" y="65"/>
                  <a:pt x="64" y="64"/>
                  <a:pt x="65" y="63"/>
                </a:cubicBezTo>
                <a:cubicBezTo>
                  <a:pt x="66" y="62"/>
                  <a:pt x="67" y="62"/>
                  <a:pt x="68" y="61"/>
                </a:cubicBezTo>
                <a:cubicBezTo>
                  <a:pt x="68" y="61"/>
                  <a:pt x="69" y="61"/>
                  <a:pt x="69" y="61"/>
                </a:cubicBezTo>
                <a:cubicBezTo>
                  <a:pt x="59" y="73"/>
                  <a:pt x="45" y="81"/>
                  <a:pt x="34" y="93"/>
                </a:cubicBezTo>
                <a:cubicBezTo>
                  <a:pt x="33" y="93"/>
                  <a:pt x="34" y="94"/>
                  <a:pt x="34" y="94"/>
                </a:cubicBezTo>
                <a:cubicBezTo>
                  <a:pt x="46" y="85"/>
                  <a:pt x="58" y="75"/>
                  <a:pt x="70" y="65"/>
                </a:cubicBezTo>
                <a:cubicBezTo>
                  <a:pt x="69" y="66"/>
                  <a:pt x="68" y="67"/>
                  <a:pt x="67" y="68"/>
                </a:cubicBezTo>
                <a:cubicBezTo>
                  <a:pt x="64" y="71"/>
                  <a:pt x="60" y="74"/>
                  <a:pt x="57" y="77"/>
                </a:cubicBezTo>
                <a:cubicBezTo>
                  <a:pt x="51" y="83"/>
                  <a:pt x="45" y="88"/>
                  <a:pt x="39" y="94"/>
                </a:cubicBezTo>
                <a:cubicBezTo>
                  <a:pt x="39" y="94"/>
                  <a:pt x="39" y="94"/>
                  <a:pt x="40" y="94"/>
                </a:cubicBezTo>
                <a:cubicBezTo>
                  <a:pt x="51" y="86"/>
                  <a:pt x="62" y="76"/>
                  <a:pt x="73" y="67"/>
                </a:cubicBezTo>
                <a:cubicBezTo>
                  <a:pt x="72" y="67"/>
                  <a:pt x="72" y="67"/>
                  <a:pt x="72" y="67"/>
                </a:cubicBezTo>
                <a:cubicBezTo>
                  <a:pt x="69" y="70"/>
                  <a:pt x="66" y="73"/>
                  <a:pt x="63" y="76"/>
                </a:cubicBezTo>
                <a:cubicBezTo>
                  <a:pt x="58" y="82"/>
                  <a:pt x="52" y="87"/>
                  <a:pt x="46" y="93"/>
                </a:cubicBezTo>
                <a:cubicBezTo>
                  <a:pt x="46" y="93"/>
                  <a:pt x="46" y="93"/>
                  <a:pt x="47" y="93"/>
                </a:cubicBezTo>
                <a:cubicBezTo>
                  <a:pt x="57" y="87"/>
                  <a:pt x="64" y="77"/>
                  <a:pt x="74" y="70"/>
                </a:cubicBezTo>
                <a:cubicBezTo>
                  <a:pt x="75" y="70"/>
                  <a:pt x="75" y="69"/>
                  <a:pt x="76" y="68"/>
                </a:cubicBezTo>
                <a:cubicBezTo>
                  <a:pt x="75" y="69"/>
                  <a:pt x="74" y="70"/>
                  <a:pt x="73" y="71"/>
                </a:cubicBezTo>
                <a:cubicBezTo>
                  <a:pt x="72" y="73"/>
                  <a:pt x="69" y="75"/>
                  <a:pt x="67" y="76"/>
                </a:cubicBezTo>
                <a:cubicBezTo>
                  <a:pt x="63" y="80"/>
                  <a:pt x="58" y="85"/>
                  <a:pt x="54" y="90"/>
                </a:cubicBezTo>
                <a:cubicBezTo>
                  <a:pt x="53" y="90"/>
                  <a:pt x="54" y="91"/>
                  <a:pt x="54" y="91"/>
                </a:cubicBezTo>
                <a:cubicBezTo>
                  <a:pt x="61" y="87"/>
                  <a:pt x="66" y="82"/>
                  <a:pt x="72" y="77"/>
                </a:cubicBezTo>
                <a:cubicBezTo>
                  <a:pt x="73" y="76"/>
                  <a:pt x="74" y="75"/>
                  <a:pt x="75" y="74"/>
                </a:cubicBezTo>
                <a:cubicBezTo>
                  <a:pt x="75" y="74"/>
                  <a:pt x="75" y="75"/>
                  <a:pt x="75" y="75"/>
                </a:cubicBezTo>
                <a:cubicBezTo>
                  <a:pt x="73" y="76"/>
                  <a:pt x="72" y="78"/>
                  <a:pt x="70" y="79"/>
                </a:cubicBezTo>
                <a:cubicBezTo>
                  <a:pt x="67" y="82"/>
                  <a:pt x="64" y="86"/>
                  <a:pt x="60" y="89"/>
                </a:cubicBezTo>
                <a:cubicBezTo>
                  <a:pt x="60" y="89"/>
                  <a:pt x="60" y="89"/>
                  <a:pt x="60" y="89"/>
                </a:cubicBezTo>
                <a:cubicBezTo>
                  <a:pt x="55" y="92"/>
                  <a:pt x="48" y="94"/>
                  <a:pt x="42" y="94"/>
                </a:cubicBezTo>
                <a:cubicBezTo>
                  <a:pt x="38" y="94"/>
                  <a:pt x="33" y="94"/>
                  <a:pt x="29" y="93"/>
                </a:cubicBezTo>
                <a:close/>
                <a:moveTo>
                  <a:pt x="63" y="88"/>
                </a:moveTo>
                <a:cubicBezTo>
                  <a:pt x="65" y="85"/>
                  <a:pt x="67" y="83"/>
                  <a:pt x="70" y="80"/>
                </a:cubicBezTo>
                <a:cubicBezTo>
                  <a:pt x="71" y="79"/>
                  <a:pt x="72" y="78"/>
                  <a:pt x="74" y="76"/>
                </a:cubicBezTo>
                <a:cubicBezTo>
                  <a:pt x="71" y="81"/>
                  <a:pt x="67" y="85"/>
                  <a:pt x="63" y="88"/>
                </a:cubicBezTo>
                <a:close/>
                <a:moveTo>
                  <a:pt x="76" y="73"/>
                </a:moveTo>
                <a:cubicBezTo>
                  <a:pt x="72" y="75"/>
                  <a:pt x="69" y="78"/>
                  <a:pt x="66" y="81"/>
                </a:cubicBezTo>
                <a:cubicBezTo>
                  <a:pt x="64" y="83"/>
                  <a:pt x="62" y="85"/>
                  <a:pt x="60" y="87"/>
                </a:cubicBezTo>
                <a:cubicBezTo>
                  <a:pt x="59" y="87"/>
                  <a:pt x="53" y="92"/>
                  <a:pt x="56" y="88"/>
                </a:cubicBezTo>
                <a:cubicBezTo>
                  <a:pt x="60" y="84"/>
                  <a:pt x="65" y="80"/>
                  <a:pt x="69" y="76"/>
                </a:cubicBezTo>
                <a:cubicBezTo>
                  <a:pt x="72" y="73"/>
                  <a:pt x="76" y="71"/>
                  <a:pt x="77" y="67"/>
                </a:cubicBezTo>
                <a:cubicBezTo>
                  <a:pt x="78" y="66"/>
                  <a:pt x="77" y="66"/>
                  <a:pt x="77" y="66"/>
                </a:cubicBezTo>
                <a:cubicBezTo>
                  <a:pt x="72" y="71"/>
                  <a:pt x="67" y="74"/>
                  <a:pt x="63" y="78"/>
                </a:cubicBezTo>
                <a:cubicBezTo>
                  <a:pt x="60" y="81"/>
                  <a:pt x="58" y="83"/>
                  <a:pt x="55" y="85"/>
                </a:cubicBezTo>
                <a:cubicBezTo>
                  <a:pt x="53" y="87"/>
                  <a:pt x="49" y="91"/>
                  <a:pt x="48" y="92"/>
                </a:cubicBezTo>
                <a:cubicBezTo>
                  <a:pt x="58" y="83"/>
                  <a:pt x="67" y="74"/>
                  <a:pt x="76" y="64"/>
                </a:cubicBezTo>
                <a:cubicBezTo>
                  <a:pt x="76" y="64"/>
                  <a:pt x="77" y="64"/>
                  <a:pt x="77" y="64"/>
                </a:cubicBezTo>
                <a:cubicBezTo>
                  <a:pt x="77" y="63"/>
                  <a:pt x="77" y="63"/>
                  <a:pt x="78" y="63"/>
                </a:cubicBezTo>
                <a:cubicBezTo>
                  <a:pt x="78" y="62"/>
                  <a:pt x="78" y="62"/>
                  <a:pt x="77" y="62"/>
                </a:cubicBezTo>
                <a:cubicBezTo>
                  <a:pt x="71" y="67"/>
                  <a:pt x="65" y="73"/>
                  <a:pt x="58" y="78"/>
                </a:cubicBezTo>
                <a:cubicBezTo>
                  <a:pt x="55" y="81"/>
                  <a:pt x="52" y="84"/>
                  <a:pt x="49" y="86"/>
                </a:cubicBezTo>
                <a:cubicBezTo>
                  <a:pt x="47" y="88"/>
                  <a:pt x="45" y="89"/>
                  <a:pt x="44" y="90"/>
                </a:cubicBezTo>
                <a:cubicBezTo>
                  <a:pt x="49" y="86"/>
                  <a:pt x="54" y="81"/>
                  <a:pt x="59" y="76"/>
                </a:cubicBezTo>
                <a:cubicBezTo>
                  <a:pt x="64" y="71"/>
                  <a:pt x="70" y="66"/>
                  <a:pt x="75" y="60"/>
                </a:cubicBezTo>
                <a:cubicBezTo>
                  <a:pt x="76" y="60"/>
                  <a:pt x="75" y="59"/>
                  <a:pt x="75" y="60"/>
                </a:cubicBezTo>
                <a:cubicBezTo>
                  <a:pt x="69" y="65"/>
                  <a:pt x="62" y="71"/>
                  <a:pt x="56" y="76"/>
                </a:cubicBezTo>
                <a:cubicBezTo>
                  <a:pt x="52" y="79"/>
                  <a:pt x="48" y="82"/>
                  <a:pt x="44" y="85"/>
                </a:cubicBezTo>
                <a:cubicBezTo>
                  <a:pt x="42" y="87"/>
                  <a:pt x="40" y="88"/>
                  <a:pt x="38" y="90"/>
                </a:cubicBezTo>
                <a:cubicBezTo>
                  <a:pt x="38" y="90"/>
                  <a:pt x="36" y="91"/>
                  <a:pt x="36" y="92"/>
                </a:cubicBezTo>
                <a:cubicBezTo>
                  <a:pt x="36" y="92"/>
                  <a:pt x="36" y="92"/>
                  <a:pt x="37" y="91"/>
                </a:cubicBezTo>
                <a:cubicBezTo>
                  <a:pt x="42" y="85"/>
                  <a:pt x="49" y="81"/>
                  <a:pt x="55" y="75"/>
                </a:cubicBezTo>
                <a:cubicBezTo>
                  <a:pt x="60" y="70"/>
                  <a:pt x="66" y="66"/>
                  <a:pt x="71" y="60"/>
                </a:cubicBezTo>
                <a:cubicBezTo>
                  <a:pt x="73" y="59"/>
                  <a:pt x="76" y="58"/>
                  <a:pt x="78" y="59"/>
                </a:cubicBezTo>
                <a:cubicBezTo>
                  <a:pt x="78" y="59"/>
                  <a:pt x="78" y="59"/>
                  <a:pt x="78" y="59"/>
                </a:cubicBezTo>
                <a:cubicBezTo>
                  <a:pt x="78" y="60"/>
                  <a:pt x="78" y="61"/>
                  <a:pt x="78" y="62"/>
                </a:cubicBezTo>
                <a:cubicBezTo>
                  <a:pt x="78" y="66"/>
                  <a:pt x="77" y="70"/>
                  <a:pt x="76" y="73"/>
                </a:cubicBezTo>
                <a:close/>
                <a:moveTo>
                  <a:pt x="33" y="27"/>
                </a:moveTo>
                <a:cubicBezTo>
                  <a:pt x="34" y="27"/>
                  <a:pt x="34" y="27"/>
                  <a:pt x="34" y="27"/>
                </a:cubicBezTo>
                <a:cubicBezTo>
                  <a:pt x="35" y="27"/>
                  <a:pt x="35" y="27"/>
                  <a:pt x="35" y="26"/>
                </a:cubicBezTo>
                <a:cubicBezTo>
                  <a:pt x="37" y="19"/>
                  <a:pt x="35" y="11"/>
                  <a:pt x="35" y="4"/>
                </a:cubicBezTo>
                <a:cubicBezTo>
                  <a:pt x="39" y="4"/>
                  <a:pt x="43" y="4"/>
                  <a:pt x="48" y="3"/>
                </a:cubicBezTo>
                <a:cubicBezTo>
                  <a:pt x="49" y="11"/>
                  <a:pt x="48" y="18"/>
                  <a:pt x="48" y="26"/>
                </a:cubicBezTo>
                <a:cubicBezTo>
                  <a:pt x="48" y="26"/>
                  <a:pt x="48" y="27"/>
                  <a:pt x="48" y="27"/>
                </a:cubicBezTo>
                <a:cubicBezTo>
                  <a:pt x="49" y="27"/>
                  <a:pt x="49" y="27"/>
                  <a:pt x="50" y="27"/>
                </a:cubicBezTo>
                <a:cubicBezTo>
                  <a:pt x="66" y="27"/>
                  <a:pt x="77" y="41"/>
                  <a:pt x="78" y="56"/>
                </a:cubicBezTo>
                <a:cubicBezTo>
                  <a:pt x="76" y="55"/>
                  <a:pt x="74" y="56"/>
                  <a:pt x="72" y="57"/>
                </a:cubicBezTo>
                <a:cubicBezTo>
                  <a:pt x="67" y="59"/>
                  <a:pt x="64" y="59"/>
                  <a:pt x="59" y="56"/>
                </a:cubicBezTo>
                <a:cubicBezTo>
                  <a:pt x="53" y="52"/>
                  <a:pt x="45" y="53"/>
                  <a:pt x="38" y="55"/>
                </a:cubicBezTo>
                <a:cubicBezTo>
                  <a:pt x="33" y="57"/>
                  <a:pt x="30" y="57"/>
                  <a:pt x="25" y="55"/>
                </a:cubicBezTo>
                <a:cubicBezTo>
                  <a:pt x="22" y="54"/>
                  <a:pt x="19" y="53"/>
                  <a:pt x="16" y="53"/>
                </a:cubicBezTo>
                <a:cubicBezTo>
                  <a:pt x="12" y="52"/>
                  <a:pt x="7" y="52"/>
                  <a:pt x="3" y="54"/>
                </a:cubicBezTo>
                <a:cubicBezTo>
                  <a:pt x="6" y="40"/>
                  <a:pt x="19" y="26"/>
                  <a:pt x="33" y="27"/>
                </a:cubicBezTo>
                <a:close/>
              </a:path>
            </a:pathLst>
          </a:custGeom>
          <a:solidFill>
            <a:srgbClr val="F4F9F5"/>
          </a:solidFill>
          <a:ln>
            <a:solidFill>
              <a:srgbClr val="8ABC40"/>
            </a:solid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 name="Freeform 97"/>
          <p:cNvSpPr/>
          <p:nvPr/>
        </p:nvSpPr>
        <p:spPr bwMode="auto">
          <a:xfrm>
            <a:off x="9629378" y="2870972"/>
            <a:ext cx="188118" cy="506455"/>
          </a:xfrm>
          <a:custGeom>
            <a:avLst/>
            <a:gdLst>
              <a:gd name="T0" fmla="*/ 3 w 36"/>
              <a:gd name="T1" fmla="*/ 54 h 96"/>
              <a:gd name="T2" fmla="*/ 9 w 36"/>
              <a:gd name="T3" fmla="*/ 16 h 96"/>
              <a:gd name="T4" fmla="*/ 22 w 36"/>
              <a:gd name="T5" fmla="*/ 7 h 96"/>
              <a:gd name="T6" fmla="*/ 32 w 36"/>
              <a:gd name="T7" fmla="*/ 20 h 96"/>
              <a:gd name="T8" fmla="*/ 32 w 36"/>
              <a:gd name="T9" fmla="*/ 55 h 96"/>
              <a:gd name="T10" fmla="*/ 30 w 36"/>
              <a:gd name="T11" fmla="*/ 73 h 96"/>
              <a:gd name="T12" fmla="*/ 23 w 36"/>
              <a:gd name="T13" fmla="*/ 91 h 96"/>
              <a:gd name="T14" fmla="*/ 13 w 36"/>
              <a:gd name="T15" fmla="*/ 81 h 96"/>
              <a:gd name="T16" fmla="*/ 12 w 36"/>
              <a:gd name="T17" fmla="*/ 63 h 96"/>
              <a:gd name="T18" fmla="*/ 14 w 36"/>
              <a:gd name="T19" fmla="*/ 38 h 96"/>
              <a:gd name="T20" fmla="*/ 15 w 36"/>
              <a:gd name="T21" fmla="*/ 34 h 96"/>
              <a:gd name="T22" fmla="*/ 24 w 36"/>
              <a:gd name="T23" fmla="*/ 39 h 96"/>
              <a:gd name="T24" fmla="*/ 24 w 36"/>
              <a:gd name="T25" fmla="*/ 47 h 96"/>
              <a:gd name="T26" fmla="*/ 22 w 36"/>
              <a:gd name="T27" fmla="*/ 71 h 96"/>
              <a:gd name="T28" fmla="*/ 25 w 36"/>
              <a:gd name="T29" fmla="*/ 72 h 96"/>
              <a:gd name="T30" fmla="*/ 27 w 36"/>
              <a:gd name="T31" fmla="*/ 47 h 96"/>
              <a:gd name="T32" fmla="*/ 21 w 36"/>
              <a:gd name="T33" fmla="*/ 30 h 96"/>
              <a:gd name="T34" fmla="*/ 10 w 36"/>
              <a:gd name="T35" fmla="*/ 44 h 96"/>
              <a:gd name="T36" fmla="*/ 10 w 36"/>
              <a:gd name="T37" fmla="*/ 76 h 96"/>
              <a:gd name="T38" fmla="*/ 19 w 36"/>
              <a:gd name="T39" fmla="*/ 95 h 96"/>
              <a:gd name="T40" fmla="*/ 33 w 36"/>
              <a:gd name="T41" fmla="*/ 73 h 96"/>
              <a:gd name="T42" fmla="*/ 35 w 36"/>
              <a:gd name="T43" fmla="*/ 32 h 96"/>
              <a:gd name="T44" fmla="*/ 26 w 36"/>
              <a:gd name="T45" fmla="*/ 5 h 96"/>
              <a:gd name="T46" fmla="*/ 7 w 36"/>
              <a:gd name="T47" fmla="*/ 14 h 96"/>
              <a:gd name="T48" fmla="*/ 2 w 36"/>
              <a:gd name="T49" fmla="*/ 31 h 96"/>
              <a:gd name="T50" fmla="*/ 0 w 36"/>
              <a:gd name="T51" fmla="*/ 54 h 96"/>
              <a:gd name="T52" fmla="*/ 3 w 36"/>
              <a:gd name="T53" fmla="*/ 5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96">
                <a:moveTo>
                  <a:pt x="3" y="54"/>
                </a:moveTo>
                <a:cubicBezTo>
                  <a:pt x="4" y="42"/>
                  <a:pt x="3" y="27"/>
                  <a:pt x="9" y="16"/>
                </a:cubicBezTo>
                <a:cubicBezTo>
                  <a:pt x="12" y="11"/>
                  <a:pt x="16" y="7"/>
                  <a:pt x="22" y="7"/>
                </a:cubicBezTo>
                <a:cubicBezTo>
                  <a:pt x="28" y="6"/>
                  <a:pt x="31" y="15"/>
                  <a:pt x="32" y="20"/>
                </a:cubicBezTo>
                <a:cubicBezTo>
                  <a:pt x="34" y="32"/>
                  <a:pt x="33" y="44"/>
                  <a:pt x="32" y="55"/>
                </a:cubicBezTo>
                <a:cubicBezTo>
                  <a:pt x="31" y="61"/>
                  <a:pt x="31" y="67"/>
                  <a:pt x="30" y="73"/>
                </a:cubicBezTo>
                <a:cubicBezTo>
                  <a:pt x="30" y="80"/>
                  <a:pt x="29" y="87"/>
                  <a:pt x="23" y="91"/>
                </a:cubicBezTo>
                <a:cubicBezTo>
                  <a:pt x="16" y="96"/>
                  <a:pt x="14" y="85"/>
                  <a:pt x="13" y="81"/>
                </a:cubicBezTo>
                <a:cubicBezTo>
                  <a:pt x="13" y="75"/>
                  <a:pt x="12" y="69"/>
                  <a:pt x="12" y="63"/>
                </a:cubicBezTo>
                <a:cubicBezTo>
                  <a:pt x="11" y="54"/>
                  <a:pt x="12" y="46"/>
                  <a:pt x="14" y="38"/>
                </a:cubicBezTo>
                <a:cubicBezTo>
                  <a:pt x="14" y="37"/>
                  <a:pt x="14" y="35"/>
                  <a:pt x="15" y="34"/>
                </a:cubicBezTo>
                <a:cubicBezTo>
                  <a:pt x="18" y="29"/>
                  <a:pt x="24" y="36"/>
                  <a:pt x="24" y="39"/>
                </a:cubicBezTo>
                <a:cubicBezTo>
                  <a:pt x="25" y="42"/>
                  <a:pt x="24" y="45"/>
                  <a:pt x="24" y="47"/>
                </a:cubicBezTo>
                <a:cubicBezTo>
                  <a:pt x="24" y="55"/>
                  <a:pt x="24" y="63"/>
                  <a:pt x="22" y="71"/>
                </a:cubicBezTo>
                <a:cubicBezTo>
                  <a:pt x="21" y="73"/>
                  <a:pt x="24" y="73"/>
                  <a:pt x="25" y="72"/>
                </a:cubicBezTo>
                <a:cubicBezTo>
                  <a:pt x="27" y="64"/>
                  <a:pt x="27" y="55"/>
                  <a:pt x="27" y="47"/>
                </a:cubicBezTo>
                <a:cubicBezTo>
                  <a:pt x="27" y="41"/>
                  <a:pt x="28" y="32"/>
                  <a:pt x="21" y="30"/>
                </a:cubicBezTo>
                <a:cubicBezTo>
                  <a:pt x="12" y="28"/>
                  <a:pt x="11" y="38"/>
                  <a:pt x="10" y="44"/>
                </a:cubicBezTo>
                <a:cubicBezTo>
                  <a:pt x="8" y="54"/>
                  <a:pt x="9" y="65"/>
                  <a:pt x="10" y="76"/>
                </a:cubicBezTo>
                <a:cubicBezTo>
                  <a:pt x="11" y="81"/>
                  <a:pt x="10" y="95"/>
                  <a:pt x="19" y="95"/>
                </a:cubicBezTo>
                <a:cubicBezTo>
                  <a:pt x="31" y="95"/>
                  <a:pt x="32" y="82"/>
                  <a:pt x="33" y="73"/>
                </a:cubicBezTo>
                <a:cubicBezTo>
                  <a:pt x="35" y="60"/>
                  <a:pt x="36" y="46"/>
                  <a:pt x="35" y="32"/>
                </a:cubicBezTo>
                <a:cubicBezTo>
                  <a:pt x="35" y="23"/>
                  <a:pt x="35" y="11"/>
                  <a:pt x="26" y="5"/>
                </a:cubicBezTo>
                <a:cubicBezTo>
                  <a:pt x="19" y="0"/>
                  <a:pt x="10" y="8"/>
                  <a:pt x="7" y="14"/>
                </a:cubicBezTo>
                <a:cubicBezTo>
                  <a:pt x="4" y="19"/>
                  <a:pt x="3" y="25"/>
                  <a:pt x="2" y="31"/>
                </a:cubicBezTo>
                <a:cubicBezTo>
                  <a:pt x="1" y="39"/>
                  <a:pt x="1" y="46"/>
                  <a:pt x="0" y="54"/>
                </a:cubicBezTo>
                <a:cubicBezTo>
                  <a:pt x="0" y="56"/>
                  <a:pt x="3" y="56"/>
                  <a:pt x="3" y="54"/>
                </a:cubicBezTo>
                <a:close/>
              </a:path>
            </a:pathLst>
          </a:custGeom>
          <a:solidFill>
            <a:srgbClr val="E0AC2B"/>
          </a:solidFill>
          <a:ln>
            <a:solidFill>
              <a:srgbClr val="E0AC2B"/>
            </a:solid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 name="TextBox 13"/>
          <p:cNvSpPr txBox="1"/>
          <p:nvPr/>
        </p:nvSpPr>
        <p:spPr>
          <a:xfrm>
            <a:off x="3995737" y="1897856"/>
            <a:ext cx="3789939" cy="441325"/>
          </a:xfrm>
          <a:prstGeom prst="rect">
            <a:avLst/>
          </a:prstGeom>
          <a:noFill/>
        </p:spPr>
        <p:txBody>
          <a:bodyPr wrap="square" lIns="0" tIns="0" rIns="0" bIns="0" rtlCol="0" anchor="t" anchorCtr="0">
            <a:spAutoFit/>
          </a:bodyPr>
          <a:lstStyle/>
          <a:p>
            <a:pPr defTabSz="912495">
              <a:spcBef>
                <a:spcPct val="20000"/>
              </a:spcBef>
              <a:defRPr/>
            </a:pPr>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3" name="TextBox 13"/>
          <p:cNvSpPr txBox="1"/>
          <p:nvPr/>
        </p:nvSpPr>
        <p:spPr>
          <a:xfrm>
            <a:off x="4907003" y="2921000"/>
            <a:ext cx="3789939" cy="441325"/>
          </a:xfrm>
          <a:prstGeom prst="rect">
            <a:avLst/>
          </a:prstGeom>
          <a:noFill/>
        </p:spPr>
        <p:txBody>
          <a:bodyPr wrap="square" lIns="0" tIns="0" rIns="0" bIns="0" rtlCol="0" anchor="t" anchorCtr="0">
            <a:spAutoFit/>
          </a:bodyPr>
          <a:lstStyle/>
          <a:p>
            <a:pPr defTabSz="912495">
              <a:spcBef>
                <a:spcPct val="20000"/>
              </a:spcBef>
              <a:defRPr/>
            </a:pPr>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4" name="TextBox 13"/>
          <p:cNvSpPr txBox="1"/>
          <p:nvPr/>
        </p:nvSpPr>
        <p:spPr>
          <a:xfrm>
            <a:off x="4003058" y="3970338"/>
            <a:ext cx="3789939" cy="441325"/>
          </a:xfrm>
          <a:prstGeom prst="rect">
            <a:avLst/>
          </a:prstGeom>
          <a:noFill/>
        </p:spPr>
        <p:txBody>
          <a:bodyPr wrap="square" lIns="0" tIns="0" rIns="0" bIns="0" rtlCol="0" anchor="t" anchorCtr="0">
            <a:spAutoFit/>
          </a:bodyPr>
          <a:lstStyle/>
          <a:p>
            <a:pPr defTabSz="912495">
              <a:spcBef>
                <a:spcPct val="20000"/>
              </a:spcBef>
              <a:defRPr/>
            </a:pPr>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sp>
        <p:nvSpPr>
          <p:cNvPr id="25" name="TextBox 13"/>
          <p:cNvSpPr txBox="1"/>
          <p:nvPr/>
        </p:nvSpPr>
        <p:spPr>
          <a:xfrm>
            <a:off x="4868902" y="4921866"/>
            <a:ext cx="3789939" cy="441325"/>
          </a:xfrm>
          <a:prstGeom prst="rect">
            <a:avLst/>
          </a:prstGeom>
          <a:noFill/>
        </p:spPr>
        <p:txBody>
          <a:bodyPr wrap="square" lIns="0" tIns="0" rIns="0" bIns="0" rtlCol="0" anchor="t" anchorCtr="0">
            <a:spAutoFit/>
          </a:bodyPr>
          <a:lstStyle/>
          <a:p>
            <a:pPr defTabSz="912495">
              <a:spcBef>
                <a:spcPct val="20000"/>
              </a:spcBef>
              <a:defRPr/>
            </a:pPr>
            <a:r>
              <a:rPr lang="zh-CN" altLang="en-US" sz="14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tx1">
                  <a:lumMod val="65000"/>
                  <a:lumOff val="35000"/>
                </a:schemeClr>
              </a:solidFill>
              <a:latin typeface="Arial" panose="020B0604020202020204" pitchFamily="34" charset="0"/>
              <a:ea typeface="微软雅黑" panose="020B0503020204020204" pitchFamily="34" charset="-122"/>
              <a:sym typeface="Arial" panose="020B0604020202020204" pitchFamily="34" charset="0"/>
            </a:endParaRPr>
          </a:p>
        </p:txBody>
      </p:sp>
      <p:grpSp>
        <p:nvGrpSpPr>
          <p:cNvPr id="26" name="组合 25"/>
          <p:cNvGrpSpPr/>
          <p:nvPr/>
        </p:nvGrpSpPr>
        <p:grpSpPr>
          <a:xfrm>
            <a:off x="92414" y="95498"/>
            <a:ext cx="3852026" cy="589440"/>
            <a:chOff x="269696" y="300771"/>
            <a:chExt cx="4183942" cy="640230"/>
          </a:xfrm>
        </p:grpSpPr>
        <p:grpSp>
          <p:nvGrpSpPr>
            <p:cNvPr id="27" name="组合 26"/>
            <p:cNvGrpSpPr/>
            <p:nvPr/>
          </p:nvGrpSpPr>
          <p:grpSpPr>
            <a:xfrm>
              <a:off x="269696" y="300771"/>
              <a:ext cx="1204541" cy="492332"/>
              <a:chOff x="3494088" y="1354138"/>
              <a:chExt cx="1176338" cy="385763"/>
            </a:xfrm>
          </p:grpSpPr>
          <p:sp>
            <p:nvSpPr>
              <p:cNvPr id="2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28" name="文本框 27"/>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24355" y="5115052"/>
            <a:ext cx="12502210" cy="1795436"/>
            <a:chOff x="124355" y="5115052"/>
            <a:chExt cx="12502210" cy="1795436"/>
          </a:xfrm>
        </p:grpSpPr>
        <p:sp>
          <p:nvSpPr>
            <p:cNvPr id="3"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5"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6"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8"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9"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0"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1"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12" name="组合 11"/>
            <p:cNvGrpSpPr/>
            <p:nvPr/>
          </p:nvGrpSpPr>
          <p:grpSpPr>
            <a:xfrm>
              <a:off x="3030017" y="6020435"/>
              <a:ext cx="1918463" cy="629132"/>
              <a:chOff x="3494088" y="1354138"/>
              <a:chExt cx="1176338" cy="385763"/>
            </a:xfrm>
          </p:grpSpPr>
          <p:sp>
            <p:nvSpPr>
              <p:cNvPr id="24"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3"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4"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5"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6"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7"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8"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9"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0"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1"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2"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3"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27" name="组合 26"/>
          <p:cNvGrpSpPr/>
          <p:nvPr/>
        </p:nvGrpSpPr>
        <p:grpSpPr>
          <a:xfrm rot="10800000">
            <a:off x="-48729" y="-125320"/>
            <a:ext cx="12502210" cy="1795436"/>
            <a:chOff x="124355" y="5115052"/>
            <a:chExt cx="12502210" cy="1795436"/>
          </a:xfrm>
        </p:grpSpPr>
        <p:sp>
          <p:nvSpPr>
            <p:cNvPr id="28"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9"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0"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1"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3"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5"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6"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7" name="组合 36"/>
            <p:cNvGrpSpPr/>
            <p:nvPr/>
          </p:nvGrpSpPr>
          <p:grpSpPr>
            <a:xfrm>
              <a:off x="3030017" y="6020435"/>
              <a:ext cx="1918463" cy="629132"/>
              <a:chOff x="3494088" y="1354138"/>
              <a:chExt cx="1176338" cy="385763"/>
            </a:xfrm>
          </p:grpSpPr>
          <p:sp>
            <p:nvSpPr>
              <p:cNvPr id="4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8"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9"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0"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1"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2"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3"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4"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5"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6"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7"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8"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52" name="组合 51"/>
          <p:cNvGrpSpPr/>
          <p:nvPr/>
        </p:nvGrpSpPr>
        <p:grpSpPr>
          <a:xfrm>
            <a:off x="3669796" y="3075057"/>
            <a:ext cx="4852408" cy="1001973"/>
            <a:chOff x="3669796" y="3075057"/>
            <a:chExt cx="4852408" cy="1001973"/>
          </a:xfrm>
        </p:grpSpPr>
        <p:sp>
          <p:nvSpPr>
            <p:cNvPr id="53" name="文本框 13"/>
            <p:cNvSpPr txBox="1">
              <a:spLocks noChangeArrowheads="1"/>
            </p:cNvSpPr>
            <p:nvPr/>
          </p:nvSpPr>
          <p:spPr bwMode="auto">
            <a:xfrm>
              <a:off x="3855707" y="3075057"/>
              <a:ext cx="448058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lang="en-US" altLang="zh-CN" sz="4000" b="1" dirty="0">
                  <a:solidFill>
                    <a:schemeClr val="tx1">
                      <a:lumMod val="65000"/>
                      <a:lumOff val="35000"/>
                    </a:schemeClr>
                  </a:solidFill>
                  <a:latin typeface="微软雅黑" panose="020B0503020204020204" pitchFamily="34" charset="-122"/>
                  <a:ea typeface="微软雅黑" panose="020B0503020204020204" pitchFamily="34" charset="-122"/>
                </a:rPr>
                <a:t>Part 04 /</a:t>
              </a:r>
              <a:r>
                <a:rPr lang="zh-CN" altLang="en-US" sz="4000" b="1" dirty="0">
                  <a:solidFill>
                    <a:schemeClr val="tx1">
                      <a:lumMod val="65000"/>
                      <a:lumOff val="35000"/>
                    </a:schemeClr>
                  </a:solidFill>
                  <a:latin typeface="微软雅黑" panose="020B0503020204020204" pitchFamily="34" charset="-122"/>
                  <a:ea typeface="微软雅黑" panose="020B0503020204020204" pitchFamily="34" charset="-122"/>
                </a:rPr>
                <a:t>工作规划</a:t>
              </a:r>
            </a:p>
          </p:txBody>
        </p:sp>
        <p:sp>
          <p:nvSpPr>
            <p:cNvPr id="54" name="文本框 53"/>
            <p:cNvSpPr txBox="1"/>
            <p:nvPr/>
          </p:nvSpPr>
          <p:spPr>
            <a:xfrm>
              <a:off x="3669796" y="3762136"/>
              <a:ext cx="4852408" cy="314894"/>
            </a:xfrm>
            <a:prstGeom prst="rect">
              <a:avLst/>
            </a:prstGeom>
            <a:noFill/>
          </p:spPr>
          <p:txBody>
            <a:bodyPr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defRPr/>
              </a:pP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You</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can change </a:t>
              </a:r>
              <a:r>
                <a:rPr kumimoji="0" lang="en-US" altLang="zh-CN" sz="1100" b="0" i="0" u="none" strike="noStrike" kern="1200" cap="none" spc="0" normalizeH="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ande</a:t>
              </a:r>
              <a:r>
                <a:rPr kumimoji="0" lang="en-US" altLang="zh-CN" sz="1100" b="0" i="0" u="none" strike="noStrike" kern="1200" cap="none" spc="0" normalizeH="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lang="en-US" altLang="zh-CN" sz="1100" dirty="0">
                  <a:solidFill>
                    <a:schemeClr val="tx1">
                      <a:lumMod val="65000"/>
                      <a:lumOff val="35000"/>
                    </a:schemeClr>
                  </a:solidFill>
                  <a:latin typeface="Arial" panose="020B0604020202020204" pitchFamily="34" charset="0"/>
                  <a:ea typeface="微软雅黑" panose="020B0503020204020204" pitchFamily="34" charset="-122"/>
                  <a:cs typeface="Arial" panose="020B0604020202020204" pitchFamily="34" charset="0"/>
                </a:rPr>
                <a:t>a</a:t>
              </a:r>
              <a:r>
                <a:rPr kumimoji="0" lang="en-US" altLang="zh-CN" sz="1100" b="0" i="0" u="none" strike="noStrike" kern="1200" cap="none" spc="0" normalizeH="0" baseline="0" noProof="0" dirty="0" err="1"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dd</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r>
                <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up everything what you like and what you want </a:t>
              </a:r>
              <a:r>
                <a:rPr kumimoji="0" lang="en-US" altLang="zh-CN" sz="1100" b="0" i="0" u="none" strike="noStrike" kern="1200" cap="none" spc="0" normalizeH="0" baseline="0" noProof="0" dirty="0" smtClean="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rPr>
                <a:t>.  </a:t>
              </a:r>
              <a:endParaRPr kumimoji="0" lang="en-US" altLang="zh-CN" sz="1100" b="0" i="0" u="none" strike="noStrike" kern="1200" cap="none" spc="0" normalizeH="0" baseline="0" noProof="0" dirty="0">
                <a:ln>
                  <a:noFill/>
                </a:ln>
                <a:solidFill>
                  <a:schemeClr val="tx1">
                    <a:lumMod val="65000"/>
                    <a:lumOff val="35000"/>
                  </a:schemeClr>
                </a:solidFill>
                <a:effectLst/>
                <a:uLnTx/>
                <a:uFillTx/>
                <a:latin typeface="Arial" panose="020B0604020202020204" pitchFamily="34" charset="0"/>
                <a:ea typeface="微软雅黑" panose="020B0503020204020204" pitchFamily="34" charset="-122"/>
                <a:cs typeface="Arial" panose="020B0604020202020204" pitchFamily="34" charset="0"/>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4"/>
          <p:cNvGrpSpPr>
            <a:grpSpLocks noChangeAspect="1"/>
          </p:cNvGrpSpPr>
          <p:nvPr/>
        </p:nvGrpSpPr>
        <p:grpSpPr bwMode="auto">
          <a:xfrm>
            <a:off x="4999914" y="2566658"/>
            <a:ext cx="2192173" cy="2370734"/>
            <a:chOff x="3173" y="1433"/>
            <a:chExt cx="1596" cy="1726"/>
          </a:xfrm>
          <a:solidFill>
            <a:srgbClr val="DF3E70"/>
          </a:solidFill>
        </p:grpSpPr>
        <p:sp>
          <p:nvSpPr>
            <p:cNvPr id="59" name="Freeform 5"/>
            <p:cNvSpPr>
              <a:spLocks noEditPoints="1"/>
            </p:cNvSpPr>
            <p:nvPr/>
          </p:nvSpPr>
          <p:spPr bwMode="auto">
            <a:xfrm>
              <a:off x="3479" y="1728"/>
              <a:ext cx="995" cy="994"/>
            </a:xfrm>
            <a:custGeom>
              <a:avLst/>
              <a:gdLst>
                <a:gd name="T0" fmla="*/ 149 w 182"/>
                <a:gd name="T1" fmla="*/ 161 h 182"/>
                <a:gd name="T2" fmla="*/ 150 w 182"/>
                <a:gd name="T3" fmla="*/ 160 h 182"/>
                <a:gd name="T4" fmla="*/ 159 w 182"/>
                <a:gd name="T5" fmla="*/ 152 h 182"/>
                <a:gd name="T6" fmla="*/ 160 w 182"/>
                <a:gd name="T7" fmla="*/ 150 h 182"/>
                <a:gd name="T8" fmla="*/ 182 w 182"/>
                <a:gd name="T9" fmla="*/ 94 h 182"/>
                <a:gd name="T10" fmla="*/ 88 w 182"/>
                <a:gd name="T11" fmla="*/ 0 h 182"/>
                <a:gd name="T12" fmla="*/ 0 w 182"/>
                <a:gd name="T13" fmla="*/ 88 h 182"/>
                <a:gd name="T14" fmla="*/ 94 w 182"/>
                <a:gd name="T15" fmla="*/ 182 h 182"/>
                <a:gd name="T16" fmla="*/ 7 w 182"/>
                <a:gd name="T17" fmla="*/ 91 h 182"/>
                <a:gd name="T18" fmla="*/ 29 w 182"/>
                <a:gd name="T19" fmla="*/ 58 h 182"/>
                <a:gd name="T20" fmla="*/ 143 w 182"/>
                <a:gd name="T21" fmla="*/ 58 h 182"/>
                <a:gd name="T22" fmla="*/ 172 w 182"/>
                <a:gd name="T23" fmla="*/ 114 h 182"/>
                <a:gd name="T24" fmla="*/ 150 w 182"/>
                <a:gd name="T25" fmla="*/ 151 h 182"/>
                <a:gd name="T26" fmla="*/ 34 w 182"/>
                <a:gd name="T27" fmla="*/ 148 h 182"/>
                <a:gd name="T28" fmla="*/ 11 w 182"/>
                <a:gd name="T29" fmla="*/ 66 h 182"/>
                <a:gd name="T30" fmla="*/ 35 w 182"/>
                <a:gd name="T31" fmla="*/ 28 h 182"/>
                <a:gd name="T32" fmla="*/ 19 w 182"/>
                <a:gd name="T33" fmla="*/ 59 h 182"/>
                <a:gd name="T34" fmla="*/ 10 w 182"/>
                <a:gd name="T35" fmla="*/ 67 h 182"/>
                <a:gd name="T36" fmla="*/ 38 w 182"/>
                <a:gd name="T37" fmla="*/ 41 h 182"/>
                <a:gd name="T38" fmla="*/ 27 w 182"/>
                <a:gd name="T39" fmla="*/ 51 h 182"/>
                <a:gd name="T40" fmla="*/ 59 w 182"/>
                <a:gd name="T41" fmla="*/ 13 h 182"/>
                <a:gd name="T42" fmla="*/ 51 w 182"/>
                <a:gd name="T43" fmla="*/ 33 h 182"/>
                <a:gd name="T44" fmla="*/ 45 w 182"/>
                <a:gd name="T45" fmla="*/ 37 h 182"/>
                <a:gd name="T46" fmla="*/ 70 w 182"/>
                <a:gd name="T47" fmla="*/ 9 h 182"/>
                <a:gd name="T48" fmla="*/ 64 w 182"/>
                <a:gd name="T49" fmla="*/ 30 h 182"/>
                <a:gd name="T50" fmla="*/ 75 w 182"/>
                <a:gd name="T51" fmla="*/ 8 h 182"/>
                <a:gd name="T52" fmla="*/ 88 w 182"/>
                <a:gd name="T53" fmla="*/ 7 h 182"/>
                <a:gd name="T54" fmla="*/ 79 w 182"/>
                <a:gd name="T55" fmla="*/ 27 h 182"/>
                <a:gd name="T56" fmla="*/ 85 w 182"/>
                <a:gd name="T57" fmla="*/ 7 h 182"/>
                <a:gd name="T58" fmla="*/ 104 w 182"/>
                <a:gd name="T59" fmla="*/ 9 h 182"/>
                <a:gd name="T60" fmla="*/ 90 w 182"/>
                <a:gd name="T61" fmla="*/ 27 h 182"/>
                <a:gd name="T62" fmla="*/ 85 w 182"/>
                <a:gd name="T63" fmla="*/ 27 h 182"/>
                <a:gd name="T64" fmla="*/ 98 w 182"/>
                <a:gd name="T65" fmla="*/ 8 h 182"/>
                <a:gd name="T66" fmla="*/ 116 w 182"/>
                <a:gd name="T67" fmla="*/ 13 h 182"/>
                <a:gd name="T68" fmla="*/ 94 w 182"/>
                <a:gd name="T69" fmla="*/ 27 h 182"/>
                <a:gd name="T70" fmla="*/ 108 w 182"/>
                <a:gd name="T71" fmla="*/ 10 h 182"/>
                <a:gd name="T72" fmla="*/ 124 w 182"/>
                <a:gd name="T73" fmla="*/ 16 h 182"/>
                <a:gd name="T74" fmla="*/ 106 w 182"/>
                <a:gd name="T75" fmla="*/ 30 h 182"/>
                <a:gd name="T76" fmla="*/ 124 w 182"/>
                <a:gd name="T77" fmla="*/ 16 h 182"/>
                <a:gd name="T78" fmla="*/ 132 w 182"/>
                <a:gd name="T79" fmla="*/ 41 h 182"/>
                <a:gd name="T80" fmla="*/ 137 w 182"/>
                <a:gd name="T81" fmla="*/ 24 h 182"/>
                <a:gd name="T82" fmla="*/ 148 w 182"/>
                <a:gd name="T83" fmla="*/ 34 h 182"/>
                <a:gd name="T84" fmla="*/ 141 w 182"/>
                <a:gd name="T85" fmla="*/ 47 h 182"/>
                <a:gd name="T86" fmla="*/ 147 w 182"/>
                <a:gd name="T87" fmla="*/ 32 h 182"/>
                <a:gd name="T88" fmla="*/ 158 w 182"/>
                <a:gd name="T89" fmla="*/ 45 h 182"/>
                <a:gd name="T90" fmla="*/ 143 w 182"/>
                <a:gd name="T91" fmla="*/ 49 h 182"/>
                <a:gd name="T92" fmla="*/ 158 w 182"/>
                <a:gd name="T93" fmla="*/ 45 h 182"/>
                <a:gd name="T94" fmla="*/ 152 w 182"/>
                <a:gd name="T95" fmla="*/ 57 h 182"/>
                <a:gd name="T96" fmla="*/ 160 w 182"/>
                <a:gd name="T97" fmla="*/ 47 h 182"/>
                <a:gd name="T98" fmla="*/ 166 w 182"/>
                <a:gd name="T99" fmla="*/ 59 h 182"/>
                <a:gd name="T100" fmla="*/ 155 w 182"/>
                <a:gd name="T101" fmla="*/ 60 h 182"/>
                <a:gd name="T102" fmla="*/ 166 w 182"/>
                <a:gd name="T103" fmla="*/ 59 h 182"/>
                <a:gd name="T104" fmla="*/ 167 w 182"/>
                <a:gd name="T105" fmla="*/ 78 h 182"/>
                <a:gd name="T106" fmla="*/ 171 w 182"/>
                <a:gd name="T107" fmla="*/ 69 h 182"/>
                <a:gd name="T108" fmla="*/ 169 w 182"/>
                <a:gd name="T109" fmla="*/ 66 h 182"/>
                <a:gd name="T110" fmla="*/ 161 w 182"/>
                <a:gd name="T111" fmla="*/ 68 h 182"/>
                <a:gd name="T112" fmla="*/ 169 w 182"/>
                <a:gd name="T113" fmla="*/ 66 h 182"/>
                <a:gd name="T114" fmla="*/ 113 w 182"/>
                <a:gd name="T115" fmla="*/ 32 h 182"/>
                <a:gd name="T116" fmla="*/ 128 w 182"/>
                <a:gd name="T117" fmla="*/ 18 h 182"/>
                <a:gd name="T118" fmla="*/ 120 w 182"/>
                <a:gd name="T119" fmla="*/ 35 h 182"/>
                <a:gd name="T120" fmla="*/ 169 w 182"/>
                <a:gd name="T121" fmla="*/ 81 h 182"/>
                <a:gd name="T122" fmla="*/ 175 w 182"/>
                <a:gd name="T123" fmla="*/ 9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2" h="182">
                  <a:moveTo>
                    <a:pt x="94" y="182"/>
                  </a:moveTo>
                  <a:cubicBezTo>
                    <a:pt x="113" y="182"/>
                    <a:pt x="132" y="175"/>
                    <a:pt x="149" y="161"/>
                  </a:cubicBezTo>
                  <a:cubicBezTo>
                    <a:pt x="150" y="160"/>
                    <a:pt x="150" y="160"/>
                    <a:pt x="150" y="160"/>
                  </a:cubicBezTo>
                  <a:cubicBezTo>
                    <a:pt x="150" y="160"/>
                    <a:pt x="150" y="160"/>
                    <a:pt x="150" y="160"/>
                  </a:cubicBezTo>
                  <a:cubicBezTo>
                    <a:pt x="151" y="159"/>
                    <a:pt x="152" y="158"/>
                    <a:pt x="155" y="155"/>
                  </a:cubicBezTo>
                  <a:cubicBezTo>
                    <a:pt x="157" y="153"/>
                    <a:pt x="158" y="152"/>
                    <a:pt x="159" y="152"/>
                  </a:cubicBezTo>
                  <a:cubicBezTo>
                    <a:pt x="159" y="151"/>
                    <a:pt x="159" y="151"/>
                    <a:pt x="159" y="151"/>
                  </a:cubicBezTo>
                  <a:cubicBezTo>
                    <a:pt x="160" y="150"/>
                    <a:pt x="160" y="150"/>
                    <a:pt x="160" y="150"/>
                  </a:cubicBezTo>
                  <a:cubicBezTo>
                    <a:pt x="160" y="150"/>
                    <a:pt x="160" y="150"/>
                    <a:pt x="160" y="149"/>
                  </a:cubicBezTo>
                  <a:cubicBezTo>
                    <a:pt x="175" y="132"/>
                    <a:pt x="182" y="113"/>
                    <a:pt x="182" y="94"/>
                  </a:cubicBezTo>
                  <a:cubicBezTo>
                    <a:pt x="182" y="70"/>
                    <a:pt x="170" y="46"/>
                    <a:pt x="153" y="29"/>
                  </a:cubicBezTo>
                  <a:cubicBezTo>
                    <a:pt x="136" y="12"/>
                    <a:pt x="112" y="0"/>
                    <a:pt x="88" y="0"/>
                  </a:cubicBezTo>
                  <a:cubicBezTo>
                    <a:pt x="67" y="0"/>
                    <a:pt x="46" y="8"/>
                    <a:pt x="27" y="27"/>
                  </a:cubicBezTo>
                  <a:cubicBezTo>
                    <a:pt x="8" y="46"/>
                    <a:pt x="0" y="67"/>
                    <a:pt x="0" y="88"/>
                  </a:cubicBezTo>
                  <a:cubicBezTo>
                    <a:pt x="0" y="112"/>
                    <a:pt x="12" y="136"/>
                    <a:pt x="29" y="153"/>
                  </a:cubicBezTo>
                  <a:cubicBezTo>
                    <a:pt x="46" y="171"/>
                    <a:pt x="70" y="182"/>
                    <a:pt x="94" y="182"/>
                  </a:cubicBezTo>
                  <a:close/>
                  <a:moveTo>
                    <a:pt x="34" y="148"/>
                  </a:moveTo>
                  <a:cubicBezTo>
                    <a:pt x="18" y="133"/>
                    <a:pt x="8" y="112"/>
                    <a:pt x="7" y="91"/>
                  </a:cubicBezTo>
                  <a:cubicBezTo>
                    <a:pt x="8" y="91"/>
                    <a:pt x="8" y="90"/>
                    <a:pt x="9" y="89"/>
                  </a:cubicBezTo>
                  <a:cubicBezTo>
                    <a:pt x="13" y="79"/>
                    <a:pt x="19" y="68"/>
                    <a:pt x="29" y="58"/>
                  </a:cubicBezTo>
                  <a:cubicBezTo>
                    <a:pt x="47" y="41"/>
                    <a:pt x="66" y="33"/>
                    <a:pt x="85" y="33"/>
                  </a:cubicBezTo>
                  <a:cubicBezTo>
                    <a:pt x="106" y="33"/>
                    <a:pt x="127" y="43"/>
                    <a:pt x="143" y="58"/>
                  </a:cubicBezTo>
                  <a:cubicBezTo>
                    <a:pt x="159" y="72"/>
                    <a:pt x="170" y="93"/>
                    <a:pt x="172" y="114"/>
                  </a:cubicBezTo>
                  <a:cubicBezTo>
                    <a:pt x="172" y="114"/>
                    <a:pt x="172" y="114"/>
                    <a:pt x="172" y="114"/>
                  </a:cubicBezTo>
                  <a:cubicBezTo>
                    <a:pt x="169" y="127"/>
                    <a:pt x="162" y="139"/>
                    <a:pt x="151" y="150"/>
                  </a:cubicBezTo>
                  <a:cubicBezTo>
                    <a:pt x="150" y="150"/>
                    <a:pt x="150" y="150"/>
                    <a:pt x="150" y="151"/>
                  </a:cubicBezTo>
                  <a:cubicBezTo>
                    <a:pt x="132" y="168"/>
                    <a:pt x="113" y="175"/>
                    <a:pt x="94" y="175"/>
                  </a:cubicBezTo>
                  <a:cubicBezTo>
                    <a:pt x="72" y="175"/>
                    <a:pt x="50" y="165"/>
                    <a:pt x="34" y="148"/>
                  </a:cubicBezTo>
                  <a:close/>
                  <a:moveTo>
                    <a:pt x="10" y="67"/>
                  </a:moveTo>
                  <a:cubicBezTo>
                    <a:pt x="10" y="66"/>
                    <a:pt x="11" y="66"/>
                    <a:pt x="11" y="66"/>
                  </a:cubicBezTo>
                  <a:cubicBezTo>
                    <a:pt x="17" y="57"/>
                    <a:pt x="23" y="47"/>
                    <a:pt x="29" y="38"/>
                  </a:cubicBezTo>
                  <a:cubicBezTo>
                    <a:pt x="31" y="35"/>
                    <a:pt x="33" y="32"/>
                    <a:pt x="35" y="28"/>
                  </a:cubicBezTo>
                  <a:cubicBezTo>
                    <a:pt x="37" y="27"/>
                    <a:pt x="38" y="26"/>
                    <a:pt x="39" y="25"/>
                  </a:cubicBezTo>
                  <a:cubicBezTo>
                    <a:pt x="32" y="36"/>
                    <a:pt x="25" y="47"/>
                    <a:pt x="19" y="59"/>
                  </a:cubicBezTo>
                  <a:cubicBezTo>
                    <a:pt x="15" y="64"/>
                    <a:pt x="11" y="69"/>
                    <a:pt x="8" y="74"/>
                  </a:cubicBezTo>
                  <a:cubicBezTo>
                    <a:pt x="9" y="72"/>
                    <a:pt x="9" y="69"/>
                    <a:pt x="10" y="67"/>
                  </a:cubicBezTo>
                  <a:close/>
                  <a:moveTo>
                    <a:pt x="59" y="13"/>
                  </a:moveTo>
                  <a:cubicBezTo>
                    <a:pt x="52" y="22"/>
                    <a:pt x="45" y="32"/>
                    <a:pt x="38" y="41"/>
                  </a:cubicBezTo>
                  <a:cubicBezTo>
                    <a:pt x="38" y="42"/>
                    <a:pt x="38" y="42"/>
                    <a:pt x="38" y="42"/>
                  </a:cubicBezTo>
                  <a:cubicBezTo>
                    <a:pt x="34" y="44"/>
                    <a:pt x="31" y="47"/>
                    <a:pt x="27" y="51"/>
                  </a:cubicBezTo>
                  <a:cubicBezTo>
                    <a:pt x="33" y="40"/>
                    <a:pt x="40" y="29"/>
                    <a:pt x="48" y="19"/>
                  </a:cubicBezTo>
                  <a:cubicBezTo>
                    <a:pt x="51" y="17"/>
                    <a:pt x="55" y="15"/>
                    <a:pt x="59" y="13"/>
                  </a:cubicBezTo>
                  <a:close/>
                  <a:moveTo>
                    <a:pt x="70" y="9"/>
                  </a:moveTo>
                  <a:cubicBezTo>
                    <a:pt x="64" y="17"/>
                    <a:pt x="58" y="25"/>
                    <a:pt x="51" y="33"/>
                  </a:cubicBezTo>
                  <a:cubicBezTo>
                    <a:pt x="51" y="34"/>
                    <a:pt x="51" y="34"/>
                    <a:pt x="51" y="34"/>
                  </a:cubicBezTo>
                  <a:cubicBezTo>
                    <a:pt x="49" y="35"/>
                    <a:pt x="47" y="36"/>
                    <a:pt x="45" y="37"/>
                  </a:cubicBezTo>
                  <a:cubicBezTo>
                    <a:pt x="52" y="29"/>
                    <a:pt x="58" y="20"/>
                    <a:pt x="65" y="11"/>
                  </a:cubicBezTo>
                  <a:cubicBezTo>
                    <a:pt x="66" y="10"/>
                    <a:pt x="68" y="10"/>
                    <a:pt x="70" y="9"/>
                  </a:cubicBezTo>
                  <a:close/>
                  <a:moveTo>
                    <a:pt x="81" y="7"/>
                  </a:moveTo>
                  <a:cubicBezTo>
                    <a:pt x="75" y="15"/>
                    <a:pt x="69" y="22"/>
                    <a:pt x="64" y="30"/>
                  </a:cubicBezTo>
                  <a:cubicBezTo>
                    <a:pt x="62" y="30"/>
                    <a:pt x="59" y="31"/>
                    <a:pt x="57" y="32"/>
                  </a:cubicBezTo>
                  <a:cubicBezTo>
                    <a:pt x="63" y="24"/>
                    <a:pt x="69" y="16"/>
                    <a:pt x="75" y="8"/>
                  </a:cubicBezTo>
                  <a:cubicBezTo>
                    <a:pt x="77" y="8"/>
                    <a:pt x="79" y="8"/>
                    <a:pt x="81" y="7"/>
                  </a:cubicBezTo>
                  <a:close/>
                  <a:moveTo>
                    <a:pt x="88" y="7"/>
                  </a:moveTo>
                  <a:cubicBezTo>
                    <a:pt x="90" y="7"/>
                    <a:pt x="92" y="7"/>
                    <a:pt x="94" y="7"/>
                  </a:cubicBezTo>
                  <a:cubicBezTo>
                    <a:pt x="88" y="14"/>
                    <a:pt x="84" y="20"/>
                    <a:pt x="79" y="27"/>
                  </a:cubicBezTo>
                  <a:cubicBezTo>
                    <a:pt x="76" y="27"/>
                    <a:pt x="73" y="28"/>
                    <a:pt x="69" y="28"/>
                  </a:cubicBezTo>
                  <a:cubicBezTo>
                    <a:pt x="74" y="21"/>
                    <a:pt x="80" y="14"/>
                    <a:pt x="85" y="7"/>
                  </a:cubicBezTo>
                  <a:cubicBezTo>
                    <a:pt x="86" y="7"/>
                    <a:pt x="87" y="7"/>
                    <a:pt x="88" y="7"/>
                  </a:cubicBezTo>
                  <a:close/>
                  <a:moveTo>
                    <a:pt x="104" y="9"/>
                  </a:moveTo>
                  <a:cubicBezTo>
                    <a:pt x="103" y="10"/>
                    <a:pt x="102" y="12"/>
                    <a:pt x="100" y="13"/>
                  </a:cubicBezTo>
                  <a:cubicBezTo>
                    <a:pt x="97" y="17"/>
                    <a:pt x="93" y="21"/>
                    <a:pt x="90" y="27"/>
                  </a:cubicBezTo>
                  <a:cubicBezTo>
                    <a:pt x="90" y="27"/>
                    <a:pt x="90" y="27"/>
                    <a:pt x="90" y="27"/>
                  </a:cubicBezTo>
                  <a:cubicBezTo>
                    <a:pt x="89" y="27"/>
                    <a:pt x="87" y="27"/>
                    <a:pt x="85" y="27"/>
                  </a:cubicBezTo>
                  <a:cubicBezTo>
                    <a:pt x="84" y="27"/>
                    <a:pt x="84" y="27"/>
                    <a:pt x="83" y="27"/>
                  </a:cubicBezTo>
                  <a:cubicBezTo>
                    <a:pt x="88" y="20"/>
                    <a:pt x="93" y="14"/>
                    <a:pt x="98" y="8"/>
                  </a:cubicBezTo>
                  <a:cubicBezTo>
                    <a:pt x="100" y="8"/>
                    <a:pt x="102" y="8"/>
                    <a:pt x="104" y="9"/>
                  </a:cubicBezTo>
                  <a:close/>
                  <a:moveTo>
                    <a:pt x="116" y="13"/>
                  </a:moveTo>
                  <a:cubicBezTo>
                    <a:pt x="111" y="18"/>
                    <a:pt x="107" y="23"/>
                    <a:pt x="102" y="29"/>
                  </a:cubicBezTo>
                  <a:cubicBezTo>
                    <a:pt x="100" y="28"/>
                    <a:pt x="97" y="28"/>
                    <a:pt x="94" y="27"/>
                  </a:cubicBezTo>
                  <a:cubicBezTo>
                    <a:pt x="96" y="23"/>
                    <a:pt x="99" y="19"/>
                    <a:pt x="103" y="15"/>
                  </a:cubicBezTo>
                  <a:cubicBezTo>
                    <a:pt x="105" y="14"/>
                    <a:pt x="106" y="12"/>
                    <a:pt x="108" y="10"/>
                  </a:cubicBezTo>
                  <a:cubicBezTo>
                    <a:pt x="111" y="11"/>
                    <a:pt x="113" y="12"/>
                    <a:pt x="116" y="13"/>
                  </a:cubicBezTo>
                  <a:close/>
                  <a:moveTo>
                    <a:pt x="124" y="16"/>
                  </a:moveTo>
                  <a:cubicBezTo>
                    <a:pt x="119" y="21"/>
                    <a:pt x="115" y="26"/>
                    <a:pt x="110" y="31"/>
                  </a:cubicBezTo>
                  <a:cubicBezTo>
                    <a:pt x="109" y="30"/>
                    <a:pt x="107" y="30"/>
                    <a:pt x="106" y="30"/>
                  </a:cubicBezTo>
                  <a:cubicBezTo>
                    <a:pt x="110" y="24"/>
                    <a:pt x="115" y="19"/>
                    <a:pt x="120" y="14"/>
                  </a:cubicBezTo>
                  <a:cubicBezTo>
                    <a:pt x="121" y="15"/>
                    <a:pt x="123" y="16"/>
                    <a:pt x="124" y="16"/>
                  </a:cubicBezTo>
                  <a:close/>
                  <a:moveTo>
                    <a:pt x="144" y="30"/>
                  </a:moveTo>
                  <a:cubicBezTo>
                    <a:pt x="140" y="33"/>
                    <a:pt x="136" y="37"/>
                    <a:pt x="132" y="41"/>
                  </a:cubicBezTo>
                  <a:cubicBezTo>
                    <a:pt x="129" y="39"/>
                    <a:pt x="127" y="38"/>
                    <a:pt x="124" y="36"/>
                  </a:cubicBezTo>
                  <a:cubicBezTo>
                    <a:pt x="128" y="32"/>
                    <a:pt x="133" y="28"/>
                    <a:pt x="137" y="24"/>
                  </a:cubicBezTo>
                  <a:cubicBezTo>
                    <a:pt x="140" y="26"/>
                    <a:pt x="142" y="28"/>
                    <a:pt x="144" y="30"/>
                  </a:cubicBezTo>
                  <a:close/>
                  <a:moveTo>
                    <a:pt x="148" y="34"/>
                  </a:moveTo>
                  <a:cubicBezTo>
                    <a:pt x="150" y="35"/>
                    <a:pt x="151" y="36"/>
                    <a:pt x="152" y="38"/>
                  </a:cubicBezTo>
                  <a:cubicBezTo>
                    <a:pt x="148" y="41"/>
                    <a:pt x="144" y="44"/>
                    <a:pt x="141" y="47"/>
                  </a:cubicBezTo>
                  <a:cubicBezTo>
                    <a:pt x="139" y="45"/>
                    <a:pt x="137" y="44"/>
                    <a:pt x="135" y="43"/>
                  </a:cubicBezTo>
                  <a:cubicBezTo>
                    <a:pt x="139" y="39"/>
                    <a:pt x="143" y="35"/>
                    <a:pt x="147" y="32"/>
                  </a:cubicBezTo>
                  <a:cubicBezTo>
                    <a:pt x="147" y="33"/>
                    <a:pt x="148" y="33"/>
                    <a:pt x="148" y="34"/>
                  </a:cubicBezTo>
                  <a:close/>
                  <a:moveTo>
                    <a:pt x="158" y="45"/>
                  </a:moveTo>
                  <a:cubicBezTo>
                    <a:pt x="154" y="47"/>
                    <a:pt x="151" y="50"/>
                    <a:pt x="148" y="53"/>
                  </a:cubicBezTo>
                  <a:cubicBezTo>
                    <a:pt x="146" y="51"/>
                    <a:pt x="145" y="50"/>
                    <a:pt x="143" y="49"/>
                  </a:cubicBezTo>
                  <a:cubicBezTo>
                    <a:pt x="147" y="46"/>
                    <a:pt x="151" y="43"/>
                    <a:pt x="154" y="40"/>
                  </a:cubicBezTo>
                  <a:cubicBezTo>
                    <a:pt x="155" y="42"/>
                    <a:pt x="156" y="43"/>
                    <a:pt x="158" y="45"/>
                  </a:cubicBezTo>
                  <a:close/>
                  <a:moveTo>
                    <a:pt x="161" y="50"/>
                  </a:moveTo>
                  <a:cubicBezTo>
                    <a:pt x="158" y="52"/>
                    <a:pt x="155" y="55"/>
                    <a:pt x="152" y="57"/>
                  </a:cubicBezTo>
                  <a:cubicBezTo>
                    <a:pt x="152" y="57"/>
                    <a:pt x="151" y="56"/>
                    <a:pt x="150" y="55"/>
                  </a:cubicBezTo>
                  <a:cubicBezTo>
                    <a:pt x="153" y="52"/>
                    <a:pt x="156" y="50"/>
                    <a:pt x="160" y="47"/>
                  </a:cubicBezTo>
                  <a:cubicBezTo>
                    <a:pt x="160" y="48"/>
                    <a:pt x="161" y="49"/>
                    <a:pt x="161" y="50"/>
                  </a:cubicBezTo>
                  <a:close/>
                  <a:moveTo>
                    <a:pt x="166" y="59"/>
                  </a:moveTo>
                  <a:cubicBezTo>
                    <a:pt x="164" y="61"/>
                    <a:pt x="161" y="63"/>
                    <a:pt x="159" y="65"/>
                  </a:cubicBezTo>
                  <a:cubicBezTo>
                    <a:pt x="158" y="63"/>
                    <a:pt x="156" y="62"/>
                    <a:pt x="155" y="60"/>
                  </a:cubicBezTo>
                  <a:cubicBezTo>
                    <a:pt x="157" y="57"/>
                    <a:pt x="160" y="55"/>
                    <a:pt x="163" y="53"/>
                  </a:cubicBezTo>
                  <a:cubicBezTo>
                    <a:pt x="164" y="55"/>
                    <a:pt x="165" y="57"/>
                    <a:pt x="166" y="59"/>
                  </a:cubicBezTo>
                  <a:close/>
                  <a:moveTo>
                    <a:pt x="172" y="74"/>
                  </a:moveTo>
                  <a:cubicBezTo>
                    <a:pt x="170" y="75"/>
                    <a:pt x="169" y="77"/>
                    <a:pt x="167" y="78"/>
                  </a:cubicBezTo>
                  <a:cubicBezTo>
                    <a:pt x="167" y="76"/>
                    <a:pt x="166" y="75"/>
                    <a:pt x="165" y="74"/>
                  </a:cubicBezTo>
                  <a:cubicBezTo>
                    <a:pt x="167" y="72"/>
                    <a:pt x="169" y="71"/>
                    <a:pt x="171" y="69"/>
                  </a:cubicBezTo>
                  <a:cubicBezTo>
                    <a:pt x="171" y="71"/>
                    <a:pt x="172" y="72"/>
                    <a:pt x="172" y="74"/>
                  </a:cubicBezTo>
                  <a:close/>
                  <a:moveTo>
                    <a:pt x="169" y="66"/>
                  </a:moveTo>
                  <a:cubicBezTo>
                    <a:pt x="167" y="68"/>
                    <a:pt x="165" y="69"/>
                    <a:pt x="163" y="71"/>
                  </a:cubicBezTo>
                  <a:cubicBezTo>
                    <a:pt x="163" y="70"/>
                    <a:pt x="162" y="69"/>
                    <a:pt x="161" y="68"/>
                  </a:cubicBezTo>
                  <a:cubicBezTo>
                    <a:pt x="163" y="66"/>
                    <a:pt x="166" y="64"/>
                    <a:pt x="168" y="62"/>
                  </a:cubicBezTo>
                  <a:cubicBezTo>
                    <a:pt x="168" y="63"/>
                    <a:pt x="169" y="64"/>
                    <a:pt x="169" y="66"/>
                  </a:cubicBezTo>
                  <a:close/>
                  <a:moveTo>
                    <a:pt x="120" y="35"/>
                  </a:moveTo>
                  <a:cubicBezTo>
                    <a:pt x="118" y="34"/>
                    <a:pt x="116" y="33"/>
                    <a:pt x="113" y="32"/>
                  </a:cubicBezTo>
                  <a:cubicBezTo>
                    <a:pt x="118" y="28"/>
                    <a:pt x="122" y="23"/>
                    <a:pt x="127" y="19"/>
                  </a:cubicBezTo>
                  <a:cubicBezTo>
                    <a:pt x="127" y="19"/>
                    <a:pt x="127" y="18"/>
                    <a:pt x="128" y="18"/>
                  </a:cubicBezTo>
                  <a:cubicBezTo>
                    <a:pt x="130" y="19"/>
                    <a:pt x="132" y="21"/>
                    <a:pt x="135" y="22"/>
                  </a:cubicBezTo>
                  <a:cubicBezTo>
                    <a:pt x="130" y="26"/>
                    <a:pt x="125" y="31"/>
                    <a:pt x="120" y="35"/>
                  </a:cubicBezTo>
                  <a:close/>
                  <a:moveTo>
                    <a:pt x="175" y="95"/>
                  </a:moveTo>
                  <a:cubicBezTo>
                    <a:pt x="173" y="90"/>
                    <a:pt x="171" y="85"/>
                    <a:pt x="169" y="81"/>
                  </a:cubicBezTo>
                  <a:cubicBezTo>
                    <a:pt x="173" y="77"/>
                    <a:pt x="173" y="77"/>
                    <a:pt x="173" y="77"/>
                  </a:cubicBezTo>
                  <a:cubicBezTo>
                    <a:pt x="174" y="83"/>
                    <a:pt x="175" y="89"/>
                    <a:pt x="175" y="94"/>
                  </a:cubicBezTo>
                  <a:cubicBezTo>
                    <a:pt x="175" y="95"/>
                    <a:pt x="175" y="95"/>
                    <a:pt x="175" y="95"/>
                  </a:cubicBezTo>
                  <a:close/>
                </a:path>
              </a:pathLst>
            </a:custGeom>
            <a:grpFill/>
            <a:ln w="9525">
              <a:solidFill>
                <a:srgbClr val="6FACBF"/>
              </a:solidFill>
              <a:round/>
            </a:ln>
          </p:spPr>
          <p:txBody>
            <a:bodyPr vert="horz" wrap="square" lIns="91440" tIns="45720" rIns="91440" bIns="45720" numCol="1" anchor="t" anchorCtr="0" compatLnSpc="1"/>
            <a:lstStyle/>
            <a:p>
              <a:endParaRPr lang="zh-CN" altLang="en-US"/>
            </a:p>
          </p:txBody>
        </p:sp>
        <p:sp>
          <p:nvSpPr>
            <p:cNvPr id="60" name="Freeform 6"/>
            <p:cNvSpPr>
              <a:spLocks noEditPoints="1"/>
            </p:cNvSpPr>
            <p:nvPr/>
          </p:nvSpPr>
          <p:spPr bwMode="auto">
            <a:xfrm>
              <a:off x="3173" y="1433"/>
              <a:ext cx="1596" cy="1726"/>
            </a:xfrm>
            <a:custGeom>
              <a:avLst/>
              <a:gdLst>
                <a:gd name="T0" fmla="*/ 292 w 292"/>
                <a:gd name="T1" fmla="*/ 145 h 316"/>
                <a:gd name="T2" fmla="*/ 265 w 292"/>
                <a:gd name="T3" fmla="*/ 87 h 316"/>
                <a:gd name="T4" fmla="*/ 264 w 292"/>
                <a:gd name="T5" fmla="*/ 60 h 316"/>
                <a:gd name="T6" fmla="*/ 232 w 292"/>
                <a:gd name="T7" fmla="*/ 27 h 316"/>
                <a:gd name="T8" fmla="*/ 174 w 292"/>
                <a:gd name="T9" fmla="*/ 5 h 316"/>
                <a:gd name="T10" fmla="*/ 82 w 292"/>
                <a:gd name="T11" fmla="*/ 42 h 316"/>
                <a:gd name="T12" fmla="*/ 27 w 292"/>
                <a:gd name="T13" fmla="*/ 84 h 316"/>
                <a:gd name="T14" fmla="*/ 35 w 292"/>
                <a:gd name="T15" fmla="*/ 99 h 316"/>
                <a:gd name="T16" fmla="*/ 0 w 292"/>
                <a:gd name="T17" fmla="*/ 167 h 316"/>
                <a:gd name="T18" fmla="*/ 28 w 292"/>
                <a:gd name="T19" fmla="*/ 227 h 316"/>
                <a:gd name="T20" fmla="*/ 58 w 292"/>
                <a:gd name="T21" fmla="*/ 288 h 316"/>
                <a:gd name="T22" fmla="*/ 120 w 292"/>
                <a:gd name="T23" fmla="*/ 314 h 316"/>
                <a:gd name="T24" fmla="*/ 224 w 292"/>
                <a:gd name="T25" fmla="*/ 289 h 316"/>
                <a:gd name="T26" fmla="*/ 266 w 292"/>
                <a:gd name="T27" fmla="*/ 226 h 316"/>
                <a:gd name="T28" fmla="*/ 267 w 292"/>
                <a:gd name="T29" fmla="*/ 192 h 316"/>
                <a:gd name="T30" fmla="*/ 267 w 292"/>
                <a:gd name="T31" fmla="*/ 192 h 316"/>
                <a:gd name="T32" fmla="*/ 274 w 292"/>
                <a:gd name="T33" fmla="*/ 191 h 316"/>
                <a:gd name="T34" fmla="*/ 249 w 292"/>
                <a:gd name="T35" fmla="*/ 80 h 316"/>
                <a:gd name="T36" fmla="*/ 35 w 292"/>
                <a:gd name="T37" fmla="*/ 71 h 316"/>
                <a:gd name="T38" fmla="*/ 40 w 292"/>
                <a:gd name="T39" fmla="*/ 75 h 316"/>
                <a:gd name="T40" fmla="*/ 38 w 292"/>
                <a:gd name="T41" fmla="*/ 92 h 316"/>
                <a:gd name="T42" fmla="*/ 51 w 292"/>
                <a:gd name="T43" fmla="*/ 77 h 316"/>
                <a:gd name="T44" fmla="*/ 127 w 292"/>
                <a:gd name="T45" fmla="*/ 29 h 316"/>
                <a:gd name="T46" fmla="*/ 210 w 292"/>
                <a:gd name="T47" fmla="*/ 49 h 316"/>
                <a:gd name="T48" fmla="*/ 257 w 292"/>
                <a:gd name="T49" fmla="*/ 61 h 316"/>
                <a:gd name="T50" fmla="*/ 284 w 292"/>
                <a:gd name="T51" fmla="*/ 125 h 316"/>
                <a:gd name="T52" fmla="*/ 243 w 292"/>
                <a:gd name="T53" fmla="*/ 208 h 316"/>
                <a:gd name="T54" fmla="*/ 170 w 292"/>
                <a:gd name="T55" fmla="*/ 258 h 316"/>
                <a:gd name="T56" fmla="*/ 124 w 292"/>
                <a:gd name="T57" fmla="*/ 258 h 316"/>
                <a:gd name="T58" fmla="*/ 51 w 292"/>
                <a:gd name="T59" fmla="*/ 208 h 316"/>
                <a:gd name="T60" fmla="*/ 31 w 292"/>
                <a:gd name="T61" fmla="*/ 125 h 316"/>
                <a:gd name="T62" fmla="*/ 257 w 292"/>
                <a:gd name="T63" fmla="*/ 252 h 316"/>
                <a:gd name="T64" fmla="*/ 215 w 292"/>
                <a:gd name="T65" fmla="*/ 270 h 316"/>
                <a:gd name="T66" fmla="*/ 174 w 292"/>
                <a:gd name="T67" fmla="*/ 281 h 316"/>
                <a:gd name="T68" fmla="*/ 164 w 292"/>
                <a:gd name="T69" fmla="*/ 308 h 316"/>
                <a:gd name="T70" fmla="*/ 150 w 292"/>
                <a:gd name="T71" fmla="*/ 309 h 316"/>
                <a:gd name="T72" fmla="*/ 174 w 292"/>
                <a:gd name="T73" fmla="*/ 264 h 316"/>
                <a:gd name="T74" fmla="*/ 203 w 292"/>
                <a:gd name="T75" fmla="*/ 253 h 316"/>
                <a:gd name="T76" fmla="*/ 219 w 292"/>
                <a:gd name="T77" fmla="*/ 254 h 316"/>
                <a:gd name="T78" fmla="*/ 208 w 292"/>
                <a:gd name="T79" fmla="*/ 261 h 316"/>
                <a:gd name="T80" fmla="*/ 239 w 292"/>
                <a:gd name="T81" fmla="*/ 257 h 316"/>
                <a:gd name="T82" fmla="*/ 113 w 292"/>
                <a:gd name="T83" fmla="*/ 262 h 316"/>
                <a:gd name="T84" fmla="*/ 97 w 292"/>
                <a:gd name="T85" fmla="*/ 276 h 316"/>
                <a:gd name="T86" fmla="*/ 89 w 292"/>
                <a:gd name="T87" fmla="*/ 272 h 316"/>
                <a:gd name="T88" fmla="*/ 83 w 292"/>
                <a:gd name="T89" fmla="*/ 268 h 316"/>
                <a:gd name="T90" fmla="*/ 127 w 292"/>
                <a:gd name="T91" fmla="*/ 306 h 316"/>
                <a:gd name="T92" fmla="*/ 129 w 292"/>
                <a:gd name="T93" fmla="*/ 309 h 316"/>
                <a:gd name="T94" fmla="*/ 37 w 292"/>
                <a:gd name="T95" fmla="*/ 258 h 316"/>
                <a:gd name="T96" fmla="*/ 7 w 292"/>
                <a:gd name="T97" fmla="*/ 171 h 316"/>
                <a:gd name="T98" fmla="*/ 23 w 292"/>
                <a:gd name="T99" fmla="*/ 171 h 316"/>
                <a:gd name="T100" fmla="*/ 23 w 292"/>
                <a:gd name="T101" fmla="*/ 191 h 316"/>
                <a:gd name="T102" fmla="*/ 33 w 292"/>
                <a:gd name="T103" fmla="*/ 199 h 316"/>
                <a:gd name="T104" fmla="*/ 37 w 292"/>
                <a:gd name="T105" fmla="*/ 197 h 316"/>
                <a:gd name="T106" fmla="*/ 37 w 292"/>
                <a:gd name="T107" fmla="*/ 239 h 316"/>
                <a:gd name="T108" fmla="*/ 34 w 292"/>
                <a:gd name="T109" fmla="*/ 255 h 316"/>
                <a:gd name="T110" fmla="*/ 41 w 292"/>
                <a:gd name="T111" fmla="*/ 263 h 316"/>
                <a:gd name="T112" fmla="*/ 64 w 292"/>
                <a:gd name="T113" fmla="*/ 279 h 316"/>
                <a:gd name="T114" fmla="*/ 109 w 292"/>
                <a:gd name="T115" fmla="*/ 281 h 316"/>
                <a:gd name="T116" fmla="*/ 118 w 292"/>
                <a:gd name="T117" fmla="*/ 283 h 316"/>
                <a:gd name="T118" fmla="*/ 144 w 292"/>
                <a:gd name="T119" fmla="*/ 310 h 316"/>
                <a:gd name="T120" fmla="*/ 252 w 292"/>
                <a:gd name="T121" fmla="*/ 212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2" h="316">
                  <a:moveTo>
                    <a:pt x="270" y="198"/>
                  </a:moveTo>
                  <a:cubicBezTo>
                    <a:pt x="271" y="198"/>
                    <a:pt x="273" y="197"/>
                    <a:pt x="276" y="197"/>
                  </a:cubicBezTo>
                  <a:cubicBezTo>
                    <a:pt x="278" y="197"/>
                    <a:pt x="280" y="197"/>
                    <a:pt x="284" y="198"/>
                  </a:cubicBezTo>
                  <a:cubicBezTo>
                    <a:pt x="286" y="198"/>
                    <a:pt x="287" y="197"/>
                    <a:pt x="287" y="195"/>
                  </a:cubicBezTo>
                  <a:cubicBezTo>
                    <a:pt x="289" y="185"/>
                    <a:pt x="289" y="178"/>
                    <a:pt x="290" y="168"/>
                  </a:cubicBezTo>
                  <a:cubicBezTo>
                    <a:pt x="291" y="160"/>
                    <a:pt x="292" y="153"/>
                    <a:pt x="292" y="145"/>
                  </a:cubicBezTo>
                  <a:cubicBezTo>
                    <a:pt x="292" y="137"/>
                    <a:pt x="291" y="129"/>
                    <a:pt x="290" y="121"/>
                  </a:cubicBezTo>
                  <a:cubicBezTo>
                    <a:pt x="290" y="119"/>
                    <a:pt x="288" y="118"/>
                    <a:pt x="287" y="118"/>
                  </a:cubicBezTo>
                  <a:cubicBezTo>
                    <a:pt x="279" y="118"/>
                    <a:pt x="272" y="118"/>
                    <a:pt x="265" y="118"/>
                  </a:cubicBezTo>
                  <a:cubicBezTo>
                    <a:pt x="263" y="110"/>
                    <a:pt x="261" y="102"/>
                    <a:pt x="257" y="94"/>
                  </a:cubicBezTo>
                  <a:cubicBezTo>
                    <a:pt x="259" y="93"/>
                    <a:pt x="260" y="91"/>
                    <a:pt x="262" y="90"/>
                  </a:cubicBezTo>
                  <a:cubicBezTo>
                    <a:pt x="264" y="90"/>
                    <a:pt x="265" y="88"/>
                    <a:pt x="265" y="87"/>
                  </a:cubicBezTo>
                  <a:cubicBezTo>
                    <a:pt x="265" y="84"/>
                    <a:pt x="265" y="81"/>
                    <a:pt x="265" y="79"/>
                  </a:cubicBezTo>
                  <a:cubicBezTo>
                    <a:pt x="265" y="75"/>
                    <a:pt x="265" y="71"/>
                    <a:pt x="265" y="67"/>
                  </a:cubicBezTo>
                  <a:cubicBezTo>
                    <a:pt x="265" y="66"/>
                    <a:pt x="265" y="66"/>
                    <a:pt x="265" y="65"/>
                  </a:cubicBezTo>
                  <a:cubicBezTo>
                    <a:pt x="265" y="64"/>
                    <a:pt x="265" y="64"/>
                    <a:pt x="265" y="64"/>
                  </a:cubicBezTo>
                  <a:cubicBezTo>
                    <a:pt x="266" y="63"/>
                    <a:pt x="265" y="61"/>
                    <a:pt x="264" y="60"/>
                  </a:cubicBezTo>
                  <a:cubicBezTo>
                    <a:pt x="264" y="60"/>
                    <a:pt x="264" y="60"/>
                    <a:pt x="264" y="60"/>
                  </a:cubicBezTo>
                  <a:cubicBezTo>
                    <a:pt x="263" y="59"/>
                    <a:pt x="263" y="58"/>
                    <a:pt x="262" y="57"/>
                  </a:cubicBezTo>
                  <a:cubicBezTo>
                    <a:pt x="261" y="55"/>
                    <a:pt x="259" y="53"/>
                    <a:pt x="257" y="51"/>
                  </a:cubicBezTo>
                  <a:cubicBezTo>
                    <a:pt x="256" y="50"/>
                    <a:pt x="255" y="48"/>
                    <a:pt x="252" y="46"/>
                  </a:cubicBezTo>
                  <a:cubicBezTo>
                    <a:pt x="249" y="42"/>
                    <a:pt x="244" y="38"/>
                    <a:pt x="240" y="34"/>
                  </a:cubicBezTo>
                  <a:cubicBezTo>
                    <a:pt x="238" y="32"/>
                    <a:pt x="236" y="30"/>
                    <a:pt x="235" y="29"/>
                  </a:cubicBezTo>
                  <a:cubicBezTo>
                    <a:pt x="234" y="28"/>
                    <a:pt x="233" y="28"/>
                    <a:pt x="232" y="27"/>
                  </a:cubicBezTo>
                  <a:cubicBezTo>
                    <a:pt x="231" y="27"/>
                    <a:pt x="231" y="27"/>
                    <a:pt x="231" y="27"/>
                  </a:cubicBezTo>
                  <a:cubicBezTo>
                    <a:pt x="231" y="26"/>
                    <a:pt x="230" y="26"/>
                    <a:pt x="229" y="26"/>
                  </a:cubicBezTo>
                  <a:cubicBezTo>
                    <a:pt x="229" y="26"/>
                    <a:pt x="227" y="26"/>
                    <a:pt x="227" y="27"/>
                  </a:cubicBezTo>
                  <a:cubicBezTo>
                    <a:pt x="222" y="32"/>
                    <a:pt x="217" y="37"/>
                    <a:pt x="212" y="42"/>
                  </a:cubicBezTo>
                  <a:cubicBezTo>
                    <a:pt x="200" y="35"/>
                    <a:pt x="187" y="30"/>
                    <a:pt x="174" y="27"/>
                  </a:cubicBezTo>
                  <a:cubicBezTo>
                    <a:pt x="174" y="20"/>
                    <a:pt x="174" y="13"/>
                    <a:pt x="174" y="5"/>
                  </a:cubicBezTo>
                  <a:cubicBezTo>
                    <a:pt x="174" y="4"/>
                    <a:pt x="173" y="2"/>
                    <a:pt x="171" y="2"/>
                  </a:cubicBezTo>
                  <a:cubicBezTo>
                    <a:pt x="163" y="1"/>
                    <a:pt x="155" y="0"/>
                    <a:pt x="147" y="0"/>
                  </a:cubicBezTo>
                  <a:cubicBezTo>
                    <a:pt x="139" y="0"/>
                    <a:pt x="131" y="1"/>
                    <a:pt x="123" y="2"/>
                  </a:cubicBezTo>
                  <a:cubicBezTo>
                    <a:pt x="122" y="2"/>
                    <a:pt x="120" y="4"/>
                    <a:pt x="120" y="5"/>
                  </a:cubicBezTo>
                  <a:cubicBezTo>
                    <a:pt x="120" y="13"/>
                    <a:pt x="120" y="20"/>
                    <a:pt x="120" y="27"/>
                  </a:cubicBezTo>
                  <a:cubicBezTo>
                    <a:pt x="107" y="30"/>
                    <a:pt x="94" y="35"/>
                    <a:pt x="82" y="42"/>
                  </a:cubicBezTo>
                  <a:cubicBezTo>
                    <a:pt x="77" y="37"/>
                    <a:pt x="72" y="32"/>
                    <a:pt x="67" y="27"/>
                  </a:cubicBezTo>
                  <a:cubicBezTo>
                    <a:pt x="66" y="26"/>
                    <a:pt x="64" y="26"/>
                    <a:pt x="63" y="27"/>
                  </a:cubicBezTo>
                  <a:cubicBezTo>
                    <a:pt x="50" y="36"/>
                    <a:pt x="39" y="48"/>
                    <a:pt x="29" y="61"/>
                  </a:cubicBezTo>
                  <a:cubicBezTo>
                    <a:pt x="29" y="62"/>
                    <a:pt x="28" y="63"/>
                    <a:pt x="29" y="64"/>
                  </a:cubicBezTo>
                  <a:cubicBezTo>
                    <a:pt x="28" y="71"/>
                    <a:pt x="28" y="77"/>
                    <a:pt x="27" y="83"/>
                  </a:cubicBezTo>
                  <a:cubicBezTo>
                    <a:pt x="27" y="84"/>
                    <a:pt x="27" y="84"/>
                    <a:pt x="27" y="84"/>
                  </a:cubicBezTo>
                  <a:cubicBezTo>
                    <a:pt x="26" y="84"/>
                    <a:pt x="26" y="84"/>
                    <a:pt x="26" y="84"/>
                  </a:cubicBezTo>
                  <a:cubicBezTo>
                    <a:pt x="26" y="85"/>
                    <a:pt x="26" y="85"/>
                    <a:pt x="26" y="85"/>
                  </a:cubicBezTo>
                  <a:cubicBezTo>
                    <a:pt x="26" y="86"/>
                    <a:pt x="26" y="86"/>
                    <a:pt x="26" y="87"/>
                  </a:cubicBezTo>
                  <a:cubicBezTo>
                    <a:pt x="26" y="87"/>
                    <a:pt x="26" y="88"/>
                    <a:pt x="26" y="88"/>
                  </a:cubicBezTo>
                  <a:cubicBezTo>
                    <a:pt x="26" y="89"/>
                    <a:pt x="26" y="91"/>
                    <a:pt x="27" y="91"/>
                  </a:cubicBezTo>
                  <a:cubicBezTo>
                    <a:pt x="30" y="94"/>
                    <a:pt x="32" y="96"/>
                    <a:pt x="35" y="99"/>
                  </a:cubicBezTo>
                  <a:cubicBezTo>
                    <a:pt x="32" y="105"/>
                    <a:pt x="30" y="111"/>
                    <a:pt x="29" y="118"/>
                  </a:cubicBezTo>
                  <a:cubicBezTo>
                    <a:pt x="22" y="118"/>
                    <a:pt x="15" y="118"/>
                    <a:pt x="7" y="118"/>
                  </a:cubicBezTo>
                  <a:cubicBezTo>
                    <a:pt x="6" y="118"/>
                    <a:pt x="4" y="119"/>
                    <a:pt x="4" y="121"/>
                  </a:cubicBezTo>
                  <a:cubicBezTo>
                    <a:pt x="4" y="122"/>
                    <a:pt x="4" y="123"/>
                    <a:pt x="4" y="125"/>
                  </a:cubicBezTo>
                  <a:cubicBezTo>
                    <a:pt x="3" y="125"/>
                    <a:pt x="2" y="126"/>
                    <a:pt x="2" y="127"/>
                  </a:cubicBezTo>
                  <a:cubicBezTo>
                    <a:pt x="1" y="136"/>
                    <a:pt x="0" y="153"/>
                    <a:pt x="0" y="167"/>
                  </a:cubicBezTo>
                  <a:cubicBezTo>
                    <a:pt x="0" y="178"/>
                    <a:pt x="0" y="188"/>
                    <a:pt x="1" y="195"/>
                  </a:cubicBezTo>
                  <a:cubicBezTo>
                    <a:pt x="2" y="196"/>
                    <a:pt x="3" y="198"/>
                    <a:pt x="5" y="198"/>
                  </a:cubicBezTo>
                  <a:cubicBezTo>
                    <a:pt x="12" y="198"/>
                    <a:pt x="19" y="198"/>
                    <a:pt x="26" y="198"/>
                  </a:cubicBezTo>
                  <a:cubicBezTo>
                    <a:pt x="28" y="206"/>
                    <a:pt x="30" y="213"/>
                    <a:pt x="33" y="221"/>
                  </a:cubicBezTo>
                  <a:cubicBezTo>
                    <a:pt x="32" y="222"/>
                    <a:pt x="31" y="223"/>
                    <a:pt x="30" y="224"/>
                  </a:cubicBezTo>
                  <a:cubicBezTo>
                    <a:pt x="29" y="225"/>
                    <a:pt x="28" y="226"/>
                    <a:pt x="28" y="227"/>
                  </a:cubicBezTo>
                  <a:cubicBezTo>
                    <a:pt x="28" y="228"/>
                    <a:pt x="28" y="228"/>
                    <a:pt x="28" y="228"/>
                  </a:cubicBezTo>
                  <a:cubicBezTo>
                    <a:pt x="28" y="236"/>
                    <a:pt x="27" y="245"/>
                    <a:pt x="26" y="253"/>
                  </a:cubicBezTo>
                  <a:cubicBezTo>
                    <a:pt x="26" y="253"/>
                    <a:pt x="26" y="254"/>
                    <a:pt x="25" y="254"/>
                  </a:cubicBezTo>
                  <a:cubicBezTo>
                    <a:pt x="25" y="256"/>
                    <a:pt x="26" y="258"/>
                    <a:pt x="28" y="258"/>
                  </a:cubicBezTo>
                  <a:cubicBezTo>
                    <a:pt x="28" y="258"/>
                    <a:pt x="28" y="258"/>
                    <a:pt x="28" y="258"/>
                  </a:cubicBezTo>
                  <a:cubicBezTo>
                    <a:pt x="37" y="270"/>
                    <a:pt x="47" y="279"/>
                    <a:pt x="58" y="288"/>
                  </a:cubicBezTo>
                  <a:cubicBezTo>
                    <a:pt x="58" y="289"/>
                    <a:pt x="59" y="289"/>
                    <a:pt x="60" y="289"/>
                  </a:cubicBezTo>
                  <a:cubicBezTo>
                    <a:pt x="62" y="290"/>
                    <a:pt x="63" y="290"/>
                    <a:pt x="64" y="289"/>
                  </a:cubicBezTo>
                  <a:cubicBezTo>
                    <a:pt x="69" y="284"/>
                    <a:pt x="74" y="279"/>
                    <a:pt x="79" y="274"/>
                  </a:cubicBezTo>
                  <a:cubicBezTo>
                    <a:pt x="91" y="281"/>
                    <a:pt x="101" y="286"/>
                    <a:pt x="114" y="289"/>
                  </a:cubicBezTo>
                  <a:cubicBezTo>
                    <a:pt x="115" y="297"/>
                    <a:pt x="116" y="302"/>
                    <a:pt x="118" y="312"/>
                  </a:cubicBezTo>
                  <a:cubicBezTo>
                    <a:pt x="118" y="313"/>
                    <a:pt x="119" y="314"/>
                    <a:pt x="120" y="314"/>
                  </a:cubicBezTo>
                  <a:cubicBezTo>
                    <a:pt x="128" y="316"/>
                    <a:pt x="136" y="316"/>
                    <a:pt x="144" y="316"/>
                  </a:cubicBezTo>
                  <a:cubicBezTo>
                    <a:pt x="152" y="316"/>
                    <a:pt x="160" y="316"/>
                    <a:pt x="168" y="314"/>
                  </a:cubicBezTo>
                  <a:cubicBezTo>
                    <a:pt x="170" y="314"/>
                    <a:pt x="171" y="313"/>
                    <a:pt x="171" y="311"/>
                  </a:cubicBezTo>
                  <a:cubicBezTo>
                    <a:pt x="171" y="305"/>
                    <a:pt x="173" y="297"/>
                    <a:pt x="174" y="288"/>
                  </a:cubicBezTo>
                  <a:cubicBezTo>
                    <a:pt x="187" y="285"/>
                    <a:pt x="198" y="281"/>
                    <a:pt x="210" y="274"/>
                  </a:cubicBezTo>
                  <a:cubicBezTo>
                    <a:pt x="215" y="279"/>
                    <a:pt x="219" y="284"/>
                    <a:pt x="224" y="289"/>
                  </a:cubicBezTo>
                  <a:cubicBezTo>
                    <a:pt x="226" y="290"/>
                    <a:pt x="227" y="290"/>
                    <a:pt x="229" y="289"/>
                  </a:cubicBezTo>
                  <a:cubicBezTo>
                    <a:pt x="242" y="280"/>
                    <a:pt x="253" y="269"/>
                    <a:pt x="262" y="255"/>
                  </a:cubicBezTo>
                  <a:cubicBezTo>
                    <a:pt x="263" y="254"/>
                    <a:pt x="263" y="254"/>
                    <a:pt x="263" y="254"/>
                  </a:cubicBezTo>
                  <a:cubicBezTo>
                    <a:pt x="265" y="245"/>
                    <a:pt x="265" y="239"/>
                    <a:pt x="266" y="227"/>
                  </a:cubicBezTo>
                  <a:cubicBezTo>
                    <a:pt x="266" y="227"/>
                    <a:pt x="266" y="227"/>
                    <a:pt x="266" y="226"/>
                  </a:cubicBezTo>
                  <a:cubicBezTo>
                    <a:pt x="266" y="226"/>
                    <a:pt x="266" y="226"/>
                    <a:pt x="266" y="226"/>
                  </a:cubicBezTo>
                  <a:cubicBezTo>
                    <a:pt x="265" y="226"/>
                    <a:pt x="265" y="225"/>
                    <a:pt x="265" y="225"/>
                  </a:cubicBezTo>
                  <a:cubicBezTo>
                    <a:pt x="265" y="225"/>
                    <a:pt x="265" y="225"/>
                    <a:pt x="265" y="225"/>
                  </a:cubicBezTo>
                  <a:cubicBezTo>
                    <a:pt x="262" y="222"/>
                    <a:pt x="259" y="219"/>
                    <a:pt x="257" y="217"/>
                  </a:cubicBezTo>
                  <a:cubicBezTo>
                    <a:pt x="262" y="208"/>
                    <a:pt x="264" y="203"/>
                    <a:pt x="266" y="200"/>
                  </a:cubicBezTo>
                  <a:cubicBezTo>
                    <a:pt x="268" y="199"/>
                    <a:pt x="268" y="199"/>
                    <a:pt x="270" y="198"/>
                  </a:cubicBezTo>
                  <a:close/>
                  <a:moveTo>
                    <a:pt x="267" y="192"/>
                  </a:moveTo>
                  <a:cubicBezTo>
                    <a:pt x="267" y="192"/>
                    <a:pt x="267" y="192"/>
                    <a:pt x="266" y="192"/>
                  </a:cubicBezTo>
                  <a:cubicBezTo>
                    <a:pt x="267" y="190"/>
                    <a:pt x="267" y="189"/>
                    <a:pt x="267" y="187"/>
                  </a:cubicBezTo>
                  <a:cubicBezTo>
                    <a:pt x="270" y="182"/>
                    <a:pt x="272" y="177"/>
                    <a:pt x="273" y="172"/>
                  </a:cubicBezTo>
                  <a:cubicBezTo>
                    <a:pt x="275" y="172"/>
                    <a:pt x="276" y="171"/>
                    <a:pt x="278" y="171"/>
                  </a:cubicBezTo>
                  <a:cubicBezTo>
                    <a:pt x="275" y="178"/>
                    <a:pt x="272" y="184"/>
                    <a:pt x="270" y="191"/>
                  </a:cubicBezTo>
                  <a:cubicBezTo>
                    <a:pt x="269" y="191"/>
                    <a:pt x="268" y="191"/>
                    <a:pt x="267" y="192"/>
                  </a:cubicBezTo>
                  <a:close/>
                  <a:moveTo>
                    <a:pt x="267" y="175"/>
                  </a:moveTo>
                  <a:cubicBezTo>
                    <a:pt x="267" y="174"/>
                    <a:pt x="268" y="174"/>
                    <a:pt x="268" y="174"/>
                  </a:cubicBezTo>
                  <a:cubicBezTo>
                    <a:pt x="268" y="174"/>
                    <a:pt x="269" y="173"/>
                    <a:pt x="269" y="173"/>
                  </a:cubicBezTo>
                  <a:cubicBezTo>
                    <a:pt x="269" y="175"/>
                    <a:pt x="268" y="177"/>
                    <a:pt x="267" y="179"/>
                  </a:cubicBezTo>
                  <a:cubicBezTo>
                    <a:pt x="267" y="177"/>
                    <a:pt x="267" y="176"/>
                    <a:pt x="267" y="175"/>
                  </a:cubicBezTo>
                  <a:close/>
                  <a:moveTo>
                    <a:pt x="274" y="191"/>
                  </a:moveTo>
                  <a:cubicBezTo>
                    <a:pt x="276" y="184"/>
                    <a:pt x="279" y="177"/>
                    <a:pt x="282" y="171"/>
                  </a:cubicBezTo>
                  <a:cubicBezTo>
                    <a:pt x="282" y="171"/>
                    <a:pt x="283" y="171"/>
                    <a:pt x="283" y="171"/>
                  </a:cubicBezTo>
                  <a:cubicBezTo>
                    <a:pt x="283" y="178"/>
                    <a:pt x="282" y="184"/>
                    <a:pt x="281" y="191"/>
                  </a:cubicBezTo>
                  <a:cubicBezTo>
                    <a:pt x="279" y="191"/>
                    <a:pt x="277" y="191"/>
                    <a:pt x="276" y="191"/>
                  </a:cubicBezTo>
                  <a:cubicBezTo>
                    <a:pt x="275" y="191"/>
                    <a:pt x="274" y="191"/>
                    <a:pt x="274" y="191"/>
                  </a:cubicBezTo>
                  <a:close/>
                  <a:moveTo>
                    <a:pt x="249" y="80"/>
                  </a:moveTo>
                  <a:cubicBezTo>
                    <a:pt x="252" y="77"/>
                    <a:pt x="255" y="74"/>
                    <a:pt x="258" y="71"/>
                  </a:cubicBezTo>
                  <a:cubicBezTo>
                    <a:pt x="258" y="74"/>
                    <a:pt x="258" y="76"/>
                    <a:pt x="258" y="79"/>
                  </a:cubicBezTo>
                  <a:cubicBezTo>
                    <a:pt x="258" y="81"/>
                    <a:pt x="258" y="83"/>
                    <a:pt x="258" y="84"/>
                  </a:cubicBezTo>
                  <a:cubicBezTo>
                    <a:pt x="257" y="85"/>
                    <a:pt x="255" y="87"/>
                    <a:pt x="254" y="88"/>
                  </a:cubicBezTo>
                  <a:cubicBezTo>
                    <a:pt x="253" y="85"/>
                    <a:pt x="251" y="82"/>
                    <a:pt x="249" y="80"/>
                  </a:cubicBezTo>
                  <a:close/>
                  <a:moveTo>
                    <a:pt x="35" y="71"/>
                  </a:moveTo>
                  <a:cubicBezTo>
                    <a:pt x="36" y="71"/>
                    <a:pt x="37" y="72"/>
                    <a:pt x="37" y="73"/>
                  </a:cubicBezTo>
                  <a:cubicBezTo>
                    <a:pt x="36" y="73"/>
                    <a:pt x="36" y="74"/>
                    <a:pt x="35" y="75"/>
                  </a:cubicBezTo>
                  <a:cubicBezTo>
                    <a:pt x="35" y="74"/>
                    <a:pt x="35" y="72"/>
                    <a:pt x="35" y="71"/>
                  </a:cubicBezTo>
                  <a:close/>
                  <a:moveTo>
                    <a:pt x="33" y="86"/>
                  </a:moveTo>
                  <a:cubicBezTo>
                    <a:pt x="34" y="84"/>
                    <a:pt x="34" y="82"/>
                    <a:pt x="34" y="81"/>
                  </a:cubicBezTo>
                  <a:cubicBezTo>
                    <a:pt x="36" y="79"/>
                    <a:pt x="38" y="77"/>
                    <a:pt x="40" y="75"/>
                  </a:cubicBezTo>
                  <a:cubicBezTo>
                    <a:pt x="40" y="75"/>
                    <a:pt x="41" y="76"/>
                    <a:pt x="41" y="76"/>
                  </a:cubicBezTo>
                  <a:cubicBezTo>
                    <a:pt x="39" y="80"/>
                    <a:pt x="36" y="83"/>
                    <a:pt x="33" y="86"/>
                  </a:cubicBezTo>
                  <a:close/>
                  <a:moveTo>
                    <a:pt x="35" y="89"/>
                  </a:moveTo>
                  <a:cubicBezTo>
                    <a:pt x="38" y="86"/>
                    <a:pt x="41" y="82"/>
                    <a:pt x="44" y="79"/>
                  </a:cubicBezTo>
                  <a:cubicBezTo>
                    <a:pt x="44" y="79"/>
                    <a:pt x="44" y="80"/>
                    <a:pt x="45" y="80"/>
                  </a:cubicBezTo>
                  <a:cubicBezTo>
                    <a:pt x="42" y="84"/>
                    <a:pt x="40" y="88"/>
                    <a:pt x="38" y="92"/>
                  </a:cubicBezTo>
                  <a:cubicBezTo>
                    <a:pt x="37" y="91"/>
                    <a:pt x="36" y="90"/>
                    <a:pt x="35" y="89"/>
                  </a:cubicBezTo>
                  <a:close/>
                  <a:moveTo>
                    <a:pt x="35" y="122"/>
                  </a:moveTo>
                  <a:cubicBezTo>
                    <a:pt x="36" y="115"/>
                    <a:pt x="38" y="107"/>
                    <a:pt x="41" y="101"/>
                  </a:cubicBezTo>
                  <a:cubicBezTo>
                    <a:pt x="42" y="100"/>
                    <a:pt x="42" y="100"/>
                    <a:pt x="42" y="99"/>
                  </a:cubicBezTo>
                  <a:cubicBezTo>
                    <a:pt x="45" y="93"/>
                    <a:pt x="48" y="87"/>
                    <a:pt x="52" y="81"/>
                  </a:cubicBezTo>
                  <a:cubicBezTo>
                    <a:pt x="53" y="80"/>
                    <a:pt x="52" y="78"/>
                    <a:pt x="51" y="77"/>
                  </a:cubicBezTo>
                  <a:cubicBezTo>
                    <a:pt x="46" y="72"/>
                    <a:pt x="41" y="67"/>
                    <a:pt x="37" y="62"/>
                  </a:cubicBezTo>
                  <a:cubicBezTo>
                    <a:pt x="45" y="52"/>
                    <a:pt x="54" y="42"/>
                    <a:pt x="65" y="34"/>
                  </a:cubicBezTo>
                  <a:cubicBezTo>
                    <a:pt x="70" y="39"/>
                    <a:pt x="75" y="44"/>
                    <a:pt x="80" y="49"/>
                  </a:cubicBezTo>
                  <a:cubicBezTo>
                    <a:pt x="81" y="50"/>
                    <a:pt x="82" y="50"/>
                    <a:pt x="84" y="49"/>
                  </a:cubicBezTo>
                  <a:cubicBezTo>
                    <a:pt x="96" y="41"/>
                    <a:pt x="110" y="36"/>
                    <a:pt x="124" y="33"/>
                  </a:cubicBezTo>
                  <a:cubicBezTo>
                    <a:pt x="126" y="32"/>
                    <a:pt x="127" y="31"/>
                    <a:pt x="127" y="29"/>
                  </a:cubicBezTo>
                  <a:cubicBezTo>
                    <a:pt x="127" y="22"/>
                    <a:pt x="127" y="15"/>
                    <a:pt x="127" y="8"/>
                  </a:cubicBezTo>
                  <a:cubicBezTo>
                    <a:pt x="134" y="7"/>
                    <a:pt x="140" y="7"/>
                    <a:pt x="147" y="7"/>
                  </a:cubicBezTo>
                  <a:cubicBezTo>
                    <a:pt x="154" y="7"/>
                    <a:pt x="160" y="7"/>
                    <a:pt x="167" y="8"/>
                  </a:cubicBezTo>
                  <a:cubicBezTo>
                    <a:pt x="167" y="15"/>
                    <a:pt x="167" y="22"/>
                    <a:pt x="167" y="29"/>
                  </a:cubicBezTo>
                  <a:cubicBezTo>
                    <a:pt x="167" y="31"/>
                    <a:pt x="168" y="32"/>
                    <a:pt x="170" y="33"/>
                  </a:cubicBezTo>
                  <a:cubicBezTo>
                    <a:pt x="184" y="36"/>
                    <a:pt x="198" y="41"/>
                    <a:pt x="210" y="49"/>
                  </a:cubicBezTo>
                  <a:cubicBezTo>
                    <a:pt x="212" y="50"/>
                    <a:pt x="213" y="50"/>
                    <a:pt x="214" y="49"/>
                  </a:cubicBezTo>
                  <a:cubicBezTo>
                    <a:pt x="220" y="44"/>
                    <a:pt x="225" y="39"/>
                    <a:pt x="230" y="34"/>
                  </a:cubicBezTo>
                  <a:cubicBezTo>
                    <a:pt x="231" y="35"/>
                    <a:pt x="232" y="36"/>
                    <a:pt x="234" y="38"/>
                  </a:cubicBezTo>
                  <a:cubicBezTo>
                    <a:pt x="238" y="41"/>
                    <a:pt x="242" y="45"/>
                    <a:pt x="245" y="48"/>
                  </a:cubicBezTo>
                  <a:cubicBezTo>
                    <a:pt x="248" y="52"/>
                    <a:pt x="251" y="54"/>
                    <a:pt x="252" y="55"/>
                  </a:cubicBezTo>
                  <a:cubicBezTo>
                    <a:pt x="254" y="57"/>
                    <a:pt x="255" y="59"/>
                    <a:pt x="257" y="61"/>
                  </a:cubicBezTo>
                  <a:cubicBezTo>
                    <a:pt x="257" y="62"/>
                    <a:pt x="257" y="62"/>
                    <a:pt x="258" y="62"/>
                  </a:cubicBezTo>
                  <a:cubicBezTo>
                    <a:pt x="253" y="67"/>
                    <a:pt x="248" y="72"/>
                    <a:pt x="243" y="77"/>
                  </a:cubicBezTo>
                  <a:cubicBezTo>
                    <a:pt x="242" y="78"/>
                    <a:pt x="241" y="80"/>
                    <a:pt x="242" y="81"/>
                  </a:cubicBezTo>
                  <a:cubicBezTo>
                    <a:pt x="251" y="94"/>
                    <a:pt x="256" y="107"/>
                    <a:pt x="259" y="122"/>
                  </a:cubicBezTo>
                  <a:cubicBezTo>
                    <a:pt x="260" y="124"/>
                    <a:pt x="261" y="125"/>
                    <a:pt x="263" y="125"/>
                  </a:cubicBezTo>
                  <a:cubicBezTo>
                    <a:pt x="270" y="125"/>
                    <a:pt x="277" y="125"/>
                    <a:pt x="284" y="125"/>
                  </a:cubicBezTo>
                  <a:cubicBezTo>
                    <a:pt x="285" y="131"/>
                    <a:pt x="285" y="138"/>
                    <a:pt x="285" y="145"/>
                  </a:cubicBezTo>
                  <a:cubicBezTo>
                    <a:pt x="285" y="152"/>
                    <a:pt x="285" y="158"/>
                    <a:pt x="284" y="164"/>
                  </a:cubicBezTo>
                  <a:cubicBezTo>
                    <a:pt x="283" y="164"/>
                    <a:pt x="282" y="164"/>
                    <a:pt x="281" y="164"/>
                  </a:cubicBezTo>
                  <a:cubicBezTo>
                    <a:pt x="274" y="164"/>
                    <a:pt x="269" y="166"/>
                    <a:pt x="264" y="168"/>
                  </a:cubicBezTo>
                  <a:cubicBezTo>
                    <a:pt x="261" y="170"/>
                    <a:pt x="259" y="173"/>
                    <a:pt x="257" y="176"/>
                  </a:cubicBezTo>
                  <a:cubicBezTo>
                    <a:pt x="253" y="184"/>
                    <a:pt x="251" y="195"/>
                    <a:pt x="243" y="208"/>
                  </a:cubicBezTo>
                  <a:cubicBezTo>
                    <a:pt x="242" y="210"/>
                    <a:pt x="242" y="211"/>
                    <a:pt x="243" y="213"/>
                  </a:cubicBezTo>
                  <a:cubicBezTo>
                    <a:pt x="248" y="217"/>
                    <a:pt x="253" y="222"/>
                    <a:pt x="258" y="227"/>
                  </a:cubicBezTo>
                  <a:cubicBezTo>
                    <a:pt x="250" y="238"/>
                    <a:pt x="241" y="248"/>
                    <a:pt x="230" y="256"/>
                  </a:cubicBezTo>
                  <a:cubicBezTo>
                    <a:pt x="225" y="251"/>
                    <a:pt x="220" y="246"/>
                    <a:pt x="215" y="241"/>
                  </a:cubicBezTo>
                  <a:cubicBezTo>
                    <a:pt x="214" y="240"/>
                    <a:pt x="212" y="240"/>
                    <a:pt x="211" y="240"/>
                  </a:cubicBezTo>
                  <a:cubicBezTo>
                    <a:pt x="198" y="249"/>
                    <a:pt x="185" y="255"/>
                    <a:pt x="170" y="258"/>
                  </a:cubicBezTo>
                  <a:cubicBezTo>
                    <a:pt x="168" y="258"/>
                    <a:pt x="167" y="259"/>
                    <a:pt x="167" y="261"/>
                  </a:cubicBezTo>
                  <a:cubicBezTo>
                    <a:pt x="167" y="268"/>
                    <a:pt x="167" y="275"/>
                    <a:pt x="167" y="282"/>
                  </a:cubicBezTo>
                  <a:cubicBezTo>
                    <a:pt x="160" y="283"/>
                    <a:pt x="154" y="283"/>
                    <a:pt x="147" y="283"/>
                  </a:cubicBezTo>
                  <a:cubicBezTo>
                    <a:pt x="140" y="283"/>
                    <a:pt x="134" y="283"/>
                    <a:pt x="127" y="282"/>
                  </a:cubicBezTo>
                  <a:cubicBezTo>
                    <a:pt x="127" y="275"/>
                    <a:pt x="127" y="268"/>
                    <a:pt x="127" y="261"/>
                  </a:cubicBezTo>
                  <a:cubicBezTo>
                    <a:pt x="127" y="259"/>
                    <a:pt x="126" y="258"/>
                    <a:pt x="124" y="258"/>
                  </a:cubicBezTo>
                  <a:cubicBezTo>
                    <a:pt x="110" y="255"/>
                    <a:pt x="96" y="249"/>
                    <a:pt x="83" y="240"/>
                  </a:cubicBezTo>
                  <a:cubicBezTo>
                    <a:pt x="82" y="240"/>
                    <a:pt x="80" y="240"/>
                    <a:pt x="79" y="241"/>
                  </a:cubicBezTo>
                  <a:cubicBezTo>
                    <a:pt x="74" y="246"/>
                    <a:pt x="69" y="251"/>
                    <a:pt x="64" y="255"/>
                  </a:cubicBezTo>
                  <a:cubicBezTo>
                    <a:pt x="53" y="247"/>
                    <a:pt x="44" y="238"/>
                    <a:pt x="36" y="227"/>
                  </a:cubicBezTo>
                  <a:cubicBezTo>
                    <a:pt x="41" y="222"/>
                    <a:pt x="46" y="217"/>
                    <a:pt x="51" y="213"/>
                  </a:cubicBezTo>
                  <a:cubicBezTo>
                    <a:pt x="52" y="211"/>
                    <a:pt x="52" y="210"/>
                    <a:pt x="51" y="208"/>
                  </a:cubicBezTo>
                  <a:cubicBezTo>
                    <a:pt x="43" y="196"/>
                    <a:pt x="37" y="182"/>
                    <a:pt x="34" y="167"/>
                  </a:cubicBezTo>
                  <a:cubicBezTo>
                    <a:pt x="34" y="166"/>
                    <a:pt x="33" y="165"/>
                    <a:pt x="31" y="165"/>
                  </a:cubicBezTo>
                  <a:cubicBezTo>
                    <a:pt x="24" y="165"/>
                    <a:pt x="17" y="165"/>
                    <a:pt x="10" y="165"/>
                  </a:cubicBezTo>
                  <a:cubicBezTo>
                    <a:pt x="9" y="158"/>
                    <a:pt x="9" y="152"/>
                    <a:pt x="9" y="145"/>
                  </a:cubicBezTo>
                  <a:cubicBezTo>
                    <a:pt x="9" y="138"/>
                    <a:pt x="9" y="131"/>
                    <a:pt x="10" y="125"/>
                  </a:cubicBezTo>
                  <a:cubicBezTo>
                    <a:pt x="17" y="125"/>
                    <a:pt x="24" y="125"/>
                    <a:pt x="31" y="125"/>
                  </a:cubicBezTo>
                  <a:cubicBezTo>
                    <a:pt x="33" y="125"/>
                    <a:pt x="34" y="124"/>
                    <a:pt x="35" y="122"/>
                  </a:cubicBezTo>
                  <a:close/>
                  <a:moveTo>
                    <a:pt x="257" y="252"/>
                  </a:moveTo>
                  <a:cubicBezTo>
                    <a:pt x="254" y="255"/>
                    <a:pt x="252" y="258"/>
                    <a:pt x="249" y="261"/>
                  </a:cubicBezTo>
                  <a:cubicBezTo>
                    <a:pt x="251" y="255"/>
                    <a:pt x="253" y="248"/>
                    <a:pt x="255" y="241"/>
                  </a:cubicBezTo>
                  <a:cubicBezTo>
                    <a:pt x="256" y="240"/>
                    <a:pt x="257" y="239"/>
                    <a:pt x="258" y="238"/>
                  </a:cubicBezTo>
                  <a:cubicBezTo>
                    <a:pt x="258" y="243"/>
                    <a:pt x="257" y="247"/>
                    <a:pt x="257" y="252"/>
                  </a:cubicBezTo>
                  <a:close/>
                  <a:moveTo>
                    <a:pt x="236" y="274"/>
                  </a:moveTo>
                  <a:cubicBezTo>
                    <a:pt x="239" y="267"/>
                    <a:pt x="241" y="260"/>
                    <a:pt x="244" y="253"/>
                  </a:cubicBezTo>
                  <a:cubicBezTo>
                    <a:pt x="246" y="251"/>
                    <a:pt x="248" y="249"/>
                    <a:pt x="250" y="247"/>
                  </a:cubicBezTo>
                  <a:cubicBezTo>
                    <a:pt x="248" y="254"/>
                    <a:pt x="246" y="260"/>
                    <a:pt x="244" y="267"/>
                  </a:cubicBezTo>
                  <a:cubicBezTo>
                    <a:pt x="242" y="270"/>
                    <a:pt x="239" y="272"/>
                    <a:pt x="236" y="274"/>
                  </a:cubicBezTo>
                  <a:close/>
                  <a:moveTo>
                    <a:pt x="215" y="270"/>
                  </a:moveTo>
                  <a:cubicBezTo>
                    <a:pt x="218" y="266"/>
                    <a:pt x="220" y="262"/>
                    <a:pt x="222" y="257"/>
                  </a:cubicBezTo>
                  <a:cubicBezTo>
                    <a:pt x="222" y="258"/>
                    <a:pt x="223" y="258"/>
                    <a:pt x="224" y="259"/>
                  </a:cubicBezTo>
                  <a:cubicBezTo>
                    <a:pt x="224" y="259"/>
                    <a:pt x="224" y="259"/>
                    <a:pt x="224" y="259"/>
                  </a:cubicBezTo>
                  <a:cubicBezTo>
                    <a:pt x="222" y="264"/>
                    <a:pt x="219" y="268"/>
                    <a:pt x="217" y="272"/>
                  </a:cubicBezTo>
                  <a:cubicBezTo>
                    <a:pt x="217" y="272"/>
                    <a:pt x="216" y="271"/>
                    <a:pt x="215" y="270"/>
                  </a:cubicBezTo>
                  <a:close/>
                  <a:moveTo>
                    <a:pt x="174" y="281"/>
                  </a:moveTo>
                  <a:cubicBezTo>
                    <a:pt x="174" y="279"/>
                    <a:pt x="174" y="277"/>
                    <a:pt x="174" y="275"/>
                  </a:cubicBezTo>
                  <a:cubicBezTo>
                    <a:pt x="177" y="271"/>
                    <a:pt x="180" y="266"/>
                    <a:pt x="182" y="261"/>
                  </a:cubicBezTo>
                  <a:cubicBezTo>
                    <a:pt x="184" y="261"/>
                    <a:pt x="185" y="260"/>
                    <a:pt x="187" y="260"/>
                  </a:cubicBezTo>
                  <a:cubicBezTo>
                    <a:pt x="183" y="267"/>
                    <a:pt x="180" y="274"/>
                    <a:pt x="176" y="281"/>
                  </a:cubicBezTo>
                  <a:cubicBezTo>
                    <a:pt x="175" y="281"/>
                    <a:pt x="175" y="281"/>
                    <a:pt x="174" y="281"/>
                  </a:cubicBezTo>
                  <a:close/>
                  <a:moveTo>
                    <a:pt x="164" y="308"/>
                  </a:moveTo>
                  <a:cubicBezTo>
                    <a:pt x="163" y="308"/>
                    <a:pt x="162" y="308"/>
                    <a:pt x="160" y="309"/>
                  </a:cubicBezTo>
                  <a:cubicBezTo>
                    <a:pt x="162" y="304"/>
                    <a:pt x="164" y="299"/>
                    <a:pt x="166" y="294"/>
                  </a:cubicBezTo>
                  <a:cubicBezTo>
                    <a:pt x="166" y="299"/>
                    <a:pt x="165" y="304"/>
                    <a:pt x="164" y="308"/>
                  </a:cubicBezTo>
                  <a:close/>
                  <a:moveTo>
                    <a:pt x="165" y="289"/>
                  </a:moveTo>
                  <a:cubicBezTo>
                    <a:pt x="162" y="295"/>
                    <a:pt x="159" y="302"/>
                    <a:pt x="156" y="309"/>
                  </a:cubicBezTo>
                  <a:cubicBezTo>
                    <a:pt x="154" y="309"/>
                    <a:pt x="152" y="309"/>
                    <a:pt x="150" y="309"/>
                  </a:cubicBezTo>
                  <a:cubicBezTo>
                    <a:pt x="152" y="303"/>
                    <a:pt x="155" y="296"/>
                    <a:pt x="158" y="290"/>
                  </a:cubicBezTo>
                  <a:cubicBezTo>
                    <a:pt x="160" y="289"/>
                    <a:pt x="163" y="289"/>
                    <a:pt x="165" y="289"/>
                  </a:cubicBezTo>
                  <a:close/>
                  <a:moveTo>
                    <a:pt x="174" y="264"/>
                  </a:moveTo>
                  <a:cubicBezTo>
                    <a:pt x="175" y="263"/>
                    <a:pt x="176" y="263"/>
                    <a:pt x="178" y="263"/>
                  </a:cubicBezTo>
                  <a:cubicBezTo>
                    <a:pt x="176" y="265"/>
                    <a:pt x="175" y="267"/>
                    <a:pt x="174" y="269"/>
                  </a:cubicBezTo>
                  <a:cubicBezTo>
                    <a:pt x="174" y="267"/>
                    <a:pt x="174" y="265"/>
                    <a:pt x="174" y="264"/>
                  </a:cubicBezTo>
                  <a:close/>
                  <a:moveTo>
                    <a:pt x="192" y="258"/>
                  </a:moveTo>
                  <a:cubicBezTo>
                    <a:pt x="194" y="257"/>
                    <a:pt x="197" y="256"/>
                    <a:pt x="199" y="255"/>
                  </a:cubicBezTo>
                  <a:cubicBezTo>
                    <a:pt x="196" y="262"/>
                    <a:pt x="193" y="269"/>
                    <a:pt x="191" y="276"/>
                  </a:cubicBezTo>
                  <a:cubicBezTo>
                    <a:pt x="187" y="278"/>
                    <a:pt x="184" y="279"/>
                    <a:pt x="181" y="280"/>
                  </a:cubicBezTo>
                  <a:cubicBezTo>
                    <a:pt x="184" y="272"/>
                    <a:pt x="188" y="265"/>
                    <a:pt x="192" y="258"/>
                  </a:cubicBezTo>
                  <a:close/>
                  <a:moveTo>
                    <a:pt x="203" y="253"/>
                  </a:moveTo>
                  <a:cubicBezTo>
                    <a:pt x="205" y="252"/>
                    <a:pt x="207" y="251"/>
                    <a:pt x="209" y="250"/>
                  </a:cubicBezTo>
                  <a:cubicBezTo>
                    <a:pt x="206" y="257"/>
                    <a:pt x="203" y="264"/>
                    <a:pt x="200" y="272"/>
                  </a:cubicBezTo>
                  <a:cubicBezTo>
                    <a:pt x="198" y="273"/>
                    <a:pt x="197" y="274"/>
                    <a:pt x="195" y="274"/>
                  </a:cubicBezTo>
                  <a:cubicBezTo>
                    <a:pt x="198" y="267"/>
                    <a:pt x="201" y="260"/>
                    <a:pt x="203" y="253"/>
                  </a:cubicBezTo>
                  <a:close/>
                  <a:moveTo>
                    <a:pt x="215" y="251"/>
                  </a:moveTo>
                  <a:cubicBezTo>
                    <a:pt x="217" y="252"/>
                    <a:pt x="218" y="253"/>
                    <a:pt x="219" y="254"/>
                  </a:cubicBezTo>
                  <a:cubicBezTo>
                    <a:pt x="218" y="258"/>
                    <a:pt x="216" y="262"/>
                    <a:pt x="214" y="266"/>
                  </a:cubicBezTo>
                  <a:cubicBezTo>
                    <a:pt x="214" y="261"/>
                    <a:pt x="215" y="256"/>
                    <a:pt x="215" y="251"/>
                  </a:cubicBezTo>
                  <a:close/>
                  <a:moveTo>
                    <a:pt x="208" y="261"/>
                  </a:moveTo>
                  <a:cubicBezTo>
                    <a:pt x="207" y="263"/>
                    <a:pt x="207" y="265"/>
                    <a:pt x="207" y="267"/>
                  </a:cubicBezTo>
                  <a:cubicBezTo>
                    <a:pt x="206" y="268"/>
                    <a:pt x="205" y="269"/>
                    <a:pt x="205" y="269"/>
                  </a:cubicBezTo>
                  <a:cubicBezTo>
                    <a:pt x="206" y="266"/>
                    <a:pt x="207" y="264"/>
                    <a:pt x="208" y="261"/>
                  </a:cubicBezTo>
                  <a:close/>
                  <a:moveTo>
                    <a:pt x="224" y="266"/>
                  </a:moveTo>
                  <a:cubicBezTo>
                    <a:pt x="224" y="270"/>
                    <a:pt x="223" y="274"/>
                    <a:pt x="223" y="278"/>
                  </a:cubicBezTo>
                  <a:cubicBezTo>
                    <a:pt x="222" y="277"/>
                    <a:pt x="221" y="276"/>
                    <a:pt x="220" y="275"/>
                  </a:cubicBezTo>
                  <a:cubicBezTo>
                    <a:pt x="221" y="272"/>
                    <a:pt x="223" y="269"/>
                    <a:pt x="224" y="266"/>
                  </a:cubicBezTo>
                  <a:close/>
                  <a:moveTo>
                    <a:pt x="232" y="263"/>
                  </a:moveTo>
                  <a:cubicBezTo>
                    <a:pt x="234" y="261"/>
                    <a:pt x="236" y="259"/>
                    <a:pt x="239" y="257"/>
                  </a:cubicBezTo>
                  <a:cubicBezTo>
                    <a:pt x="236" y="264"/>
                    <a:pt x="234" y="271"/>
                    <a:pt x="231" y="279"/>
                  </a:cubicBezTo>
                  <a:cubicBezTo>
                    <a:pt x="231" y="279"/>
                    <a:pt x="230" y="279"/>
                    <a:pt x="230" y="280"/>
                  </a:cubicBezTo>
                  <a:cubicBezTo>
                    <a:pt x="230" y="274"/>
                    <a:pt x="231" y="268"/>
                    <a:pt x="232" y="263"/>
                  </a:cubicBezTo>
                  <a:close/>
                  <a:moveTo>
                    <a:pt x="106" y="280"/>
                  </a:moveTo>
                  <a:cubicBezTo>
                    <a:pt x="104" y="279"/>
                    <a:pt x="102" y="279"/>
                    <a:pt x="100" y="278"/>
                  </a:cubicBezTo>
                  <a:cubicBezTo>
                    <a:pt x="104" y="272"/>
                    <a:pt x="108" y="267"/>
                    <a:pt x="113" y="262"/>
                  </a:cubicBezTo>
                  <a:cubicBezTo>
                    <a:pt x="115" y="262"/>
                    <a:pt x="117" y="263"/>
                    <a:pt x="119" y="263"/>
                  </a:cubicBezTo>
                  <a:cubicBezTo>
                    <a:pt x="115" y="269"/>
                    <a:pt x="110" y="274"/>
                    <a:pt x="106" y="280"/>
                  </a:cubicBezTo>
                  <a:close/>
                  <a:moveTo>
                    <a:pt x="92" y="274"/>
                  </a:moveTo>
                  <a:cubicBezTo>
                    <a:pt x="96" y="269"/>
                    <a:pt x="101" y="264"/>
                    <a:pt x="105" y="259"/>
                  </a:cubicBezTo>
                  <a:cubicBezTo>
                    <a:pt x="107" y="260"/>
                    <a:pt x="108" y="260"/>
                    <a:pt x="110" y="261"/>
                  </a:cubicBezTo>
                  <a:cubicBezTo>
                    <a:pt x="105" y="266"/>
                    <a:pt x="101" y="271"/>
                    <a:pt x="97" y="276"/>
                  </a:cubicBezTo>
                  <a:cubicBezTo>
                    <a:pt x="95" y="276"/>
                    <a:pt x="94" y="275"/>
                    <a:pt x="92" y="274"/>
                  </a:cubicBezTo>
                  <a:close/>
                  <a:moveTo>
                    <a:pt x="86" y="270"/>
                  </a:moveTo>
                  <a:cubicBezTo>
                    <a:pt x="89" y="265"/>
                    <a:pt x="93" y="261"/>
                    <a:pt x="97" y="256"/>
                  </a:cubicBezTo>
                  <a:cubicBezTo>
                    <a:pt x="97" y="256"/>
                    <a:pt x="97" y="256"/>
                    <a:pt x="97" y="256"/>
                  </a:cubicBezTo>
                  <a:cubicBezTo>
                    <a:pt x="98" y="256"/>
                    <a:pt x="100" y="257"/>
                    <a:pt x="102" y="258"/>
                  </a:cubicBezTo>
                  <a:cubicBezTo>
                    <a:pt x="97" y="262"/>
                    <a:pt x="93" y="267"/>
                    <a:pt x="89" y="272"/>
                  </a:cubicBezTo>
                  <a:cubicBezTo>
                    <a:pt x="88" y="272"/>
                    <a:pt x="87" y="271"/>
                    <a:pt x="86" y="270"/>
                  </a:cubicBezTo>
                  <a:close/>
                  <a:moveTo>
                    <a:pt x="87" y="251"/>
                  </a:moveTo>
                  <a:cubicBezTo>
                    <a:pt x="86" y="252"/>
                    <a:pt x="85" y="253"/>
                    <a:pt x="84" y="255"/>
                  </a:cubicBezTo>
                  <a:cubicBezTo>
                    <a:pt x="84" y="253"/>
                    <a:pt x="84" y="251"/>
                    <a:pt x="84" y="249"/>
                  </a:cubicBezTo>
                  <a:cubicBezTo>
                    <a:pt x="85" y="249"/>
                    <a:pt x="86" y="250"/>
                    <a:pt x="87" y="251"/>
                  </a:cubicBezTo>
                  <a:close/>
                  <a:moveTo>
                    <a:pt x="83" y="268"/>
                  </a:moveTo>
                  <a:cubicBezTo>
                    <a:pt x="83" y="266"/>
                    <a:pt x="83" y="263"/>
                    <a:pt x="83" y="261"/>
                  </a:cubicBezTo>
                  <a:cubicBezTo>
                    <a:pt x="85" y="258"/>
                    <a:pt x="88" y="255"/>
                    <a:pt x="90" y="252"/>
                  </a:cubicBezTo>
                  <a:cubicBezTo>
                    <a:pt x="91" y="253"/>
                    <a:pt x="92" y="253"/>
                    <a:pt x="94" y="254"/>
                  </a:cubicBezTo>
                  <a:cubicBezTo>
                    <a:pt x="90" y="259"/>
                    <a:pt x="87" y="264"/>
                    <a:pt x="83" y="268"/>
                  </a:cubicBezTo>
                  <a:close/>
                  <a:moveTo>
                    <a:pt x="134" y="289"/>
                  </a:moveTo>
                  <a:cubicBezTo>
                    <a:pt x="132" y="295"/>
                    <a:pt x="129" y="300"/>
                    <a:pt x="127" y="306"/>
                  </a:cubicBezTo>
                  <a:cubicBezTo>
                    <a:pt x="127" y="300"/>
                    <a:pt x="127" y="295"/>
                    <a:pt x="128" y="289"/>
                  </a:cubicBezTo>
                  <a:cubicBezTo>
                    <a:pt x="130" y="289"/>
                    <a:pt x="132" y="289"/>
                    <a:pt x="134" y="289"/>
                  </a:cubicBezTo>
                  <a:close/>
                  <a:moveTo>
                    <a:pt x="138" y="290"/>
                  </a:moveTo>
                  <a:cubicBezTo>
                    <a:pt x="140" y="290"/>
                    <a:pt x="142" y="290"/>
                    <a:pt x="143" y="290"/>
                  </a:cubicBezTo>
                  <a:cubicBezTo>
                    <a:pt x="141" y="296"/>
                    <a:pt x="138" y="303"/>
                    <a:pt x="136" y="309"/>
                  </a:cubicBezTo>
                  <a:cubicBezTo>
                    <a:pt x="134" y="309"/>
                    <a:pt x="131" y="309"/>
                    <a:pt x="129" y="309"/>
                  </a:cubicBezTo>
                  <a:cubicBezTo>
                    <a:pt x="132" y="302"/>
                    <a:pt x="135" y="296"/>
                    <a:pt x="138" y="290"/>
                  </a:cubicBezTo>
                  <a:close/>
                  <a:moveTo>
                    <a:pt x="60" y="261"/>
                  </a:moveTo>
                  <a:cubicBezTo>
                    <a:pt x="60" y="267"/>
                    <a:pt x="58" y="272"/>
                    <a:pt x="57" y="279"/>
                  </a:cubicBezTo>
                  <a:cubicBezTo>
                    <a:pt x="56" y="277"/>
                    <a:pt x="54" y="276"/>
                    <a:pt x="53" y="275"/>
                  </a:cubicBezTo>
                  <a:cubicBezTo>
                    <a:pt x="55" y="270"/>
                    <a:pt x="58" y="266"/>
                    <a:pt x="60" y="261"/>
                  </a:cubicBezTo>
                  <a:close/>
                  <a:moveTo>
                    <a:pt x="37" y="258"/>
                  </a:moveTo>
                  <a:cubicBezTo>
                    <a:pt x="39" y="254"/>
                    <a:pt x="41" y="250"/>
                    <a:pt x="44" y="247"/>
                  </a:cubicBezTo>
                  <a:cubicBezTo>
                    <a:pt x="45" y="248"/>
                    <a:pt x="46" y="248"/>
                    <a:pt x="46" y="249"/>
                  </a:cubicBezTo>
                  <a:cubicBezTo>
                    <a:pt x="44" y="253"/>
                    <a:pt x="41" y="257"/>
                    <a:pt x="39" y="260"/>
                  </a:cubicBezTo>
                  <a:cubicBezTo>
                    <a:pt x="38" y="260"/>
                    <a:pt x="37" y="259"/>
                    <a:pt x="37" y="258"/>
                  </a:cubicBezTo>
                  <a:close/>
                  <a:moveTo>
                    <a:pt x="7" y="171"/>
                  </a:moveTo>
                  <a:cubicBezTo>
                    <a:pt x="7" y="171"/>
                    <a:pt x="7" y="171"/>
                    <a:pt x="7" y="171"/>
                  </a:cubicBezTo>
                  <a:cubicBezTo>
                    <a:pt x="9" y="171"/>
                    <a:pt x="10" y="171"/>
                    <a:pt x="12" y="171"/>
                  </a:cubicBezTo>
                  <a:cubicBezTo>
                    <a:pt x="10" y="175"/>
                    <a:pt x="9" y="179"/>
                    <a:pt x="7" y="183"/>
                  </a:cubicBezTo>
                  <a:cubicBezTo>
                    <a:pt x="7" y="179"/>
                    <a:pt x="7" y="175"/>
                    <a:pt x="7" y="171"/>
                  </a:cubicBezTo>
                  <a:close/>
                  <a:moveTo>
                    <a:pt x="7" y="190"/>
                  </a:moveTo>
                  <a:cubicBezTo>
                    <a:pt x="10" y="184"/>
                    <a:pt x="13" y="177"/>
                    <a:pt x="15" y="171"/>
                  </a:cubicBezTo>
                  <a:cubicBezTo>
                    <a:pt x="18" y="171"/>
                    <a:pt x="20" y="171"/>
                    <a:pt x="23" y="171"/>
                  </a:cubicBezTo>
                  <a:cubicBezTo>
                    <a:pt x="20" y="178"/>
                    <a:pt x="17" y="184"/>
                    <a:pt x="15" y="191"/>
                  </a:cubicBezTo>
                  <a:cubicBezTo>
                    <a:pt x="12" y="191"/>
                    <a:pt x="10" y="191"/>
                    <a:pt x="8" y="191"/>
                  </a:cubicBezTo>
                  <a:cubicBezTo>
                    <a:pt x="8" y="191"/>
                    <a:pt x="8" y="190"/>
                    <a:pt x="7" y="190"/>
                  </a:cubicBezTo>
                  <a:close/>
                  <a:moveTo>
                    <a:pt x="26" y="172"/>
                  </a:moveTo>
                  <a:cubicBezTo>
                    <a:pt x="26" y="175"/>
                    <a:pt x="26" y="179"/>
                    <a:pt x="26" y="182"/>
                  </a:cubicBezTo>
                  <a:cubicBezTo>
                    <a:pt x="25" y="185"/>
                    <a:pt x="24" y="188"/>
                    <a:pt x="23" y="191"/>
                  </a:cubicBezTo>
                  <a:cubicBezTo>
                    <a:pt x="21" y="191"/>
                    <a:pt x="20" y="191"/>
                    <a:pt x="18" y="191"/>
                  </a:cubicBezTo>
                  <a:cubicBezTo>
                    <a:pt x="21" y="184"/>
                    <a:pt x="23" y="178"/>
                    <a:pt x="26" y="172"/>
                  </a:cubicBezTo>
                  <a:close/>
                  <a:moveTo>
                    <a:pt x="32" y="195"/>
                  </a:moveTo>
                  <a:cubicBezTo>
                    <a:pt x="32" y="192"/>
                    <a:pt x="32" y="189"/>
                    <a:pt x="33" y="185"/>
                  </a:cubicBezTo>
                  <a:cubicBezTo>
                    <a:pt x="33" y="188"/>
                    <a:pt x="34" y="190"/>
                    <a:pt x="35" y="192"/>
                  </a:cubicBezTo>
                  <a:cubicBezTo>
                    <a:pt x="34" y="194"/>
                    <a:pt x="34" y="196"/>
                    <a:pt x="33" y="199"/>
                  </a:cubicBezTo>
                  <a:cubicBezTo>
                    <a:pt x="33" y="198"/>
                    <a:pt x="32" y="196"/>
                    <a:pt x="32" y="195"/>
                  </a:cubicBezTo>
                  <a:close/>
                  <a:moveTo>
                    <a:pt x="37" y="197"/>
                  </a:moveTo>
                  <a:cubicBezTo>
                    <a:pt x="38" y="199"/>
                    <a:pt x="39" y="201"/>
                    <a:pt x="40" y="203"/>
                  </a:cubicBezTo>
                  <a:cubicBezTo>
                    <a:pt x="39" y="206"/>
                    <a:pt x="38" y="209"/>
                    <a:pt x="37" y="212"/>
                  </a:cubicBezTo>
                  <a:cubicBezTo>
                    <a:pt x="36" y="210"/>
                    <a:pt x="35" y="207"/>
                    <a:pt x="35" y="205"/>
                  </a:cubicBezTo>
                  <a:cubicBezTo>
                    <a:pt x="36" y="202"/>
                    <a:pt x="36" y="199"/>
                    <a:pt x="37" y="197"/>
                  </a:cubicBezTo>
                  <a:close/>
                  <a:moveTo>
                    <a:pt x="44" y="210"/>
                  </a:moveTo>
                  <a:cubicBezTo>
                    <a:pt x="43" y="211"/>
                    <a:pt x="42" y="212"/>
                    <a:pt x="41" y="213"/>
                  </a:cubicBezTo>
                  <a:cubicBezTo>
                    <a:pt x="41" y="211"/>
                    <a:pt x="42" y="209"/>
                    <a:pt x="43" y="207"/>
                  </a:cubicBezTo>
                  <a:cubicBezTo>
                    <a:pt x="43" y="208"/>
                    <a:pt x="44" y="209"/>
                    <a:pt x="44" y="210"/>
                  </a:cubicBezTo>
                  <a:close/>
                  <a:moveTo>
                    <a:pt x="34" y="236"/>
                  </a:moveTo>
                  <a:cubicBezTo>
                    <a:pt x="35" y="237"/>
                    <a:pt x="36" y="238"/>
                    <a:pt x="37" y="239"/>
                  </a:cubicBezTo>
                  <a:cubicBezTo>
                    <a:pt x="36" y="241"/>
                    <a:pt x="35" y="243"/>
                    <a:pt x="34" y="245"/>
                  </a:cubicBezTo>
                  <a:cubicBezTo>
                    <a:pt x="34" y="242"/>
                    <a:pt x="34" y="239"/>
                    <a:pt x="34" y="236"/>
                  </a:cubicBezTo>
                  <a:close/>
                  <a:moveTo>
                    <a:pt x="33" y="253"/>
                  </a:moveTo>
                  <a:cubicBezTo>
                    <a:pt x="35" y="249"/>
                    <a:pt x="37" y="246"/>
                    <a:pt x="39" y="242"/>
                  </a:cubicBezTo>
                  <a:cubicBezTo>
                    <a:pt x="40" y="243"/>
                    <a:pt x="41" y="243"/>
                    <a:pt x="41" y="244"/>
                  </a:cubicBezTo>
                  <a:cubicBezTo>
                    <a:pt x="39" y="248"/>
                    <a:pt x="37" y="251"/>
                    <a:pt x="34" y="255"/>
                  </a:cubicBezTo>
                  <a:cubicBezTo>
                    <a:pt x="34" y="254"/>
                    <a:pt x="33" y="254"/>
                    <a:pt x="33" y="253"/>
                  </a:cubicBezTo>
                  <a:close/>
                  <a:moveTo>
                    <a:pt x="41" y="263"/>
                  </a:moveTo>
                  <a:cubicBezTo>
                    <a:pt x="44" y="259"/>
                    <a:pt x="46" y="255"/>
                    <a:pt x="49" y="252"/>
                  </a:cubicBezTo>
                  <a:cubicBezTo>
                    <a:pt x="50" y="252"/>
                    <a:pt x="51" y="253"/>
                    <a:pt x="51" y="254"/>
                  </a:cubicBezTo>
                  <a:cubicBezTo>
                    <a:pt x="49" y="258"/>
                    <a:pt x="46" y="262"/>
                    <a:pt x="44" y="266"/>
                  </a:cubicBezTo>
                  <a:cubicBezTo>
                    <a:pt x="43" y="265"/>
                    <a:pt x="42" y="264"/>
                    <a:pt x="41" y="263"/>
                  </a:cubicBezTo>
                  <a:close/>
                  <a:moveTo>
                    <a:pt x="46" y="269"/>
                  </a:moveTo>
                  <a:cubicBezTo>
                    <a:pt x="49" y="265"/>
                    <a:pt x="51" y="260"/>
                    <a:pt x="54" y="256"/>
                  </a:cubicBezTo>
                  <a:cubicBezTo>
                    <a:pt x="55" y="257"/>
                    <a:pt x="56" y="258"/>
                    <a:pt x="58" y="259"/>
                  </a:cubicBezTo>
                  <a:cubicBezTo>
                    <a:pt x="55" y="263"/>
                    <a:pt x="53" y="268"/>
                    <a:pt x="50" y="272"/>
                  </a:cubicBezTo>
                  <a:cubicBezTo>
                    <a:pt x="49" y="271"/>
                    <a:pt x="48" y="270"/>
                    <a:pt x="46" y="269"/>
                  </a:cubicBezTo>
                  <a:close/>
                  <a:moveTo>
                    <a:pt x="64" y="279"/>
                  </a:moveTo>
                  <a:cubicBezTo>
                    <a:pt x="65" y="274"/>
                    <a:pt x="66" y="269"/>
                    <a:pt x="67" y="262"/>
                  </a:cubicBezTo>
                  <a:cubicBezTo>
                    <a:pt x="70" y="259"/>
                    <a:pt x="74" y="256"/>
                    <a:pt x="77" y="252"/>
                  </a:cubicBezTo>
                  <a:cubicBezTo>
                    <a:pt x="77" y="257"/>
                    <a:pt x="76" y="262"/>
                    <a:pt x="76" y="268"/>
                  </a:cubicBezTo>
                  <a:cubicBezTo>
                    <a:pt x="72" y="272"/>
                    <a:pt x="68" y="275"/>
                    <a:pt x="64" y="279"/>
                  </a:cubicBezTo>
                  <a:close/>
                  <a:moveTo>
                    <a:pt x="118" y="283"/>
                  </a:moveTo>
                  <a:cubicBezTo>
                    <a:pt x="115" y="283"/>
                    <a:pt x="112" y="282"/>
                    <a:pt x="109" y="281"/>
                  </a:cubicBezTo>
                  <a:cubicBezTo>
                    <a:pt x="113" y="276"/>
                    <a:pt x="117" y="272"/>
                    <a:pt x="120" y="267"/>
                  </a:cubicBezTo>
                  <a:cubicBezTo>
                    <a:pt x="120" y="273"/>
                    <a:pt x="120" y="279"/>
                    <a:pt x="120" y="285"/>
                  </a:cubicBezTo>
                  <a:cubicBezTo>
                    <a:pt x="120" y="286"/>
                    <a:pt x="121" y="286"/>
                    <a:pt x="121" y="287"/>
                  </a:cubicBezTo>
                  <a:cubicBezTo>
                    <a:pt x="121" y="288"/>
                    <a:pt x="121" y="289"/>
                    <a:pt x="121" y="289"/>
                  </a:cubicBezTo>
                  <a:cubicBezTo>
                    <a:pt x="121" y="288"/>
                    <a:pt x="121" y="287"/>
                    <a:pt x="121" y="286"/>
                  </a:cubicBezTo>
                  <a:cubicBezTo>
                    <a:pt x="120" y="285"/>
                    <a:pt x="119" y="284"/>
                    <a:pt x="118" y="283"/>
                  </a:cubicBezTo>
                  <a:close/>
                  <a:moveTo>
                    <a:pt x="139" y="309"/>
                  </a:moveTo>
                  <a:cubicBezTo>
                    <a:pt x="142" y="303"/>
                    <a:pt x="144" y="296"/>
                    <a:pt x="147" y="290"/>
                  </a:cubicBezTo>
                  <a:cubicBezTo>
                    <a:pt x="149" y="290"/>
                    <a:pt x="152" y="290"/>
                    <a:pt x="154" y="290"/>
                  </a:cubicBezTo>
                  <a:cubicBezTo>
                    <a:pt x="151" y="296"/>
                    <a:pt x="149" y="303"/>
                    <a:pt x="147" y="309"/>
                  </a:cubicBezTo>
                  <a:cubicBezTo>
                    <a:pt x="147" y="309"/>
                    <a:pt x="146" y="309"/>
                    <a:pt x="146" y="310"/>
                  </a:cubicBezTo>
                  <a:cubicBezTo>
                    <a:pt x="146" y="310"/>
                    <a:pt x="145" y="310"/>
                    <a:pt x="144" y="310"/>
                  </a:cubicBezTo>
                  <a:cubicBezTo>
                    <a:pt x="143" y="310"/>
                    <a:pt x="141" y="310"/>
                    <a:pt x="139" y="309"/>
                  </a:cubicBezTo>
                  <a:close/>
                  <a:moveTo>
                    <a:pt x="250" y="210"/>
                  </a:moveTo>
                  <a:cubicBezTo>
                    <a:pt x="255" y="201"/>
                    <a:pt x="258" y="193"/>
                    <a:pt x="260" y="187"/>
                  </a:cubicBezTo>
                  <a:cubicBezTo>
                    <a:pt x="260" y="190"/>
                    <a:pt x="260" y="194"/>
                    <a:pt x="259" y="197"/>
                  </a:cubicBezTo>
                  <a:cubicBezTo>
                    <a:pt x="259" y="198"/>
                    <a:pt x="259" y="198"/>
                    <a:pt x="260" y="199"/>
                  </a:cubicBezTo>
                  <a:cubicBezTo>
                    <a:pt x="257" y="202"/>
                    <a:pt x="255" y="206"/>
                    <a:pt x="252" y="212"/>
                  </a:cubicBezTo>
                  <a:cubicBezTo>
                    <a:pt x="251" y="211"/>
                    <a:pt x="251" y="210"/>
                    <a:pt x="250" y="210"/>
                  </a:cubicBezTo>
                  <a:close/>
                </a:path>
              </a:pathLst>
            </a:custGeom>
            <a:grpFill/>
            <a:ln w="9525">
              <a:solidFill>
                <a:srgbClr val="6FACBF"/>
              </a:solidFill>
              <a:round/>
            </a:ln>
          </p:spPr>
          <p:txBody>
            <a:bodyPr vert="horz" wrap="square" lIns="91440" tIns="45720" rIns="91440" bIns="45720" numCol="1" anchor="t" anchorCtr="0" compatLnSpc="1"/>
            <a:lstStyle/>
            <a:p>
              <a:endParaRPr lang="zh-CN" altLang="en-US"/>
            </a:p>
          </p:txBody>
        </p:sp>
      </p:grpSp>
      <p:sp>
        <p:nvSpPr>
          <p:cNvPr id="61" name="TextBox 35"/>
          <p:cNvSpPr txBox="1"/>
          <p:nvPr/>
        </p:nvSpPr>
        <p:spPr>
          <a:xfrm>
            <a:off x="1847528" y="236165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62" name="文本框 61"/>
          <p:cNvSpPr txBox="1"/>
          <p:nvPr/>
        </p:nvSpPr>
        <p:spPr>
          <a:xfrm>
            <a:off x="1847527" y="1960101"/>
            <a:ext cx="2088233"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01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sp>
        <p:nvSpPr>
          <p:cNvPr id="63" name="TextBox 35"/>
          <p:cNvSpPr txBox="1"/>
          <p:nvPr/>
        </p:nvSpPr>
        <p:spPr>
          <a:xfrm>
            <a:off x="1847528" y="452189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64" name="文本框 63"/>
          <p:cNvSpPr txBox="1"/>
          <p:nvPr/>
        </p:nvSpPr>
        <p:spPr>
          <a:xfrm>
            <a:off x="1847528" y="4120341"/>
            <a:ext cx="1800200"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02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sp>
        <p:nvSpPr>
          <p:cNvPr id="65" name="TextBox 35"/>
          <p:cNvSpPr txBox="1"/>
          <p:nvPr/>
        </p:nvSpPr>
        <p:spPr>
          <a:xfrm>
            <a:off x="8112223" y="236165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66" name="文本框 65"/>
          <p:cNvSpPr txBox="1"/>
          <p:nvPr/>
        </p:nvSpPr>
        <p:spPr>
          <a:xfrm>
            <a:off x="8112222" y="1960101"/>
            <a:ext cx="1872209"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03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sp>
        <p:nvSpPr>
          <p:cNvPr id="67" name="TextBox 35"/>
          <p:cNvSpPr txBox="1"/>
          <p:nvPr/>
        </p:nvSpPr>
        <p:spPr>
          <a:xfrm>
            <a:off x="8112223" y="4521894"/>
            <a:ext cx="2088233" cy="646331"/>
          </a:xfrm>
          <a:prstGeom prst="rect">
            <a:avLst/>
          </a:prstGeom>
          <a:noFill/>
        </p:spPr>
        <p:txBody>
          <a:bodyPr wrap="square" rtlCol="0">
            <a:spAutoFit/>
          </a:bodyPr>
          <a:lstStyle/>
          <a:p>
            <a:pPr algn="just"/>
            <a:r>
              <a:rPr lang="zh-CN" altLang="en-US" sz="1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r>
              <a:rPr lang="zh-CN" altLang="en-US" sz="1200" kern="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rPr>
              <a:t>。</a:t>
            </a:r>
            <a:endParaRPr lang="en-US" altLang="zh-CN" sz="1200" kern="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68" name="文本框 67"/>
          <p:cNvSpPr txBox="1"/>
          <p:nvPr/>
        </p:nvSpPr>
        <p:spPr>
          <a:xfrm>
            <a:off x="8112223" y="4120341"/>
            <a:ext cx="1872208" cy="369332"/>
          </a:xfrm>
          <a:prstGeom prst="rect">
            <a:avLst/>
          </a:prstGeom>
          <a:noFill/>
        </p:spPr>
        <p:txBody>
          <a:bodyPr wrap="square" rtlCol="0">
            <a:spAutoFit/>
          </a:bodyPr>
          <a:lstStyle/>
          <a:p>
            <a:r>
              <a:rPr lang="en-US" altLang="zh-CN" b="1" dirty="0">
                <a:solidFill>
                  <a:schemeClr val="tx1">
                    <a:lumMod val="65000"/>
                    <a:lumOff val="35000"/>
                  </a:schemeClr>
                </a:solidFill>
                <a:latin typeface="微软雅黑" panose="020B0503020204020204" pitchFamily="34" charset="-122"/>
                <a:ea typeface="微软雅黑" panose="020B0503020204020204" pitchFamily="34" charset="-122"/>
              </a:rPr>
              <a:t>04 </a:t>
            </a:r>
            <a:r>
              <a:rPr lang="zh-CN" altLang="en-US" b="1" dirty="0">
                <a:solidFill>
                  <a:schemeClr val="tx1">
                    <a:lumMod val="65000"/>
                    <a:lumOff val="35000"/>
                  </a:schemeClr>
                </a:solidFill>
                <a:latin typeface="微软雅黑" panose="020B0503020204020204" pitchFamily="34" charset="-122"/>
                <a:ea typeface="微软雅黑" panose="020B0503020204020204" pitchFamily="34" charset="-122"/>
              </a:rPr>
              <a:t>添加文字</a:t>
            </a:r>
          </a:p>
        </p:txBody>
      </p:sp>
      <p:grpSp>
        <p:nvGrpSpPr>
          <p:cNvPr id="69" name="组合 68"/>
          <p:cNvGrpSpPr/>
          <p:nvPr/>
        </p:nvGrpSpPr>
        <p:grpSpPr>
          <a:xfrm>
            <a:off x="92414" y="95498"/>
            <a:ext cx="3852026" cy="589440"/>
            <a:chOff x="269696" y="300771"/>
            <a:chExt cx="4183942" cy="640230"/>
          </a:xfrm>
        </p:grpSpPr>
        <p:grpSp>
          <p:nvGrpSpPr>
            <p:cNvPr id="70" name="组合 69"/>
            <p:cNvGrpSpPr/>
            <p:nvPr/>
          </p:nvGrpSpPr>
          <p:grpSpPr>
            <a:xfrm>
              <a:off x="269696" y="300771"/>
              <a:ext cx="1204541" cy="492332"/>
              <a:chOff x="3494088" y="1354138"/>
              <a:chExt cx="1176338" cy="385763"/>
            </a:xfrm>
          </p:grpSpPr>
          <p:sp>
            <p:nvSpPr>
              <p:cNvPr id="72"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73"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74"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71" name="文本框 70"/>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wipe(up)">
                                      <p:cBhvr>
                                        <p:cTn id="7" dur="250"/>
                                        <p:tgtEl>
                                          <p:spTgt spid="61"/>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62"/>
                                        </p:tgtEl>
                                        <p:attrNameLst>
                                          <p:attrName>style.visibility</p:attrName>
                                        </p:attrNameLst>
                                      </p:cBhvr>
                                      <p:to>
                                        <p:strVal val="visible"/>
                                      </p:to>
                                    </p:set>
                                    <p:animEffect transition="in" filter="wipe(up)">
                                      <p:cBhvr>
                                        <p:cTn id="10" dur="250"/>
                                        <p:tgtEl>
                                          <p:spTgt spid="62"/>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63"/>
                                        </p:tgtEl>
                                        <p:attrNameLst>
                                          <p:attrName>style.visibility</p:attrName>
                                        </p:attrNameLst>
                                      </p:cBhvr>
                                      <p:to>
                                        <p:strVal val="visible"/>
                                      </p:to>
                                    </p:set>
                                    <p:animEffect transition="in" filter="wipe(up)">
                                      <p:cBhvr>
                                        <p:cTn id="14" dur="250"/>
                                        <p:tgtEl>
                                          <p:spTgt spid="63"/>
                                        </p:tgtEl>
                                      </p:cBhvr>
                                    </p:animEffect>
                                  </p:childTnLst>
                                </p:cTn>
                              </p:par>
                              <p:par>
                                <p:cTn id="15" presetID="22" presetClass="entr" presetSubtype="1" fill="hold" grpId="0" nodeType="with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wipe(up)">
                                      <p:cBhvr>
                                        <p:cTn id="17" dur="250"/>
                                        <p:tgtEl>
                                          <p:spTgt spid="64"/>
                                        </p:tgtEl>
                                      </p:cBhvr>
                                    </p:animEffect>
                                  </p:childTnLst>
                                </p:cTn>
                              </p:par>
                            </p:childTnLst>
                          </p:cTn>
                        </p:par>
                        <p:par>
                          <p:cTn id="18" fill="hold">
                            <p:stCondLst>
                              <p:cond delay="1000"/>
                            </p:stCondLst>
                            <p:childTnLst>
                              <p:par>
                                <p:cTn id="19" presetID="22" presetClass="entr" presetSubtype="1" fill="hold" grpId="0" nodeType="afterEffect">
                                  <p:stCondLst>
                                    <p:cond delay="0"/>
                                  </p:stCondLst>
                                  <p:childTnLst>
                                    <p:set>
                                      <p:cBhvr>
                                        <p:cTn id="20" dur="1" fill="hold">
                                          <p:stCondLst>
                                            <p:cond delay="0"/>
                                          </p:stCondLst>
                                        </p:cTn>
                                        <p:tgtEl>
                                          <p:spTgt spid="65"/>
                                        </p:tgtEl>
                                        <p:attrNameLst>
                                          <p:attrName>style.visibility</p:attrName>
                                        </p:attrNameLst>
                                      </p:cBhvr>
                                      <p:to>
                                        <p:strVal val="visible"/>
                                      </p:to>
                                    </p:set>
                                    <p:animEffect transition="in" filter="wipe(up)">
                                      <p:cBhvr>
                                        <p:cTn id="21" dur="250"/>
                                        <p:tgtEl>
                                          <p:spTgt spid="65"/>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66"/>
                                        </p:tgtEl>
                                        <p:attrNameLst>
                                          <p:attrName>style.visibility</p:attrName>
                                        </p:attrNameLst>
                                      </p:cBhvr>
                                      <p:to>
                                        <p:strVal val="visible"/>
                                      </p:to>
                                    </p:set>
                                    <p:animEffect transition="in" filter="wipe(up)">
                                      <p:cBhvr>
                                        <p:cTn id="24" dur="250"/>
                                        <p:tgtEl>
                                          <p:spTgt spid="66"/>
                                        </p:tgtEl>
                                      </p:cBhvr>
                                    </p:animEffect>
                                  </p:childTnLst>
                                </p:cTn>
                              </p:par>
                            </p:childTnLst>
                          </p:cTn>
                        </p:par>
                        <p:par>
                          <p:cTn id="25" fill="hold">
                            <p:stCondLst>
                              <p:cond delay="1500"/>
                            </p:stCondLst>
                            <p:childTnLst>
                              <p:par>
                                <p:cTn id="26" presetID="22" presetClass="entr" presetSubtype="1" fill="hold" grpId="0" nodeType="afterEffect">
                                  <p:stCondLst>
                                    <p:cond delay="0"/>
                                  </p:stCondLst>
                                  <p:childTnLst>
                                    <p:set>
                                      <p:cBhvr>
                                        <p:cTn id="27" dur="1" fill="hold">
                                          <p:stCondLst>
                                            <p:cond delay="0"/>
                                          </p:stCondLst>
                                        </p:cTn>
                                        <p:tgtEl>
                                          <p:spTgt spid="67"/>
                                        </p:tgtEl>
                                        <p:attrNameLst>
                                          <p:attrName>style.visibility</p:attrName>
                                        </p:attrNameLst>
                                      </p:cBhvr>
                                      <p:to>
                                        <p:strVal val="visible"/>
                                      </p:to>
                                    </p:set>
                                    <p:animEffect transition="in" filter="wipe(up)">
                                      <p:cBhvr>
                                        <p:cTn id="28" dur="250"/>
                                        <p:tgtEl>
                                          <p:spTgt spid="67"/>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68"/>
                                        </p:tgtEl>
                                        <p:attrNameLst>
                                          <p:attrName>style.visibility</p:attrName>
                                        </p:attrNameLst>
                                      </p:cBhvr>
                                      <p:to>
                                        <p:strVal val="visible"/>
                                      </p:to>
                                    </p:set>
                                    <p:animEffect transition="in" filter="wipe(up)">
                                      <p:cBhvr>
                                        <p:cTn id="31" dur="25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62" grpId="0"/>
      <p:bldP spid="63" grpId="0"/>
      <p:bldP spid="64" grpId="0"/>
      <p:bldP spid="65" grpId="0"/>
      <p:bldP spid="66" grpId="0"/>
      <p:bldP spid="67" grpId="0"/>
      <p:bldP spid="6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1900472" y="3360690"/>
            <a:ext cx="4205680" cy="954107"/>
          </a:xfrm>
          <a:prstGeom prst="rect">
            <a:avLst/>
          </a:prstGeom>
        </p:spPr>
        <p:txBody>
          <a:bodyPr wrap="square">
            <a:spAutoFit/>
          </a:bodyPr>
          <a:lstStyle/>
          <a:p>
            <a:r>
              <a:rPr lang="zh-CN" altLang="en-US" sz="1400" dirty="0" smtClean="0">
                <a:solidFill>
                  <a:schemeClr val="tx1">
                    <a:lumMod val="75000"/>
                    <a:lumOff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r>
              <a:rPr lang="zh-CN" altLang="en-US" sz="1400" kern="0" dirty="0" smtClean="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10" name="文本框 9"/>
          <p:cNvSpPr txBox="1"/>
          <p:nvPr/>
        </p:nvSpPr>
        <p:spPr>
          <a:xfrm>
            <a:off x="1875692" y="2671483"/>
            <a:ext cx="2654530" cy="369332"/>
          </a:xfrm>
          <a:prstGeom prst="rect">
            <a:avLst/>
          </a:prstGeom>
          <a:noFill/>
        </p:spPr>
        <p:txBody>
          <a:bodyPr wrap="square" rtlCol="0">
            <a:spAutoFit/>
          </a:bodyPr>
          <a:lstStyle>
            <a:defPPr>
              <a:defRPr lang="zh-CN"/>
            </a:defPPr>
            <a:lvl1pPr algn="ctr">
              <a:defRPr sz="3200" b="1">
                <a:solidFill>
                  <a:srgbClr val="808080"/>
                </a:solidFill>
                <a:latin typeface="微软雅黑" panose="020B0503020204020204" pitchFamily="34" charset="-122"/>
                <a:ea typeface="微软雅黑" panose="020B0503020204020204" pitchFamily="34" charset="-122"/>
              </a:defRPr>
            </a:lvl1pPr>
          </a:lstStyle>
          <a:p>
            <a:pPr marL="0" marR="0" lvl="0" indent="0" algn="l" defTabSz="914400" eaLnBrk="1" fontAlgn="auto" latinLnBrk="0" hangingPunct="1">
              <a:lnSpc>
                <a:spcPct val="100000"/>
              </a:lnSpc>
              <a:spcBef>
                <a:spcPts val="0"/>
              </a:spcBef>
              <a:spcAft>
                <a:spcPts val="0"/>
              </a:spcAft>
              <a:buClrTx/>
              <a:buSzTx/>
              <a:buFontTx/>
              <a:buNone/>
              <a:defRPr/>
            </a:pPr>
            <a:r>
              <a:rPr kumimoji="0" lang="zh-CN" altLang="en-US" sz="1800" b="1" i="0" u="none" strike="noStrike" kern="0" cap="none" spc="0" normalizeH="0" baseline="0" noProof="0" dirty="0">
                <a:ln>
                  <a:noFill/>
                </a:ln>
                <a:solidFill>
                  <a:srgbClr val="352108"/>
                </a:solidFill>
                <a:effectLst/>
                <a:uLnTx/>
                <a:uFillTx/>
                <a:latin typeface="微软雅黑" panose="020B0503020204020204" pitchFamily="34" charset="-122"/>
                <a:ea typeface="微软雅黑" panose="020B0503020204020204" pitchFamily="34" charset="-122"/>
              </a:rPr>
              <a:t>单击输入标题文字</a:t>
            </a:r>
          </a:p>
        </p:txBody>
      </p:sp>
      <p:cxnSp>
        <p:nvCxnSpPr>
          <p:cNvPr id="11" name="直接连接符 10"/>
          <p:cNvCxnSpPr/>
          <p:nvPr/>
        </p:nvCxnSpPr>
        <p:spPr>
          <a:xfrm>
            <a:off x="1936469" y="3256064"/>
            <a:ext cx="3164582" cy="0"/>
          </a:xfrm>
          <a:prstGeom prst="line">
            <a:avLst/>
          </a:prstGeom>
          <a:solidFill>
            <a:srgbClr val="070606"/>
          </a:solidFill>
          <a:ln w="15875">
            <a:solidFill>
              <a:srgbClr val="352108"/>
            </a:solidFill>
            <a:round/>
          </a:ln>
        </p:spPr>
      </p:cxnSp>
      <p:sp>
        <p:nvSpPr>
          <p:cNvPr id="12" name="矩形 11"/>
          <p:cNvSpPr/>
          <p:nvPr/>
        </p:nvSpPr>
        <p:spPr>
          <a:xfrm>
            <a:off x="1869973" y="4521599"/>
            <a:ext cx="4236180" cy="954107"/>
          </a:xfrm>
          <a:prstGeom prst="rect">
            <a:avLst/>
          </a:prstGeom>
        </p:spPr>
        <p:txBody>
          <a:bodyPr wrap="square">
            <a:spAutoFit/>
          </a:bodyPr>
          <a:lstStyle/>
          <a:p>
            <a:r>
              <a:rPr lang="zh-CN" altLang="en-US" sz="1400" dirty="0" smtClean="0">
                <a:solidFill>
                  <a:schemeClr val="tx1">
                    <a:lumMod val="75000"/>
                    <a:lumOff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a:p>
            <a:r>
              <a:rPr lang="zh-CN" altLang="en-US" sz="1400" kern="0" dirty="0" smtClean="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grpSp>
        <p:nvGrpSpPr>
          <p:cNvPr id="14" name="组合 208"/>
          <p:cNvGrpSpPr/>
          <p:nvPr/>
        </p:nvGrpSpPr>
        <p:grpSpPr bwMode="auto">
          <a:xfrm>
            <a:off x="8776262" y="4106425"/>
            <a:ext cx="165567" cy="564227"/>
            <a:chOff x="0" y="0"/>
            <a:chExt cx="184150" cy="644525"/>
          </a:xfrm>
          <a:solidFill>
            <a:srgbClr val="6FACBF"/>
          </a:solidFill>
        </p:grpSpPr>
        <p:sp>
          <p:nvSpPr>
            <p:cNvPr id="218" name="Freeform 101"/>
            <p:cNvSpPr>
              <a:spLocks noChangeArrowheads="1"/>
            </p:cNvSpPr>
            <p:nvPr/>
          </p:nvSpPr>
          <p:spPr bwMode="auto">
            <a:xfrm>
              <a:off x="9525" y="82550"/>
              <a:ext cx="174625" cy="519113"/>
            </a:xfrm>
            <a:custGeom>
              <a:avLst/>
              <a:gdLst>
                <a:gd name="T0" fmla="*/ 34 w 110"/>
                <a:gd name="T1" fmla="*/ 267 h 327"/>
                <a:gd name="T2" fmla="*/ 67 w 110"/>
                <a:gd name="T3" fmla="*/ 327 h 327"/>
                <a:gd name="T4" fmla="*/ 95 w 110"/>
                <a:gd name="T5" fmla="*/ 323 h 327"/>
                <a:gd name="T6" fmla="*/ 110 w 110"/>
                <a:gd name="T7" fmla="*/ 256 h 327"/>
                <a:gd name="T8" fmla="*/ 76 w 110"/>
                <a:gd name="T9" fmla="*/ 0 h 327"/>
                <a:gd name="T10" fmla="*/ 0 w 110"/>
                <a:gd name="T11" fmla="*/ 10 h 327"/>
                <a:gd name="T12" fmla="*/ 34 w 110"/>
                <a:gd name="T13" fmla="*/ 267 h 327"/>
                <a:gd name="T14" fmla="*/ 0 60000 65536"/>
                <a:gd name="T15" fmla="*/ 0 60000 65536"/>
                <a:gd name="T16" fmla="*/ 0 60000 65536"/>
                <a:gd name="T17" fmla="*/ 0 60000 65536"/>
                <a:gd name="T18" fmla="*/ 0 60000 65536"/>
                <a:gd name="T19" fmla="*/ 0 60000 65536"/>
                <a:gd name="T20" fmla="*/ 0 60000 65536"/>
                <a:gd name="T21" fmla="*/ 0 w 110"/>
                <a:gd name="T22" fmla="*/ 0 h 327"/>
                <a:gd name="T23" fmla="*/ 110 w 110"/>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327">
                  <a:moveTo>
                    <a:pt x="34" y="267"/>
                  </a:moveTo>
                  <a:lnTo>
                    <a:pt x="67" y="327"/>
                  </a:lnTo>
                  <a:lnTo>
                    <a:pt x="95" y="323"/>
                  </a:lnTo>
                  <a:lnTo>
                    <a:pt x="110" y="256"/>
                  </a:lnTo>
                  <a:lnTo>
                    <a:pt x="76" y="0"/>
                  </a:lnTo>
                  <a:lnTo>
                    <a:pt x="0" y="10"/>
                  </a:lnTo>
                  <a:lnTo>
                    <a:pt x="34" y="26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9" name="Freeform 102"/>
            <p:cNvSpPr>
              <a:spLocks noChangeArrowheads="1"/>
            </p:cNvSpPr>
            <p:nvPr/>
          </p:nvSpPr>
          <p:spPr bwMode="auto">
            <a:xfrm>
              <a:off x="1587" y="0"/>
              <a:ext cx="128588" cy="146050"/>
            </a:xfrm>
            <a:custGeom>
              <a:avLst/>
              <a:gdLst>
                <a:gd name="T0" fmla="*/ 5 w 81"/>
                <a:gd name="T1" fmla="*/ 58 h 92"/>
                <a:gd name="T2" fmla="*/ 5 w 81"/>
                <a:gd name="T3" fmla="*/ 58 h 92"/>
                <a:gd name="T4" fmla="*/ 7 w 81"/>
                <a:gd name="T5" fmla="*/ 66 h 92"/>
                <a:gd name="T6" fmla="*/ 10 w 81"/>
                <a:gd name="T7" fmla="*/ 73 h 92"/>
                <a:gd name="T8" fmla="*/ 15 w 81"/>
                <a:gd name="T9" fmla="*/ 78 h 92"/>
                <a:gd name="T10" fmla="*/ 20 w 81"/>
                <a:gd name="T11" fmla="*/ 84 h 92"/>
                <a:gd name="T12" fmla="*/ 26 w 81"/>
                <a:gd name="T13" fmla="*/ 88 h 92"/>
                <a:gd name="T14" fmla="*/ 33 w 81"/>
                <a:gd name="T15" fmla="*/ 90 h 92"/>
                <a:gd name="T16" fmla="*/ 39 w 81"/>
                <a:gd name="T17" fmla="*/ 92 h 92"/>
                <a:gd name="T18" fmla="*/ 47 w 81"/>
                <a:gd name="T19" fmla="*/ 90 h 92"/>
                <a:gd name="T20" fmla="*/ 49 w 81"/>
                <a:gd name="T21" fmla="*/ 90 h 92"/>
                <a:gd name="T22" fmla="*/ 49 w 81"/>
                <a:gd name="T23" fmla="*/ 90 h 92"/>
                <a:gd name="T24" fmla="*/ 56 w 81"/>
                <a:gd name="T25" fmla="*/ 89 h 92"/>
                <a:gd name="T26" fmla="*/ 62 w 81"/>
                <a:gd name="T27" fmla="*/ 86 h 92"/>
                <a:gd name="T28" fmla="*/ 69 w 81"/>
                <a:gd name="T29" fmla="*/ 81 h 92"/>
                <a:gd name="T30" fmla="*/ 73 w 81"/>
                <a:gd name="T31" fmla="*/ 77 h 92"/>
                <a:gd name="T32" fmla="*/ 77 w 81"/>
                <a:gd name="T33" fmla="*/ 70 h 92"/>
                <a:gd name="T34" fmla="*/ 80 w 81"/>
                <a:gd name="T35" fmla="*/ 63 h 92"/>
                <a:gd name="T36" fmla="*/ 81 w 81"/>
                <a:gd name="T37" fmla="*/ 56 h 92"/>
                <a:gd name="T38" fmla="*/ 81 w 81"/>
                <a:gd name="T39" fmla="*/ 48 h 92"/>
                <a:gd name="T40" fmla="*/ 76 w 81"/>
                <a:gd name="T41" fmla="*/ 13 h 92"/>
                <a:gd name="T42" fmla="*/ 76 w 81"/>
                <a:gd name="T43" fmla="*/ 13 h 92"/>
                <a:gd name="T44" fmla="*/ 75 w 81"/>
                <a:gd name="T45" fmla="*/ 8 h 92"/>
                <a:gd name="T46" fmla="*/ 72 w 81"/>
                <a:gd name="T47" fmla="*/ 2 h 92"/>
                <a:gd name="T48" fmla="*/ 68 w 81"/>
                <a:gd name="T49" fmla="*/ 1 h 92"/>
                <a:gd name="T50" fmla="*/ 64 w 81"/>
                <a:gd name="T51" fmla="*/ 0 h 92"/>
                <a:gd name="T52" fmla="*/ 51 w 81"/>
                <a:gd name="T53" fmla="*/ 0 h 92"/>
                <a:gd name="T54" fmla="*/ 37 w 81"/>
                <a:gd name="T55" fmla="*/ 2 h 92"/>
                <a:gd name="T56" fmla="*/ 35 w 81"/>
                <a:gd name="T57" fmla="*/ 2 h 92"/>
                <a:gd name="T58" fmla="*/ 35 w 81"/>
                <a:gd name="T59" fmla="*/ 2 h 92"/>
                <a:gd name="T60" fmla="*/ 22 w 81"/>
                <a:gd name="T61" fmla="*/ 4 h 92"/>
                <a:gd name="T62" fmla="*/ 10 w 81"/>
                <a:gd name="T63" fmla="*/ 6 h 92"/>
                <a:gd name="T64" fmla="*/ 5 w 81"/>
                <a:gd name="T65" fmla="*/ 9 h 92"/>
                <a:gd name="T66" fmla="*/ 3 w 81"/>
                <a:gd name="T67" fmla="*/ 12 h 92"/>
                <a:gd name="T68" fmla="*/ 0 w 81"/>
                <a:gd name="T69" fmla="*/ 17 h 92"/>
                <a:gd name="T70" fmla="*/ 0 w 81"/>
                <a:gd name="T71" fmla="*/ 24 h 92"/>
                <a:gd name="T72" fmla="*/ 5 w 81"/>
                <a:gd name="T73" fmla="*/ 58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1"/>
                <a:gd name="T112" fmla="*/ 0 h 92"/>
                <a:gd name="T113" fmla="*/ 81 w 81"/>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1" h="92">
                  <a:moveTo>
                    <a:pt x="5" y="58"/>
                  </a:moveTo>
                  <a:lnTo>
                    <a:pt x="5" y="58"/>
                  </a:lnTo>
                  <a:lnTo>
                    <a:pt x="7" y="66"/>
                  </a:lnTo>
                  <a:lnTo>
                    <a:pt x="10" y="73"/>
                  </a:lnTo>
                  <a:lnTo>
                    <a:pt x="15" y="78"/>
                  </a:lnTo>
                  <a:lnTo>
                    <a:pt x="20" y="84"/>
                  </a:lnTo>
                  <a:lnTo>
                    <a:pt x="26" y="88"/>
                  </a:lnTo>
                  <a:lnTo>
                    <a:pt x="33" y="90"/>
                  </a:lnTo>
                  <a:lnTo>
                    <a:pt x="39" y="92"/>
                  </a:lnTo>
                  <a:lnTo>
                    <a:pt x="47" y="90"/>
                  </a:lnTo>
                  <a:lnTo>
                    <a:pt x="49" y="90"/>
                  </a:lnTo>
                  <a:lnTo>
                    <a:pt x="49" y="90"/>
                  </a:lnTo>
                  <a:lnTo>
                    <a:pt x="56" y="89"/>
                  </a:lnTo>
                  <a:lnTo>
                    <a:pt x="62" y="86"/>
                  </a:lnTo>
                  <a:lnTo>
                    <a:pt x="69" y="81"/>
                  </a:lnTo>
                  <a:lnTo>
                    <a:pt x="73" y="77"/>
                  </a:lnTo>
                  <a:lnTo>
                    <a:pt x="77" y="70"/>
                  </a:lnTo>
                  <a:lnTo>
                    <a:pt x="80" y="63"/>
                  </a:lnTo>
                  <a:lnTo>
                    <a:pt x="81" y="56"/>
                  </a:lnTo>
                  <a:lnTo>
                    <a:pt x="81" y="48"/>
                  </a:lnTo>
                  <a:lnTo>
                    <a:pt x="76" y="13"/>
                  </a:lnTo>
                  <a:lnTo>
                    <a:pt x="76" y="13"/>
                  </a:lnTo>
                  <a:lnTo>
                    <a:pt x="75" y="8"/>
                  </a:lnTo>
                  <a:lnTo>
                    <a:pt x="72" y="2"/>
                  </a:lnTo>
                  <a:lnTo>
                    <a:pt x="68" y="1"/>
                  </a:lnTo>
                  <a:lnTo>
                    <a:pt x="64" y="0"/>
                  </a:lnTo>
                  <a:lnTo>
                    <a:pt x="51" y="0"/>
                  </a:lnTo>
                  <a:lnTo>
                    <a:pt x="37" y="2"/>
                  </a:lnTo>
                  <a:lnTo>
                    <a:pt x="35" y="2"/>
                  </a:lnTo>
                  <a:lnTo>
                    <a:pt x="35" y="2"/>
                  </a:lnTo>
                  <a:lnTo>
                    <a:pt x="22" y="4"/>
                  </a:lnTo>
                  <a:lnTo>
                    <a:pt x="10" y="6"/>
                  </a:lnTo>
                  <a:lnTo>
                    <a:pt x="5" y="9"/>
                  </a:lnTo>
                  <a:lnTo>
                    <a:pt x="3" y="12"/>
                  </a:lnTo>
                  <a:lnTo>
                    <a:pt x="0" y="17"/>
                  </a:lnTo>
                  <a:lnTo>
                    <a:pt x="0" y="24"/>
                  </a:lnTo>
                  <a:lnTo>
                    <a:pt x="5" y="58"/>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20" name="Freeform 103"/>
            <p:cNvSpPr>
              <a:spLocks noChangeArrowheads="1"/>
            </p:cNvSpPr>
            <p:nvPr/>
          </p:nvSpPr>
          <p:spPr bwMode="auto">
            <a:xfrm>
              <a:off x="0" y="49212"/>
              <a:ext cx="149225" cy="142875"/>
            </a:xfrm>
            <a:custGeom>
              <a:avLst/>
              <a:gdLst>
                <a:gd name="T0" fmla="*/ 11 w 94"/>
                <a:gd name="T1" fmla="*/ 90 h 90"/>
                <a:gd name="T2" fmla="*/ 94 w 94"/>
                <a:gd name="T3" fmla="*/ 80 h 90"/>
                <a:gd name="T4" fmla="*/ 84 w 94"/>
                <a:gd name="T5" fmla="*/ 0 h 90"/>
                <a:gd name="T6" fmla="*/ 0 w 94"/>
                <a:gd name="T7" fmla="*/ 11 h 90"/>
                <a:gd name="T8" fmla="*/ 11 w 94"/>
                <a:gd name="T9" fmla="*/ 90 h 90"/>
                <a:gd name="T10" fmla="*/ 0 60000 65536"/>
                <a:gd name="T11" fmla="*/ 0 60000 65536"/>
                <a:gd name="T12" fmla="*/ 0 60000 65536"/>
                <a:gd name="T13" fmla="*/ 0 60000 65536"/>
                <a:gd name="T14" fmla="*/ 0 60000 65536"/>
                <a:gd name="T15" fmla="*/ 0 w 94"/>
                <a:gd name="T16" fmla="*/ 0 h 90"/>
                <a:gd name="T17" fmla="*/ 94 w 94"/>
                <a:gd name="T18" fmla="*/ 90 h 90"/>
              </a:gdLst>
              <a:ahLst/>
              <a:cxnLst>
                <a:cxn ang="T10">
                  <a:pos x="T0" y="T1"/>
                </a:cxn>
                <a:cxn ang="T11">
                  <a:pos x="T2" y="T3"/>
                </a:cxn>
                <a:cxn ang="T12">
                  <a:pos x="T4" y="T5"/>
                </a:cxn>
                <a:cxn ang="T13">
                  <a:pos x="T6" y="T7"/>
                </a:cxn>
                <a:cxn ang="T14">
                  <a:pos x="T8" y="T9"/>
                </a:cxn>
              </a:cxnLst>
              <a:rect l="T15" t="T16" r="T17" b="T18"/>
              <a:pathLst>
                <a:path w="94" h="90">
                  <a:moveTo>
                    <a:pt x="11" y="90"/>
                  </a:moveTo>
                  <a:lnTo>
                    <a:pt x="94" y="80"/>
                  </a:lnTo>
                  <a:lnTo>
                    <a:pt x="84" y="0"/>
                  </a:lnTo>
                  <a:lnTo>
                    <a:pt x="0" y="11"/>
                  </a:lnTo>
                  <a:lnTo>
                    <a:pt x="11" y="9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21" name="Freeform 104"/>
            <p:cNvSpPr>
              <a:spLocks noChangeArrowheads="1"/>
            </p:cNvSpPr>
            <p:nvPr/>
          </p:nvSpPr>
          <p:spPr bwMode="auto">
            <a:xfrm>
              <a:off x="115887" y="588962"/>
              <a:ext cx="44450" cy="55563"/>
            </a:xfrm>
            <a:custGeom>
              <a:avLst/>
              <a:gdLst>
                <a:gd name="T0" fmla="*/ 28 w 28"/>
                <a:gd name="T1" fmla="*/ 2 h 35"/>
                <a:gd name="T2" fmla="*/ 28 w 28"/>
                <a:gd name="T3" fmla="*/ 2 h 35"/>
                <a:gd name="T4" fmla="*/ 27 w 28"/>
                <a:gd name="T5" fmla="*/ 14 h 35"/>
                <a:gd name="T6" fmla="*/ 21 w 28"/>
                <a:gd name="T7" fmla="*/ 31 h 35"/>
                <a:gd name="T8" fmla="*/ 21 w 28"/>
                <a:gd name="T9" fmla="*/ 31 h 35"/>
                <a:gd name="T10" fmla="*/ 20 w 28"/>
                <a:gd name="T11" fmla="*/ 35 h 35"/>
                <a:gd name="T12" fmla="*/ 19 w 28"/>
                <a:gd name="T13" fmla="*/ 35 h 35"/>
                <a:gd name="T14" fmla="*/ 16 w 28"/>
                <a:gd name="T15" fmla="*/ 35 h 35"/>
                <a:gd name="T16" fmla="*/ 13 w 28"/>
                <a:gd name="T17" fmla="*/ 32 h 35"/>
                <a:gd name="T18" fmla="*/ 11 w 28"/>
                <a:gd name="T19" fmla="*/ 27 h 35"/>
                <a:gd name="T20" fmla="*/ 0 w 28"/>
                <a:gd name="T21" fmla="*/ 8 h 35"/>
                <a:gd name="T22" fmla="*/ 0 w 28"/>
                <a:gd name="T23" fmla="*/ 8 h 35"/>
                <a:gd name="T24" fmla="*/ 3 w 28"/>
                <a:gd name="T25" fmla="*/ 5 h 35"/>
                <a:gd name="T26" fmla="*/ 8 w 28"/>
                <a:gd name="T27" fmla="*/ 2 h 35"/>
                <a:gd name="T28" fmla="*/ 12 w 28"/>
                <a:gd name="T29" fmla="*/ 1 h 35"/>
                <a:gd name="T30" fmla="*/ 16 w 28"/>
                <a:gd name="T31" fmla="*/ 0 h 35"/>
                <a:gd name="T32" fmla="*/ 23 w 28"/>
                <a:gd name="T33" fmla="*/ 0 h 35"/>
                <a:gd name="T34" fmla="*/ 28 w 28"/>
                <a:gd name="T35" fmla="*/ 2 h 35"/>
                <a:gd name="T36" fmla="*/ 28 w 28"/>
                <a:gd name="T37" fmla="*/ 2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
                <a:gd name="T58" fmla="*/ 0 h 35"/>
                <a:gd name="T59" fmla="*/ 28 w 28"/>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 h="35">
                  <a:moveTo>
                    <a:pt x="28" y="2"/>
                  </a:moveTo>
                  <a:lnTo>
                    <a:pt x="28" y="2"/>
                  </a:lnTo>
                  <a:lnTo>
                    <a:pt x="27" y="14"/>
                  </a:lnTo>
                  <a:lnTo>
                    <a:pt x="21" y="31"/>
                  </a:lnTo>
                  <a:lnTo>
                    <a:pt x="21" y="31"/>
                  </a:lnTo>
                  <a:lnTo>
                    <a:pt x="20" y="35"/>
                  </a:lnTo>
                  <a:lnTo>
                    <a:pt x="19" y="35"/>
                  </a:lnTo>
                  <a:lnTo>
                    <a:pt x="16" y="35"/>
                  </a:lnTo>
                  <a:lnTo>
                    <a:pt x="13" y="32"/>
                  </a:lnTo>
                  <a:lnTo>
                    <a:pt x="11" y="27"/>
                  </a:lnTo>
                  <a:lnTo>
                    <a:pt x="0" y="8"/>
                  </a:lnTo>
                  <a:lnTo>
                    <a:pt x="0" y="8"/>
                  </a:lnTo>
                  <a:lnTo>
                    <a:pt x="3" y="5"/>
                  </a:lnTo>
                  <a:lnTo>
                    <a:pt x="8" y="2"/>
                  </a:lnTo>
                  <a:lnTo>
                    <a:pt x="12" y="1"/>
                  </a:lnTo>
                  <a:lnTo>
                    <a:pt x="16" y="0"/>
                  </a:lnTo>
                  <a:lnTo>
                    <a:pt x="23" y="0"/>
                  </a:lnTo>
                  <a:lnTo>
                    <a:pt x="28" y="2"/>
                  </a:lnTo>
                  <a:lnTo>
                    <a:pt x="28" y="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15" name="组合 215"/>
          <p:cNvGrpSpPr/>
          <p:nvPr/>
        </p:nvGrpSpPr>
        <p:grpSpPr bwMode="auto">
          <a:xfrm>
            <a:off x="8228178" y="4619230"/>
            <a:ext cx="1271725" cy="1349411"/>
            <a:chOff x="0" y="0"/>
            <a:chExt cx="1414463" cy="1541463"/>
          </a:xfrm>
          <a:solidFill>
            <a:srgbClr val="6FACBF"/>
          </a:solidFill>
        </p:grpSpPr>
        <p:sp>
          <p:nvSpPr>
            <p:cNvPr id="121" name="Freeform 5"/>
            <p:cNvSpPr>
              <a:spLocks noChangeArrowheads="1"/>
            </p:cNvSpPr>
            <p:nvPr/>
          </p:nvSpPr>
          <p:spPr bwMode="auto">
            <a:xfrm>
              <a:off x="0" y="152400"/>
              <a:ext cx="1414463" cy="1257300"/>
            </a:xfrm>
            <a:custGeom>
              <a:avLst/>
              <a:gdLst>
                <a:gd name="T0" fmla="*/ 334 w 891"/>
                <a:gd name="T1" fmla="*/ 790 h 792"/>
                <a:gd name="T2" fmla="*/ 228 w 891"/>
                <a:gd name="T3" fmla="*/ 775 h 792"/>
                <a:gd name="T4" fmla="*/ 212 w 891"/>
                <a:gd name="T5" fmla="*/ 764 h 792"/>
                <a:gd name="T6" fmla="*/ 190 w 891"/>
                <a:gd name="T7" fmla="*/ 734 h 792"/>
                <a:gd name="T8" fmla="*/ 110 w 891"/>
                <a:gd name="T9" fmla="*/ 683 h 792"/>
                <a:gd name="T10" fmla="*/ 65 w 891"/>
                <a:gd name="T11" fmla="*/ 631 h 792"/>
                <a:gd name="T12" fmla="*/ 56 w 891"/>
                <a:gd name="T13" fmla="*/ 597 h 792"/>
                <a:gd name="T14" fmla="*/ 61 w 891"/>
                <a:gd name="T15" fmla="*/ 560 h 792"/>
                <a:gd name="T16" fmla="*/ 45 w 891"/>
                <a:gd name="T17" fmla="*/ 545 h 792"/>
                <a:gd name="T18" fmla="*/ 26 w 891"/>
                <a:gd name="T19" fmla="*/ 528 h 792"/>
                <a:gd name="T20" fmla="*/ 48 w 891"/>
                <a:gd name="T21" fmla="*/ 513 h 792"/>
                <a:gd name="T22" fmla="*/ 61 w 891"/>
                <a:gd name="T23" fmla="*/ 501 h 792"/>
                <a:gd name="T24" fmla="*/ 56 w 891"/>
                <a:gd name="T25" fmla="*/ 465 h 792"/>
                <a:gd name="T26" fmla="*/ 65 w 891"/>
                <a:gd name="T27" fmla="*/ 442 h 792"/>
                <a:gd name="T28" fmla="*/ 48 w 891"/>
                <a:gd name="T29" fmla="*/ 435 h 792"/>
                <a:gd name="T30" fmla="*/ 23 w 891"/>
                <a:gd name="T31" fmla="*/ 425 h 792"/>
                <a:gd name="T32" fmla="*/ 34 w 891"/>
                <a:gd name="T33" fmla="*/ 405 h 792"/>
                <a:gd name="T34" fmla="*/ 56 w 891"/>
                <a:gd name="T35" fmla="*/ 393 h 792"/>
                <a:gd name="T36" fmla="*/ 55 w 891"/>
                <a:gd name="T37" fmla="*/ 365 h 792"/>
                <a:gd name="T38" fmla="*/ 56 w 891"/>
                <a:gd name="T39" fmla="*/ 343 h 792"/>
                <a:gd name="T40" fmla="*/ 53 w 891"/>
                <a:gd name="T41" fmla="*/ 320 h 792"/>
                <a:gd name="T42" fmla="*/ 32 w 891"/>
                <a:gd name="T43" fmla="*/ 310 h 792"/>
                <a:gd name="T44" fmla="*/ 36 w 891"/>
                <a:gd name="T45" fmla="*/ 291 h 792"/>
                <a:gd name="T46" fmla="*/ 60 w 891"/>
                <a:gd name="T47" fmla="*/ 281 h 792"/>
                <a:gd name="T48" fmla="*/ 64 w 891"/>
                <a:gd name="T49" fmla="*/ 262 h 792"/>
                <a:gd name="T50" fmla="*/ 61 w 891"/>
                <a:gd name="T51" fmla="*/ 245 h 792"/>
                <a:gd name="T52" fmla="*/ 71 w 891"/>
                <a:gd name="T53" fmla="*/ 218 h 792"/>
                <a:gd name="T54" fmla="*/ 59 w 891"/>
                <a:gd name="T55" fmla="*/ 214 h 792"/>
                <a:gd name="T56" fmla="*/ 34 w 891"/>
                <a:gd name="T57" fmla="*/ 203 h 792"/>
                <a:gd name="T58" fmla="*/ 0 w 891"/>
                <a:gd name="T59" fmla="*/ 0 h 792"/>
                <a:gd name="T60" fmla="*/ 873 w 891"/>
                <a:gd name="T61" fmla="*/ 147 h 792"/>
                <a:gd name="T62" fmla="*/ 854 w 891"/>
                <a:gd name="T63" fmla="*/ 164 h 792"/>
                <a:gd name="T64" fmla="*/ 835 w 891"/>
                <a:gd name="T65" fmla="*/ 168 h 792"/>
                <a:gd name="T66" fmla="*/ 832 w 891"/>
                <a:gd name="T67" fmla="*/ 180 h 792"/>
                <a:gd name="T68" fmla="*/ 839 w 891"/>
                <a:gd name="T69" fmla="*/ 205 h 792"/>
                <a:gd name="T70" fmla="*/ 832 w 891"/>
                <a:gd name="T71" fmla="*/ 228 h 792"/>
                <a:gd name="T72" fmla="*/ 848 w 891"/>
                <a:gd name="T73" fmla="*/ 237 h 792"/>
                <a:gd name="T74" fmla="*/ 871 w 891"/>
                <a:gd name="T75" fmla="*/ 254 h 792"/>
                <a:gd name="T76" fmla="*/ 854 w 891"/>
                <a:gd name="T77" fmla="*/ 271 h 792"/>
                <a:gd name="T78" fmla="*/ 841 w 891"/>
                <a:gd name="T79" fmla="*/ 281 h 792"/>
                <a:gd name="T80" fmla="*/ 845 w 891"/>
                <a:gd name="T81" fmla="*/ 310 h 792"/>
                <a:gd name="T82" fmla="*/ 841 w 891"/>
                <a:gd name="T83" fmla="*/ 336 h 792"/>
                <a:gd name="T84" fmla="*/ 856 w 891"/>
                <a:gd name="T85" fmla="*/ 355 h 792"/>
                <a:gd name="T86" fmla="*/ 877 w 891"/>
                <a:gd name="T87" fmla="*/ 369 h 792"/>
                <a:gd name="T88" fmla="*/ 863 w 891"/>
                <a:gd name="T89" fmla="*/ 386 h 792"/>
                <a:gd name="T90" fmla="*/ 836 w 891"/>
                <a:gd name="T91" fmla="*/ 390 h 792"/>
                <a:gd name="T92" fmla="*/ 843 w 891"/>
                <a:gd name="T93" fmla="*/ 411 h 792"/>
                <a:gd name="T94" fmla="*/ 841 w 891"/>
                <a:gd name="T95" fmla="*/ 435 h 792"/>
                <a:gd name="T96" fmla="*/ 844 w 891"/>
                <a:gd name="T97" fmla="*/ 463 h 792"/>
                <a:gd name="T98" fmla="*/ 867 w 891"/>
                <a:gd name="T99" fmla="*/ 474 h 792"/>
                <a:gd name="T100" fmla="*/ 870 w 891"/>
                <a:gd name="T101" fmla="*/ 490 h 792"/>
                <a:gd name="T102" fmla="*/ 845 w 891"/>
                <a:gd name="T103" fmla="*/ 503 h 792"/>
                <a:gd name="T104" fmla="*/ 841 w 891"/>
                <a:gd name="T105" fmla="*/ 535 h 792"/>
                <a:gd name="T106" fmla="*/ 844 w 891"/>
                <a:gd name="T107" fmla="*/ 554 h 792"/>
                <a:gd name="T108" fmla="*/ 858 w 891"/>
                <a:gd name="T109" fmla="*/ 572 h 792"/>
                <a:gd name="T110" fmla="*/ 856 w 891"/>
                <a:gd name="T111" fmla="*/ 595 h 792"/>
                <a:gd name="T112" fmla="*/ 820 w 891"/>
                <a:gd name="T113" fmla="*/ 653 h 792"/>
                <a:gd name="T114" fmla="*/ 776 w 891"/>
                <a:gd name="T115" fmla="*/ 695 h 792"/>
                <a:gd name="T116" fmla="*/ 711 w 891"/>
                <a:gd name="T117" fmla="*/ 742 h 792"/>
                <a:gd name="T118" fmla="*/ 695 w 891"/>
                <a:gd name="T119" fmla="*/ 764 h 792"/>
                <a:gd name="T120" fmla="*/ 675 w 891"/>
                <a:gd name="T121" fmla="*/ 775 h 792"/>
                <a:gd name="T122" fmla="*/ 548 w 891"/>
                <a:gd name="T123" fmla="*/ 790 h 79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91"/>
                <a:gd name="T187" fmla="*/ 0 h 792"/>
                <a:gd name="T188" fmla="*/ 891 w 891"/>
                <a:gd name="T189" fmla="*/ 792 h 79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91" h="792">
                  <a:moveTo>
                    <a:pt x="435" y="792"/>
                  </a:moveTo>
                  <a:lnTo>
                    <a:pt x="435" y="792"/>
                  </a:lnTo>
                  <a:lnTo>
                    <a:pt x="370" y="791"/>
                  </a:lnTo>
                  <a:lnTo>
                    <a:pt x="334" y="790"/>
                  </a:lnTo>
                  <a:lnTo>
                    <a:pt x="298" y="787"/>
                  </a:lnTo>
                  <a:lnTo>
                    <a:pt x="266" y="783"/>
                  </a:lnTo>
                  <a:lnTo>
                    <a:pt x="237" y="778"/>
                  </a:lnTo>
                  <a:lnTo>
                    <a:pt x="228" y="775"/>
                  </a:lnTo>
                  <a:lnTo>
                    <a:pt x="220" y="772"/>
                  </a:lnTo>
                  <a:lnTo>
                    <a:pt x="213" y="768"/>
                  </a:lnTo>
                  <a:lnTo>
                    <a:pt x="212" y="764"/>
                  </a:lnTo>
                  <a:lnTo>
                    <a:pt x="212" y="764"/>
                  </a:lnTo>
                  <a:lnTo>
                    <a:pt x="209" y="756"/>
                  </a:lnTo>
                  <a:lnTo>
                    <a:pt x="205" y="749"/>
                  </a:lnTo>
                  <a:lnTo>
                    <a:pt x="198" y="741"/>
                  </a:lnTo>
                  <a:lnTo>
                    <a:pt x="190" y="734"/>
                  </a:lnTo>
                  <a:lnTo>
                    <a:pt x="164" y="717"/>
                  </a:lnTo>
                  <a:lnTo>
                    <a:pt x="129" y="695"/>
                  </a:lnTo>
                  <a:lnTo>
                    <a:pt x="129" y="695"/>
                  </a:lnTo>
                  <a:lnTo>
                    <a:pt x="110" y="683"/>
                  </a:lnTo>
                  <a:lnTo>
                    <a:pt x="95" y="669"/>
                  </a:lnTo>
                  <a:lnTo>
                    <a:pt x="82" y="657"/>
                  </a:lnTo>
                  <a:lnTo>
                    <a:pt x="72" y="643"/>
                  </a:lnTo>
                  <a:lnTo>
                    <a:pt x="65" y="631"/>
                  </a:lnTo>
                  <a:lnTo>
                    <a:pt x="60" y="619"/>
                  </a:lnTo>
                  <a:lnTo>
                    <a:pt x="57" y="608"/>
                  </a:lnTo>
                  <a:lnTo>
                    <a:pt x="56" y="597"/>
                  </a:lnTo>
                  <a:lnTo>
                    <a:pt x="56" y="597"/>
                  </a:lnTo>
                  <a:lnTo>
                    <a:pt x="57" y="589"/>
                  </a:lnTo>
                  <a:lnTo>
                    <a:pt x="59" y="581"/>
                  </a:lnTo>
                  <a:lnTo>
                    <a:pt x="61" y="566"/>
                  </a:lnTo>
                  <a:lnTo>
                    <a:pt x="61" y="560"/>
                  </a:lnTo>
                  <a:lnTo>
                    <a:pt x="59" y="554"/>
                  </a:lnTo>
                  <a:lnTo>
                    <a:pt x="55" y="549"/>
                  </a:lnTo>
                  <a:lnTo>
                    <a:pt x="45" y="545"/>
                  </a:lnTo>
                  <a:lnTo>
                    <a:pt x="45" y="545"/>
                  </a:lnTo>
                  <a:lnTo>
                    <a:pt x="36" y="541"/>
                  </a:lnTo>
                  <a:lnTo>
                    <a:pt x="30" y="537"/>
                  </a:lnTo>
                  <a:lnTo>
                    <a:pt x="28" y="532"/>
                  </a:lnTo>
                  <a:lnTo>
                    <a:pt x="26" y="528"/>
                  </a:lnTo>
                  <a:lnTo>
                    <a:pt x="29" y="524"/>
                  </a:lnTo>
                  <a:lnTo>
                    <a:pt x="33" y="522"/>
                  </a:lnTo>
                  <a:lnTo>
                    <a:pt x="40" y="518"/>
                  </a:lnTo>
                  <a:lnTo>
                    <a:pt x="48" y="513"/>
                  </a:lnTo>
                  <a:lnTo>
                    <a:pt x="48" y="513"/>
                  </a:lnTo>
                  <a:lnTo>
                    <a:pt x="55" y="511"/>
                  </a:lnTo>
                  <a:lnTo>
                    <a:pt x="59" y="505"/>
                  </a:lnTo>
                  <a:lnTo>
                    <a:pt x="61" y="501"/>
                  </a:lnTo>
                  <a:lnTo>
                    <a:pt x="61" y="496"/>
                  </a:lnTo>
                  <a:lnTo>
                    <a:pt x="59" y="482"/>
                  </a:lnTo>
                  <a:lnTo>
                    <a:pt x="57" y="474"/>
                  </a:lnTo>
                  <a:lnTo>
                    <a:pt x="56" y="465"/>
                  </a:lnTo>
                  <a:lnTo>
                    <a:pt x="56" y="465"/>
                  </a:lnTo>
                  <a:lnTo>
                    <a:pt x="57" y="457"/>
                  </a:lnTo>
                  <a:lnTo>
                    <a:pt x="60" y="450"/>
                  </a:lnTo>
                  <a:lnTo>
                    <a:pt x="65" y="442"/>
                  </a:lnTo>
                  <a:lnTo>
                    <a:pt x="65" y="439"/>
                  </a:lnTo>
                  <a:lnTo>
                    <a:pt x="64" y="436"/>
                  </a:lnTo>
                  <a:lnTo>
                    <a:pt x="59" y="435"/>
                  </a:lnTo>
                  <a:lnTo>
                    <a:pt x="48" y="435"/>
                  </a:lnTo>
                  <a:lnTo>
                    <a:pt x="48" y="435"/>
                  </a:lnTo>
                  <a:lnTo>
                    <a:pt x="36" y="432"/>
                  </a:lnTo>
                  <a:lnTo>
                    <a:pt x="28" y="430"/>
                  </a:lnTo>
                  <a:lnTo>
                    <a:pt x="23" y="425"/>
                  </a:lnTo>
                  <a:lnTo>
                    <a:pt x="22" y="420"/>
                  </a:lnTo>
                  <a:lnTo>
                    <a:pt x="23" y="415"/>
                  </a:lnTo>
                  <a:lnTo>
                    <a:pt x="28" y="409"/>
                  </a:lnTo>
                  <a:lnTo>
                    <a:pt x="34" y="405"/>
                  </a:lnTo>
                  <a:lnTo>
                    <a:pt x="42" y="401"/>
                  </a:lnTo>
                  <a:lnTo>
                    <a:pt x="42" y="401"/>
                  </a:lnTo>
                  <a:lnTo>
                    <a:pt x="51" y="397"/>
                  </a:lnTo>
                  <a:lnTo>
                    <a:pt x="56" y="393"/>
                  </a:lnTo>
                  <a:lnTo>
                    <a:pt x="59" y="389"/>
                  </a:lnTo>
                  <a:lnTo>
                    <a:pt x="59" y="384"/>
                  </a:lnTo>
                  <a:lnTo>
                    <a:pt x="56" y="371"/>
                  </a:lnTo>
                  <a:lnTo>
                    <a:pt x="55" y="365"/>
                  </a:lnTo>
                  <a:lnTo>
                    <a:pt x="55" y="356"/>
                  </a:lnTo>
                  <a:lnTo>
                    <a:pt x="55" y="356"/>
                  </a:lnTo>
                  <a:lnTo>
                    <a:pt x="55" y="350"/>
                  </a:lnTo>
                  <a:lnTo>
                    <a:pt x="56" y="343"/>
                  </a:lnTo>
                  <a:lnTo>
                    <a:pt x="59" y="332"/>
                  </a:lnTo>
                  <a:lnTo>
                    <a:pt x="59" y="328"/>
                  </a:lnTo>
                  <a:lnTo>
                    <a:pt x="57" y="324"/>
                  </a:lnTo>
                  <a:lnTo>
                    <a:pt x="53" y="320"/>
                  </a:lnTo>
                  <a:lnTo>
                    <a:pt x="45" y="317"/>
                  </a:lnTo>
                  <a:lnTo>
                    <a:pt x="45" y="317"/>
                  </a:lnTo>
                  <a:lnTo>
                    <a:pt x="37" y="314"/>
                  </a:lnTo>
                  <a:lnTo>
                    <a:pt x="32" y="310"/>
                  </a:lnTo>
                  <a:lnTo>
                    <a:pt x="29" y="305"/>
                  </a:lnTo>
                  <a:lnTo>
                    <a:pt x="29" y="301"/>
                  </a:lnTo>
                  <a:lnTo>
                    <a:pt x="30" y="296"/>
                  </a:lnTo>
                  <a:lnTo>
                    <a:pt x="36" y="291"/>
                  </a:lnTo>
                  <a:lnTo>
                    <a:pt x="42" y="287"/>
                  </a:lnTo>
                  <a:lnTo>
                    <a:pt x="52" y="283"/>
                  </a:lnTo>
                  <a:lnTo>
                    <a:pt x="52" y="283"/>
                  </a:lnTo>
                  <a:lnTo>
                    <a:pt x="60" y="281"/>
                  </a:lnTo>
                  <a:lnTo>
                    <a:pt x="65" y="278"/>
                  </a:lnTo>
                  <a:lnTo>
                    <a:pt x="68" y="275"/>
                  </a:lnTo>
                  <a:lnTo>
                    <a:pt x="68" y="271"/>
                  </a:lnTo>
                  <a:lnTo>
                    <a:pt x="64" y="262"/>
                  </a:lnTo>
                  <a:lnTo>
                    <a:pt x="63" y="256"/>
                  </a:lnTo>
                  <a:lnTo>
                    <a:pt x="61" y="251"/>
                  </a:lnTo>
                  <a:lnTo>
                    <a:pt x="61" y="251"/>
                  </a:lnTo>
                  <a:lnTo>
                    <a:pt x="61" y="245"/>
                  </a:lnTo>
                  <a:lnTo>
                    <a:pt x="63" y="239"/>
                  </a:lnTo>
                  <a:lnTo>
                    <a:pt x="68" y="228"/>
                  </a:lnTo>
                  <a:lnTo>
                    <a:pt x="70" y="222"/>
                  </a:lnTo>
                  <a:lnTo>
                    <a:pt x="71" y="218"/>
                  </a:lnTo>
                  <a:lnTo>
                    <a:pt x="70" y="216"/>
                  </a:lnTo>
                  <a:lnTo>
                    <a:pt x="65" y="216"/>
                  </a:lnTo>
                  <a:lnTo>
                    <a:pt x="65" y="216"/>
                  </a:lnTo>
                  <a:lnTo>
                    <a:pt x="59" y="214"/>
                  </a:lnTo>
                  <a:lnTo>
                    <a:pt x="53" y="213"/>
                  </a:lnTo>
                  <a:lnTo>
                    <a:pt x="46" y="210"/>
                  </a:lnTo>
                  <a:lnTo>
                    <a:pt x="40" y="207"/>
                  </a:lnTo>
                  <a:lnTo>
                    <a:pt x="34" y="203"/>
                  </a:lnTo>
                  <a:lnTo>
                    <a:pt x="30" y="198"/>
                  </a:lnTo>
                  <a:lnTo>
                    <a:pt x="28" y="193"/>
                  </a:lnTo>
                  <a:lnTo>
                    <a:pt x="25" y="187"/>
                  </a:lnTo>
                  <a:lnTo>
                    <a:pt x="0" y="0"/>
                  </a:lnTo>
                  <a:lnTo>
                    <a:pt x="891" y="0"/>
                  </a:lnTo>
                  <a:lnTo>
                    <a:pt x="874" y="140"/>
                  </a:lnTo>
                  <a:lnTo>
                    <a:pt x="874" y="140"/>
                  </a:lnTo>
                  <a:lnTo>
                    <a:pt x="873" y="147"/>
                  </a:lnTo>
                  <a:lnTo>
                    <a:pt x="870" y="152"/>
                  </a:lnTo>
                  <a:lnTo>
                    <a:pt x="864" y="157"/>
                  </a:lnTo>
                  <a:lnTo>
                    <a:pt x="859" y="161"/>
                  </a:lnTo>
                  <a:lnTo>
                    <a:pt x="854" y="164"/>
                  </a:lnTo>
                  <a:lnTo>
                    <a:pt x="847" y="167"/>
                  </a:lnTo>
                  <a:lnTo>
                    <a:pt x="840" y="168"/>
                  </a:lnTo>
                  <a:lnTo>
                    <a:pt x="835" y="168"/>
                  </a:lnTo>
                  <a:lnTo>
                    <a:pt x="835" y="168"/>
                  </a:lnTo>
                  <a:lnTo>
                    <a:pt x="831" y="170"/>
                  </a:lnTo>
                  <a:lnTo>
                    <a:pt x="829" y="172"/>
                  </a:lnTo>
                  <a:lnTo>
                    <a:pt x="829" y="176"/>
                  </a:lnTo>
                  <a:lnTo>
                    <a:pt x="832" y="180"/>
                  </a:lnTo>
                  <a:lnTo>
                    <a:pt x="837" y="193"/>
                  </a:lnTo>
                  <a:lnTo>
                    <a:pt x="839" y="198"/>
                  </a:lnTo>
                  <a:lnTo>
                    <a:pt x="839" y="205"/>
                  </a:lnTo>
                  <a:lnTo>
                    <a:pt x="839" y="205"/>
                  </a:lnTo>
                  <a:lnTo>
                    <a:pt x="837" y="210"/>
                  </a:lnTo>
                  <a:lnTo>
                    <a:pt x="835" y="216"/>
                  </a:lnTo>
                  <a:lnTo>
                    <a:pt x="832" y="224"/>
                  </a:lnTo>
                  <a:lnTo>
                    <a:pt x="832" y="228"/>
                  </a:lnTo>
                  <a:lnTo>
                    <a:pt x="833" y="232"/>
                  </a:lnTo>
                  <a:lnTo>
                    <a:pt x="839" y="235"/>
                  </a:lnTo>
                  <a:lnTo>
                    <a:pt x="848" y="237"/>
                  </a:lnTo>
                  <a:lnTo>
                    <a:pt x="848" y="237"/>
                  </a:lnTo>
                  <a:lnTo>
                    <a:pt x="858" y="240"/>
                  </a:lnTo>
                  <a:lnTo>
                    <a:pt x="864" y="244"/>
                  </a:lnTo>
                  <a:lnTo>
                    <a:pt x="868" y="249"/>
                  </a:lnTo>
                  <a:lnTo>
                    <a:pt x="871" y="254"/>
                  </a:lnTo>
                  <a:lnTo>
                    <a:pt x="870" y="259"/>
                  </a:lnTo>
                  <a:lnTo>
                    <a:pt x="867" y="263"/>
                  </a:lnTo>
                  <a:lnTo>
                    <a:pt x="862" y="267"/>
                  </a:lnTo>
                  <a:lnTo>
                    <a:pt x="854" y="271"/>
                  </a:lnTo>
                  <a:lnTo>
                    <a:pt x="854" y="271"/>
                  </a:lnTo>
                  <a:lnTo>
                    <a:pt x="847" y="274"/>
                  </a:lnTo>
                  <a:lnTo>
                    <a:pt x="843" y="277"/>
                  </a:lnTo>
                  <a:lnTo>
                    <a:pt x="841" y="281"/>
                  </a:lnTo>
                  <a:lnTo>
                    <a:pt x="840" y="286"/>
                  </a:lnTo>
                  <a:lnTo>
                    <a:pt x="843" y="297"/>
                  </a:lnTo>
                  <a:lnTo>
                    <a:pt x="844" y="304"/>
                  </a:lnTo>
                  <a:lnTo>
                    <a:pt x="845" y="310"/>
                  </a:lnTo>
                  <a:lnTo>
                    <a:pt x="845" y="310"/>
                  </a:lnTo>
                  <a:lnTo>
                    <a:pt x="844" y="317"/>
                  </a:lnTo>
                  <a:lnTo>
                    <a:pt x="843" y="324"/>
                  </a:lnTo>
                  <a:lnTo>
                    <a:pt x="841" y="336"/>
                  </a:lnTo>
                  <a:lnTo>
                    <a:pt x="841" y="342"/>
                  </a:lnTo>
                  <a:lnTo>
                    <a:pt x="844" y="347"/>
                  </a:lnTo>
                  <a:lnTo>
                    <a:pt x="848" y="351"/>
                  </a:lnTo>
                  <a:lnTo>
                    <a:pt x="856" y="355"/>
                  </a:lnTo>
                  <a:lnTo>
                    <a:pt x="856" y="355"/>
                  </a:lnTo>
                  <a:lnTo>
                    <a:pt x="866" y="359"/>
                  </a:lnTo>
                  <a:lnTo>
                    <a:pt x="873" y="363"/>
                  </a:lnTo>
                  <a:lnTo>
                    <a:pt x="877" y="369"/>
                  </a:lnTo>
                  <a:lnTo>
                    <a:pt x="878" y="374"/>
                  </a:lnTo>
                  <a:lnTo>
                    <a:pt x="877" y="378"/>
                  </a:lnTo>
                  <a:lnTo>
                    <a:pt x="871" y="384"/>
                  </a:lnTo>
                  <a:lnTo>
                    <a:pt x="863" y="386"/>
                  </a:lnTo>
                  <a:lnTo>
                    <a:pt x="852" y="388"/>
                  </a:lnTo>
                  <a:lnTo>
                    <a:pt x="852" y="388"/>
                  </a:lnTo>
                  <a:lnTo>
                    <a:pt x="841" y="389"/>
                  </a:lnTo>
                  <a:lnTo>
                    <a:pt x="836" y="390"/>
                  </a:lnTo>
                  <a:lnTo>
                    <a:pt x="833" y="392"/>
                  </a:lnTo>
                  <a:lnTo>
                    <a:pt x="835" y="396"/>
                  </a:lnTo>
                  <a:lnTo>
                    <a:pt x="840" y="404"/>
                  </a:lnTo>
                  <a:lnTo>
                    <a:pt x="843" y="411"/>
                  </a:lnTo>
                  <a:lnTo>
                    <a:pt x="843" y="419"/>
                  </a:lnTo>
                  <a:lnTo>
                    <a:pt x="843" y="419"/>
                  </a:lnTo>
                  <a:lnTo>
                    <a:pt x="843" y="428"/>
                  </a:lnTo>
                  <a:lnTo>
                    <a:pt x="841" y="435"/>
                  </a:lnTo>
                  <a:lnTo>
                    <a:pt x="839" y="449"/>
                  </a:lnTo>
                  <a:lnTo>
                    <a:pt x="839" y="455"/>
                  </a:lnTo>
                  <a:lnTo>
                    <a:pt x="840" y="459"/>
                  </a:lnTo>
                  <a:lnTo>
                    <a:pt x="844" y="463"/>
                  </a:lnTo>
                  <a:lnTo>
                    <a:pt x="852" y="467"/>
                  </a:lnTo>
                  <a:lnTo>
                    <a:pt x="852" y="467"/>
                  </a:lnTo>
                  <a:lnTo>
                    <a:pt x="860" y="472"/>
                  </a:lnTo>
                  <a:lnTo>
                    <a:pt x="867" y="474"/>
                  </a:lnTo>
                  <a:lnTo>
                    <a:pt x="871" y="478"/>
                  </a:lnTo>
                  <a:lnTo>
                    <a:pt x="873" y="482"/>
                  </a:lnTo>
                  <a:lnTo>
                    <a:pt x="873" y="486"/>
                  </a:lnTo>
                  <a:lnTo>
                    <a:pt x="870" y="490"/>
                  </a:lnTo>
                  <a:lnTo>
                    <a:pt x="863" y="495"/>
                  </a:lnTo>
                  <a:lnTo>
                    <a:pt x="854" y="499"/>
                  </a:lnTo>
                  <a:lnTo>
                    <a:pt x="854" y="499"/>
                  </a:lnTo>
                  <a:lnTo>
                    <a:pt x="845" y="503"/>
                  </a:lnTo>
                  <a:lnTo>
                    <a:pt x="840" y="508"/>
                  </a:lnTo>
                  <a:lnTo>
                    <a:pt x="839" y="513"/>
                  </a:lnTo>
                  <a:lnTo>
                    <a:pt x="837" y="520"/>
                  </a:lnTo>
                  <a:lnTo>
                    <a:pt x="841" y="535"/>
                  </a:lnTo>
                  <a:lnTo>
                    <a:pt x="843" y="543"/>
                  </a:lnTo>
                  <a:lnTo>
                    <a:pt x="843" y="551"/>
                  </a:lnTo>
                  <a:lnTo>
                    <a:pt x="843" y="551"/>
                  </a:lnTo>
                  <a:lnTo>
                    <a:pt x="844" y="554"/>
                  </a:lnTo>
                  <a:lnTo>
                    <a:pt x="845" y="557"/>
                  </a:lnTo>
                  <a:lnTo>
                    <a:pt x="852" y="564"/>
                  </a:lnTo>
                  <a:lnTo>
                    <a:pt x="855" y="568"/>
                  </a:lnTo>
                  <a:lnTo>
                    <a:pt x="858" y="572"/>
                  </a:lnTo>
                  <a:lnTo>
                    <a:pt x="859" y="576"/>
                  </a:lnTo>
                  <a:lnTo>
                    <a:pt x="859" y="581"/>
                  </a:lnTo>
                  <a:lnTo>
                    <a:pt x="859" y="581"/>
                  </a:lnTo>
                  <a:lnTo>
                    <a:pt x="856" y="595"/>
                  </a:lnTo>
                  <a:lnTo>
                    <a:pt x="850" y="610"/>
                  </a:lnTo>
                  <a:lnTo>
                    <a:pt x="841" y="625"/>
                  </a:lnTo>
                  <a:lnTo>
                    <a:pt x="832" y="638"/>
                  </a:lnTo>
                  <a:lnTo>
                    <a:pt x="820" y="653"/>
                  </a:lnTo>
                  <a:lnTo>
                    <a:pt x="806" y="668"/>
                  </a:lnTo>
                  <a:lnTo>
                    <a:pt x="793" y="681"/>
                  </a:lnTo>
                  <a:lnTo>
                    <a:pt x="776" y="695"/>
                  </a:lnTo>
                  <a:lnTo>
                    <a:pt x="776" y="695"/>
                  </a:lnTo>
                  <a:lnTo>
                    <a:pt x="761" y="707"/>
                  </a:lnTo>
                  <a:lnTo>
                    <a:pt x="747" y="718"/>
                  </a:lnTo>
                  <a:lnTo>
                    <a:pt x="722" y="734"/>
                  </a:lnTo>
                  <a:lnTo>
                    <a:pt x="711" y="742"/>
                  </a:lnTo>
                  <a:lnTo>
                    <a:pt x="703" y="749"/>
                  </a:lnTo>
                  <a:lnTo>
                    <a:pt x="698" y="756"/>
                  </a:lnTo>
                  <a:lnTo>
                    <a:pt x="695" y="764"/>
                  </a:lnTo>
                  <a:lnTo>
                    <a:pt x="695" y="764"/>
                  </a:lnTo>
                  <a:lnTo>
                    <a:pt x="694" y="765"/>
                  </a:lnTo>
                  <a:lnTo>
                    <a:pt x="692" y="768"/>
                  </a:lnTo>
                  <a:lnTo>
                    <a:pt x="686" y="772"/>
                  </a:lnTo>
                  <a:lnTo>
                    <a:pt x="675" y="775"/>
                  </a:lnTo>
                  <a:lnTo>
                    <a:pt x="663" y="778"/>
                  </a:lnTo>
                  <a:lnTo>
                    <a:pt x="629" y="783"/>
                  </a:lnTo>
                  <a:lnTo>
                    <a:pt x="590" y="787"/>
                  </a:lnTo>
                  <a:lnTo>
                    <a:pt x="548" y="790"/>
                  </a:lnTo>
                  <a:lnTo>
                    <a:pt x="504" y="791"/>
                  </a:lnTo>
                  <a:lnTo>
                    <a:pt x="435" y="792"/>
                  </a:lnTo>
                  <a:lnTo>
                    <a:pt x="435" y="79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2" name="Freeform 6"/>
            <p:cNvSpPr>
              <a:spLocks noChangeArrowheads="1"/>
            </p:cNvSpPr>
            <p:nvPr/>
          </p:nvSpPr>
          <p:spPr bwMode="auto">
            <a:xfrm>
              <a:off x="303212" y="152400"/>
              <a:ext cx="400050" cy="1257300"/>
            </a:xfrm>
            <a:custGeom>
              <a:avLst/>
              <a:gdLst>
                <a:gd name="T0" fmla="*/ 92 w 252"/>
                <a:gd name="T1" fmla="*/ 790 h 792"/>
                <a:gd name="T2" fmla="*/ 59 w 252"/>
                <a:gd name="T3" fmla="*/ 772 h 792"/>
                <a:gd name="T4" fmla="*/ 55 w 252"/>
                <a:gd name="T5" fmla="*/ 749 h 792"/>
                <a:gd name="T6" fmla="*/ 33 w 252"/>
                <a:gd name="T7" fmla="*/ 695 h 792"/>
                <a:gd name="T8" fmla="*/ 14 w 252"/>
                <a:gd name="T9" fmla="*/ 619 h 792"/>
                <a:gd name="T10" fmla="*/ 14 w 252"/>
                <a:gd name="T11" fmla="*/ 566 h 792"/>
                <a:gd name="T12" fmla="*/ 10 w 252"/>
                <a:gd name="T13" fmla="*/ 545 h 792"/>
                <a:gd name="T14" fmla="*/ 10 w 252"/>
                <a:gd name="T15" fmla="*/ 513 h 792"/>
                <a:gd name="T16" fmla="*/ 14 w 252"/>
                <a:gd name="T17" fmla="*/ 496 h 792"/>
                <a:gd name="T18" fmla="*/ 14 w 252"/>
                <a:gd name="T19" fmla="*/ 450 h 792"/>
                <a:gd name="T20" fmla="*/ 13 w 252"/>
                <a:gd name="T21" fmla="*/ 435 h 792"/>
                <a:gd name="T22" fmla="*/ 4 w 252"/>
                <a:gd name="T23" fmla="*/ 430 h 792"/>
                <a:gd name="T24" fmla="*/ 6 w 252"/>
                <a:gd name="T25" fmla="*/ 405 h 792"/>
                <a:gd name="T26" fmla="*/ 13 w 252"/>
                <a:gd name="T27" fmla="*/ 393 h 792"/>
                <a:gd name="T28" fmla="*/ 13 w 252"/>
                <a:gd name="T29" fmla="*/ 332 h 792"/>
                <a:gd name="T30" fmla="*/ 10 w 252"/>
                <a:gd name="T31" fmla="*/ 317 h 792"/>
                <a:gd name="T32" fmla="*/ 6 w 252"/>
                <a:gd name="T33" fmla="*/ 291 h 792"/>
                <a:gd name="T34" fmla="*/ 14 w 252"/>
                <a:gd name="T35" fmla="*/ 281 h 792"/>
                <a:gd name="T36" fmla="*/ 14 w 252"/>
                <a:gd name="T37" fmla="*/ 251 h 792"/>
                <a:gd name="T38" fmla="*/ 17 w 252"/>
                <a:gd name="T39" fmla="*/ 216 h 792"/>
                <a:gd name="T40" fmla="*/ 7 w 252"/>
                <a:gd name="T41" fmla="*/ 207 h 792"/>
                <a:gd name="T42" fmla="*/ 4 w 252"/>
                <a:gd name="T43" fmla="*/ 174 h 792"/>
                <a:gd name="T44" fmla="*/ 7 w 252"/>
                <a:gd name="T45" fmla="*/ 133 h 792"/>
                <a:gd name="T46" fmla="*/ 7 w 252"/>
                <a:gd name="T47" fmla="*/ 65 h 792"/>
                <a:gd name="T48" fmla="*/ 252 w 252"/>
                <a:gd name="T49" fmla="*/ 0 h 792"/>
                <a:gd name="T50" fmla="*/ 250 w 252"/>
                <a:gd name="T51" fmla="*/ 34 h 792"/>
                <a:gd name="T52" fmla="*/ 244 w 252"/>
                <a:gd name="T53" fmla="*/ 87 h 792"/>
                <a:gd name="T54" fmla="*/ 247 w 252"/>
                <a:gd name="T55" fmla="*/ 140 h 792"/>
                <a:gd name="T56" fmla="*/ 240 w 252"/>
                <a:gd name="T57" fmla="*/ 167 h 792"/>
                <a:gd name="T58" fmla="*/ 235 w 252"/>
                <a:gd name="T59" fmla="*/ 172 h 792"/>
                <a:gd name="T60" fmla="*/ 237 w 252"/>
                <a:gd name="T61" fmla="*/ 205 h 792"/>
                <a:gd name="T62" fmla="*/ 240 w 252"/>
                <a:gd name="T63" fmla="*/ 237 h 792"/>
                <a:gd name="T64" fmla="*/ 247 w 252"/>
                <a:gd name="T65" fmla="*/ 254 h 792"/>
                <a:gd name="T66" fmla="*/ 241 w 252"/>
                <a:gd name="T67" fmla="*/ 271 h 792"/>
                <a:gd name="T68" fmla="*/ 239 w 252"/>
                <a:gd name="T69" fmla="*/ 310 h 792"/>
                <a:gd name="T70" fmla="*/ 240 w 252"/>
                <a:gd name="T71" fmla="*/ 351 h 792"/>
                <a:gd name="T72" fmla="*/ 247 w 252"/>
                <a:gd name="T73" fmla="*/ 363 h 792"/>
                <a:gd name="T74" fmla="*/ 244 w 252"/>
                <a:gd name="T75" fmla="*/ 386 h 792"/>
                <a:gd name="T76" fmla="*/ 236 w 252"/>
                <a:gd name="T77" fmla="*/ 390 h 792"/>
                <a:gd name="T78" fmla="*/ 239 w 252"/>
                <a:gd name="T79" fmla="*/ 419 h 792"/>
                <a:gd name="T80" fmla="*/ 237 w 252"/>
                <a:gd name="T81" fmla="*/ 459 h 792"/>
                <a:gd name="T82" fmla="*/ 245 w 252"/>
                <a:gd name="T83" fmla="*/ 474 h 792"/>
                <a:gd name="T84" fmla="*/ 241 w 252"/>
                <a:gd name="T85" fmla="*/ 499 h 792"/>
                <a:gd name="T86" fmla="*/ 237 w 252"/>
                <a:gd name="T87" fmla="*/ 535 h 792"/>
                <a:gd name="T88" fmla="*/ 241 w 252"/>
                <a:gd name="T89" fmla="*/ 564 h 792"/>
                <a:gd name="T90" fmla="*/ 240 w 252"/>
                <a:gd name="T91" fmla="*/ 610 h 792"/>
                <a:gd name="T92" fmla="*/ 220 w 252"/>
                <a:gd name="T93" fmla="*/ 695 h 792"/>
                <a:gd name="T94" fmla="*/ 197 w 252"/>
                <a:gd name="T95" fmla="*/ 756 h 792"/>
                <a:gd name="T96" fmla="*/ 193 w 252"/>
                <a:gd name="T97" fmla="*/ 772 h 792"/>
                <a:gd name="T98" fmla="*/ 166 w 252"/>
                <a:gd name="T99" fmla="*/ 787 h 792"/>
                <a:gd name="T100" fmla="*/ 121 w 252"/>
                <a:gd name="T101" fmla="*/ 792 h 7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2"/>
                <a:gd name="T154" fmla="*/ 0 h 792"/>
                <a:gd name="T155" fmla="*/ 252 w 252"/>
                <a:gd name="T156" fmla="*/ 792 h 79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2" h="792">
                  <a:moveTo>
                    <a:pt x="121" y="792"/>
                  </a:moveTo>
                  <a:lnTo>
                    <a:pt x="121" y="792"/>
                  </a:lnTo>
                  <a:lnTo>
                    <a:pt x="103" y="791"/>
                  </a:lnTo>
                  <a:lnTo>
                    <a:pt x="92" y="790"/>
                  </a:lnTo>
                  <a:lnTo>
                    <a:pt x="82" y="787"/>
                  </a:lnTo>
                  <a:lnTo>
                    <a:pt x="72" y="783"/>
                  </a:lnTo>
                  <a:lnTo>
                    <a:pt x="64" y="778"/>
                  </a:lnTo>
                  <a:lnTo>
                    <a:pt x="59" y="772"/>
                  </a:lnTo>
                  <a:lnTo>
                    <a:pt x="57" y="768"/>
                  </a:lnTo>
                  <a:lnTo>
                    <a:pt x="57" y="764"/>
                  </a:lnTo>
                  <a:lnTo>
                    <a:pt x="57" y="764"/>
                  </a:lnTo>
                  <a:lnTo>
                    <a:pt x="55" y="749"/>
                  </a:lnTo>
                  <a:lnTo>
                    <a:pt x="50" y="734"/>
                  </a:lnTo>
                  <a:lnTo>
                    <a:pt x="44" y="717"/>
                  </a:lnTo>
                  <a:lnTo>
                    <a:pt x="33" y="695"/>
                  </a:lnTo>
                  <a:lnTo>
                    <a:pt x="33" y="695"/>
                  </a:lnTo>
                  <a:lnTo>
                    <a:pt x="27" y="683"/>
                  </a:lnTo>
                  <a:lnTo>
                    <a:pt x="23" y="669"/>
                  </a:lnTo>
                  <a:lnTo>
                    <a:pt x="17" y="643"/>
                  </a:lnTo>
                  <a:lnTo>
                    <a:pt x="14" y="619"/>
                  </a:lnTo>
                  <a:lnTo>
                    <a:pt x="13" y="597"/>
                  </a:lnTo>
                  <a:lnTo>
                    <a:pt x="13" y="597"/>
                  </a:lnTo>
                  <a:lnTo>
                    <a:pt x="13" y="581"/>
                  </a:lnTo>
                  <a:lnTo>
                    <a:pt x="14" y="566"/>
                  </a:lnTo>
                  <a:lnTo>
                    <a:pt x="13" y="554"/>
                  </a:lnTo>
                  <a:lnTo>
                    <a:pt x="11" y="549"/>
                  </a:lnTo>
                  <a:lnTo>
                    <a:pt x="10" y="545"/>
                  </a:lnTo>
                  <a:lnTo>
                    <a:pt x="10" y="545"/>
                  </a:lnTo>
                  <a:lnTo>
                    <a:pt x="4" y="537"/>
                  </a:lnTo>
                  <a:lnTo>
                    <a:pt x="4" y="528"/>
                  </a:lnTo>
                  <a:lnTo>
                    <a:pt x="6" y="522"/>
                  </a:lnTo>
                  <a:lnTo>
                    <a:pt x="10" y="513"/>
                  </a:lnTo>
                  <a:lnTo>
                    <a:pt x="10" y="513"/>
                  </a:lnTo>
                  <a:lnTo>
                    <a:pt x="13" y="511"/>
                  </a:lnTo>
                  <a:lnTo>
                    <a:pt x="13" y="505"/>
                  </a:lnTo>
                  <a:lnTo>
                    <a:pt x="14" y="496"/>
                  </a:lnTo>
                  <a:lnTo>
                    <a:pt x="13" y="482"/>
                  </a:lnTo>
                  <a:lnTo>
                    <a:pt x="13" y="465"/>
                  </a:lnTo>
                  <a:lnTo>
                    <a:pt x="13" y="465"/>
                  </a:lnTo>
                  <a:lnTo>
                    <a:pt x="14" y="450"/>
                  </a:lnTo>
                  <a:lnTo>
                    <a:pt x="15" y="442"/>
                  </a:lnTo>
                  <a:lnTo>
                    <a:pt x="15" y="439"/>
                  </a:lnTo>
                  <a:lnTo>
                    <a:pt x="14" y="436"/>
                  </a:lnTo>
                  <a:lnTo>
                    <a:pt x="13" y="435"/>
                  </a:lnTo>
                  <a:lnTo>
                    <a:pt x="10" y="435"/>
                  </a:lnTo>
                  <a:lnTo>
                    <a:pt x="10" y="435"/>
                  </a:lnTo>
                  <a:lnTo>
                    <a:pt x="7" y="432"/>
                  </a:lnTo>
                  <a:lnTo>
                    <a:pt x="4" y="430"/>
                  </a:lnTo>
                  <a:lnTo>
                    <a:pt x="3" y="425"/>
                  </a:lnTo>
                  <a:lnTo>
                    <a:pt x="3" y="420"/>
                  </a:lnTo>
                  <a:lnTo>
                    <a:pt x="4" y="409"/>
                  </a:lnTo>
                  <a:lnTo>
                    <a:pt x="6" y="405"/>
                  </a:lnTo>
                  <a:lnTo>
                    <a:pt x="9" y="401"/>
                  </a:lnTo>
                  <a:lnTo>
                    <a:pt x="9" y="401"/>
                  </a:lnTo>
                  <a:lnTo>
                    <a:pt x="11" y="397"/>
                  </a:lnTo>
                  <a:lnTo>
                    <a:pt x="13" y="393"/>
                  </a:lnTo>
                  <a:lnTo>
                    <a:pt x="13" y="384"/>
                  </a:lnTo>
                  <a:lnTo>
                    <a:pt x="11" y="356"/>
                  </a:lnTo>
                  <a:lnTo>
                    <a:pt x="11" y="356"/>
                  </a:lnTo>
                  <a:lnTo>
                    <a:pt x="13" y="332"/>
                  </a:lnTo>
                  <a:lnTo>
                    <a:pt x="13" y="324"/>
                  </a:lnTo>
                  <a:lnTo>
                    <a:pt x="11" y="320"/>
                  </a:lnTo>
                  <a:lnTo>
                    <a:pt x="10" y="317"/>
                  </a:lnTo>
                  <a:lnTo>
                    <a:pt x="10" y="317"/>
                  </a:lnTo>
                  <a:lnTo>
                    <a:pt x="7" y="314"/>
                  </a:lnTo>
                  <a:lnTo>
                    <a:pt x="6" y="310"/>
                  </a:lnTo>
                  <a:lnTo>
                    <a:pt x="4" y="301"/>
                  </a:lnTo>
                  <a:lnTo>
                    <a:pt x="6" y="291"/>
                  </a:lnTo>
                  <a:lnTo>
                    <a:pt x="9" y="287"/>
                  </a:lnTo>
                  <a:lnTo>
                    <a:pt x="11" y="283"/>
                  </a:lnTo>
                  <a:lnTo>
                    <a:pt x="11" y="283"/>
                  </a:lnTo>
                  <a:lnTo>
                    <a:pt x="14" y="281"/>
                  </a:lnTo>
                  <a:lnTo>
                    <a:pt x="15" y="278"/>
                  </a:lnTo>
                  <a:lnTo>
                    <a:pt x="15" y="271"/>
                  </a:lnTo>
                  <a:lnTo>
                    <a:pt x="14" y="251"/>
                  </a:lnTo>
                  <a:lnTo>
                    <a:pt x="14" y="251"/>
                  </a:lnTo>
                  <a:lnTo>
                    <a:pt x="14" y="239"/>
                  </a:lnTo>
                  <a:lnTo>
                    <a:pt x="15" y="228"/>
                  </a:lnTo>
                  <a:lnTo>
                    <a:pt x="17" y="218"/>
                  </a:lnTo>
                  <a:lnTo>
                    <a:pt x="17" y="216"/>
                  </a:lnTo>
                  <a:lnTo>
                    <a:pt x="15" y="216"/>
                  </a:lnTo>
                  <a:lnTo>
                    <a:pt x="15" y="216"/>
                  </a:lnTo>
                  <a:lnTo>
                    <a:pt x="11" y="213"/>
                  </a:lnTo>
                  <a:lnTo>
                    <a:pt x="7" y="207"/>
                  </a:lnTo>
                  <a:lnTo>
                    <a:pt x="4" y="198"/>
                  </a:lnTo>
                  <a:lnTo>
                    <a:pt x="3" y="187"/>
                  </a:lnTo>
                  <a:lnTo>
                    <a:pt x="3" y="187"/>
                  </a:lnTo>
                  <a:lnTo>
                    <a:pt x="4" y="174"/>
                  </a:lnTo>
                  <a:lnTo>
                    <a:pt x="6" y="163"/>
                  </a:lnTo>
                  <a:lnTo>
                    <a:pt x="7" y="149"/>
                  </a:lnTo>
                  <a:lnTo>
                    <a:pt x="7" y="133"/>
                  </a:lnTo>
                  <a:lnTo>
                    <a:pt x="7" y="133"/>
                  </a:lnTo>
                  <a:lnTo>
                    <a:pt x="9" y="96"/>
                  </a:lnTo>
                  <a:lnTo>
                    <a:pt x="7" y="80"/>
                  </a:lnTo>
                  <a:lnTo>
                    <a:pt x="7" y="65"/>
                  </a:lnTo>
                  <a:lnTo>
                    <a:pt x="7" y="65"/>
                  </a:lnTo>
                  <a:lnTo>
                    <a:pt x="3" y="34"/>
                  </a:lnTo>
                  <a:lnTo>
                    <a:pt x="0" y="0"/>
                  </a:lnTo>
                  <a:lnTo>
                    <a:pt x="252" y="0"/>
                  </a:lnTo>
                  <a:lnTo>
                    <a:pt x="252" y="0"/>
                  </a:lnTo>
                  <a:lnTo>
                    <a:pt x="252" y="21"/>
                  </a:lnTo>
                  <a:lnTo>
                    <a:pt x="251" y="27"/>
                  </a:lnTo>
                  <a:lnTo>
                    <a:pt x="250" y="34"/>
                  </a:lnTo>
                  <a:lnTo>
                    <a:pt x="250" y="34"/>
                  </a:lnTo>
                  <a:lnTo>
                    <a:pt x="245" y="46"/>
                  </a:lnTo>
                  <a:lnTo>
                    <a:pt x="244" y="59"/>
                  </a:lnTo>
                  <a:lnTo>
                    <a:pt x="244" y="87"/>
                  </a:lnTo>
                  <a:lnTo>
                    <a:pt x="244" y="87"/>
                  </a:lnTo>
                  <a:lnTo>
                    <a:pt x="244" y="103"/>
                  </a:lnTo>
                  <a:lnTo>
                    <a:pt x="245" y="115"/>
                  </a:lnTo>
                  <a:lnTo>
                    <a:pt x="247" y="128"/>
                  </a:lnTo>
                  <a:lnTo>
                    <a:pt x="247" y="140"/>
                  </a:lnTo>
                  <a:lnTo>
                    <a:pt x="247" y="140"/>
                  </a:lnTo>
                  <a:lnTo>
                    <a:pt x="247" y="152"/>
                  </a:lnTo>
                  <a:lnTo>
                    <a:pt x="243" y="161"/>
                  </a:lnTo>
                  <a:lnTo>
                    <a:pt x="240" y="167"/>
                  </a:lnTo>
                  <a:lnTo>
                    <a:pt x="236" y="168"/>
                  </a:lnTo>
                  <a:lnTo>
                    <a:pt x="236" y="168"/>
                  </a:lnTo>
                  <a:lnTo>
                    <a:pt x="235" y="170"/>
                  </a:lnTo>
                  <a:lnTo>
                    <a:pt x="235" y="172"/>
                  </a:lnTo>
                  <a:lnTo>
                    <a:pt x="235" y="180"/>
                  </a:lnTo>
                  <a:lnTo>
                    <a:pt x="236" y="193"/>
                  </a:lnTo>
                  <a:lnTo>
                    <a:pt x="237" y="205"/>
                  </a:lnTo>
                  <a:lnTo>
                    <a:pt x="237" y="205"/>
                  </a:lnTo>
                  <a:lnTo>
                    <a:pt x="235" y="224"/>
                  </a:lnTo>
                  <a:lnTo>
                    <a:pt x="236" y="232"/>
                  </a:lnTo>
                  <a:lnTo>
                    <a:pt x="237" y="235"/>
                  </a:lnTo>
                  <a:lnTo>
                    <a:pt x="240" y="237"/>
                  </a:lnTo>
                  <a:lnTo>
                    <a:pt x="240" y="237"/>
                  </a:lnTo>
                  <a:lnTo>
                    <a:pt x="243" y="240"/>
                  </a:lnTo>
                  <a:lnTo>
                    <a:pt x="244" y="244"/>
                  </a:lnTo>
                  <a:lnTo>
                    <a:pt x="247" y="254"/>
                  </a:lnTo>
                  <a:lnTo>
                    <a:pt x="245" y="263"/>
                  </a:lnTo>
                  <a:lnTo>
                    <a:pt x="244" y="267"/>
                  </a:lnTo>
                  <a:lnTo>
                    <a:pt x="241" y="271"/>
                  </a:lnTo>
                  <a:lnTo>
                    <a:pt x="241" y="271"/>
                  </a:lnTo>
                  <a:lnTo>
                    <a:pt x="240" y="274"/>
                  </a:lnTo>
                  <a:lnTo>
                    <a:pt x="239" y="277"/>
                  </a:lnTo>
                  <a:lnTo>
                    <a:pt x="237" y="286"/>
                  </a:lnTo>
                  <a:lnTo>
                    <a:pt x="239" y="310"/>
                  </a:lnTo>
                  <a:lnTo>
                    <a:pt x="239" y="310"/>
                  </a:lnTo>
                  <a:lnTo>
                    <a:pt x="237" y="336"/>
                  </a:lnTo>
                  <a:lnTo>
                    <a:pt x="239" y="347"/>
                  </a:lnTo>
                  <a:lnTo>
                    <a:pt x="240" y="351"/>
                  </a:lnTo>
                  <a:lnTo>
                    <a:pt x="243" y="355"/>
                  </a:lnTo>
                  <a:lnTo>
                    <a:pt x="243" y="355"/>
                  </a:lnTo>
                  <a:lnTo>
                    <a:pt x="245" y="359"/>
                  </a:lnTo>
                  <a:lnTo>
                    <a:pt x="247" y="363"/>
                  </a:lnTo>
                  <a:lnTo>
                    <a:pt x="248" y="374"/>
                  </a:lnTo>
                  <a:lnTo>
                    <a:pt x="248" y="378"/>
                  </a:lnTo>
                  <a:lnTo>
                    <a:pt x="247" y="384"/>
                  </a:lnTo>
                  <a:lnTo>
                    <a:pt x="244" y="386"/>
                  </a:lnTo>
                  <a:lnTo>
                    <a:pt x="241" y="388"/>
                  </a:lnTo>
                  <a:lnTo>
                    <a:pt x="241" y="388"/>
                  </a:lnTo>
                  <a:lnTo>
                    <a:pt x="237" y="389"/>
                  </a:lnTo>
                  <a:lnTo>
                    <a:pt x="236" y="390"/>
                  </a:lnTo>
                  <a:lnTo>
                    <a:pt x="236" y="392"/>
                  </a:lnTo>
                  <a:lnTo>
                    <a:pt x="236" y="396"/>
                  </a:lnTo>
                  <a:lnTo>
                    <a:pt x="237" y="404"/>
                  </a:lnTo>
                  <a:lnTo>
                    <a:pt x="239" y="419"/>
                  </a:lnTo>
                  <a:lnTo>
                    <a:pt x="239" y="419"/>
                  </a:lnTo>
                  <a:lnTo>
                    <a:pt x="237" y="435"/>
                  </a:lnTo>
                  <a:lnTo>
                    <a:pt x="237" y="449"/>
                  </a:lnTo>
                  <a:lnTo>
                    <a:pt x="237" y="459"/>
                  </a:lnTo>
                  <a:lnTo>
                    <a:pt x="239" y="463"/>
                  </a:lnTo>
                  <a:lnTo>
                    <a:pt x="241" y="467"/>
                  </a:lnTo>
                  <a:lnTo>
                    <a:pt x="241" y="467"/>
                  </a:lnTo>
                  <a:lnTo>
                    <a:pt x="245" y="474"/>
                  </a:lnTo>
                  <a:lnTo>
                    <a:pt x="247" y="482"/>
                  </a:lnTo>
                  <a:lnTo>
                    <a:pt x="245" y="490"/>
                  </a:lnTo>
                  <a:lnTo>
                    <a:pt x="241" y="499"/>
                  </a:lnTo>
                  <a:lnTo>
                    <a:pt x="241" y="499"/>
                  </a:lnTo>
                  <a:lnTo>
                    <a:pt x="239" y="503"/>
                  </a:lnTo>
                  <a:lnTo>
                    <a:pt x="237" y="508"/>
                  </a:lnTo>
                  <a:lnTo>
                    <a:pt x="237" y="520"/>
                  </a:lnTo>
                  <a:lnTo>
                    <a:pt x="237" y="535"/>
                  </a:lnTo>
                  <a:lnTo>
                    <a:pt x="239" y="551"/>
                  </a:lnTo>
                  <a:lnTo>
                    <a:pt x="239" y="551"/>
                  </a:lnTo>
                  <a:lnTo>
                    <a:pt x="239" y="557"/>
                  </a:lnTo>
                  <a:lnTo>
                    <a:pt x="241" y="564"/>
                  </a:lnTo>
                  <a:lnTo>
                    <a:pt x="243" y="572"/>
                  </a:lnTo>
                  <a:lnTo>
                    <a:pt x="243" y="581"/>
                  </a:lnTo>
                  <a:lnTo>
                    <a:pt x="243" y="581"/>
                  </a:lnTo>
                  <a:lnTo>
                    <a:pt x="240" y="610"/>
                  </a:lnTo>
                  <a:lnTo>
                    <a:pt x="235" y="638"/>
                  </a:lnTo>
                  <a:lnTo>
                    <a:pt x="228" y="668"/>
                  </a:lnTo>
                  <a:lnTo>
                    <a:pt x="220" y="695"/>
                  </a:lnTo>
                  <a:lnTo>
                    <a:pt x="220" y="695"/>
                  </a:lnTo>
                  <a:lnTo>
                    <a:pt x="210" y="718"/>
                  </a:lnTo>
                  <a:lnTo>
                    <a:pt x="204" y="734"/>
                  </a:lnTo>
                  <a:lnTo>
                    <a:pt x="198" y="749"/>
                  </a:lnTo>
                  <a:lnTo>
                    <a:pt x="197" y="756"/>
                  </a:lnTo>
                  <a:lnTo>
                    <a:pt x="195" y="764"/>
                  </a:lnTo>
                  <a:lnTo>
                    <a:pt x="195" y="764"/>
                  </a:lnTo>
                  <a:lnTo>
                    <a:pt x="195" y="768"/>
                  </a:lnTo>
                  <a:lnTo>
                    <a:pt x="193" y="772"/>
                  </a:lnTo>
                  <a:lnTo>
                    <a:pt x="190" y="775"/>
                  </a:lnTo>
                  <a:lnTo>
                    <a:pt x="186" y="778"/>
                  </a:lnTo>
                  <a:lnTo>
                    <a:pt x="176" y="783"/>
                  </a:lnTo>
                  <a:lnTo>
                    <a:pt x="166" y="787"/>
                  </a:lnTo>
                  <a:lnTo>
                    <a:pt x="153" y="790"/>
                  </a:lnTo>
                  <a:lnTo>
                    <a:pt x="141" y="791"/>
                  </a:lnTo>
                  <a:lnTo>
                    <a:pt x="121" y="792"/>
                  </a:lnTo>
                  <a:lnTo>
                    <a:pt x="121" y="79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3" name="Freeform 7"/>
            <p:cNvSpPr>
              <a:spLocks noChangeArrowheads="1"/>
            </p:cNvSpPr>
            <p:nvPr/>
          </p:nvSpPr>
          <p:spPr bwMode="auto">
            <a:xfrm>
              <a:off x="557212" y="1400175"/>
              <a:ext cx="322263" cy="141288"/>
            </a:xfrm>
            <a:custGeom>
              <a:avLst/>
              <a:gdLst>
                <a:gd name="T0" fmla="*/ 102 w 203"/>
                <a:gd name="T1" fmla="*/ 0 h 89"/>
                <a:gd name="T2" fmla="*/ 102 w 203"/>
                <a:gd name="T3" fmla="*/ 0 h 89"/>
                <a:gd name="T4" fmla="*/ 122 w 203"/>
                <a:gd name="T5" fmla="*/ 1 h 89"/>
                <a:gd name="T6" fmla="*/ 141 w 203"/>
                <a:gd name="T7" fmla="*/ 4 h 89"/>
                <a:gd name="T8" fmla="*/ 159 w 203"/>
                <a:gd name="T9" fmla="*/ 8 h 89"/>
                <a:gd name="T10" fmla="*/ 174 w 203"/>
                <a:gd name="T11" fmla="*/ 13 h 89"/>
                <a:gd name="T12" fmla="*/ 186 w 203"/>
                <a:gd name="T13" fmla="*/ 20 h 89"/>
                <a:gd name="T14" fmla="*/ 195 w 203"/>
                <a:gd name="T15" fmla="*/ 27 h 89"/>
                <a:gd name="T16" fmla="*/ 199 w 203"/>
                <a:gd name="T17" fmla="*/ 31 h 89"/>
                <a:gd name="T18" fmla="*/ 202 w 203"/>
                <a:gd name="T19" fmla="*/ 36 h 89"/>
                <a:gd name="T20" fmla="*/ 203 w 203"/>
                <a:gd name="T21" fmla="*/ 40 h 89"/>
                <a:gd name="T22" fmla="*/ 203 w 203"/>
                <a:gd name="T23" fmla="*/ 44 h 89"/>
                <a:gd name="T24" fmla="*/ 203 w 203"/>
                <a:gd name="T25" fmla="*/ 44 h 89"/>
                <a:gd name="T26" fmla="*/ 203 w 203"/>
                <a:gd name="T27" fmla="*/ 50 h 89"/>
                <a:gd name="T28" fmla="*/ 202 w 203"/>
                <a:gd name="T29" fmla="*/ 54 h 89"/>
                <a:gd name="T30" fmla="*/ 199 w 203"/>
                <a:gd name="T31" fmla="*/ 58 h 89"/>
                <a:gd name="T32" fmla="*/ 195 w 203"/>
                <a:gd name="T33" fmla="*/ 62 h 89"/>
                <a:gd name="T34" fmla="*/ 186 w 203"/>
                <a:gd name="T35" fmla="*/ 70 h 89"/>
                <a:gd name="T36" fmla="*/ 174 w 203"/>
                <a:gd name="T37" fmla="*/ 77 h 89"/>
                <a:gd name="T38" fmla="*/ 159 w 203"/>
                <a:gd name="T39" fmla="*/ 82 h 89"/>
                <a:gd name="T40" fmla="*/ 141 w 203"/>
                <a:gd name="T41" fmla="*/ 86 h 89"/>
                <a:gd name="T42" fmla="*/ 122 w 203"/>
                <a:gd name="T43" fmla="*/ 89 h 89"/>
                <a:gd name="T44" fmla="*/ 102 w 203"/>
                <a:gd name="T45" fmla="*/ 89 h 89"/>
                <a:gd name="T46" fmla="*/ 102 w 203"/>
                <a:gd name="T47" fmla="*/ 89 h 89"/>
                <a:gd name="T48" fmla="*/ 81 w 203"/>
                <a:gd name="T49" fmla="*/ 89 h 89"/>
                <a:gd name="T50" fmla="*/ 62 w 203"/>
                <a:gd name="T51" fmla="*/ 86 h 89"/>
                <a:gd name="T52" fmla="*/ 45 w 203"/>
                <a:gd name="T53" fmla="*/ 82 h 89"/>
                <a:gd name="T54" fmla="*/ 30 w 203"/>
                <a:gd name="T55" fmla="*/ 77 h 89"/>
                <a:gd name="T56" fmla="*/ 18 w 203"/>
                <a:gd name="T57" fmla="*/ 70 h 89"/>
                <a:gd name="T58" fmla="*/ 8 w 203"/>
                <a:gd name="T59" fmla="*/ 62 h 89"/>
                <a:gd name="T60" fmla="*/ 4 w 203"/>
                <a:gd name="T61" fmla="*/ 58 h 89"/>
                <a:gd name="T62" fmla="*/ 2 w 203"/>
                <a:gd name="T63" fmla="*/ 54 h 89"/>
                <a:gd name="T64" fmla="*/ 0 w 203"/>
                <a:gd name="T65" fmla="*/ 50 h 89"/>
                <a:gd name="T66" fmla="*/ 0 w 203"/>
                <a:gd name="T67" fmla="*/ 44 h 89"/>
                <a:gd name="T68" fmla="*/ 0 w 203"/>
                <a:gd name="T69" fmla="*/ 44 h 89"/>
                <a:gd name="T70" fmla="*/ 0 w 203"/>
                <a:gd name="T71" fmla="*/ 40 h 89"/>
                <a:gd name="T72" fmla="*/ 2 w 203"/>
                <a:gd name="T73" fmla="*/ 36 h 89"/>
                <a:gd name="T74" fmla="*/ 4 w 203"/>
                <a:gd name="T75" fmla="*/ 31 h 89"/>
                <a:gd name="T76" fmla="*/ 8 w 203"/>
                <a:gd name="T77" fmla="*/ 27 h 89"/>
                <a:gd name="T78" fmla="*/ 18 w 203"/>
                <a:gd name="T79" fmla="*/ 20 h 89"/>
                <a:gd name="T80" fmla="*/ 30 w 203"/>
                <a:gd name="T81" fmla="*/ 13 h 89"/>
                <a:gd name="T82" fmla="*/ 45 w 203"/>
                <a:gd name="T83" fmla="*/ 8 h 89"/>
                <a:gd name="T84" fmla="*/ 62 w 203"/>
                <a:gd name="T85" fmla="*/ 4 h 89"/>
                <a:gd name="T86" fmla="*/ 81 w 203"/>
                <a:gd name="T87" fmla="*/ 1 h 89"/>
                <a:gd name="T88" fmla="*/ 102 w 203"/>
                <a:gd name="T89" fmla="*/ 0 h 89"/>
                <a:gd name="T90" fmla="*/ 102 w 203"/>
                <a:gd name="T91" fmla="*/ 0 h 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03"/>
                <a:gd name="T139" fmla="*/ 0 h 89"/>
                <a:gd name="T140" fmla="*/ 203 w 203"/>
                <a:gd name="T141" fmla="*/ 89 h 8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03" h="89">
                  <a:moveTo>
                    <a:pt x="102" y="0"/>
                  </a:moveTo>
                  <a:lnTo>
                    <a:pt x="102" y="0"/>
                  </a:lnTo>
                  <a:lnTo>
                    <a:pt x="122" y="1"/>
                  </a:lnTo>
                  <a:lnTo>
                    <a:pt x="141" y="4"/>
                  </a:lnTo>
                  <a:lnTo>
                    <a:pt x="159" y="8"/>
                  </a:lnTo>
                  <a:lnTo>
                    <a:pt x="174" y="13"/>
                  </a:lnTo>
                  <a:lnTo>
                    <a:pt x="186" y="20"/>
                  </a:lnTo>
                  <a:lnTo>
                    <a:pt x="195" y="27"/>
                  </a:lnTo>
                  <a:lnTo>
                    <a:pt x="199" y="31"/>
                  </a:lnTo>
                  <a:lnTo>
                    <a:pt x="202" y="36"/>
                  </a:lnTo>
                  <a:lnTo>
                    <a:pt x="203" y="40"/>
                  </a:lnTo>
                  <a:lnTo>
                    <a:pt x="203" y="44"/>
                  </a:lnTo>
                  <a:lnTo>
                    <a:pt x="203" y="44"/>
                  </a:lnTo>
                  <a:lnTo>
                    <a:pt x="203" y="50"/>
                  </a:lnTo>
                  <a:lnTo>
                    <a:pt x="202" y="54"/>
                  </a:lnTo>
                  <a:lnTo>
                    <a:pt x="199" y="58"/>
                  </a:lnTo>
                  <a:lnTo>
                    <a:pt x="195" y="62"/>
                  </a:lnTo>
                  <a:lnTo>
                    <a:pt x="186" y="70"/>
                  </a:lnTo>
                  <a:lnTo>
                    <a:pt x="174" y="77"/>
                  </a:lnTo>
                  <a:lnTo>
                    <a:pt x="159" y="82"/>
                  </a:lnTo>
                  <a:lnTo>
                    <a:pt x="141" y="86"/>
                  </a:lnTo>
                  <a:lnTo>
                    <a:pt x="122" y="89"/>
                  </a:lnTo>
                  <a:lnTo>
                    <a:pt x="102" y="89"/>
                  </a:lnTo>
                  <a:lnTo>
                    <a:pt x="102" y="89"/>
                  </a:lnTo>
                  <a:lnTo>
                    <a:pt x="81" y="89"/>
                  </a:lnTo>
                  <a:lnTo>
                    <a:pt x="62" y="86"/>
                  </a:lnTo>
                  <a:lnTo>
                    <a:pt x="45" y="82"/>
                  </a:lnTo>
                  <a:lnTo>
                    <a:pt x="30" y="77"/>
                  </a:lnTo>
                  <a:lnTo>
                    <a:pt x="18" y="70"/>
                  </a:lnTo>
                  <a:lnTo>
                    <a:pt x="8" y="62"/>
                  </a:lnTo>
                  <a:lnTo>
                    <a:pt x="4" y="58"/>
                  </a:lnTo>
                  <a:lnTo>
                    <a:pt x="2" y="54"/>
                  </a:lnTo>
                  <a:lnTo>
                    <a:pt x="0" y="50"/>
                  </a:lnTo>
                  <a:lnTo>
                    <a:pt x="0" y="44"/>
                  </a:lnTo>
                  <a:lnTo>
                    <a:pt x="0" y="44"/>
                  </a:lnTo>
                  <a:lnTo>
                    <a:pt x="0" y="40"/>
                  </a:lnTo>
                  <a:lnTo>
                    <a:pt x="2" y="36"/>
                  </a:lnTo>
                  <a:lnTo>
                    <a:pt x="4" y="31"/>
                  </a:lnTo>
                  <a:lnTo>
                    <a:pt x="8" y="27"/>
                  </a:lnTo>
                  <a:lnTo>
                    <a:pt x="18" y="20"/>
                  </a:lnTo>
                  <a:lnTo>
                    <a:pt x="30" y="13"/>
                  </a:lnTo>
                  <a:lnTo>
                    <a:pt x="45" y="8"/>
                  </a:lnTo>
                  <a:lnTo>
                    <a:pt x="62" y="4"/>
                  </a:lnTo>
                  <a:lnTo>
                    <a:pt x="81" y="1"/>
                  </a:lnTo>
                  <a:lnTo>
                    <a:pt x="102" y="0"/>
                  </a:lnTo>
                  <a:lnTo>
                    <a:pt x="10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4" name="Freeform 8"/>
            <p:cNvSpPr>
              <a:spLocks noChangeArrowheads="1"/>
            </p:cNvSpPr>
            <p:nvPr/>
          </p:nvSpPr>
          <p:spPr bwMode="auto">
            <a:xfrm>
              <a:off x="436562" y="1335088"/>
              <a:ext cx="563563" cy="157163"/>
            </a:xfrm>
            <a:custGeom>
              <a:avLst/>
              <a:gdLst>
                <a:gd name="T0" fmla="*/ 178 w 355"/>
                <a:gd name="T1" fmla="*/ 0 h 99"/>
                <a:gd name="T2" fmla="*/ 178 w 355"/>
                <a:gd name="T3" fmla="*/ 0 h 99"/>
                <a:gd name="T4" fmla="*/ 213 w 355"/>
                <a:gd name="T5" fmla="*/ 1 h 99"/>
                <a:gd name="T6" fmla="*/ 247 w 355"/>
                <a:gd name="T7" fmla="*/ 4 h 99"/>
                <a:gd name="T8" fmla="*/ 277 w 355"/>
                <a:gd name="T9" fmla="*/ 8 h 99"/>
                <a:gd name="T10" fmla="*/ 302 w 355"/>
                <a:gd name="T11" fmla="*/ 15 h 99"/>
                <a:gd name="T12" fmla="*/ 324 w 355"/>
                <a:gd name="T13" fmla="*/ 22 h 99"/>
                <a:gd name="T14" fmla="*/ 333 w 355"/>
                <a:gd name="T15" fmla="*/ 26 h 99"/>
                <a:gd name="T16" fmla="*/ 340 w 355"/>
                <a:gd name="T17" fmla="*/ 30 h 99"/>
                <a:gd name="T18" fmla="*/ 347 w 355"/>
                <a:gd name="T19" fmla="*/ 34 h 99"/>
                <a:gd name="T20" fmla="*/ 351 w 355"/>
                <a:gd name="T21" fmla="*/ 39 h 99"/>
                <a:gd name="T22" fmla="*/ 354 w 355"/>
                <a:gd name="T23" fmla="*/ 45 h 99"/>
                <a:gd name="T24" fmla="*/ 355 w 355"/>
                <a:gd name="T25" fmla="*/ 49 h 99"/>
                <a:gd name="T26" fmla="*/ 355 w 355"/>
                <a:gd name="T27" fmla="*/ 49 h 99"/>
                <a:gd name="T28" fmla="*/ 354 w 355"/>
                <a:gd name="T29" fmla="*/ 54 h 99"/>
                <a:gd name="T30" fmla="*/ 351 w 355"/>
                <a:gd name="T31" fmla="*/ 60 h 99"/>
                <a:gd name="T32" fmla="*/ 347 w 355"/>
                <a:gd name="T33" fmla="*/ 64 h 99"/>
                <a:gd name="T34" fmla="*/ 340 w 355"/>
                <a:gd name="T35" fmla="*/ 68 h 99"/>
                <a:gd name="T36" fmla="*/ 333 w 355"/>
                <a:gd name="T37" fmla="*/ 73 h 99"/>
                <a:gd name="T38" fmla="*/ 324 w 355"/>
                <a:gd name="T39" fmla="*/ 77 h 99"/>
                <a:gd name="T40" fmla="*/ 302 w 355"/>
                <a:gd name="T41" fmla="*/ 84 h 99"/>
                <a:gd name="T42" fmla="*/ 277 w 355"/>
                <a:gd name="T43" fmla="*/ 89 h 99"/>
                <a:gd name="T44" fmla="*/ 247 w 355"/>
                <a:gd name="T45" fmla="*/ 95 h 99"/>
                <a:gd name="T46" fmla="*/ 213 w 355"/>
                <a:gd name="T47" fmla="*/ 98 h 99"/>
                <a:gd name="T48" fmla="*/ 178 w 355"/>
                <a:gd name="T49" fmla="*/ 99 h 99"/>
                <a:gd name="T50" fmla="*/ 178 w 355"/>
                <a:gd name="T51" fmla="*/ 99 h 99"/>
                <a:gd name="T52" fmla="*/ 143 w 355"/>
                <a:gd name="T53" fmla="*/ 98 h 99"/>
                <a:gd name="T54" fmla="*/ 109 w 355"/>
                <a:gd name="T55" fmla="*/ 95 h 99"/>
                <a:gd name="T56" fmla="*/ 79 w 355"/>
                <a:gd name="T57" fmla="*/ 89 h 99"/>
                <a:gd name="T58" fmla="*/ 53 w 355"/>
                <a:gd name="T59" fmla="*/ 84 h 99"/>
                <a:gd name="T60" fmla="*/ 31 w 355"/>
                <a:gd name="T61" fmla="*/ 77 h 99"/>
                <a:gd name="T62" fmla="*/ 22 w 355"/>
                <a:gd name="T63" fmla="*/ 73 h 99"/>
                <a:gd name="T64" fmla="*/ 15 w 355"/>
                <a:gd name="T65" fmla="*/ 68 h 99"/>
                <a:gd name="T66" fmla="*/ 8 w 355"/>
                <a:gd name="T67" fmla="*/ 64 h 99"/>
                <a:gd name="T68" fmla="*/ 4 w 355"/>
                <a:gd name="T69" fmla="*/ 60 h 99"/>
                <a:gd name="T70" fmla="*/ 2 w 355"/>
                <a:gd name="T71" fmla="*/ 54 h 99"/>
                <a:gd name="T72" fmla="*/ 0 w 355"/>
                <a:gd name="T73" fmla="*/ 49 h 99"/>
                <a:gd name="T74" fmla="*/ 0 w 355"/>
                <a:gd name="T75" fmla="*/ 49 h 99"/>
                <a:gd name="T76" fmla="*/ 2 w 355"/>
                <a:gd name="T77" fmla="*/ 45 h 99"/>
                <a:gd name="T78" fmla="*/ 4 w 355"/>
                <a:gd name="T79" fmla="*/ 39 h 99"/>
                <a:gd name="T80" fmla="*/ 8 w 355"/>
                <a:gd name="T81" fmla="*/ 34 h 99"/>
                <a:gd name="T82" fmla="*/ 15 w 355"/>
                <a:gd name="T83" fmla="*/ 30 h 99"/>
                <a:gd name="T84" fmla="*/ 22 w 355"/>
                <a:gd name="T85" fmla="*/ 26 h 99"/>
                <a:gd name="T86" fmla="*/ 31 w 355"/>
                <a:gd name="T87" fmla="*/ 22 h 99"/>
                <a:gd name="T88" fmla="*/ 53 w 355"/>
                <a:gd name="T89" fmla="*/ 15 h 99"/>
                <a:gd name="T90" fmla="*/ 79 w 355"/>
                <a:gd name="T91" fmla="*/ 8 h 99"/>
                <a:gd name="T92" fmla="*/ 109 w 355"/>
                <a:gd name="T93" fmla="*/ 4 h 99"/>
                <a:gd name="T94" fmla="*/ 143 w 355"/>
                <a:gd name="T95" fmla="*/ 1 h 99"/>
                <a:gd name="T96" fmla="*/ 178 w 355"/>
                <a:gd name="T97" fmla="*/ 0 h 99"/>
                <a:gd name="T98" fmla="*/ 178 w 355"/>
                <a:gd name="T99" fmla="*/ 0 h 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5"/>
                <a:gd name="T151" fmla="*/ 0 h 99"/>
                <a:gd name="T152" fmla="*/ 355 w 355"/>
                <a:gd name="T153" fmla="*/ 99 h 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5" h="99">
                  <a:moveTo>
                    <a:pt x="178" y="0"/>
                  </a:moveTo>
                  <a:lnTo>
                    <a:pt x="178" y="0"/>
                  </a:lnTo>
                  <a:lnTo>
                    <a:pt x="213" y="1"/>
                  </a:lnTo>
                  <a:lnTo>
                    <a:pt x="247" y="4"/>
                  </a:lnTo>
                  <a:lnTo>
                    <a:pt x="277" y="8"/>
                  </a:lnTo>
                  <a:lnTo>
                    <a:pt x="302" y="15"/>
                  </a:lnTo>
                  <a:lnTo>
                    <a:pt x="324" y="22"/>
                  </a:lnTo>
                  <a:lnTo>
                    <a:pt x="333" y="26"/>
                  </a:lnTo>
                  <a:lnTo>
                    <a:pt x="340" y="30"/>
                  </a:lnTo>
                  <a:lnTo>
                    <a:pt x="347" y="34"/>
                  </a:lnTo>
                  <a:lnTo>
                    <a:pt x="351" y="39"/>
                  </a:lnTo>
                  <a:lnTo>
                    <a:pt x="354" y="45"/>
                  </a:lnTo>
                  <a:lnTo>
                    <a:pt x="355" y="49"/>
                  </a:lnTo>
                  <a:lnTo>
                    <a:pt x="355" y="49"/>
                  </a:lnTo>
                  <a:lnTo>
                    <a:pt x="354" y="54"/>
                  </a:lnTo>
                  <a:lnTo>
                    <a:pt x="351" y="60"/>
                  </a:lnTo>
                  <a:lnTo>
                    <a:pt x="347" y="64"/>
                  </a:lnTo>
                  <a:lnTo>
                    <a:pt x="340" y="68"/>
                  </a:lnTo>
                  <a:lnTo>
                    <a:pt x="333" y="73"/>
                  </a:lnTo>
                  <a:lnTo>
                    <a:pt x="324" y="77"/>
                  </a:lnTo>
                  <a:lnTo>
                    <a:pt x="302" y="84"/>
                  </a:lnTo>
                  <a:lnTo>
                    <a:pt x="277" y="89"/>
                  </a:lnTo>
                  <a:lnTo>
                    <a:pt x="247" y="95"/>
                  </a:lnTo>
                  <a:lnTo>
                    <a:pt x="213" y="98"/>
                  </a:lnTo>
                  <a:lnTo>
                    <a:pt x="178" y="99"/>
                  </a:lnTo>
                  <a:lnTo>
                    <a:pt x="178" y="99"/>
                  </a:lnTo>
                  <a:lnTo>
                    <a:pt x="143" y="98"/>
                  </a:lnTo>
                  <a:lnTo>
                    <a:pt x="109" y="95"/>
                  </a:lnTo>
                  <a:lnTo>
                    <a:pt x="79" y="89"/>
                  </a:lnTo>
                  <a:lnTo>
                    <a:pt x="53" y="84"/>
                  </a:lnTo>
                  <a:lnTo>
                    <a:pt x="31" y="77"/>
                  </a:lnTo>
                  <a:lnTo>
                    <a:pt x="22" y="73"/>
                  </a:lnTo>
                  <a:lnTo>
                    <a:pt x="15" y="68"/>
                  </a:lnTo>
                  <a:lnTo>
                    <a:pt x="8" y="64"/>
                  </a:lnTo>
                  <a:lnTo>
                    <a:pt x="4" y="60"/>
                  </a:lnTo>
                  <a:lnTo>
                    <a:pt x="2" y="54"/>
                  </a:lnTo>
                  <a:lnTo>
                    <a:pt x="0" y="49"/>
                  </a:lnTo>
                  <a:lnTo>
                    <a:pt x="0" y="49"/>
                  </a:lnTo>
                  <a:lnTo>
                    <a:pt x="2" y="45"/>
                  </a:lnTo>
                  <a:lnTo>
                    <a:pt x="4" y="39"/>
                  </a:lnTo>
                  <a:lnTo>
                    <a:pt x="8" y="34"/>
                  </a:lnTo>
                  <a:lnTo>
                    <a:pt x="15" y="30"/>
                  </a:lnTo>
                  <a:lnTo>
                    <a:pt x="22" y="26"/>
                  </a:lnTo>
                  <a:lnTo>
                    <a:pt x="31" y="22"/>
                  </a:lnTo>
                  <a:lnTo>
                    <a:pt x="53" y="15"/>
                  </a:lnTo>
                  <a:lnTo>
                    <a:pt x="79" y="8"/>
                  </a:lnTo>
                  <a:lnTo>
                    <a:pt x="109" y="4"/>
                  </a:lnTo>
                  <a:lnTo>
                    <a:pt x="143" y="1"/>
                  </a:lnTo>
                  <a:lnTo>
                    <a:pt x="178" y="0"/>
                  </a:lnTo>
                  <a:lnTo>
                    <a:pt x="178"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5" name="Freeform 9"/>
            <p:cNvSpPr>
              <a:spLocks noChangeArrowheads="1"/>
            </p:cNvSpPr>
            <p:nvPr/>
          </p:nvSpPr>
          <p:spPr bwMode="auto">
            <a:xfrm>
              <a:off x="361950" y="1379538"/>
              <a:ext cx="714375" cy="58738"/>
            </a:xfrm>
            <a:custGeom>
              <a:avLst/>
              <a:gdLst>
                <a:gd name="T0" fmla="*/ 207 w 450"/>
                <a:gd name="T1" fmla="*/ 37 h 37"/>
                <a:gd name="T2" fmla="*/ 207 w 450"/>
                <a:gd name="T3" fmla="*/ 37 h 37"/>
                <a:gd name="T4" fmla="*/ 149 w 450"/>
                <a:gd name="T5" fmla="*/ 37 h 37"/>
                <a:gd name="T6" fmla="*/ 115 w 450"/>
                <a:gd name="T7" fmla="*/ 34 h 37"/>
                <a:gd name="T8" fmla="*/ 83 w 450"/>
                <a:gd name="T9" fmla="*/ 32 h 37"/>
                <a:gd name="T10" fmla="*/ 53 w 450"/>
                <a:gd name="T11" fmla="*/ 29 h 37"/>
                <a:gd name="T12" fmla="*/ 27 w 450"/>
                <a:gd name="T13" fmla="*/ 23 h 37"/>
                <a:gd name="T14" fmla="*/ 18 w 450"/>
                <a:gd name="T15" fmla="*/ 21 h 37"/>
                <a:gd name="T16" fmla="*/ 9 w 450"/>
                <a:gd name="T17" fmla="*/ 18 h 37"/>
                <a:gd name="T18" fmla="*/ 5 w 450"/>
                <a:gd name="T19" fmla="*/ 15 h 37"/>
                <a:gd name="T20" fmla="*/ 3 w 450"/>
                <a:gd name="T21" fmla="*/ 11 h 37"/>
                <a:gd name="T22" fmla="*/ 3 w 450"/>
                <a:gd name="T23" fmla="*/ 11 h 37"/>
                <a:gd name="T24" fmla="*/ 0 w 450"/>
                <a:gd name="T25" fmla="*/ 2 h 37"/>
                <a:gd name="T26" fmla="*/ 0 w 450"/>
                <a:gd name="T27" fmla="*/ 2 h 37"/>
                <a:gd name="T28" fmla="*/ 19 w 450"/>
                <a:gd name="T29" fmla="*/ 7 h 37"/>
                <a:gd name="T30" fmla="*/ 42 w 450"/>
                <a:gd name="T31" fmla="*/ 10 h 37"/>
                <a:gd name="T32" fmla="*/ 69 w 450"/>
                <a:gd name="T33" fmla="*/ 14 h 37"/>
                <a:gd name="T34" fmla="*/ 97 w 450"/>
                <a:gd name="T35" fmla="*/ 15 h 37"/>
                <a:gd name="T36" fmla="*/ 156 w 450"/>
                <a:gd name="T37" fmla="*/ 19 h 37"/>
                <a:gd name="T38" fmla="*/ 206 w 450"/>
                <a:gd name="T39" fmla="*/ 19 h 37"/>
                <a:gd name="T40" fmla="*/ 206 w 450"/>
                <a:gd name="T41" fmla="*/ 19 h 37"/>
                <a:gd name="T42" fmla="*/ 263 w 450"/>
                <a:gd name="T43" fmla="*/ 18 h 37"/>
                <a:gd name="T44" fmla="*/ 332 w 450"/>
                <a:gd name="T45" fmla="*/ 15 h 37"/>
                <a:gd name="T46" fmla="*/ 367 w 450"/>
                <a:gd name="T47" fmla="*/ 13 h 37"/>
                <a:gd name="T48" fmla="*/ 399 w 450"/>
                <a:gd name="T49" fmla="*/ 10 h 37"/>
                <a:gd name="T50" fmla="*/ 428 w 450"/>
                <a:gd name="T51" fmla="*/ 6 h 37"/>
                <a:gd name="T52" fmla="*/ 450 w 450"/>
                <a:gd name="T53" fmla="*/ 0 h 37"/>
                <a:gd name="T54" fmla="*/ 450 w 450"/>
                <a:gd name="T55" fmla="*/ 0 h 37"/>
                <a:gd name="T56" fmla="*/ 447 w 450"/>
                <a:gd name="T57" fmla="*/ 11 h 37"/>
                <a:gd name="T58" fmla="*/ 447 w 450"/>
                <a:gd name="T59" fmla="*/ 11 h 37"/>
                <a:gd name="T60" fmla="*/ 444 w 450"/>
                <a:gd name="T61" fmla="*/ 15 h 37"/>
                <a:gd name="T62" fmla="*/ 437 w 450"/>
                <a:gd name="T63" fmla="*/ 18 h 37"/>
                <a:gd name="T64" fmla="*/ 429 w 450"/>
                <a:gd name="T65" fmla="*/ 21 h 37"/>
                <a:gd name="T66" fmla="*/ 417 w 450"/>
                <a:gd name="T67" fmla="*/ 23 h 37"/>
                <a:gd name="T68" fmla="*/ 386 w 450"/>
                <a:gd name="T69" fmla="*/ 29 h 37"/>
                <a:gd name="T70" fmla="*/ 351 w 450"/>
                <a:gd name="T71" fmla="*/ 32 h 37"/>
                <a:gd name="T72" fmla="*/ 311 w 450"/>
                <a:gd name="T73" fmla="*/ 34 h 37"/>
                <a:gd name="T74" fmla="*/ 272 w 450"/>
                <a:gd name="T75" fmla="*/ 37 h 37"/>
                <a:gd name="T76" fmla="*/ 207 w 450"/>
                <a:gd name="T77" fmla="*/ 37 h 37"/>
                <a:gd name="T78" fmla="*/ 207 w 450"/>
                <a:gd name="T79" fmla="*/ 37 h 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50"/>
                <a:gd name="T121" fmla="*/ 0 h 37"/>
                <a:gd name="T122" fmla="*/ 450 w 450"/>
                <a:gd name="T123" fmla="*/ 37 h 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50" h="37">
                  <a:moveTo>
                    <a:pt x="207" y="37"/>
                  </a:moveTo>
                  <a:lnTo>
                    <a:pt x="207" y="37"/>
                  </a:lnTo>
                  <a:lnTo>
                    <a:pt x="149" y="37"/>
                  </a:lnTo>
                  <a:lnTo>
                    <a:pt x="115" y="34"/>
                  </a:lnTo>
                  <a:lnTo>
                    <a:pt x="83" y="32"/>
                  </a:lnTo>
                  <a:lnTo>
                    <a:pt x="53" y="29"/>
                  </a:lnTo>
                  <a:lnTo>
                    <a:pt x="27" y="23"/>
                  </a:lnTo>
                  <a:lnTo>
                    <a:pt x="18" y="21"/>
                  </a:lnTo>
                  <a:lnTo>
                    <a:pt x="9" y="18"/>
                  </a:lnTo>
                  <a:lnTo>
                    <a:pt x="5" y="15"/>
                  </a:lnTo>
                  <a:lnTo>
                    <a:pt x="3" y="11"/>
                  </a:lnTo>
                  <a:lnTo>
                    <a:pt x="3" y="11"/>
                  </a:lnTo>
                  <a:lnTo>
                    <a:pt x="0" y="2"/>
                  </a:lnTo>
                  <a:lnTo>
                    <a:pt x="0" y="2"/>
                  </a:lnTo>
                  <a:lnTo>
                    <a:pt x="19" y="7"/>
                  </a:lnTo>
                  <a:lnTo>
                    <a:pt x="42" y="10"/>
                  </a:lnTo>
                  <a:lnTo>
                    <a:pt x="69" y="14"/>
                  </a:lnTo>
                  <a:lnTo>
                    <a:pt x="97" y="15"/>
                  </a:lnTo>
                  <a:lnTo>
                    <a:pt x="156" y="19"/>
                  </a:lnTo>
                  <a:lnTo>
                    <a:pt x="206" y="19"/>
                  </a:lnTo>
                  <a:lnTo>
                    <a:pt x="206" y="19"/>
                  </a:lnTo>
                  <a:lnTo>
                    <a:pt x="263" y="18"/>
                  </a:lnTo>
                  <a:lnTo>
                    <a:pt x="332" y="15"/>
                  </a:lnTo>
                  <a:lnTo>
                    <a:pt x="367" y="13"/>
                  </a:lnTo>
                  <a:lnTo>
                    <a:pt x="399" y="10"/>
                  </a:lnTo>
                  <a:lnTo>
                    <a:pt x="428" y="6"/>
                  </a:lnTo>
                  <a:lnTo>
                    <a:pt x="450" y="0"/>
                  </a:lnTo>
                  <a:lnTo>
                    <a:pt x="450" y="0"/>
                  </a:lnTo>
                  <a:lnTo>
                    <a:pt x="447" y="11"/>
                  </a:lnTo>
                  <a:lnTo>
                    <a:pt x="447" y="11"/>
                  </a:lnTo>
                  <a:lnTo>
                    <a:pt x="444" y="15"/>
                  </a:lnTo>
                  <a:lnTo>
                    <a:pt x="437" y="18"/>
                  </a:lnTo>
                  <a:lnTo>
                    <a:pt x="429" y="21"/>
                  </a:lnTo>
                  <a:lnTo>
                    <a:pt x="417" y="23"/>
                  </a:lnTo>
                  <a:lnTo>
                    <a:pt x="386" y="29"/>
                  </a:lnTo>
                  <a:lnTo>
                    <a:pt x="351" y="32"/>
                  </a:lnTo>
                  <a:lnTo>
                    <a:pt x="311" y="34"/>
                  </a:lnTo>
                  <a:lnTo>
                    <a:pt x="272" y="37"/>
                  </a:lnTo>
                  <a:lnTo>
                    <a:pt x="207" y="37"/>
                  </a:lnTo>
                  <a:lnTo>
                    <a:pt x="207" y="3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6" name="Freeform 10"/>
            <p:cNvSpPr>
              <a:spLocks noChangeArrowheads="1"/>
            </p:cNvSpPr>
            <p:nvPr/>
          </p:nvSpPr>
          <p:spPr bwMode="auto">
            <a:xfrm>
              <a:off x="69850" y="509588"/>
              <a:ext cx="1306513" cy="96838"/>
            </a:xfrm>
            <a:custGeom>
              <a:avLst/>
              <a:gdLst>
                <a:gd name="T0" fmla="*/ 20 w 823"/>
                <a:gd name="T1" fmla="*/ 37 h 61"/>
                <a:gd name="T2" fmla="*/ 788 w 823"/>
                <a:gd name="T3" fmla="*/ 0 h 61"/>
                <a:gd name="T4" fmla="*/ 788 w 823"/>
                <a:gd name="T5" fmla="*/ 0 h 61"/>
                <a:gd name="T6" fmla="*/ 788 w 823"/>
                <a:gd name="T7" fmla="*/ 4 h 61"/>
                <a:gd name="T8" fmla="*/ 791 w 823"/>
                <a:gd name="T9" fmla="*/ 7 h 61"/>
                <a:gd name="T10" fmla="*/ 795 w 823"/>
                <a:gd name="T11" fmla="*/ 10 h 61"/>
                <a:gd name="T12" fmla="*/ 804 w 823"/>
                <a:gd name="T13" fmla="*/ 12 h 61"/>
                <a:gd name="T14" fmla="*/ 804 w 823"/>
                <a:gd name="T15" fmla="*/ 12 h 61"/>
                <a:gd name="T16" fmla="*/ 810 w 823"/>
                <a:gd name="T17" fmla="*/ 15 h 61"/>
                <a:gd name="T18" fmla="*/ 816 w 823"/>
                <a:gd name="T19" fmla="*/ 16 h 61"/>
                <a:gd name="T20" fmla="*/ 820 w 823"/>
                <a:gd name="T21" fmla="*/ 19 h 61"/>
                <a:gd name="T22" fmla="*/ 823 w 823"/>
                <a:gd name="T23" fmla="*/ 23 h 61"/>
                <a:gd name="T24" fmla="*/ 0 w 823"/>
                <a:gd name="T25" fmla="*/ 61 h 61"/>
                <a:gd name="T26" fmla="*/ 0 w 823"/>
                <a:gd name="T27" fmla="*/ 61 h 61"/>
                <a:gd name="T28" fmla="*/ 8 w 823"/>
                <a:gd name="T29" fmla="*/ 58 h 61"/>
                <a:gd name="T30" fmla="*/ 8 w 823"/>
                <a:gd name="T31" fmla="*/ 58 h 61"/>
                <a:gd name="T32" fmla="*/ 15 w 823"/>
                <a:gd name="T33" fmla="*/ 57 h 61"/>
                <a:gd name="T34" fmla="*/ 20 w 823"/>
                <a:gd name="T35" fmla="*/ 54 h 61"/>
                <a:gd name="T36" fmla="*/ 23 w 823"/>
                <a:gd name="T37" fmla="*/ 52 h 61"/>
                <a:gd name="T38" fmla="*/ 24 w 823"/>
                <a:gd name="T39" fmla="*/ 49 h 61"/>
                <a:gd name="T40" fmla="*/ 24 w 823"/>
                <a:gd name="T41" fmla="*/ 46 h 61"/>
                <a:gd name="T42" fmla="*/ 23 w 823"/>
                <a:gd name="T43" fmla="*/ 43 h 61"/>
                <a:gd name="T44" fmla="*/ 20 w 823"/>
                <a:gd name="T45" fmla="*/ 37 h 61"/>
                <a:gd name="T46" fmla="*/ 20 w 823"/>
                <a:gd name="T47" fmla="*/ 37 h 6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3"/>
                <a:gd name="T73" fmla="*/ 0 h 61"/>
                <a:gd name="T74" fmla="*/ 823 w 823"/>
                <a:gd name="T75" fmla="*/ 61 h 6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3" h="61">
                  <a:moveTo>
                    <a:pt x="20" y="37"/>
                  </a:moveTo>
                  <a:lnTo>
                    <a:pt x="788" y="0"/>
                  </a:lnTo>
                  <a:lnTo>
                    <a:pt x="788" y="0"/>
                  </a:lnTo>
                  <a:lnTo>
                    <a:pt x="788" y="4"/>
                  </a:lnTo>
                  <a:lnTo>
                    <a:pt x="791" y="7"/>
                  </a:lnTo>
                  <a:lnTo>
                    <a:pt x="795" y="10"/>
                  </a:lnTo>
                  <a:lnTo>
                    <a:pt x="804" y="12"/>
                  </a:lnTo>
                  <a:lnTo>
                    <a:pt x="804" y="12"/>
                  </a:lnTo>
                  <a:lnTo>
                    <a:pt x="810" y="15"/>
                  </a:lnTo>
                  <a:lnTo>
                    <a:pt x="816" y="16"/>
                  </a:lnTo>
                  <a:lnTo>
                    <a:pt x="820" y="19"/>
                  </a:lnTo>
                  <a:lnTo>
                    <a:pt x="823" y="23"/>
                  </a:lnTo>
                  <a:lnTo>
                    <a:pt x="0" y="61"/>
                  </a:lnTo>
                  <a:lnTo>
                    <a:pt x="0" y="61"/>
                  </a:lnTo>
                  <a:lnTo>
                    <a:pt x="8" y="58"/>
                  </a:lnTo>
                  <a:lnTo>
                    <a:pt x="8" y="58"/>
                  </a:lnTo>
                  <a:lnTo>
                    <a:pt x="15" y="57"/>
                  </a:lnTo>
                  <a:lnTo>
                    <a:pt x="20" y="54"/>
                  </a:lnTo>
                  <a:lnTo>
                    <a:pt x="23" y="52"/>
                  </a:lnTo>
                  <a:lnTo>
                    <a:pt x="24" y="49"/>
                  </a:lnTo>
                  <a:lnTo>
                    <a:pt x="24" y="46"/>
                  </a:lnTo>
                  <a:lnTo>
                    <a:pt x="23" y="43"/>
                  </a:lnTo>
                  <a:lnTo>
                    <a:pt x="20" y="37"/>
                  </a:lnTo>
                  <a:lnTo>
                    <a:pt x="20" y="3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7" name="Freeform 11"/>
            <p:cNvSpPr>
              <a:spLocks noChangeArrowheads="1"/>
            </p:cNvSpPr>
            <p:nvPr/>
          </p:nvSpPr>
          <p:spPr bwMode="auto">
            <a:xfrm>
              <a:off x="46037" y="401638"/>
              <a:ext cx="1325563" cy="100013"/>
            </a:xfrm>
            <a:custGeom>
              <a:avLst/>
              <a:gdLst>
                <a:gd name="T0" fmla="*/ 0 w 835"/>
                <a:gd name="T1" fmla="*/ 40 h 63"/>
                <a:gd name="T2" fmla="*/ 835 w 835"/>
                <a:gd name="T3" fmla="*/ 0 h 63"/>
                <a:gd name="T4" fmla="*/ 835 w 835"/>
                <a:gd name="T5" fmla="*/ 0 h 63"/>
                <a:gd name="T6" fmla="*/ 829 w 835"/>
                <a:gd name="T7" fmla="*/ 6 h 63"/>
                <a:gd name="T8" fmla="*/ 821 w 835"/>
                <a:gd name="T9" fmla="*/ 9 h 63"/>
                <a:gd name="T10" fmla="*/ 812 w 835"/>
                <a:gd name="T11" fmla="*/ 11 h 63"/>
                <a:gd name="T12" fmla="*/ 806 w 835"/>
                <a:gd name="T13" fmla="*/ 11 h 63"/>
                <a:gd name="T14" fmla="*/ 806 w 835"/>
                <a:gd name="T15" fmla="*/ 11 h 63"/>
                <a:gd name="T16" fmla="*/ 800 w 835"/>
                <a:gd name="T17" fmla="*/ 13 h 63"/>
                <a:gd name="T18" fmla="*/ 800 w 835"/>
                <a:gd name="T19" fmla="*/ 14 h 63"/>
                <a:gd name="T20" fmla="*/ 800 w 835"/>
                <a:gd name="T21" fmla="*/ 17 h 63"/>
                <a:gd name="T22" fmla="*/ 802 w 835"/>
                <a:gd name="T23" fmla="*/ 21 h 63"/>
                <a:gd name="T24" fmla="*/ 804 w 835"/>
                <a:gd name="T25" fmla="*/ 26 h 63"/>
                <a:gd name="T26" fmla="*/ 42 w 835"/>
                <a:gd name="T27" fmla="*/ 63 h 63"/>
                <a:gd name="T28" fmla="*/ 42 w 835"/>
                <a:gd name="T29" fmla="*/ 63 h 63"/>
                <a:gd name="T30" fmla="*/ 42 w 835"/>
                <a:gd name="T31" fmla="*/ 60 h 63"/>
                <a:gd name="T32" fmla="*/ 41 w 835"/>
                <a:gd name="T33" fmla="*/ 60 h 63"/>
                <a:gd name="T34" fmla="*/ 36 w 835"/>
                <a:gd name="T35" fmla="*/ 59 h 63"/>
                <a:gd name="T36" fmla="*/ 36 w 835"/>
                <a:gd name="T37" fmla="*/ 59 h 63"/>
                <a:gd name="T38" fmla="*/ 27 w 835"/>
                <a:gd name="T39" fmla="*/ 57 h 63"/>
                <a:gd name="T40" fmla="*/ 16 w 835"/>
                <a:gd name="T41" fmla="*/ 53 h 63"/>
                <a:gd name="T42" fmla="*/ 7 w 835"/>
                <a:gd name="T43" fmla="*/ 48 h 63"/>
                <a:gd name="T44" fmla="*/ 3 w 835"/>
                <a:gd name="T45" fmla="*/ 44 h 63"/>
                <a:gd name="T46" fmla="*/ 0 w 835"/>
                <a:gd name="T47" fmla="*/ 40 h 63"/>
                <a:gd name="T48" fmla="*/ 0 w 835"/>
                <a:gd name="T49" fmla="*/ 40 h 6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35"/>
                <a:gd name="T76" fmla="*/ 0 h 63"/>
                <a:gd name="T77" fmla="*/ 835 w 835"/>
                <a:gd name="T78" fmla="*/ 63 h 6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35" h="63">
                  <a:moveTo>
                    <a:pt x="0" y="40"/>
                  </a:moveTo>
                  <a:lnTo>
                    <a:pt x="835" y="0"/>
                  </a:lnTo>
                  <a:lnTo>
                    <a:pt x="835" y="0"/>
                  </a:lnTo>
                  <a:lnTo>
                    <a:pt x="829" y="6"/>
                  </a:lnTo>
                  <a:lnTo>
                    <a:pt x="821" y="9"/>
                  </a:lnTo>
                  <a:lnTo>
                    <a:pt x="812" y="11"/>
                  </a:lnTo>
                  <a:lnTo>
                    <a:pt x="806" y="11"/>
                  </a:lnTo>
                  <a:lnTo>
                    <a:pt x="806" y="11"/>
                  </a:lnTo>
                  <a:lnTo>
                    <a:pt x="800" y="13"/>
                  </a:lnTo>
                  <a:lnTo>
                    <a:pt x="800" y="14"/>
                  </a:lnTo>
                  <a:lnTo>
                    <a:pt x="800" y="17"/>
                  </a:lnTo>
                  <a:lnTo>
                    <a:pt x="802" y="21"/>
                  </a:lnTo>
                  <a:lnTo>
                    <a:pt x="804" y="26"/>
                  </a:lnTo>
                  <a:lnTo>
                    <a:pt x="42" y="63"/>
                  </a:lnTo>
                  <a:lnTo>
                    <a:pt x="42" y="63"/>
                  </a:lnTo>
                  <a:lnTo>
                    <a:pt x="42" y="60"/>
                  </a:lnTo>
                  <a:lnTo>
                    <a:pt x="41" y="60"/>
                  </a:lnTo>
                  <a:lnTo>
                    <a:pt x="36" y="59"/>
                  </a:lnTo>
                  <a:lnTo>
                    <a:pt x="36" y="59"/>
                  </a:lnTo>
                  <a:lnTo>
                    <a:pt x="27" y="57"/>
                  </a:lnTo>
                  <a:lnTo>
                    <a:pt x="16" y="53"/>
                  </a:lnTo>
                  <a:lnTo>
                    <a:pt x="7" y="48"/>
                  </a:lnTo>
                  <a:lnTo>
                    <a:pt x="3" y="44"/>
                  </a:lnTo>
                  <a:lnTo>
                    <a:pt x="0" y="40"/>
                  </a:lnTo>
                  <a:lnTo>
                    <a:pt x="0" y="4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8" name="Freeform 12"/>
            <p:cNvSpPr>
              <a:spLocks noChangeArrowheads="1"/>
            </p:cNvSpPr>
            <p:nvPr/>
          </p:nvSpPr>
          <p:spPr bwMode="auto">
            <a:xfrm>
              <a:off x="73025" y="598488"/>
              <a:ext cx="1268413" cy="96838"/>
            </a:xfrm>
            <a:custGeom>
              <a:avLst/>
              <a:gdLst>
                <a:gd name="T0" fmla="*/ 0 w 799"/>
                <a:gd name="T1" fmla="*/ 36 h 61"/>
                <a:gd name="T2" fmla="*/ 795 w 799"/>
                <a:gd name="T3" fmla="*/ 0 h 61"/>
                <a:gd name="T4" fmla="*/ 795 w 799"/>
                <a:gd name="T5" fmla="*/ 0 h 61"/>
                <a:gd name="T6" fmla="*/ 794 w 799"/>
                <a:gd name="T7" fmla="*/ 4 h 61"/>
                <a:gd name="T8" fmla="*/ 795 w 799"/>
                <a:gd name="T9" fmla="*/ 10 h 61"/>
                <a:gd name="T10" fmla="*/ 799 w 799"/>
                <a:gd name="T11" fmla="*/ 23 h 61"/>
                <a:gd name="T12" fmla="*/ 11 w 799"/>
                <a:gd name="T13" fmla="*/ 61 h 61"/>
                <a:gd name="T14" fmla="*/ 11 w 799"/>
                <a:gd name="T15" fmla="*/ 61 h 61"/>
                <a:gd name="T16" fmla="*/ 13 w 799"/>
                <a:gd name="T17" fmla="*/ 52 h 61"/>
                <a:gd name="T18" fmla="*/ 13 w 799"/>
                <a:gd name="T19" fmla="*/ 46 h 61"/>
                <a:gd name="T20" fmla="*/ 11 w 799"/>
                <a:gd name="T21" fmla="*/ 43 h 61"/>
                <a:gd name="T22" fmla="*/ 10 w 799"/>
                <a:gd name="T23" fmla="*/ 40 h 61"/>
                <a:gd name="T24" fmla="*/ 6 w 799"/>
                <a:gd name="T25" fmla="*/ 39 h 61"/>
                <a:gd name="T26" fmla="*/ 0 w 799"/>
                <a:gd name="T27" fmla="*/ 36 h 61"/>
                <a:gd name="T28" fmla="*/ 0 w 799"/>
                <a:gd name="T29" fmla="*/ 36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9"/>
                <a:gd name="T46" fmla="*/ 0 h 61"/>
                <a:gd name="T47" fmla="*/ 799 w 799"/>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9" h="61">
                  <a:moveTo>
                    <a:pt x="0" y="36"/>
                  </a:moveTo>
                  <a:lnTo>
                    <a:pt x="795" y="0"/>
                  </a:lnTo>
                  <a:lnTo>
                    <a:pt x="795" y="0"/>
                  </a:lnTo>
                  <a:lnTo>
                    <a:pt x="794" y="4"/>
                  </a:lnTo>
                  <a:lnTo>
                    <a:pt x="795" y="10"/>
                  </a:lnTo>
                  <a:lnTo>
                    <a:pt x="799" y="23"/>
                  </a:lnTo>
                  <a:lnTo>
                    <a:pt x="11" y="61"/>
                  </a:lnTo>
                  <a:lnTo>
                    <a:pt x="11" y="61"/>
                  </a:lnTo>
                  <a:lnTo>
                    <a:pt x="13" y="52"/>
                  </a:lnTo>
                  <a:lnTo>
                    <a:pt x="13" y="46"/>
                  </a:lnTo>
                  <a:lnTo>
                    <a:pt x="11" y="43"/>
                  </a:lnTo>
                  <a:lnTo>
                    <a:pt x="10" y="40"/>
                  </a:lnTo>
                  <a:lnTo>
                    <a:pt x="6" y="39"/>
                  </a:lnTo>
                  <a:lnTo>
                    <a:pt x="0" y="36"/>
                  </a:lnTo>
                  <a:lnTo>
                    <a:pt x="0" y="3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9" name="Freeform 13"/>
            <p:cNvSpPr>
              <a:spLocks noChangeArrowheads="1"/>
            </p:cNvSpPr>
            <p:nvPr/>
          </p:nvSpPr>
          <p:spPr bwMode="auto">
            <a:xfrm>
              <a:off x="84137" y="684213"/>
              <a:ext cx="1285875" cy="96838"/>
            </a:xfrm>
            <a:custGeom>
              <a:avLst/>
              <a:gdLst>
                <a:gd name="T0" fmla="*/ 3 w 810"/>
                <a:gd name="T1" fmla="*/ 36 h 61"/>
                <a:gd name="T2" fmla="*/ 788 w 810"/>
                <a:gd name="T3" fmla="*/ 0 h 61"/>
                <a:gd name="T4" fmla="*/ 788 w 810"/>
                <a:gd name="T5" fmla="*/ 0 h 61"/>
                <a:gd name="T6" fmla="*/ 788 w 810"/>
                <a:gd name="T7" fmla="*/ 5 h 61"/>
                <a:gd name="T8" fmla="*/ 790 w 810"/>
                <a:gd name="T9" fmla="*/ 11 h 61"/>
                <a:gd name="T10" fmla="*/ 795 w 810"/>
                <a:gd name="T11" fmla="*/ 16 h 61"/>
                <a:gd name="T12" fmla="*/ 803 w 810"/>
                <a:gd name="T13" fmla="*/ 20 h 61"/>
                <a:gd name="T14" fmla="*/ 803 w 810"/>
                <a:gd name="T15" fmla="*/ 20 h 61"/>
                <a:gd name="T16" fmla="*/ 810 w 810"/>
                <a:gd name="T17" fmla="*/ 23 h 61"/>
                <a:gd name="T18" fmla="*/ 0 w 810"/>
                <a:gd name="T19" fmla="*/ 61 h 61"/>
                <a:gd name="T20" fmla="*/ 0 w 810"/>
                <a:gd name="T21" fmla="*/ 61 h 61"/>
                <a:gd name="T22" fmla="*/ 4 w 810"/>
                <a:gd name="T23" fmla="*/ 55 h 61"/>
                <a:gd name="T24" fmla="*/ 6 w 810"/>
                <a:gd name="T25" fmla="*/ 50 h 61"/>
                <a:gd name="T26" fmla="*/ 4 w 810"/>
                <a:gd name="T27" fmla="*/ 43 h 61"/>
                <a:gd name="T28" fmla="*/ 3 w 810"/>
                <a:gd name="T29" fmla="*/ 36 h 61"/>
                <a:gd name="T30" fmla="*/ 3 w 810"/>
                <a:gd name="T31" fmla="*/ 36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0"/>
                <a:gd name="T49" fmla="*/ 0 h 61"/>
                <a:gd name="T50" fmla="*/ 810 w 810"/>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0" h="61">
                  <a:moveTo>
                    <a:pt x="3" y="36"/>
                  </a:moveTo>
                  <a:lnTo>
                    <a:pt x="788" y="0"/>
                  </a:lnTo>
                  <a:lnTo>
                    <a:pt x="788" y="0"/>
                  </a:lnTo>
                  <a:lnTo>
                    <a:pt x="788" y="5"/>
                  </a:lnTo>
                  <a:lnTo>
                    <a:pt x="790" y="11"/>
                  </a:lnTo>
                  <a:lnTo>
                    <a:pt x="795" y="16"/>
                  </a:lnTo>
                  <a:lnTo>
                    <a:pt x="803" y="20"/>
                  </a:lnTo>
                  <a:lnTo>
                    <a:pt x="803" y="20"/>
                  </a:lnTo>
                  <a:lnTo>
                    <a:pt x="810" y="23"/>
                  </a:lnTo>
                  <a:lnTo>
                    <a:pt x="0" y="61"/>
                  </a:lnTo>
                  <a:lnTo>
                    <a:pt x="0" y="61"/>
                  </a:lnTo>
                  <a:lnTo>
                    <a:pt x="4" y="55"/>
                  </a:lnTo>
                  <a:lnTo>
                    <a:pt x="6" y="50"/>
                  </a:lnTo>
                  <a:lnTo>
                    <a:pt x="4" y="43"/>
                  </a:lnTo>
                  <a:lnTo>
                    <a:pt x="3" y="36"/>
                  </a:lnTo>
                  <a:lnTo>
                    <a:pt x="3" y="3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0" name="Freeform 14"/>
            <p:cNvSpPr>
              <a:spLocks noChangeArrowheads="1"/>
            </p:cNvSpPr>
            <p:nvPr/>
          </p:nvSpPr>
          <p:spPr bwMode="auto">
            <a:xfrm>
              <a:off x="76200" y="782638"/>
              <a:ext cx="1262063" cy="96838"/>
            </a:xfrm>
            <a:custGeom>
              <a:avLst/>
              <a:gdLst>
                <a:gd name="T0" fmla="*/ 0 w 795"/>
                <a:gd name="T1" fmla="*/ 38 h 61"/>
                <a:gd name="T2" fmla="*/ 788 w 795"/>
                <a:gd name="T3" fmla="*/ 0 h 61"/>
                <a:gd name="T4" fmla="*/ 788 w 795"/>
                <a:gd name="T5" fmla="*/ 0 h 61"/>
                <a:gd name="T6" fmla="*/ 792 w 795"/>
                <a:gd name="T7" fmla="*/ 8 h 61"/>
                <a:gd name="T8" fmla="*/ 795 w 795"/>
                <a:gd name="T9" fmla="*/ 15 h 61"/>
                <a:gd name="T10" fmla="*/ 795 w 795"/>
                <a:gd name="T11" fmla="*/ 22 h 61"/>
                <a:gd name="T12" fmla="*/ 795 w 795"/>
                <a:gd name="T13" fmla="*/ 22 h 61"/>
                <a:gd name="T14" fmla="*/ 795 w 795"/>
                <a:gd name="T15" fmla="*/ 24 h 61"/>
                <a:gd name="T16" fmla="*/ 9 w 795"/>
                <a:gd name="T17" fmla="*/ 61 h 61"/>
                <a:gd name="T18" fmla="*/ 9 w 795"/>
                <a:gd name="T19" fmla="*/ 61 h 61"/>
                <a:gd name="T20" fmla="*/ 11 w 795"/>
                <a:gd name="T21" fmla="*/ 56 h 61"/>
                <a:gd name="T22" fmla="*/ 13 w 795"/>
                <a:gd name="T23" fmla="*/ 50 h 61"/>
                <a:gd name="T24" fmla="*/ 17 w 795"/>
                <a:gd name="T25" fmla="*/ 43 h 61"/>
                <a:gd name="T26" fmla="*/ 17 w 795"/>
                <a:gd name="T27" fmla="*/ 41 h 61"/>
                <a:gd name="T28" fmla="*/ 15 w 795"/>
                <a:gd name="T29" fmla="*/ 39 h 61"/>
                <a:gd name="T30" fmla="*/ 9 w 795"/>
                <a:gd name="T31" fmla="*/ 38 h 61"/>
                <a:gd name="T32" fmla="*/ 0 w 795"/>
                <a:gd name="T33" fmla="*/ 38 h 61"/>
                <a:gd name="T34" fmla="*/ 0 w 795"/>
                <a:gd name="T35" fmla="*/ 38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5"/>
                <a:gd name="T55" fmla="*/ 0 h 61"/>
                <a:gd name="T56" fmla="*/ 795 w 795"/>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5" h="61">
                  <a:moveTo>
                    <a:pt x="0" y="38"/>
                  </a:moveTo>
                  <a:lnTo>
                    <a:pt x="788" y="0"/>
                  </a:lnTo>
                  <a:lnTo>
                    <a:pt x="788" y="0"/>
                  </a:lnTo>
                  <a:lnTo>
                    <a:pt x="792" y="8"/>
                  </a:lnTo>
                  <a:lnTo>
                    <a:pt x="795" y="15"/>
                  </a:lnTo>
                  <a:lnTo>
                    <a:pt x="795" y="22"/>
                  </a:lnTo>
                  <a:lnTo>
                    <a:pt x="795" y="22"/>
                  </a:lnTo>
                  <a:lnTo>
                    <a:pt x="795" y="24"/>
                  </a:lnTo>
                  <a:lnTo>
                    <a:pt x="9" y="61"/>
                  </a:lnTo>
                  <a:lnTo>
                    <a:pt x="9" y="61"/>
                  </a:lnTo>
                  <a:lnTo>
                    <a:pt x="11" y="56"/>
                  </a:lnTo>
                  <a:lnTo>
                    <a:pt x="13" y="50"/>
                  </a:lnTo>
                  <a:lnTo>
                    <a:pt x="17" y="43"/>
                  </a:lnTo>
                  <a:lnTo>
                    <a:pt x="17" y="41"/>
                  </a:lnTo>
                  <a:lnTo>
                    <a:pt x="15" y="39"/>
                  </a:lnTo>
                  <a:lnTo>
                    <a:pt x="9" y="38"/>
                  </a:lnTo>
                  <a:lnTo>
                    <a:pt x="0" y="38"/>
                  </a:lnTo>
                  <a:lnTo>
                    <a:pt x="0" y="38"/>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1" name="Freeform 15"/>
            <p:cNvSpPr>
              <a:spLocks noChangeArrowheads="1"/>
            </p:cNvSpPr>
            <p:nvPr/>
          </p:nvSpPr>
          <p:spPr bwMode="auto">
            <a:xfrm>
              <a:off x="71437" y="873125"/>
              <a:ext cx="1306513" cy="96838"/>
            </a:xfrm>
            <a:custGeom>
              <a:avLst/>
              <a:gdLst>
                <a:gd name="T0" fmla="*/ 15 w 823"/>
                <a:gd name="T1" fmla="*/ 36 h 61"/>
                <a:gd name="T2" fmla="*/ 794 w 823"/>
                <a:gd name="T3" fmla="*/ 0 h 61"/>
                <a:gd name="T4" fmla="*/ 794 w 823"/>
                <a:gd name="T5" fmla="*/ 0 h 61"/>
                <a:gd name="T6" fmla="*/ 794 w 823"/>
                <a:gd name="T7" fmla="*/ 4 h 61"/>
                <a:gd name="T8" fmla="*/ 796 w 823"/>
                <a:gd name="T9" fmla="*/ 7 h 61"/>
                <a:gd name="T10" fmla="*/ 800 w 823"/>
                <a:gd name="T11" fmla="*/ 11 h 61"/>
                <a:gd name="T12" fmla="*/ 807 w 823"/>
                <a:gd name="T13" fmla="*/ 13 h 61"/>
                <a:gd name="T14" fmla="*/ 807 w 823"/>
                <a:gd name="T15" fmla="*/ 13 h 61"/>
                <a:gd name="T16" fmla="*/ 817 w 823"/>
                <a:gd name="T17" fmla="*/ 18 h 61"/>
                <a:gd name="T18" fmla="*/ 823 w 823"/>
                <a:gd name="T19" fmla="*/ 22 h 61"/>
                <a:gd name="T20" fmla="*/ 0 w 823"/>
                <a:gd name="T21" fmla="*/ 61 h 61"/>
                <a:gd name="T22" fmla="*/ 0 w 823"/>
                <a:gd name="T23" fmla="*/ 61 h 61"/>
                <a:gd name="T24" fmla="*/ 3 w 823"/>
                <a:gd name="T25" fmla="*/ 59 h 61"/>
                <a:gd name="T26" fmla="*/ 3 w 823"/>
                <a:gd name="T27" fmla="*/ 59 h 61"/>
                <a:gd name="T28" fmla="*/ 11 w 823"/>
                <a:gd name="T29" fmla="*/ 55 h 61"/>
                <a:gd name="T30" fmla="*/ 14 w 823"/>
                <a:gd name="T31" fmla="*/ 53 h 61"/>
                <a:gd name="T32" fmla="*/ 15 w 823"/>
                <a:gd name="T33" fmla="*/ 50 h 61"/>
                <a:gd name="T34" fmla="*/ 16 w 823"/>
                <a:gd name="T35" fmla="*/ 43 h 61"/>
                <a:gd name="T36" fmla="*/ 15 w 823"/>
                <a:gd name="T37" fmla="*/ 36 h 61"/>
                <a:gd name="T38" fmla="*/ 15 w 823"/>
                <a:gd name="T39" fmla="*/ 36 h 6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23"/>
                <a:gd name="T61" fmla="*/ 0 h 61"/>
                <a:gd name="T62" fmla="*/ 823 w 823"/>
                <a:gd name="T63" fmla="*/ 61 h 6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23" h="61">
                  <a:moveTo>
                    <a:pt x="15" y="36"/>
                  </a:moveTo>
                  <a:lnTo>
                    <a:pt x="794" y="0"/>
                  </a:lnTo>
                  <a:lnTo>
                    <a:pt x="794" y="0"/>
                  </a:lnTo>
                  <a:lnTo>
                    <a:pt x="794" y="4"/>
                  </a:lnTo>
                  <a:lnTo>
                    <a:pt x="796" y="7"/>
                  </a:lnTo>
                  <a:lnTo>
                    <a:pt x="800" y="11"/>
                  </a:lnTo>
                  <a:lnTo>
                    <a:pt x="807" y="13"/>
                  </a:lnTo>
                  <a:lnTo>
                    <a:pt x="807" y="13"/>
                  </a:lnTo>
                  <a:lnTo>
                    <a:pt x="817" y="18"/>
                  </a:lnTo>
                  <a:lnTo>
                    <a:pt x="823" y="22"/>
                  </a:lnTo>
                  <a:lnTo>
                    <a:pt x="0" y="61"/>
                  </a:lnTo>
                  <a:lnTo>
                    <a:pt x="0" y="61"/>
                  </a:lnTo>
                  <a:lnTo>
                    <a:pt x="3" y="59"/>
                  </a:lnTo>
                  <a:lnTo>
                    <a:pt x="3" y="59"/>
                  </a:lnTo>
                  <a:lnTo>
                    <a:pt x="11" y="55"/>
                  </a:lnTo>
                  <a:lnTo>
                    <a:pt x="14" y="53"/>
                  </a:lnTo>
                  <a:lnTo>
                    <a:pt x="15" y="50"/>
                  </a:lnTo>
                  <a:lnTo>
                    <a:pt x="16" y="43"/>
                  </a:lnTo>
                  <a:lnTo>
                    <a:pt x="15" y="36"/>
                  </a:lnTo>
                  <a:lnTo>
                    <a:pt x="15" y="3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2" name="Freeform 16"/>
            <p:cNvSpPr>
              <a:spLocks noChangeArrowheads="1"/>
            </p:cNvSpPr>
            <p:nvPr/>
          </p:nvSpPr>
          <p:spPr bwMode="auto">
            <a:xfrm>
              <a:off x="84137" y="965200"/>
              <a:ext cx="1250950" cy="96838"/>
            </a:xfrm>
            <a:custGeom>
              <a:avLst/>
              <a:gdLst>
                <a:gd name="T0" fmla="*/ 0 w 788"/>
                <a:gd name="T1" fmla="*/ 37 h 61"/>
                <a:gd name="T2" fmla="*/ 786 w 788"/>
                <a:gd name="T3" fmla="*/ 0 h 61"/>
                <a:gd name="T4" fmla="*/ 786 w 788"/>
                <a:gd name="T5" fmla="*/ 0 h 61"/>
                <a:gd name="T6" fmla="*/ 784 w 788"/>
                <a:gd name="T7" fmla="*/ 6 h 61"/>
                <a:gd name="T8" fmla="*/ 786 w 788"/>
                <a:gd name="T9" fmla="*/ 11 h 61"/>
                <a:gd name="T10" fmla="*/ 788 w 788"/>
                <a:gd name="T11" fmla="*/ 25 h 61"/>
                <a:gd name="T12" fmla="*/ 7 w 788"/>
                <a:gd name="T13" fmla="*/ 61 h 61"/>
                <a:gd name="T14" fmla="*/ 7 w 788"/>
                <a:gd name="T15" fmla="*/ 61 h 61"/>
                <a:gd name="T16" fmla="*/ 8 w 788"/>
                <a:gd name="T17" fmla="*/ 54 h 61"/>
                <a:gd name="T18" fmla="*/ 8 w 788"/>
                <a:gd name="T19" fmla="*/ 48 h 61"/>
                <a:gd name="T20" fmla="*/ 6 w 788"/>
                <a:gd name="T21" fmla="*/ 42 h 61"/>
                <a:gd name="T22" fmla="*/ 0 w 788"/>
                <a:gd name="T23" fmla="*/ 37 h 61"/>
                <a:gd name="T24" fmla="*/ 0 w 788"/>
                <a:gd name="T25" fmla="*/ 3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8"/>
                <a:gd name="T40" fmla="*/ 0 h 61"/>
                <a:gd name="T41" fmla="*/ 788 w 788"/>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8" h="61">
                  <a:moveTo>
                    <a:pt x="0" y="37"/>
                  </a:moveTo>
                  <a:lnTo>
                    <a:pt x="786" y="0"/>
                  </a:lnTo>
                  <a:lnTo>
                    <a:pt x="786" y="0"/>
                  </a:lnTo>
                  <a:lnTo>
                    <a:pt x="784" y="6"/>
                  </a:lnTo>
                  <a:lnTo>
                    <a:pt x="786" y="11"/>
                  </a:lnTo>
                  <a:lnTo>
                    <a:pt x="788" y="25"/>
                  </a:lnTo>
                  <a:lnTo>
                    <a:pt x="7" y="61"/>
                  </a:lnTo>
                  <a:lnTo>
                    <a:pt x="7" y="61"/>
                  </a:lnTo>
                  <a:lnTo>
                    <a:pt x="8" y="54"/>
                  </a:lnTo>
                  <a:lnTo>
                    <a:pt x="8" y="48"/>
                  </a:lnTo>
                  <a:lnTo>
                    <a:pt x="6" y="42"/>
                  </a:lnTo>
                  <a:lnTo>
                    <a:pt x="0" y="37"/>
                  </a:lnTo>
                  <a:lnTo>
                    <a:pt x="0" y="3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3" name="Freeform 17"/>
            <p:cNvSpPr>
              <a:spLocks noChangeArrowheads="1"/>
            </p:cNvSpPr>
            <p:nvPr/>
          </p:nvSpPr>
          <p:spPr bwMode="auto">
            <a:xfrm>
              <a:off x="103187" y="1098550"/>
              <a:ext cx="1254125" cy="311150"/>
            </a:xfrm>
            <a:custGeom>
              <a:avLst/>
              <a:gdLst>
                <a:gd name="T0" fmla="*/ 370 w 790"/>
                <a:gd name="T1" fmla="*/ 196 h 196"/>
                <a:gd name="T2" fmla="*/ 370 w 790"/>
                <a:gd name="T3" fmla="*/ 196 h 196"/>
                <a:gd name="T4" fmla="*/ 305 w 790"/>
                <a:gd name="T5" fmla="*/ 195 h 196"/>
                <a:gd name="T6" fmla="*/ 269 w 790"/>
                <a:gd name="T7" fmla="*/ 194 h 196"/>
                <a:gd name="T8" fmla="*/ 233 w 790"/>
                <a:gd name="T9" fmla="*/ 191 h 196"/>
                <a:gd name="T10" fmla="*/ 201 w 790"/>
                <a:gd name="T11" fmla="*/ 187 h 196"/>
                <a:gd name="T12" fmla="*/ 172 w 790"/>
                <a:gd name="T13" fmla="*/ 182 h 196"/>
                <a:gd name="T14" fmla="*/ 163 w 790"/>
                <a:gd name="T15" fmla="*/ 179 h 196"/>
                <a:gd name="T16" fmla="*/ 155 w 790"/>
                <a:gd name="T17" fmla="*/ 176 h 196"/>
                <a:gd name="T18" fmla="*/ 148 w 790"/>
                <a:gd name="T19" fmla="*/ 172 h 196"/>
                <a:gd name="T20" fmla="*/ 147 w 790"/>
                <a:gd name="T21" fmla="*/ 168 h 196"/>
                <a:gd name="T22" fmla="*/ 147 w 790"/>
                <a:gd name="T23" fmla="*/ 168 h 196"/>
                <a:gd name="T24" fmla="*/ 144 w 790"/>
                <a:gd name="T25" fmla="*/ 160 h 196"/>
                <a:gd name="T26" fmla="*/ 140 w 790"/>
                <a:gd name="T27" fmla="*/ 153 h 196"/>
                <a:gd name="T28" fmla="*/ 133 w 790"/>
                <a:gd name="T29" fmla="*/ 145 h 196"/>
                <a:gd name="T30" fmla="*/ 125 w 790"/>
                <a:gd name="T31" fmla="*/ 138 h 196"/>
                <a:gd name="T32" fmla="*/ 99 w 790"/>
                <a:gd name="T33" fmla="*/ 121 h 196"/>
                <a:gd name="T34" fmla="*/ 64 w 790"/>
                <a:gd name="T35" fmla="*/ 99 h 196"/>
                <a:gd name="T36" fmla="*/ 64 w 790"/>
                <a:gd name="T37" fmla="*/ 99 h 196"/>
                <a:gd name="T38" fmla="*/ 52 w 790"/>
                <a:gd name="T39" fmla="*/ 92 h 196"/>
                <a:gd name="T40" fmla="*/ 42 w 790"/>
                <a:gd name="T41" fmla="*/ 84 h 196"/>
                <a:gd name="T42" fmla="*/ 33 w 790"/>
                <a:gd name="T43" fmla="*/ 76 h 196"/>
                <a:gd name="T44" fmla="*/ 23 w 790"/>
                <a:gd name="T45" fmla="*/ 68 h 196"/>
                <a:gd name="T46" fmla="*/ 11 w 790"/>
                <a:gd name="T47" fmla="*/ 53 h 196"/>
                <a:gd name="T48" fmla="*/ 0 w 790"/>
                <a:gd name="T49" fmla="*/ 37 h 196"/>
                <a:gd name="T50" fmla="*/ 790 w 790"/>
                <a:gd name="T51" fmla="*/ 0 h 196"/>
                <a:gd name="T52" fmla="*/ 790 w 790"/>
                <a:gd name="T53" fmla="*/ 0 h 196"/>
                <a:gd name="T54" fmla="*/ 786 w 790"/>
                <a:gd name="T55" fmla="*/ 12 h 196"/>
                <a:gd name="T56" fmla="*/ 778 w 790"/>
                <a:gd name="T57" fmla="*/ 24 h 196"/>
                <a:gd name="T58" fmla="*/ 770 w 790"/>
                <a:gd name="T59" fmla="*/ 38 h 196"/>
                <a:gd name="T60" fmla="*/ 760 w 790"/>
                <a:gd name="T61" fmla="*/ 50 h 196"/>
                <a:gd name="T62" fmla="*/ 749 w 790"/>
                <a:gd name="T63" fmla="*/ 62 h 196"/>
                <a:gd name="T64" fmla="*/ 738 w 790"/>
                <a:gd name="T65" fmla="*/ 76 h 196"/>
                <a:gd name="T66" fmla="*/ 711 w 790"/>
                <a:gd name="T67" fmla="*/ 99 h 196"/>
                <a:gd name="T68" fmla="*/ 711 w 790"/>
                <a:gd name="T69" fmla="*/ 99 h 196"/>
                <a:gd name="T70" fmla="*/ 696 w 790"/>
                <a:gd name="T71" fmla="*/ 111 h 196"/>
                <a:gd name="T72" fmla="*/ 682 w 790"/>
                <a:gd name="T73" fmla="*/ 122 h 196"/>
                <a:gd name="T74" fmla="*/ 657 w 790"/>
                <a:gd name="T75" fmla="*/ 138 h 196"/>
                <a:gd name="T76" fmla="*/ 646 w 790"/>
                <a:gd name="T77" fmla="*/ 146 h 196"/>
                <a:gd name="T78" fmla="*/ 638 w 790"/>
                <a:gd name="T79" fmla="*/ 153 h 196"/>
                <a:gd name="T80" fmla="*/ 633 w 790"/>
                <a:gd name="T81" fmla="*/ 160 h 196"/>
                <a:gd name="T82" fmla="*/ 630 w 790"/>
                <a:gd name="T83" fmla="*/ 168 h 196"/>
                <a:gd name="T84" fmla="*/ 630 w 790"/>
                <a:gd name="T85" fmla="*/ 168 h 196"/>
                <a:gd name="T86" fmla="*/ 629 w 790"/>
                <a:gd name="T87" fmla="*/ 169 h 196"/>
                <a:gd name="T88" fmla="*/ 627 w 790"/>
                <a:gd name="T89" fmla="*/ 172 h 196"/>
                <a:gd name="T90" fmla="*/ 621 w 790"/>
                <a:gd name="T91" fmla="*/ 176 h 196"/>
                <a:gd name="T92" fmla="*/ 610 w 790"/>
                <a:gd name="T93" fmla="*/ 179 h 196"/>
                <a:gd name="T94" fmla="*/ 598 w 790"/>
                <a:gd name="T95" fmla="*/ 182 h 196"/>
                <a:gd name="T96" fmla="*/ 564 w 790"/>
                <a:gd name="T97" fmla="*/ 187 h 196"/>
                <a:gd name="T98" fmla="*/ 525 w 790"/>
                <a:gd name="T99" fmla="*/ 191 h 196"/>
                <a:gd name="T100" fmla="*/ 483 w 790"/>
                <a:gd name="T101" fmla="*/ 194 h 196"/>
                <a:gd name="T102" fmla="*/ 439 w 790"/>
                <a:gd name="T103" fmla="*/ 195 h 196"/>
                <a:gd name="T104" fmla="*/ 370 w 790"/>
                <a:gd name="T105" fmla="*/ 196 h 196"/>
                <a:gd name="T106" fmla="*/ 370 w 790"/>
                <a:gd name="T107" fmla="*/ 196 h 1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90"/>
                <a:gd name="T163" fmla="*/ 0 h 196"/>
                <a:gd name="T164" fmla="*/ 790 w 790"/>
                <a:gd name="T165" fmla="*/ 196 h 19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90" h="196">
                  <a:moveTo>
                    <a:pt x="370" y="196"/>
                  </a:moveTo>
                  <a:lnTo>
                    <a:pt x="370" y="196"/>
                  </a:lnTo>
                  <a:lnTo>
                    <a:pt x="305" y="195"/>
                  </a:lnTo>
                  <a:lnTo>
                    <a:pt x="269" y="194"/>
                  </a:lnTo>
                  <a:lnTo>
                    <a:pt x="233" y="191"/>
                  </a:lnTo>
                  <a:lnTo>
                    <a:pt x="201" y="187"/>
                  </a:lnTo>
                  <a:lnTo>
                    <a:pt x="172" y="182"/>
                  </a:lnTo>
                  <a:lnTo>
                    <a:pt x="163" y="179"/>
                  </a:lnTo>
                  <a:lnTo>
                    <a:pt x="155" y="176"/>
                  </a:lnTo>
                  <a:lnTo>
                    <a:pt x="148" y="172"/>
                  </a:lnTo>
                  <a:lnTo>
                    <a:pt x="147" y="168"/>
                  </a:lnTo>
                  <a:lnTo>
                    <a:pt x="147" y="168"/>
                  </a:lnTo>
                  <a:lnTo>
                    <a:pt x="144" y="160"/>
                  </a:lnTo>
                  <a:lnTo>
                    <a:pt x="140" y="153"/>
                  </a:lnTo>
                  <a:lnTo>
                    <a:pt x="133" y="145"/>
                  </a:lnTo>
                  <a:lnTo>
                    <a:pt x="125" y="138"/>
                  </a:lnTo>
                  <a:lnTo>
                    <a:pt x="99" y="121"/>
                  </a:lnTo>
                  <a:lnTo>
                    <a:pt x="64" y="99"/>
                  </a:lnTo>
                  <a:lnTo>
                    <a:pt x="64" y="99"/>
                  </a:lnTo>
                  <a:lnTo>
                    <a:pt x="52" y="92"/>
                  </a:lnTo>
                  <a:lnTo>
                    <a:pt x="42" y="84"/>
                  </a:lnTo>
                  <a:lnTo>
                    <a:pt x="33" y="76"/>
                  </a:lnTo>
                  <a:lnTo>
                    <a:pt x="23" y="68"/>
                  </a:lnTo>
                  <a:lnTo>
                    <a:pt x="11" y="53"/>
                  </a:lnTo>
                  <a:lnTo>
                    <a:pt x="0" y="37"/>
                  </a:lnTo>
                  <a:lnTo>
                    <a:pt x="790" y="0"/>
                  </a:lnTo>
                  <a:lnTo>
                    <a:pt x="790" y="0"/>
                  </a:lnTo>
                  <a:lnTo>
                    <a:pt x="786" y="12"/>
                  </a:lnTo>
                  <a:lnTo>
                    <a:pt x="778" y="24"/>
                  </a:lnTo>
                  <a:lnTo>
                    <a:pt x="770" y="38"/>
                  </a:lnTo>
                  <a:lnTo>
                    <a:pt x="760" y="50"/>
                  </a:lnTo>
                  <a:lnTo>
                    <a:pt x="749" y="62"/>
                  </a:lnTo>
                  <a:lnTo>
                    <a:pt x="738" y="76"/>
                  </a:lnTo>
                  <a:lnTo>
                    <a:pt x="711" y="99"/>
                  </a:lnTo>
                  <a:lnTo>
                    <a:pt x="711" y="99"/>
                  </a:lnTo>
                  <a:lnTo>
                    <a:pt x="696" y="111"/>
                  </a:lnTo>
                  <a:lnTo>
                    <a:pt x="682" y="122"/>
                  </a:lnTo>
                  <a:lnTo>
                    <a:pt x="657" y="138"/>
                  </a:lnTo>
                  <a:lnTo>
                    <a:pt x="646" y="146"/>
                  </a:lnTo>
                  <a:lnTo>
                    <a:pt x="638" y="153"/>
                  </a:lnTo>
                  <a:lnTo>
                    <a:pt x="633" y="160"/>
                  </a:lnTo>
                  <a:lnTo>
                    <a:pt x="630" y="168"/>
                  </a:lnTo>
                  <a:lnTo>
                    <a:pt x="630" y="168"/>
                  </a:lnTo>
                  <a:lnTo>
                    <a:pt x="629" y="169"/>
                  </a:lnTo>
                  <a:lnTo>
                    <a:pt x="627" y="172"/>
                  </a:lnTo>
                  <a:lnTo>
                    <a:pt x="621" y="176"/>
                  </a:lnTo>
                  <a:lnTo>
                    <a:pt x="610" y="179"/>
                  </a:lnTo>
                  <a:lnTo>
                    <a:pt x="598" y="182"/>
                  </a:lnTo>
                  <a:lnTo>
                    <a:pt x="564" y="187"/>
                  </a:lnTo>
                  <a:lnTo>
                    <a:pt x="525" y="191"/>
                  </a:lnTo>
                  <a:lnTo>
                    <a:pt x="483" y="194"/>
                  </a:lnTo>
                  <a:lnTo>
                    <a:pt x="439" y="195"/>
                  </a:lnTo>
                  <a:lnTo>
                    <a:pt x="370" y="196"/>
                  </a:lnTo>
                  <a:lnTo>
                    <a:pt x="370" y="19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4" name="Freeform 18"/>
            <p:cNvSpPr>
              <a:spLocks noChangeArrowheads="1"/>
            </p:cNvSpPr>
            <p:nvPr/>
          </p:nvSpPr>
          <p:spPr bwMode="auto">
            <a:xfrm>
              <a:off x="327025" y="1130300"/>
              <a:ext cx="361950" cy="279400"/>
            </a:xfrm>
            <a:custGeom>
              <a:avLst/>
              <a:gdLst>
                <a:gd name="T0" fmla="*/ 82 w 228"/>
                <a:gd name="T1" fmla="*/ 170 h 176"/>
                <a:gd name="T2" fmla="*/ 82 w 228"/>
                <a:gd name="T3" fmla="*/ 170 h 176"/>
                <a:gd name="T4" fmla="*/ 73 w 228"/>
                <a:gd name="T5" fmla="*/ 149 h 176"/>
                <a:gd name="T6" fmla="*/ 65 w 228"/>
                <a:gd name="T7" fmla="*/ 130 h 176"/>
                <a:gd name="T8" fmla="*/ 52 w 228"/>
                <a:gd name="T9" fmla="*/ 109 h 176"/>
                <a:gd name="T10" fmla="*/ 34 w 228"/>
                <a:gd name="T11" fmla="*/ 80 h 176"/>
                <a:gd name="T12" fmla="*/ 34 w 228"/>
                <a:gd name="T13" fmla="*/ 80 h 176"/>
                <a:gd name="T14" fmla="*/ 25 w 228"/>
                <a:gd name="T15" fmla="*/ 64 h 176"/>
                <a:gd name="T16" fmla="*/ 15 w 228"/>
                <a:gd name="T17" fmla="*/ 46 h 176"/>
                <a:gd name="T18" fmla="*/ 0 w 228"/>
                <a:gd name="T19" fmla="*/ 10 h 176"/>
                <a:gd name="T20" fmla="*/ 225 w 228"/>
                <a:gd name="T21" fmla="*/ 0 h 176"/>
                <a:gd name="T22" fmla="*/ 225 w 228"/>
                <a:gd name="T23" fmla="*/ 0 h 176"/>
                <a:gd name="T24" fmla="*/ 228 w 228"/>
                <a:gd name="T25" fmla="*/ 41 h 176"/>
                <a:gd name="T26" fmla="*/ 228 w 228"/>
                <a:gd name="T27" fmla="*/ 80 h 176"/>
                <a:gd name="T28" fmla="*/ 228 w 228"/>
                <a:gd name="T29" fmla="*/ 80 h 176"/>
                <a:gd name="T30" fmla="*/ 226 w 228"/>
                <a:gd name="T31" fmla="*/ 110 h 176"/>
                <a:gd name="T32" fmla="*/ 224 w 228"/>
                <a:gd name="T33" fmla="*/ 133 h 176"/>
                <a:gd name="T34" fmla="*/ 224 w 228"/>
                <a:gd name="T35" fmla="*/ 152 h 176"/>
                <a:gd name="T36" fmla="*/ 224 w 228"/>
                <a:gd name="T37" fmla="*/ 162 h 176"/>
                <a:gd name="T38" fmla="*/ 226 w 228"/>
                <a:gd name="T39" fmla="*/ 172 h 176"/>
                <a:gd name="T40" fmla="*/ 226 w 228"/>
                <a:gd name="T41" fmla="*/ 172 h 176"/>
                <a:gd name="T42" fmla="*/ 226 w 228"/>
                <a:gd name="T43" fmla="*/ 176 h 176"/>
                <a:gd name="T44" fmla="*/ 226 w 228"/>
                <a:gd name="T45" fmla="*/ 176 h 176"/>
                <a:gd name="T46" fmla="*/ 157 w 228"/>
                <a:gd name="T47" fmla="*/ 175 h 176"/>
                <a:gd name="T48" fmla="*/ 118 w 228"/>
                <a:gd name="T49" fmla="*/ 172 h 176"/>
                <a:gd name="T50" fmla="*/ 82 w 228"/>
                <a:gd name="T51" fmla="*/ 170 h 176"/>
                <a:gd name="T52" fmla="*/ 82 w 228"/>
                <a:gd name="T53" fmla="*/ 170 h 1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8"/>
                <a:gd name="T82" fmla="*/ 0 h 176"/>
                <a:gd name="T83" fmla="*/ 228 w 228"/>
                <a:gd name="T84" fmla="*/ 176 h 1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8" h="176">
                  <a:moveTo>
                    <a:pt x="82" y="170"/>
                  </a:moveTo>
                  <a:lnTo>
                    <a:pt x="82" y="170"/>
                  </a:lnTo>
                  <a:lnTo>
                    <a:pt x="73" y="149"/>
                  </a:lnTo>
                  <a:lnTo>
                    <a:pt x="65" y="130"/>
                  </a:lnTo>
                  <a:lnTo>
                    <a:pt x="52" y="109"/>
                  </a:lnTo>
                  <a:lnTo>
                    <a:pt x="34" y="80"/>
                  </a:lnTo>
                  <a:lnTo>
                    <a:pt x="34" y="80"/>
                  </a:lnTo>
                  <a:lnTo>
                    <a:pt x="25" y="64"/>
                  </a:lnTo>
                  <a:lnTo>
                    <a:pt x="15" y="46"/>
                  </a:lnTo>
                  <a:lnTo>
                    <a:pt x="0" y="10"/>
                  </a:lnTo>
                  <a:lnTo>
                    <a:pt x="225" y="0"/>
                  </a:lnTo>
                  <a:lnTo>
                    <a:pt x="225" y="0"/>
                  </a:lnTo>
                  <a:lnTo>
                    <a:pt x="228" y="41"/>
                  </a:lnTo>
                  <a:lnTo>
                    <a:pt x="228" y="80"/>
                  </a:lnTo>
                  <a:lnTo>
                    <a:pt x="228" y="80"/>
                  </a:lnTo>
                  <a:lnTo>
                    <a:pt x="226" y="110"/>
                  </a:lnTo>
                  <a:lnTo>
                    <a:pt x="224" y="133"/>
                  </a:lnTo>
                  <a:lnTo>
                    <a:pt x="224" y="152"/>
                  </a:lnTo>
                  <a:lnTo>
                    <a:pt x="224" y="162"/>
                  </a:lnTo>
                  <a:lnTo>
                    <a:pt x="226" y="172"/>
                  </a:lnTo>
                  <a:lnTo>
                    <a:pt x="226" y="172"/>
                  </a:lnTo>
                  <a:lnTo>
                    <a:pt x="226" y="176"/>
                  </a:lnTo>
                  <a:lnTo>
                    <a:pt x="226" y="176"/>
                  </a:lnTo>
                  <a:lnTo>
                    <a:pt x="157" y="175"/>
                  </a:lnTo>
                  <a:lnTo>
                    <a:pt x="118" y="172"/>
                  </a:lnTo>
                  <a:lnTo>
                    <a:pt x="82" y="170"/>
                  </a:lnTo>
                  <a:lnTo>
                    <a:pt x="82" y="17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5" name="Freeform 19"/>
            <p:cNvSpPr>
              <a:spLocks noChangeArrowheads="1"/>
            </p:cNvSpPr>
            <p:nvPr/>
          </p:nvSpPr>
          <p:spPr bwMode="auto">
            <a:xfrm>
              <a:off x="901700" y="152400"/>
              <a:ext cx="512763" cy="271463"/>
            </a:xfrm>
            <a:custGeom>
              <a:avLst/>
              <a:gdLst>
                <a:gd name="T0" fmla="*/ 0 w 323"/>
                <a:gd name="T1" fmla="*/ 0 h 171"/>
                <a:gd name="T2" fmla="*/ 323 w 323"/>
                <a:gd name="T3" fmla="*/ 0 h 171"/>
                <a:gd name="T4" fmla="*/ 306 w 323"/>
                <a:gd name="T5" fmla="*/ 140 h 171"/>
                <a:gd name="T6" fmla="*/ 306 w 323"/>
                <a:gd name="T7" fmla="*/ 140 h 171"/>
                <a:gd name="T8" fmla="*/ 305 w 323"/>
                <a:gd name="T9" fmla="*/ 147 h 171"/>
                <a:gd name="T10" fmla="*/ 302 w 323"/>
                <a:gd name="T11" fmla="*/ 152 h 171"/>
                <a:gd name="T12" fmla="*/ 296 w 323"/>
                <a:gd name="T13" fmla="*/ 157 h 171"/>
                <a:gd name="T14" fmla="*/ 291 w 323"/>
                <a:gd name="T15" fmla="*/ 161 h 171"/>
                <a:gd name="T16" fmla="*/ 286 w 323"/>
                <a:gd name="T17" fmla="*/ 164 h 171"/>
                <a:gd name="T18" fmla="*/ 279 w 323"/>
                <a:gd name="T19" fmla="*/ 167 h 171"/>
                <a:gd name="T20" fmla="*/ 272 w 323"/>
                <a:gd name="T21" fmla="*/ 168 h 171"/>
                <a:gd name="T22" fmla="*/ 267 w 323"/>
                <a:gd name="T23" fmla="*/ 168 h 171"/>
                <a:gd name="T24" fmla="*/ 0 w 323"/>
                <a:gd name="T25" fmla="*/ 171 h 171"/>
                <a:gd name="T26" fmla="*/ 0 w 323"/>
                <a:gd name="T27" fmla="*/ 0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3"/>
                <a:gd name="T43" fmla="*/ 0 h 171"/>
                <a:gd name="T44" fmla="*/ 323 w 323"/>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3" h="171">
                  <a:moveTo>
                    <a:pt x="0" y="0"/>
                  </a:moveTo>
                  <a:lnTo>
                    <a:pt x="323" y="0"/>
                  </a:lnTo>
                  <a:lnTo>
                    <a:pt x="306" y="140"/>
                  </a:lnTo>
                  <a:lnTo>
                    <a:pt x="306" y="140"/>
                  </a:lnTo>
                  <a:lnTo>
                    <a:pt x="305" y="147"/>
                  </a:lnTo>
                  <a:lnTo>
                    <a:pt x="302" y="152"/>
                  </a:lnTo>
                  <a:lnTo>
                    <a:pt x="296" y="157"/>
                  </a:lnTo>
                  <a:lnTo>
                    <a:pt x="291" y="161"/>
                  </a:lnTo>
                  <a:lnTo>
                    <a:pt x="286" y="164"/>
                  </a:lnTo>
                  <a:lnTo>
                    <a:pt x="279" y="167"/>
                  </a:lnTo>
                  <a:lnTo>
                    <a:pt x="272" y="168"/>
                  </a:lnTo>
                  <a:lnTo>
                    <a:pt x="267" y="168"/>
                  </a:lnTo>
                  <a:lnTo>
                    <a:pt x="0" y="171"/>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6" name="Freeform 20"/>
            <p:cNvSpPr>
              <a:spLocks noChangeArrowheads="1"/>
            </p:cNvSpPr>
            <p:nvPr/>
          </p:nvSpPr>
          <p:spPr bwMode="auto">
            <a:xfrm>
              <a:off x="906462" y="152400"/>
              <a:ext cx="508000" cy="269875"/>
            </a:xfrm>
            <a:custGeom>
              <a:avLst/>
              <a:gdLst>
                <a:gd name="T0" fmla="*/ 0 w 320"/>
                <a:gd name="T1" fmla="*/ 0 h 170"/>
                <a:gd name="T2" fmla="*/ 0 w 320"/>
                <a:gd name="T3" fmla="*/ 0 h 170"/>
                <a:gd name="T4" fmla="*/ 320 w 320"/>
                <a:gd name="T5" fmla="*/ 0 h 170"/>
                <a:gd name="T6" fmla="*/ 320 w 320"/>
                <a:gd name="T7" fmla="*/ 0 h 170"/>
                <a:gd name="T8" fmla="*/ 303 w 320"/>
                <a:gd name="T9" fmla="*/ 140 h 170"/>
                <a:gd name="T10" fmla="*/ 303 w 320"/>
                <a:gd name="T11" fmla="*/ 140 h 170"/>
                <a:gd name="T12" fmla="*/ 302 w 320"/>
                <a:gd name="T13" fmla="*/ 147 h 170"/>
                <a:gd name="T14" fmla="*/ 299 w 320"/>
                <a:gd name="T15" fmla="*/ 152 h 170"/>
                <a:gd name="T16" fmla="*/ 293 w 320"/>
                <a:gd name="T17" fmla="*/ 157 h 170"/>
                <a:gd name="T18" fmla="*/ 288 w 320"/>
                <a:gd name="T19" fmla="*/ 161 h 170"/>
                <a:gd name="T20" fmla="*/ 283 w 320"/>
                <a:gd name="T21" fmla="*/ 164 h 170"/>
                <a:gd name="T22" fmla="*/ 276 w 320"/>
                <a:gd name="T23" fmla="*/ 167 h 170"/>
                <a:gd name="T24" fmla="*/ 269 w 320"/>
                <a:gd name="T25" fmla="*/ 168 h 170"/>
                <a:gd name="T26" fmla="*/ 264 w 320"/>
                <a:gd name="T27" fmla="*/ 168 h 170"/>
                <a:gd name="T28" fmla="*/ 264 w 320"/>
                <a:gd name="T29" fmla="*/ 168 h 170"/>
                <a:gd name="T30" fmla="*/ 1 w 320"/>
                <a:gd name="T31" fmla="*/ 170 h 170"/>
                <a:gd name="T32" fmla="*/ 1 w 320"/>
                <a:gd name="T33" fmla="*/ 170 h 170"/>
                <a:gd name="T34" fmla="*/ 0 w 320"/>
                <a:gd name="T35" fmla="*/ 0 h 170"/>
                <a:gd name="T36" fmla="*/ 0 w 320"/>
                <a:gd name="T37" fmla="*/ 0 h 1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0"/>
                <a:gd name="T58" fmla="*/ 0 h 170"/>
                <a:gd name="T59" fmla="*/ 320 w 320"/>
                <a:gd name="T60" fmla="*/ 170 h 17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0" h="170">
                  <a:moveTo>
                    <a:pt x="0" y="0"/>
                  </a:moveTo>
                  <a:lnTo>
                    <a:pt x="0" y="0"/>
                  </a:lnTo>
                  <a:lnTo>
                    <a:pt x="320" y="0"/>
                  </a:lnTo>
                  <a:lnTo>
                    <a:pt x="320" y="0"/>
                  </a:lnTo>
                  <a:lnTo>
                    <a:pt x="303" y="140"/>
                  </a:lnTo>
                  <a:lnTo>
                    <a:pt x="303" y="140"/>
                  </a:lnTo>
                  <a:lnTo>
                    <a:pt x="302" y="147"/>
                  </a:lnTo>
                  <a:lnTo>
                    <a:pt x="299" y="152"/>
                  </a:lnTo>
                  <a:lnTo>
                    <a:pt x="293" y="157"/>
                  </a:lnTo>
                  <a:lnTo>
                    <a:pt x="288" y="161"/>
                  </a:lnTo>
                  <a:lnTo>
                    <a:pt x="283" y="164"/>
                  </a:lnTo>
                  <a:lnTo>
                    <a:pt x="276" y="167"/>
                  </a:lnTo>
                  <a:lnTo>
                    <a:pt x="269" y="168"/>
                  </a:lnTo>
                  <a:lnTo>
                    <a:pt x="264" y="168"/>
                  </a:lnTo>
                  <a:lnTo>
                    <a:pt x="264" y="168"/>
                  </a:lnTo>
                  <a:lnTo>
                    <a:pt x="1" y="170"/>
                  </a:lnTo>
                  <a:lnTo>
                    <a:pt x="1" y="170"/>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7" name="Freeform 21"/>
            <p:cNvSpPr>
              <a:spLocks noChangeArrowheads="1"/>
            </p:cNvSpPr>
            <p:nvPr/>
          </p:nvSpPr>
          <p:spPr bwMode="auto">
            <a:xfrm>
              <a:off x="912812" y="152400"/>
              <a:ext cx="501650" cy="269875"/>
            </a:xfrm>
            <a:custGeom>
              <a:avLst/>
              <a:gdLst>
                <a:gd name="T0" fmla="*/ 0 w 316"/>
                <a:gd name="T1" fmla="*/ 0 h 170"/>
                <a:gd name="T2" fmla="*/ 0 w 316"/>
                <a:gd name="T3" fmla="*/ 0 h 170"/>
                <a:gd name="T4" fmla="*/ 316 w 316"/>
                <a:gd name="T5" fmla="*/ 0 h 170"/>
                <a:gd name="T6" fmla="*/ 316 w 316"/>
                <a:gd name="T7" fmla="*/ 0 h 170"/>
                <a:gd name="T8" fmla="*/ 299 w 316"/>
                <a:gd name="T9" fmla="*/ 140 h 170"/>
                <a:gd name="T10" fmla="*/ 299 w 316"/>
                <a:gd name="T11" fmla="*/ 140 h 170"/>
                <a:gd name="T12" fmla="*/ 298 w 316"/>
                <a:gd name="T13" fmla="*/ 147 h 170"/>
                <a:gd name="T14" fmla="*/ 295 w 316"/>
                <a:gd name="T15" fmla="*/ 152 h 170"/>
                <a:gd name="T16" fmla="*/ 289 w 316"/>
                <a:gd name="T17" fmla="*/ 156 h 170"/>
                <a:gd name="T18" fmla="*/ 284 w 316"/>
                <a:gd name="T19" fmla="*/ 160 h 170"/>
                <a:gd name="T20" fmla="*/ 279 w 316"/>
                <a:gd name="T21" fmla="*/ 164 h 170"/>
                <a:gd name="T22" fmla="*/ 272 w 316"/>
                <a:gd name="T23" fmla="*/ 167 h 170"/>
                <a:gd name="T24" fmla="*/ 266 w 316"/>
                <a:gd name="T25" fmla="*/ 168 h 170"/>
                <a:gd name="T26" fmla="*/ 260 w 316"/>
                <a:gd name="T27" fmla="*/ 168 h 170"/>
                <a:gd name="T28" fmla="*/ 260 w 316"/>
                <a:gd name="T29" fmla="*/ 168 h 170"/>
                <a:gd name="T30" fmla="*/ 1 w 316"/>
                <a:gd name="T31" fmla="*/ 170 h 170"/>
                <a:gd name="T32" fmla="*/ 1 w 316"/>
                <a:gd name="T33" fmla="*/ 170 h 170"/>
                <a:gd name="T34" fmla="*/ 0 w 316"/>
                <a:gd name="T35" fmla="*/ 0 h 170"/>
                <a:gd name="T36" fmla="*/ 0 w 316"/>
                <a:gd name="T37" fmla="*/ 0 h 1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6"/>
                <a:gd name="T58" fmla="*/ 0 h 170"/>
                <a:gd name="T59" fmla="*/ 316 w 316"/>
                <a:gd name="T60" fmla="*/ 170 h 17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6" h="170">
                  <a:moveTo>
                    <a:pt x="0" y="0"/>
                  </a:moveTo>
                  <a:lnTo>
                    <a:pt x="0" y="0"/>
                  </a:lnTo>
                  <a:lnTo>
                    <a:pt x="316" y="0"/>
                  </a:lnTo>
                  <a:lnTo>
                    <a:pt x="316" y="0"/>
                  </a:lnTo>
                  <a:lnTo>
                    <a:pt x="299" y="140"/>
                  </a:lnTo>
                  <a:lnTo>
                    <a:pt x="299" y="140"/>
                  </a:lnTo>
                  <a:lnTo>
                    <a:pt x="298" y="147"/>
                  </a:lnTo>
                  <a:lnTo>
                    <a:pt x="295" y="152"/>
                  </a:lnTo>
                  <a:lnTo>
                    <a:pt x="289" y="156"/>
                  </a:lnTo>
                  <a:lnTo>
                    <a:pt x="284" y="160"/>
                  </a:lnTo>
                  <a:lnTo>
                    <a:pt x="279" y="164"/>
                  </a:lnTo>
                  <a:lnTo>
                    <a:pt x="272" y="167"/>
                  </a:lnTo>
                  <a:lnTo>
                    <a:pt x="266" y="168"/>
                  </a:lnTo>
                  <a:lnTo>
                    <a:pt x="260" y="168"/>
                  </a:lnTo>
                  <a:lnTo>
                    <a:pt x="260" y="168"/>
                  </a:lnTo>
                  <a:lnTo>
                    <a:pt x="1" y="170"/>
                  </a:lnTo>
                  <a:lnTo>
                    <a:pt x="1" y="170"/>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8" name="Freeform 22"/>
            <p:cNvSpPr>
              <a:spLocks noChangeArrowheads="1"/>
            </p:cNvSpPr>
            <p:nvPr/>
          </p:nvSpPr>
          <p:spPr bwMode="auto">
            <a:xfrm>
              <a:off x="919162" y="152400"/>
              <a:ext cx="495300" cy="266700"/>
            </a:xfrm>
            <a:custGeom>
              <a:avLst/>
              <a:gdLst>
                <a:gd name="T0" fmla="*/ 0 w 312"/>
                <a:gd name="T1" fmla="*/ 0 h 168"/>
                <a:gd name="T2" fmla="*/ 0 w 312"/>
                <a:gd name="T3" fmla="*/ 0 h 168"/>
                <a:gd name="T4" fmla="*/ 312 w 312"/>
                <a:gd name="T5" fmla="*/ 0 h 168"/>
                <a:gd name="T6" fmla="*/ 312 w 312"/>
                <a:gd name="T7" fmla="*/ 0 h 168"/>
                <a:gd name="T8" fmla="*/ 295 w 312"/>
                <a:gd name="T9" fmla="*/ 140 h 168"/>
                <a:gd name="T10" fmla="*/ 295 w 312"/>
                <a:gd name="T11" fmla="*/ 140 h 168"/>
                <a:gd name="T12" fmla="*/ 294 w 312"/>
                <a:gd name="T13" fmla="*/ 147 h 168"/>
                <a:gd name="T14" fmla="*/ 291 w 312"/>
                <a:gd name="T15" fmla="*/ 152 h 168"/>
                <a:gd name="T16" fmla="*/ 285 w 312"/>
                <a:gd name="T17" fmla="*/ 156 h 168"/>
                <a:gd name="T18" fmla="*/ 280 w 312"/>
                <a:gd name="T19" fmla="*/ 160 h 168"/>
                <a:gd name="T20" fmla="*/ 275 w 312"/>
                <a:gd name="T21" fmla="*/ 164 h 168"/>
                <a:gd name="T22" fmla="*/ 269 w 312"/>
                <a:gd name="T23" fmla="*/ 167 h 168"/>
                <a:gd name="T24" fmla="*/ 262 w 312"/>
                <a:gd name="T25" fmla="*/ 168 h 168"/>
                <a:gd name="T26" fmla="*/ 257 w 312"/>
                <a:gd name="T27" fmla="*/ 168 h 168"/>
                <a:gd name="T28" fmla="*/ 257 w 312"/>
                <a:gd name="T29" fmla="*/ 168 h 168"/>
                <a:gd name="T30" fmla="*/ 0 w 312"/>
                <a:gd name="T31" fmla="*/ 168 h 168"/>
                <a:gd name="T32" fmla="*/ 0 w 312"/>
                <a:gd name="T33" fmla="*/ 168 h 168"/>
                <a:gd name="T34" fmla="*/ 0 w 312"/>
                <a:gd name="T35" fmla="*/ 0 h 168"/>
                <a:gd name="T36" fmla="*/ 0 w 312"/>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2"/>
                <a:gd name="T58" fmla="*/ 0 h 168"/>
                <a:gd name="T59" fmla="*/ 312 w 312"/>
                <a:gd name="T60" fmla="*/ 168 h 1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2" h="168">
                  <a:moveTo>
                    <a:pt x="0" y="0"/>
                  </a:moveTo>
                  <a:lnTo>
                    <a:pt x="0" y="0"/>
                  </a:lnTo>
                  <a:lnTo>
                    <a:pt x="312" y="0"/>
                  </a:lnTo>
                  <a:lnTo>
                    <a:pt x="312" y="0"/>
                  </a:lnTo>
                  <a:lnTo>
                    <a:pt x="295" y="140"/>
                  </a:lnTo>
                  <a:lnTo>
                    <a:pt x="295" y="140"/>
                  </a:lnTo>
                  <a:lnTo>
                    <a:pt x="294" y="147"/>
                  </a:lnTo>
                  <a:lnTo>
                    <a:pt x="291" y="152"/>
                  </a:lnTo>
                  <a:lnTo>
                    <a:pt x="285" y="156"/>
                  </a:lnTo>
                  <a:lnTo>
                    <a:pt x="280" y="160"/>
                  </a:lnTo>
                  <a:lnTo>
                    <a:pt x="275" y="164"/>
                  </a:lnTo>
                  <a:lnTo>
                    <a:pt x="269" y="167"/>
                  </a:lnTo>
                  <a:lnTo>
                    <a:pt x="262" y="168"/>
                  </a:lnTo>
                  <a:lnTo>
                    <a:pt x="257" y="168"/>
                  </a:lnTo>
                  <a:lnTo>
                    <a:pt x="257" y="168"/>
                  </a:lnTo>
                  <a:lnTo>
                    <a:pt x="0" y="168"/>
                  </a:lnTo>
                  <a:lnTo>
                    <a:pt x="0" y="168"/>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39" name="Freeform 23"/>
            <p:cNvSpPr>
              <a:spLocks noChangeArrowheads="1"/>
            </p:cNvSpPr>
            <p:nvPr/>
          </p:nvSpPr>
          <p:spPr bwMode="auto">
            <a:xfrm>
              <a:off x="925512" y="152400"/>
              <a:ext cx="488950" cy="266700"/>
            </a:xfrm>
            <a:custGeom>
              <a:avLst/>
              <a:gdLst>
                <a:gd name="T0" fmla="*/ 0 w 308"/>
                <a:gd name="T1" fmla="*/ 0 h 168"/>
                <a:gd name="T2" fmla="*/ 0 w 308"/>
                <a:gd name="T3" fmla="*/ 0 h 168"/>
                <a:gd name="T4" fmla="*/ 308 w 308"/>
                <a:gd name="T5" fmla="*/ 0 h 168"/>
                <a:gd name="T6" fmla="*/ 308 w 308"/>
                <a:gd name="T7" fmla="*/ 0 h 168"/>
                <a:gd name="T8" fmla="*/ 291 w 308"/>
                <a:gd name="T9" fmla="*/ 140 h 168"/>
                <a:gd name="T10" fmla="*/ 291 w 308"/>
                <a:gd name="T11" fmla="*/ 140 h 168"/>
                <a:gd name="T12" fmla="*/ 290 w 308"/>
                <a:gd name="T13" fmla="*/ 147 h 168"/>
                <a:gd name="T14" fmla="*/ 287 w 308"/>
                <a:gd name="T15" fmla="*/ 152 h 168"/>
                <a:gd name="T16" fmla="*/ 281 w 308"/>
                <a:gd name="T17" fmla="*/ 156 h 168"/>
                <a:gd name="T18" fmla="*/ 277 w 308"/>
                <a:gd name="T19" fmla="*/ 160 h 168"/>
                <a:gd name="T20" fmla="*/ 271 w 308"/>
                <a:gd name="T21" fmla="*/ 164 h 168"/>
                <a:gd name="T22" fmla="*/ 265 w 308"/>
                <a:gd name="T23" fmla="*/ 166 h 168"/>
                <a:gd name="T24" fmla="*/ 258 w 308"/>
                <a:gd name="T25" fmla="*/ 168 h 168"/>
                <a:gd name="T26" fmla="*/ 253 w 308"/>
                <a:gd name="T27" fmla="*/ 168 h 168"/>
                <a:gd name="T28" fmla="*/ 253 w 308"/>
                <a:gd name="T29" fmla="*/ 168 h 168"/>
                <a:gd name="T30" fmla="*/ 0 w 308"/>
                <a:gd name="T31" fmla="*/ 167 h 168"/>
                <a:gd name="T32" fmla="*/ 0 w 308"/>
                <a:gd name="T33" fmla="*/ 167 h 168"/>
                <a:gd name="T34" fmla="*/ 0 w 308"/>
                <a:gd name="T35" fmla="*/ 0 h 168"/>
                <a:gd name="T36" fmla="*/ 0 w 308"/>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8"/>
                <a:gd name="T58" fmla="*/ 0 h 168"/>
                <a:gd name="T59" fmla="*/ 308 w 308"/>
                <a:gd name="T60" fmla="*/ 168 h 1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8" h="168">
                  <a:moveTo>
                    <a:pt x="0" y="0"/>
                  </a:moveTo>
                  <a:lnTo>
                    <a:pt x="0" y="0"/>
                  </a:lnTo>
                  <a:lnTo>
                    <a:pt x="308" y="0"/>
                  </a:lnTo>
                  <a:lnTo>
                    <a:pt x="308" y="0"/>
                  </a:lnTo>
                  <a:lnTo>
                    <a:pt x="291" y="140"/>
                  </a:lnTo>
                  <a:lnTo>
                    <a:pt x="291" y="140"/>
                  </a:lnTo>
                  <a:lnTo>
                    <a:pt x="290" y="147"/>
                  </a:lnTo>
                  <a:lnTo>
                    <a:pt x="287" y="152"/>
                  </a:lnTo>
                  <a:lnTo>
                    <a:pt x="281" y="156"/>
                  </a:lnTo>
                  <a:lnTo>
                    <a:pt x="277" y="160"/>
                  </a:lnTo>
                  <a:lnTo>
                    <a:pt x="271" y="164"/>
                  </a:lnTo>
                  <a:lnTo>
                    <a:pt x="265" y="166"/>
                  </a:lnTo>
                  <a:lnTo>
                    <a:pt x="258" y="168"/>
                  </a:lnTo>
                  <a:lnTo>
                    <a:pt x="253" y="168"/>
                  </a:lnTo>
                  <a:lnTo>
                    <a:pt x="253" y="168"/>
                  </a:lnTo>
                  <a:lnTo>
                    <a:pt x="0" y="167"/>
                  </a:lnTo>
                  <a:lnTo>
                    <a:pt x="0" y="167"/>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0" name="Freeform 24"/>
            <p:cNvSpPr>
              <a:spLocks noChangeArrowheads="1"/>
            </p:cNvSpPr>
            <p:nvPr/>
          </p:nvSpPr>
          <p:spPr bwMode="auto">
            <a:xfrm>
              <a:off x="931862" y="152400"/>
              <a:ext cx="482600" cy="266700"/>
            </a:xfrm>
            <a:custGeom>
              <a:avLst/>
              <a:gdLst>
                <a:gd name="T0" fmla="*/ 0 w 304"/>
                <a:gd name="T1" fmla="*/ 0 h 168"/>
                <a:gd name="T2" fmla="*/ 0 w 304"/>
                <a:gd name="T3" fmla="*/ 0 h 168"/>
                <a:gd name="T4" fmla="*/ 304 w 304"/>
                <a:gd name="T5" fmla="*/ 0 h 168"/>
                <a:gd name="T6" fmla="*/ 304 w 304"/>
                <a:gd name="T7" fmla="*/ 0 h 168"/>
                <a:gd name="T8" fmla="*/ 287 w 304"/>
                <a:gd name="T9" fmla="*/ 140 h 168"/>
                <a:gd name="T10" fmla="*/ 287 w 304"/>
                <a:gd name="T11" fmla="*/ 140 h 168"/>
                <a:gd name="T12" fmla="*/ 286 w 304"/>
                <a:gd name="T13" fmla="*/ 147 h 168"/>
                <a:gd name="T14" fmla="*/ 283 w 304"/>
                <a:gd name="T15" fmla="*/ 152 h 168"/>
                <a:gd name="T16" fmla="*/ 279 w 304"/>
                <a:gd name="T17" fmla="*/ 156 h 168"/>
                <a:gd name="T18" fmla="*/ 273 w 304"/>
                <a:gd name="T19" fmla="*/ 160 h 168"/>
                <a:gd name="T20" fmla="*/ 267 w 304"/>
                <a:gd name="T21" fmla="*/ 164 h 168"/>
                <a:gd name="T22" fmla="*/ 261 w 304"/>
                <a:gd name="T23" fmla="*/ 166 h 168"/>
                <a:gd name="T24" fmla="*/ 254 w 304"/>
                <a:gd name="T25" fmla="*/ 167 h 168"/>
                <a:gd name="T26" fmla="*/ 249 w 304"/>
                <a:gd name="T27" fmla="*/ 168 h 168"/>
                <a:gd name="T28" fmla="*/ 249 w 304"/>
                <a:gd name="T29" fmla="*/ 168 h 168"/>
                <a:gd name="T30" fmla="*/ 0 w 304"/>
                <a:gd name="T31" fmla="*/ 166 h 168"/>
                <a:gd name="T32" fmla="*/ 0 w 304"/>
                <a:gd name="T33" fmla="*/ 166 h 168"/>
                <a:gd name="T34" fmla="*/ 0 w 304"/>
                <a:gd name="T35" fmla="*/ 0 h 168"/>
                <a:gd name="T36" fmla="*/ 0 w 304"/>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4"/>
                <a:gd name="T58" fmla="*/ 0 h 168"/>
                <a:gd name="T59" fmla="*/ 304 w 304"/>
                <a:gd name="T60" fmla="*/ 168 h 1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4" h="168">
                  <a:moveTo>
                    <a:pt x="0" y="0"/>
                  </a:moveTo>
                  <a:lnTo>
                    <a:pt x="0" y="0"/>
                  </a:lnTo>
                  <a:lnTo>
                    <a:pt x="304" y="0"/>
                  </a:lnTo>
                  <a:lnTo>
                    <a:pt x="304" y="0"/>
                  </a:lnTo>
                  <a:lnTo>
                    <a:pt x="287" y="140"/>
                  </a:lnTo>
                  <a:lnTo>
                    <a:pt x="287" y="140"/>
                  </a:lnTo>
                  <a:lnTo>
                    <a:pt x="286" y="147"/>
                  </a:lnTo>
                  <a:lnTo>
                    <a:pt x="283" y="152"/>
                  </a:lnTo>
                  <a:lnTo>
                    <a:pt x="279" y="156"/>
                  </a:lnTo>
                  <a:lnTo>
                    <a:pt x="273" y="160"/>
                  </a:lnTo>
                  <a:lnTo>
                    <a:pt x="267" y="164"/>
                  </a:lnTo>
                  <a:lnTo>
                    <a:pt x="261" y="166"/>
                  </a:lnTo>
                  <a:lnTo>
                    <a:pt x="254" y="167"/>
                  </a:lnTo>
                  <a:lnTo>
                    <a:pt x="249" y="168"/>
                  </a:lnTo>
                  <a:lnTo>
                    <a:pt x="249" y="168"/>
                  </a:lnTo>
                  <a:lnTo>
                    <a:pt x="0" y="166"/>
                  </a:lnTo>
                  <a:lnTo>
                    <a:pt x="0" y="166"/>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1" name="Freeform 25"/>
            <p:cNvSpPr>
              <a:spLocks noChangeArrowheads="1"/>
            </p:cNvSpPr>
            <p:nvPr/>
          </p:nvSpPr>
          <p:spPr bwMode="auto">
            <a:xfrm>
              <a:off x="938212" y="152400"/>
              <a:ext cx="476250" cy="266700"/>
            </a:xfrm>
            <a:custGeom>
              <a:avLst/>
              <a:gdLst>
                <a:gd name="T0" fmla="*/ 0 w 300"/>
                <a:gd name="T1" fmla="*/ 0 h 168"/>
                <a:gd name="T2" fmla="*/ 0 w 300"/>
                <a:gd name="T3" fmla="*/ 0 h 168"/>
                <a:gd name="T4" fmla="*/ 300 w 300"/>
                <a:gd name="T5" fmla="*/ 0 h 168"/>
                <a:gd name="T6" fmla="*/ 300 w 300"/>
                <a:gd name="T7" fmla="*/ 0 h 168"/>
                <a:gd name="T8" fmla="*/ 283 w 300"/>
                <a:gd name="T9" fmla="*/ 140 h 168"/>
                <a:gd name="T10" fmla="*/ 283 w 300"/>
                <a:gd name="T11" fmla="*/ 140 h 168"/>
                <a:gd name="T12" fmla="*/ 282 w 300"/>
                <a:gd name="T13" fmla="*/ 147 h 168"/>
                <a:gd name="T14" fmla="*/ 279 w 300"/>
                <a:gd name="T15" fmla="*/ 152 h 168"/>
                <a:gd name="T16" fmla="*/ 275 w 300"/>
                <a:gd name="T17" fmla="*/ 156 h 168"/>
                <a:gd name="T18" fmla="*/ 269 w 300"/>
                <a:gd name="T19" fmla="*/ 160 h 168"/>
                <a:gd name="T20" fmla="*/ 264 w 300"/>
                <a:gd name="T21" fmla="*/ 163 h 168"/>
                <a:gd name="T22" fmla="*/ 257 w 300"/>
                <a:gd name="T23" fmla="*/ 166 h 168"/>
                <a:gd name="T24" fmla="*/ 252 w 300"/>
                <a:gd name="T25" fmla="*/ 167 h 168"/>
                <a:gd name="T26" fmla="*/ 245 w 300"/>
                <a:gd name="T27" fmla="*/ 168 h 168"/>
                <a:gd name="T28" fmla="*/ 245 w 300"/>
                <a:gd name="T29" fmla="*/ 168 h 168"/>
                <a:gd name="T30" fmla="*/ 0 w 300"/>
                <a:gd name="T31" fmla="*/ 164 h 168"/>
                <a:gd name="T32" fmla="*/ 0 w 300"/>
                <a:gd name="T33" fmla="*/ 164 h 168"/>
                <a:gd name="T34" fmla="*/ 0 w 300"/>
                <a:gd name="T35" fmla="*/ 0 h 168"/>
                <a:gd name="T36" fmla="*/ 0 w 300"/>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0"/>
                <a:gd name="T58" fmla="*/ 0 h 168"/>
                <a:gd name="T59" fmla="*/ 300 w 300"/>
                <a:gd name="T60" fmla="*/ 168 h 1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0" h="168">
                  <a:moveTo>
                    <a:pt x="0" y="0"/>
                  </a:moveTo>
                  <a:lnTo>
                    <a:pt x="0" y="0"/>
                  </a:lnTo>
                  <a:lnTo>
                    <a:pt x="300" y="0"/>
                  </a:lnTo>
                  <a:lnTo>
                    <a:pt x="300" y="0"/>
                  </a:lnTo>
                  <a:lnTo>
                    <a:pt x="283" y="140"/>
                  </a:lnTo>
                  <a:lnTo>
                    <a:pt x="283" y="140"/>
                  </a:lnTo>
                  <a:lnTo>
                    <a:pt x="282" y="147"/>
                  </a:lnTo>
                  <a:lnTo>
                    <a:pt x="279" y="152"/>
                  </a:lnTo>
                  <a:lnTo>
                    <a:pt x="275" y="156"/>
                  </a:lnTo>
                  <a:lnTo>
                    <a:pt x="269" y="160"/>
                  </a:lnTo>
                  <a:lnTo>
                    <a:pt x="264" y="163"/>
                  </a:lnTo>
                  <a:lnTo>
                    <a:pt x="257" y="166"/>
                  </a:lnTo>
                  <a:lnTo>
                    <a:pt x="252" y="167"/>
                  </a:lnTo>
                  <a:lnTo>
                    <a:pt x="245" y="168"/>
                  </a:lnTo>
                  <a:lnTo>
                    <a:pt x="245" y="168"/>
                  </a:lnTo>
                  <a:lnTo>
                    <a:pt x="0" y="164"/>
                  </a:lnTo>
                  <a:lnTo>
                    <a:pt x="0" y="164"/>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2" name="Freeform 26"/>
            <p:cNvSpPr>
              <a:spLocks noChangeArrowheads="1"/>
            </p:cNvSpPr>
            <p:nvPr/>
          </p:nvSpPr>
          <p:spPr bwMode="auto">
            <a:xfrm>
              <a:off x="942975" y="152400"/>
              <a:ext cx="471488" cy="266700"/>
            </a:xfrm>
            <a:custGeom>
              <a:avLst/>
              <a:gdLst>
                <a:gd name="T0" fmla="*/ 0 w 297"/>
                <a:gd name="T1" fmla="*/ 0 h 168"/>
                <a:gd name="T2" fmla="*/ 0 w 297"/>
                <a:gd name="T3" fmla="*/ 0 h 168"/>
                <a:gd name="T4" fmla="*/ 297 w 297"/>
                <a:gd name="T5" fmla="*/ 0 h 168"/>
                <a:gd name="T6" fmla="*/ 297 w 297"/>
                <a:gd name="T7" fmla="*/ 0 h 168"/>
                <a:gd name="T8" fmla="*/ 280 w 297"/>
                <a:gd name="T9" fmla="*/ 140 h 168"/>
                <a:gd name="T10" fmla="*/ 280 w 297"/>
                <a:gd name="T11" fmla="*/ 140 h 168"/>
                <a:gd name="T12" fmla="*/ 279 w 297"/>
                <a:gd name="T13" fmla="*/ 147 h 168"/>
                <a:gd name="T14" fmla="*/ 276 w 297"/>
                <a:gd name="T15" fmla="*/ 152 h 168"/>
                <a:gd name="T16" fmla="*/ 272 w 297"/>
                <a:gd name="T17" fmla="*/ 156 h 168"/>
                <a:gd name="T18" fmla="*/ 266 w 297"/>
                <a:gd name="T19" fmla="*/ 160 h 168"/>
                <a:gd name="T20" fmla="*/ 261 w 297"/>
                <a:gd name="T21" fmla="*/ 163 h 168"/>
                <a:gd name="T22" fmla="*/ 254 w 297"/>
                <a:gd name="T23" fmla="*/ 166 h 168"/>
                <a:gd name="T24" fmla="*/ 249 w 297"/>
                <a:gd name="T25" fmla="*/ 167 h 168"/>
                <a:gd name="T26" fmla="*/ 243 w 297"/>
                <a:gd name="T27" fmla="*/ 168 h 168"/>
                <a:gd name="T28" fmla="*/ 243 w 297"/>
                <a:gd name="T29" fmla="*/ 168 h 168"/>
                <a:gd name="T30" fmla="*/ 1 w 297"/>
                <a:gd name="T31" fmla="*/ 163 h 168"/>
                <a:gd name="T32" fmla="*/ 1 w 297"/>
                <a:gd name="T33" fmla="*/ 163 h 168"/>
                <a:gd name="T34" fmla="*/ 0 w 297"/>
                <a:gd name="T35" fmla="*/ 0 h 168"/>
                <a:gd name="T36" fmla="*/ 0 w 297"/>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7"/>
                <a:gd name="T58" fmla="*/ 0 h 168"/>
                <a:gd name="T59" fmla="*/ 297 w 297"/>
                <a:gd name="T60" fmla="*/ 168 h 1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7" h="168">
                  <a:moveTo>
                    <a:pt x="0" y="0"/>
                  </a:moveTo>
                  <a:lnTo>
                    <a:pt x="0" y="0"/>
                  </a:lnTo>
                  <a:lnTo>
                    <a:pt x="297" y="0"/>
                  </a:lnTo>
                  <a:lnTo>
                    <a:pt x="297" y="0"/>
                  </a:lnTo>
                  <a:lnTo>
                    <a:pt x="280" y="140"/>
                  </a:lnTo>
                  <a:lnTo>
                    <a:pt x="280" y="140"/>
                  </a:lnTo>
                  <a:lnTo>
                    <a:pt x="279" y="147"/>
                  </a:lnTo>
                  <a:lnTo>
                    <a:pt x="276" y="152"/>
                  </a:lnTo>
                  <a:lnTo>
                    <a:pt x="272" y="156"/>
                  </a:lnTo>
                  <a:lnTo>
                    <a:pt x="266" y="160"/>
                  </a:lnTo>
                  <a:lnTo>
                    <a:pt x="261" y="163"/>
                  </a:lnTo>
                  <a:lnTo>
                    <a:pt x="254" y="166"/>
                  </a:lnTo>
                  <a:lnTo>
                    <a:pt x="249" y="167"/>
                  </a:lnTo>
                  <a:lnTo>
                    <a:pt x="243" y="168"/>
                  </a:lnTo>
                  <a:lnTo>
                    <a:pt x="243" y="168"/>
                  </a:lnTo>
                  <a:lnTo>
                    <a:pt x="1" y="163"/>
                  </a:lnTo>
                  <a:lnTo>
                    <a:pt x="1" y="163"/>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3" name="Freeform 27"/>
            <p:cNvSpPr>
              <a:spLocks noChangeArrowheads="1"/>
            </p:cNvSpPr>
            <p:nvPr/>
          </p:nvSpPr>
          <p:spPr bwMode="auto">
            <a:xfrm>
              <a:off x="949325" y="152400"/>
              <a:ext cx="465138" cy="266700"/>
            </a:xfrm>
            <a:custGeom>
              <a:avLst/>
              <a:gdLst>
                <a:gd name="T0" fmla="*/ 0 w 293"/>
                <a:gd name="T1" fmla="*/ 0 h 168"/>
                <a:gd name="T2" fmla="*/ 0 w 293"/>
                <a:gd name="T3" fmla="*/ 0 h 168"/>
                <a:gd name="T4" fmla="*/ 293 w 293"/>
                <a:gd name="T5" fmla="*/ 0 h 168"/>
                <a:gd name="T6" fmla="*/ 293 w 293"/>
                <a:gd name="T7" fmla="*/ 0 h 168"/>
                <a:gd name="T8" fmla="*/ 276 w 293"/>
                <a:gd name="T9" fmla="*/ 140 h 168"/>
                <a:gd name="T10" fmla="*/ 276 w 293"/>
                <a:gd name="T11" fmla="*/ 140 h 168"/>
                <a:gd name="T12" fmla="*/ 275 w 293"/>
                <a:gd name="T13" fmla="*/ 147 h 168"/>
                <a:gd name="T14" fmla="*/ 272 w 293"/>
                <a:gd name="T15" fmla="*/ 152 h 168"/>
                <a:gd name="T16" fmla="*/ 268 w 293"/>
                <a:gd name="T17" fmla="*/ 156 h 168"/>
                <a:gd name="T18" fmla="*/ 262 w 293"/>
                <a:gd name="T19" fmla="*/ 160 h 168"/>
                <a:gd name="T20" fmla="*/ 257 w 293"/>
                <a:gd name="T21" fmla="*/ 163 h 168"/>
                <a:gd name="T22" fmla="*/ 250 w 293"/>
                <a:gd name="T23" fmla="*/ 166 h 168"/>
                <a:gd name="T24" fmla="*/ 245 w 293"/>
                <a:gd name="T25" fmla="*/ 167 h 168"/>
                <a:gd name="T26" fmla="*/ 239 w 293"/>
                <a:gd name="T27" fmla="*/ 168 h 168"/>
                <a:gd name="T28" fmla="*/ 239 w 293"/>
                <a:gd name="T29" fmla="*/ 168 h 168"/>
                <a:gd name="T30" fmla="*/ 0 w 293"/>
                <a:gd name="T31" fmla="*/ 163 h 168"/>
                <a:gd name="T32" fmla="*/ 0 w 293"/>
                <a:gd name="T33" fmla="*/ 163 h 168"/>
                <a:gd name="T34" fmla="*/ 0 w 293"/>
                <a:gd name="T35" fmla="*/ 0 h 168"/>
                <a:gd name="T36" fmla="*/ 0 w 293"/>
                <a:gd name="T37" fmla="*/ 0 h 1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3"/>
                <a:gd name="T58" fmla="*/ 0 h 168"/>
                <a:gd name="T59" fmla="*/ 293 w 293"/>
                <a:gd name="T60" fmla="*/ 168 h 1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3" h="168">
                  <a:moveTo>
                    <a:pt x="0" y="0"/>
                  </a:moveTo>
                  <a:lnTo>
                    <a:pt x="0" y="0"/>
                  </a:lnTo>
                  <a:lnTo>
                    <a:pt x="293" y="0"/>
                  </a:lnTo>
                  <a:lnTo>
                    <a:pt x="293" y="0"/>
                  </a:lnTo>
                  <a:lnTo>
                    <a:pt x="276" y="140"/>
                  </a:lnTo>
                  <a:lnTo>
                    <a:pt x="276" y="140"/>
                  </a:lnTo>
                  <a:lnTo>
                    <a:pt x="275" y="147"/>
                  </a:lnTo>
                  <a:lnTo>
                    <a:pt x="272" y="152"/>
                  </a:lnTo>
                  <a:lnTo>
                    <a:pt x="268" y="156"/>
                  </a:lnTo>
                  <a:lnTo>
                    <a:pt x="262" y="160"/>
                  </a:lnTo>
                  <a:lnTo>
                    <a:pt x="257" y="163"/>
                  </a:lnTo>
                  <a:lnTo>
                    <a:pt x="250" y="166"/>
                  </a:lnTo>
                  <a:lnTo>
                    <a:pt x="245" y="167"/>
                  </a:lnTo>
                  <a:lnTo>
                    <a:pt x="239" y="168"/>
                  </a:lnTo>
                  <a:lnTo>
                    <a:pt x="239" y="168"/>
                  </a:lnTo>
                  <a:lnTo>
                    <a:pt x="0" y="163"/>
                  </a:lnTo>
                  <a:lnTo>
                    <a:pt x="0" y="163"/>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4" name="Freeform 28"/>
            <p:cNvSpPr>
              <a:spLocks noChangeArrowheads="1"/>
            </p:cNvSpPr>
            <p:nvPr/>
          </p:nvSpPr>
          <p:spPr bwMode="auto">
            <a:xfrm>
              <a:off x="955675" y="152400"/>
              <a:ext cx="458788" cy="266700"/>
            </a:xfrm>
            <a:custGeom>
              <a:avLst/>
              <a:gdLst>
                <a:gd name="T0" fmla="*/ 0 w 289"/>
                <a:gd name="T1" fmla="*/ 0 h 168"/>
                <a:gd name="T2" fmla="*/ 0 w 289"/>
                <a:gd name="T3" fmla="*/ 0 h 168"/>
                <a:gd name="T4" fmla="*/ 289 w 289"/>
                <a:gd name="T5" fmla="*/ 0 h 168"/>
                <a:gd name="T6" fmla="*/ 289 w 289"/>
                <a:gd name="T7" fmla="*/ 0 h 168"/>
                <a:gd name="T8" fmla="*/ 272 w 289"/>
                <a:gd name="T9" fmla="*/ 140 h 168"/>
                <a:gd name="T10" fmla="*/ 272 w 289"/>
                <a:gd name="T11" fmla="*/ 140 h 168"/>
                <a:gd name="T12" fmla="*/ 271 w 289"/>
                <a:gd name="T13" fmla="*/ 147 h 168"/>
                <a:gd name="T14" fmla="*/ 268 w 289"/>
                <a:gd name="T15" fmla="*/ 151 h 168"/>
                <a:gd name="T16" fmla="*/ 264 w 289"/>
                <a:gd name="T17" fmla="*/ 156 h 168"/>
                <a:gd name="T18" fmla="*/ 258 w 289"/>
                <a:gd name="T19" fmla="*/ 160 h 168"/>
                <a:gd name="T20" fmla="*/ 253 w 289"/>
                <a:gd name="T21" fmla="*/ 163 h 168"/>
                <a:gd name="T22" fmla="*/ 248 w 289"/>
                <a:gd name="T23" fmla="*/ 166 h 168"/>
                <a:gd name="T24" fmla="*/ 235 w 289"/>
                <a:gd name="T25" fmla="*/ 168 h 168"/>
                <a:gd name="T26" fmla="*/ 235 w 289"/>
                <a:gd name="T27" fmla="*/ 168 h 168"/>
                <a:gd name="T28" fmla="*/ 0 w 289"/>
                <a:gd name="T29" fmla="*/ 161 h 168"/>
                <a:gd name="T30" fmla="*/ 0 w 289"/>
                <a:gd name="T31" fmla="*/ 161 h 168"/>
                <a:gd name="T32" fmla="*/ 0 w 289"/>
                <a:gd name="T33" fmla="*/ 0 h 168"/>
                <a:gd name="T34" fmla="*/ 0 w 289"/>
                <a:gd name="T35" fmla="*/ 0 h 1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9"/>
                <a:gd name="T55" fmla="*/ 0 h 168"/>
                <a:gd name="T56" fmla="*/ 289 w 289"/>
                <a:gd name="T57" fmla="*/ 168 h 16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9" h="168">
                  <a:moveTo>
                    <a:pt x="0" y="0"/>
                  </a:moveTo>
                  <a:lnTo>
                    <a:pt x="0" y="0"/>
                  </a:lnTo>
                  <a:lnTo>
                    <a:pt x="289" y="0"/>
                  </a:lnTo>
                  <a:lnTo>
                    <a:pt x="289" y="0"/>
                  </a:lnTo>
                  <a:lnTo>
                    <a:pt x="272" y="140"/>
                  </a:lnTo>
                  <a:lnTo>
                    <a:pt x="272" y="140"/>
                  </a:lnTo>
                  <a:lnTo>
                    <a:pt x="271" y="147"/>
                  </a:lnTo>
                  <a:lnTo>
                    <a:pt x="268" y="151"/>
                  </a:lnTo>
                  <a:lnTo>
                    <a:pt x="264" y="156"/>
                  </a:lnTo>
                  <a:lnTo>
                    <a:pt x="258" y="160"/>
                  </a:lnTo>
                  <a:lnTo>
                    <a:pt x="253" y="163"/>
                  </a:lnTo>
                  <a:lnTo>
                    <a:pt x="248" y="166"/>
                  </a:lnTo>
                  <a:lnTo>
                    <a:pt x="235" y="168"/>
                  </a:lnTo>
                  <a:lnTo>
                    <a:pt x="235" y="168"/>
                  </a:lnTo>
                  <a:lnTo>
                    <a:pt x="0" y="161"/>
                  </a:lnTo>
                  <a:lnTo>
                    <a:pt x="0" y="161"/>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5" name="Freeform 29"/>
            <p:cNvSpPr>
              <a:spLocks noChangeArrowheads="1"/>
            </p:cNvSpPr>
            <p:nvPr/>
          </p:nvSpPr>
          <p:spPr bwMode="auto">
            <a:xfrm>
              <a:off x="962025" y="152400"/>
              <a:ext cx="452438" cy="265113"/>
            </a:xfrm>
            <a:custGeom>
              <a:avLst/>
              <a:gdLst>
                <a:gd name="T0" fmla="*/ 0 w 285"/>
                <a:gd name="T1" fmla="*/ 0 h 167"/>
                <a:gd name="T2" fmla="*/ 0 w 285"/>
                <a:gd name="T3" fmla="*/ 0 h 167"/>
                <a:gd name="T4" fmla="*/ 285 w 285"/>
                <a:gd name="T5" fmla="*/ 0 h 167"/>
                <a:gd name="T6" fmla="*/ 285 w 285"/>
                <a:gd name="T7" fmla="*/ 0 h 167"/>
                <a:gd name="T8" fmla="*/ 268 w 285"/>
                <a:gd name="T9" fmla="*/ 140 h 167"/>
                <a:gd name="T10" fmla="*/ 268 w 285"/>
                <a:gd name="T11" fmla="*/ 140 h 167"/>
                <a:gd name="T12" fmla="*/ 267 w 285"/>
                <a:gd name="T13" fmla="*/ 147 h 167"/>
                <a:gd name="T14" fmla="*/ 264 w 285"/>
                <a:gd name="T15" fmla="*/ 151 h 167"/>
                <a:gd name="T16" fmla="*/ 260 w 285"/>
                <a:gd name="T17" fmla="*/ 156 h 167"/>
                <a:gd name="T18" fmla="*/ 254 w 285"/>
                <a:gd name="T19" fmla="*/ 160 h 167"/>
                <a:gd name="T20" fmla="*/ 249 w 285"/>
                <a:gd name="T21" fmla="*/ 163 h 167"/>
                <a:gd name="T22" fmla="*/ 244 w 285"/>
                <a:gd name="T23" fmla="*/ 166 h 167"/>
                <a:gd name="T24" fmla="*/ 231 w 285"/>
                <a:gd name="T25" fmla="*/ 167 h 167"/>
                <a:gd name="T26" fmla="*/ 231 w 285"/>
                <a:gd name="T27" fmla="*/ 167 h 167"/>
                <a:gd name="T28" fmla="*/ 0 w 285"/>
                <a:gd name="T29" fmla="*/ 160 h 167"/>
                <a:gd name="T30" fmla="*/ 0 w 285"/>
                <a:gd name="T31" fmla="*/ 160 h 167"/>
                <a:gd name="T32" fmla="*/ 0 w 285"/>
                <a:gd name="T33" fmla="*/ 0 h 167"/>
                <a:gd name="T34" fmla="*/ 0 w 285"/>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5"/>
                <a:gd name="T55" fmla="*/ 0 h 167"/>
                <a:gd name="T56" fmla="*/ 285 w 285"/>
                <a:gd name="T57" fmla="*/ 167 h 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5" h="167">
                  <a:moveTo>
                    <a:pt x="0" y="0"/>
                  </a:moveTo>
                  <a:lnTo>
                    <a:pt x="0" y="0"/>
                  </a:lnTo>
                  <a:lnTo>
                    <a:pt x="285" y="0"/>
                  </a:lnTo>
                  <a:lnTo>
                    <a:pt x="285" y="0"/>
                  </a:lnTo>
                  <a:lnTo>
                    <a:pt x="268" y="140"/>
                  </a:lnTo>
                  <a:lnTo>
                    <a:pt x="268" y="140"/>
                  </a:lnTo>
                  <a:lnTo>
                    <a:pt x="267" y="147"/>
                  </a:lnTo>
                  <a:lnTo>
                    <a:pt x="264" y="151"/>
                  </a:lnTo>
                  <a:lnTo>
                    <a:pt x="260" y="156"/>
                  </a:lnTo>
                  <a:lnTo>
                    <a:pt x="254" y="160"/>
                  </a:lnTo>
                  <a:lnTo>
                    <a:pt x="249" y="163"/>
                  </a:lnTo>
                  <a:lnTo>
                    <a:pt x="244" y="166"/>
                  </a:lnTo>
                  <a:lnTo>
                    <a:pt x="231" y="167"/>
                  </a:lnTo>
                  <a:lnTo>
                    <a:pt x="231" y="167"/>
                  </a:lnTo>
                  <a:lnTo>
                    <a:pt x="0" y="160"/>
                  </a:lnTo>
                  <a:lnTo>
                    <a:pt x="0" y="160"/>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6" name="Freeform 30"/>
            <p:cNvSpPr>
              <a:spLocks noChangeArrowheads="1"/>
            </p:cNvSpPr>
            <p:nvPr/>
          </p:nvSpPr>
          <p:spPr bwMode="auto">
            <a:xfrm>
              <a:off x="968375" y="152400"/>
              <a:ext cx="446088" cy="265113"/>
            </a:xfrm>
            <a:custGeom>
              <a:avLst/>
              <a:gdLst>
                <a:gd name="T0" fmla="*/ 0 w 281"/>
                <a:gd name="T1" fmla="*/ 0 h 167"/>
                <a:gd name="T2" fmla="*/ 0 w 281"/>
                <a:gd name="T3" fmla="*/ 0 h 167"/>
                <a:gd name="T4" fmla="*/ 281 w 281"/>
                <a:gd name="T5" fmla="*/ 0 h 167"/>
                <a:gd name="T6" fmla="*/ 281 w 281"/>
                <a:gd name="T7" fmla="*/ 0 h 167"/>
                <a:gd name="T8" fmla="*/ 264 w 281"/>
                <a:gd name="T9" fmla="*/ 140 h 167"/>
                <a:gd name="T10" fmla="*/ 264 w 281"/>
                <a:gd name="T11" fmla="*/ 140 h 167"/>
                <a:gd name="T12" fmla="*/ 263 w 281"/>
                <a:gd name="T13" fmla="*/ 145 h 167"/>
                <a:gd name="T14" fmla="*/ 260 w 281"/>
                <a:gd name="T15" fmla="*/ 151 h 167"/>
                <a:gd name="T16" fmla="*/ 256 w 281"/>
                <a:gd name="T17" fmla="*/ 156 h 167"/>
                <a:gd name="T18" fmla="*/ 250 w 281"/>
                <a:gd name="T19" fmla="*/ 160 h 167"/>
                <a:gd name="T20" fmla="*/ 245 w 281"/>
                <a:gd name="T21" fmla="*/ 163 h 167"/>
                <a:gd name="T22" fmla="*/ 240 w 281"/>
                <a:gd name="T23" fmla="*/ 166 h 167"/>
                <a:gd name="T24" fmla="*/ 229 w 281"/>
                <a:gd name="T25" fmla="*/ 167 h 167"/>
                <a:gd name="T26" fmla="*/ 229 w 281"/>
                <a:gd name="T27" fmla="*/ 167 h 167"/>
                <a:gd name="T28" fmla="*/ 0 w 281"/>
                <a:gd name="T29" fmla="*/ 159 h 167"/>
                <a:gd name="T30" fmla="*/ 0 w 281"/>
                <a:gd name="T31" fmla="*/ 159 h 167"/>
                <a:gd name="T32" fmla="*/ 0 w 281"/>
                <a:gd name="T33" fmla="*/ 0 h 167"/>
                <a:gd name="T34" fmla="*/ 0 w 281"/>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167"/>
                <a:gd name="T56" fmla="*/ 281 w 281"/>
                <a:gd name="T57" fmla="*/ 167 h 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167">
                  <a:moveTo>
                    <a:pt x="0" y="0"/>
                  </a:moveTo>
                  <a:lnTo>
                    <a:pt x="0" y="0"/>
                  </a:lnTo>
                  <a:lnTo>
                    <a:pt x="281" y="0"/>
                  </a:lnTo>
                  <a:lnTo>
                    <a:pt x="281" y="0"/>
                  </a:lnTo>
                  <a:lnTo>
                    <a:pt x="264" y="140"/>
                  </a:lnTo>
                  <a:lnTo>
                    <a:pt x="264" y="140"/>
                  </a:lnTo>
                  <a:lnTo>
                    <a:pt x="263" y="145"/>
                  </a:lnTo>
                  <a:lnTo>
                    <a:pt x="260" y="151"/>
                  </a:lnTo>
                  <a:lnTo>
                    <a:pt x="256" y="156"/>
                  </a:lnTo>
                  <a:lnTo>
                    <a:pt x="250" y="160"/>
                  </a:lnTo>
                  <a:lnTo>
                    <a:pt x="245" y="163"/>
                  </a:lnTo>
                  <a:lnTo>
                    <a:pt x="240" y="166"/>
                  </a:lnTo>
                  <a:lnTo>
                    <a:pt x="229" y="167"/>
                  </a:lnTo>
                  <a:lnTo>
                    <a:pt x="229" y="167"/>
                  </a:lnTo>
                  <a:lnTo>
                    <a:pt x="0" y="159"/>
                  </a:lnTo>
                  <a:lnTo>
                    <a:pt x="0" y="159"/>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7" name="Freeform 31"/>
            <p:cNvSpPr>
              <a:spLocks noChangeArrowheads="1"/>
            </p:cNvSpPr>
            <p:nvPr/>
          </p:nvSpPr>
          <p:spPr bwMode="auto">
            <a:xfrm>
              <a:off x="973137" y="152400"/>
              <a:ext cx="441325" cy="265113"/>
            </a:xfrm>
            <a:custGeom>
              <a:avLst/>
              <a:gdLst>
                <a:gd name="T0" fmla="*/ 1 w 278"/>
                <a:gd name="T1" fmla="*/ 0 h 167"/>
                <a:gd name="T2" fmla="*/ 1 w 278"/>
                <a:gd name="T3" fmla="*/ 0 h 167"/>
                <a:gd name="T4" fmla="*/ 278 w 278"/>
                <a:gd name="T5" fmla="*/ 0 h 167"/>
                <a:gd name="T6" fmla="*/ 278 w 278"/>
                <a:gd name="T7" fmla="*/ 0 h 167"/>
                <a:gd name="T8" fmla="*/ 261 w 278"/>
                <a:gd name="T9" fmla="*/ 140 h 167"/>
                <a:gd name="T10" fmla="*/ 261 w 278"/>
                <a:gd name="T11" fmla="*/ 140 h 167"/>
                <a:gd name="T12" fmla="*/ 260 w 278"/>
                <a:gd name="T13" fmla="*/ 145 h 167"/>
                <a:gd name="T14" fmla="*/ 257 w 278"/>
                <a:gd name="T15" fmla="*/ 151 h 167"/>
                <a:gd name="T16" fmla="*/ 253 w 278"/>
                <a:gd name="T17" fmla="*/ 156 h 167"/>
                <a:gd name="T18" fmla="*/ 247 w 278"/>
                <a:gd name="T19" fmla="*/ 159 h 167"/>
                <a:gd name="T20" fmla="*/ 242 w 278"/>
                <a:gd name="T21" fmla="*/ 163 h 167"/>
                <a:gd name="T22" fmla="*/ 237 w 278"/>
                <a:gd name="T23" fmla="*/ 166 h 167"/>
                <a:gd name="T24" fmla="*/ 226 w 278"/>
                <a:gd name="T25" fmla="*/ 167 h 167"/>
                <a:gd name="T26" fmla="*/ 226 w 278"/>
                <a:gd name="T27" fmla="*/ 167 h 167"/>
                <a:gd name="T28" fmla="*/ 0 w 278"/>
                <a:gd name="T29" fmla="*/ 157 h 167"/>
                <a:gd name="T30" fmla="*/ 0 w 278"/>
                <a:gd name="T31" fmla="*/ 157 h 167"/>
                <a:gd name="T32" fmla="*/ 1 w 278"/>
                <a:gd name="T33" fmla="*/ 0 h 167"/>
                <a:gd name="T34" fmla="*/ 1 w 278"/>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8"/>
                <a:gd name="T55" fmla="*/ 0 h 167"/>
                <a:gd name="T56" fmla="*/ 278 w 278"/>
                <a:gd name="T57" fmla="*/ 167 h 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8" h="167">
                  <a:moveTo>
                    <a:pt x="1" y="0"/>
                  </a:moveTo>
                  <a:lnTo>
                    <a:pt x="1" y="0"/>
                  </a:lnTo>
                  <a:lnTo>
                    <a:pt x="278" y="0"/>
                  </a:lnTo>
                  <a:lnTo>
                    <a:pt x="278" y="0"/>
                  </a:lnTo>
                  <a:lnTo>
                    <a:pt x="261" y="140"/>
                  </a:lnTo>
                  <a:lnTo>
                    <a:pt x="261" y="140"/>
                  </a:lnTo>
                  <a:lnTo>
                    <a:pt x="260" y="145"/>
                  </a:lnTo>
                  <a:lnTo>
                    <a:pt x="257" y="151"/>
                  </a:lnTo>
                  <a:lnTo>
                    <a:pt x="253" y="156"/>
                  </a:lnTo>
                  <a:lnTo>
                    <a:pt x="247" y="159"/>
                  </a:lnTo>
                  <a:lnTo>
                    <a:pt x="242" y="163"/>
                  </a:lnTo>
                  <a:lnTo>
                    <a:pt x="237" y="166"/>
                  </a:lnTo>
                  <a:lnTo>
                    <a:pt x="226" y="167"/>
                  </a:lnTo>
                  <a:lnTo>
                    <a:pt x="226" y="167"/>
                  </a:lnTo>
                  <a:lnTo>
                    <a:pt x="0" y="157"/>
                  </a:lnTo>
                  <a:lnTo>
                    <a:pt x="0" y="157"/>
                  </a:lnTo>
                  <a:lnTo>
                    <a:pt x="1" y="0"/>
                  </a:lnTo>
                  <a:lnTo>
                    <a:pt x="1"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8" name="Freeform 32"/>
            <p:cNvSpPr>
              <a:spLocks noChangeArrowheads="1"/>
            </p:cNvSpPr>
            <p:nvPr/>
          </p:nvSpPr>
          <p:spPr bwMode="auto">
            <a:xfrm>
              <a:off x="979487" y="152400"/>
              <a:ext cx="434975" cy="265113"/>
            </a:xfrm>
            <a:custGeom>
              <a:avLst/>
              <a:gdLst>
                <a:gd name="T0" fmla="*/ 1 w 274"/>
                <a:gd name="T1" fmla="*/ 0 h 167"/>
                <a:gd name="T2" fmla="*/ 1 w 274"/>
                <a:gd name="T3" fmla="*/ 0 h 167"/>
                <a:gd name="T4" fmla="*/ 274 w 274"/>
                <a:gd name="T5" fmla="*/ 0 h 167"/>
                <a:gd name="T6" fmla="*/ 274 w 274"/>
                <a:gd name="T7" fmla="*/ 0 h 167"/>
                <a:gd name="T8" fmla="*/ 257 w 274"/>
                <a:gd name="T9" fmla="*/ 140 h 167"/>
                <a:gd name="T10" fmla="*/ 257 w 274"/>
                <a:gd name="T11" fmla="*/ 140 h 167"/>
                <a:gd name="T12" fmla="*/ 256 w 274"/>
                <a:gd name="T13" fmla="*/ 145 h 167"/>
                <a:gd name="T14" fmla="*/ 253 w 274"/>
                <a:gd name="T15" fmla="*/ 151 h 167"/>
                <a:gd name="T16" fmla="*/ 249 w 274"/>
                <a:gd name="T17" fmla="*/ 156 h 167"/>
                <a:gd name="T18" fmla="*/ 245 w 274"/>
                <a:gd name="T19" fmla="*/ 159 h 167"/>
                <a:gd name="T20" fmla="*/ 239 w 274"/>
                <a:gd name="T21" fmla="*/ 163 h 167"/>
                <a:gd name="T22" fmla="*/ 233 w 274"/>
                <a:gd name="T23" fmla="*/ 164 h 167"/>
                <a:gd name="T24" fmla="*/ 222 w 274"/>
                <a:gd name="T25" fmla="*/ 167 h 167"/>
                <a:gd name="T26" fmla="*/ 222 w 274"/>
                <a:gd name="T27" fmla="*/ 167 h 167"/>
                <a:gd name="T28" fmla="*/ 0 w 274"/>
                <a:gd name="T29" fmla="*/ 156 h 167"/>
                <a:gd name="T30" fmla="*/ 0 w 274"/>
                <a:gd name="T31" fmla="*/ 156 h 167"/>
                <a:gd name="T32" fmla="*/ 1 w 274"/>
                <a:gd name="T33" fmla="*/ 0 h 167"/>
                <a:gd name="T34" fmla="*/ 1 w 274"/>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4"/>
                <a:gd name="T55" fmla="*/ 0 h 167"/>
                <a:gd name="T56" fmla="*/ 274 w 274"/>
                <a:gd name="T57" fmla="*/ 167 h 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4" h="167">
                  <a:moveTo>
                    <a:pt x="1" y="0"/>
                  </a:moveTo>
                  <a:lnTo>
                    <a:pt x="1" y="0"/>
                  </a:lnTo>
                  <a:lnTo>
                    <a:pt x="274" y="0"/>
                  </a:lnTo>
                  <a:lnTo>
                    <a:pt x="274" y="0"/>
                  </a:lnTo>
                  <a:lnTo>
                    <a:pt x="257" y="140"/>
                  </a:lnTo>
                  <a:lnTo>
                    <a:pt x="257" y="140"/>
                  </a:lnTo>
                  <a:lnTo>
                    <a:pt x="256" y="145"/>
                  </a:lnTo>
                  <a:lnTo>
                    <a:pt x="253" y="151"/>
                  </a:lnTo>
                  <a:lnTo>
                    <a:pt x="249" y="156"/>
                  </a:lnTo>
                  <a:lnTo>
                    <a:pt x="245" y="159"/>
                  </a:lnTo>
                  <a:lnTo>
                    <a:pt x="239" y="163"/>
                  </a:lnTo>
                  <a:lnTo>
                    <a:pt x="233" y="164"/>
                  </a:lnTo>
                  <a:lnTo>
                    <a:pt x="222" y="167"/>
                  </a:lnTo>
                  <a:lnTo>
                    <a:pt x="222" y="167"/>
                  </a:lnTo>
                  <a:lnTo>
                    <a:pt x="0" y="156"/>
                  </a:lnTo>
                  <a:lnTo>
                    <a:pt x="0" y="156"/>
                  </a:lnTo>
                  <a:lnTo>
                    <a:pt x="1" y="0"/>
                  </a:lnTo>
                  <a:lnTo>
                    <a:pt x="1"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49" name="Freeform 33"/>
            <p:cNvSpPr>
              <a:spLocks noChangeArrowheads="1"/>
            </p:cNvSpPr>
            <p:nvPr/>
          </p:nvSpPr>
          <p:spPr bwMode="auto">
            <a:xfrm>
              <a:off x="985837" y="152400"/>
              <a:ext cx="428625" cy="265113"/>
            </a:xfrm>
            <a:custGeom>
              <a:avLst/>
              <a:gdLst>
                <a:gd name="T0" fmla="*/ 0 w 270"/>
                <a:gd name="T1" fmla="*/ 0 h 167"/>
                <a:gd name="T2" fmla="*/ 0 w 270"/>
                <a:gd name="T3" fmla="*/ 0 h 167"/>
                <a:gd name="T4" fmla="*/ 270 w 270"/>
                <a:gd name="T5" fmla="*/ 0 h 167"/>
                <a:gd name="T6" fmla="*/ 270 w 270"/>
                <a:gd name="T7" fmla="*/ 0 h 167"/>
                <a:gd name="T8" fmla="*/ 253 w 270"/>
                <a:gd name="T9" fmla="*/ 140 h 167"/>
                <a:gd name="T10" fmla="*/ 253 w 270"/>
                <a:gd name="T11" fmla="*/ 140 h 167"/>
                <a:gd name="T12" fmla="*/ 252 w 270"/>
                <a:gd name="T13" fmla="*/ 145 h 167"/>
                <a:gd name="T14" fmla="*/ 249 w 270"/>
                <a:gd name="T15" fmla="*/ 151 h 167"/>
                <a:gd name="T16" fmla="*/ 245 w 270"/>
                <a:gd name="T17" fmla="*/ 155 h 167"/>
                <a:gd name="T18" fmla="*/ 241 w 270"/>
                <a:gd name="T19" fmla="*/ 159 h 167"/>
                <a:gd name="T20" fmla="*/ 235 w 270"/>
                <a:gd name="T21" fmla="*/ 163 h 167"/>
                <a:gd name="T22" fmla="*/ 230 w 270"/>
                <a:gd name="T23" fmla="*/ 164 h 167"/>
                <a:gd name="T24" fmla="*/ 219 w 270"/>
                <a:gd name="T25" fmla="*/ 167 h 167"/>
                <a:gd name="T26" fmla="*/ 219 w 270"/>
                <a:gd name="T27" fmla="*/ 167 h 167"/>
                <a:gd name="T28" fmla="*/ 0 w 270"/>
                <a:gd name="T29" fmla="*/ 156 h 167"/>
                <a:gd name="T30" fmla="*/ 0 w 270"/>
                <a:gd name="T31" fmla="*/ 156 h 167"/>
                <a:gd name="T32" fmla="*/ 0 w 270"/>
                <a:gd name="T33" fmla="*/ 0 h 167"/>
                <a:gd name="T34" fmla="*/ 0 w 270"/>
                <a:gd name="T35" fmla="*/ 0 h 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0"/>
                <a:gd name="T55" fmla="*/ 0 h 167"/>
                <a:gd name="T56" fmla="*/ 270 w 270"/>
                <a:gd name="T57" fmla="*/ 167 h 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0" h="167">
                  <a:moveTo>
                    <a:pt x="0" y="0"/>
                  </a:moveTo>
                  <a:lnTo>
                    <a:pt x="0" y="0"/>
                  </a:lnTo>
                  <a:lnTo>
                    <a:pt x="270" y="0"/>
                  </a:lnTo>
                  <a:lnTo>
                    <a:pt x="270" y="0"/>
                  </a:lnTo>
                  <a:lnTo>
                    <a:pt x="253" y="140"/>
                  </a:lnTo>
                  <a:lnTo>
                    <a:pt x="253" y="140"/>
                  </a:lnTo>
                  <a:lnTo>
                    <a:pt x="252" y="145"/>
                  </a:lnTo>
                  <a:lnTo>
                    <a:pt x="249" y="151"/>
                  </a:lnTo>
                  <a:lnTo>
                    <a:pt x="245" y="155"/>
                  </a:lnTo>
                  <a:lnTo>
                    <a:pt x="241" y="159"/>
                  </a:lnTo>
                  <a:lnTo>
                    <a:pt x="235" y="163"/>
                  </a:lnTo>
                  <a:lnTo>
                    <a:pt x="230" y="164"/>
                  </a:lnTo>
                  <a:lnTo>
                    <a:pt x="219" y="167"/>
                  </a:lnTo>
                  <a:lnTo>
                    <a:pt x="219" y="167"/>
                  </a:lnTo>
                  <a:lnTo>
                    <a:pt x="0" y="156"/>
                  </a:lnTo>
                  <a:lnTo>
                    <a:pt x="0" y="156"/>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0" name="Freeform 34"/>
            <p:cNvSpPr>
              <a:spLocks noChangeArrowheads="1"/>
            </p:cNvSpPr>
            <p:nvPr/>
          </p:nvSpPr>
          <p:spPr bwMode="auto">
            <a:xfrm>
              <a:off x="992187" y="152400"/>
              <a:ext cx="422275" cy="265113"/>
            </a:xfrm>
            <a:custGeom>
              <a:avLst/>
              <a:gdLst>
                <a:gd name="T0" fmla="*/ 0 w 266"/>
                <a:gd name="T1" fmla="*/ 0 h 167"/>
                <a:gd name="T2" fmla="*/ 0 w 266"/>
                <a:gd name="T3" fmla="*/ 0 h 167"/>
                <a:gd name="T4" fmla="*/ 266 w 266"/>
                <a:gd name="T5" fmla="*/ 0 h 167"/>
                <a:gd name="T6" fmla="*/ 266 w 266"/>
                <a:gd name="T7" fmla="*/ 0 h 167"/>
                <a:gd name="T8" fmla="*/ 249 w 266"/>
                <a:gd name="T9" fmla="*/ 140 h 167"/>
                <a:gd name="T10" fmla="*/ 249 w 266"/>
                <a:gd name="T11" fmla="*/ 140 h 167"/>
                <a:gd name="T12" fmla="*/ 248 w 266"/>
                <a:gd name="T13" fmla="*/ 145 h 167"/>
                <a:gd name="T14" fmla="*/ 245 w 266"/>
                <a:gd name="T15" fmla="*/ 151 h 167"/>
                <a:gd name="T16" fmla="*/ 241 w 266"/>
                <a:gd name="T17" fmla="*/ 155 h 167"/>
                <a:gd name="T18" fmla="*/ 237 w 266"/>
                <a:gd name="T19" fmla="*/ 159 h 167"/>
                <a:gd name="T20" fmla="*/ 226 w 266"/>
                <a:gd name="T21" fmla="*/ 164 h 167"/>
                <a:gd name="T22" fmla="*/ 215 w 266"/>
                <a:gd name="T23" fmla="*/ 167 h 167"/>
                <a:gd name="T24" fmla="*/ 215 w 266"/>
                <a:gd name="T25" fmla="*/ 167 h 167"/>
                <a:gd name="T26" fmla="*/ 0 w 266"/>
                <a:gd name="T27" fmla="*/ 155 h 167"/>
                <a:gd name="T28" fmla="*/ 0 w 266"/>
                <a:gd name="T29" fmla="*/ 155 h 167"/>
                <a:gd name="T30" fmla="*/ 0 w 266"/>
                <a:gd name="T31" fmla="*/ 0 h 167"/>
                <a:gd name="T32" fmla="*/ 0 w 266"/>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6"/>
                <a:gd name="T52" fmla="*/ 0 h 167"/>
                <a:gd name="T53" fmla="*/ 266 w 266"/>
                <a:gd name="T54" fmla="*/ 167 h 1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6" h="167">
                  <a:moveTo>
                    <a:pt x="0" y="0"/>
                  </a:moveTo>
                  <a:lnTo>
                    <a:pt x="0" y="0"/>
                  </a:lnTo>
                  <a:lnTo>
                    <a:pt x="266" y="0"/>
                  </a:lnTo>
                  <a:lnTo>
                    <a:pt x="266" y="0"/>
                  </a:lnTo>
                  <a:lnTo>
                    <a:pt x="249" y="140"/>
                  </a:lnTo>
                  <a:lnTo>
                    <a:pt x="249" y="140"/>
                  </a:lnTo>
                  <a:lnTo>
                    <a:pt x="248" y="145"/>
                  </a:lnTo>
                  <a:lnTo>
                    <a:pt x="245" y="151"/>
                  </a:lnTo>
                  <a:lnTo>
                    <a:pt x="241" y="155"/>
                  </a:lnTo>
                  <a:lnTo>
                    <a:pt x="237" y="159"/>
                  </a:lnTo>
                  <a:lnTo>
                    <a:pt x="226" y="164"/>
                  </a:lnTo>
                  <a:lnTo>
                    <a:pt x="215" y="167"/>
                  </a:lnTo>
                  <a:lnTo>
                    <a:pt x="215" y="167"/>
                  </a:lnTo>
                  <a:lnTo>
                    <a:pt x="0" y="155"/>
                  </a:lnTo>
                  <a:lnTo>
                    <a:pt x="0" y="155"/>
                  </a:lnTo>
                  <a:lnTo>
                    <a:pt x="0" y="0"/>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1" name="Freeform 35"/>
            <p:cNvSpPr>
              <a:spLocks noChangeArrowheads="1"/>
            </p:cNvSpPr>
            <p:nvPr/>
          </p:nvSpPr>
          <p:spPr bwMode="auto">
            <a:xfrm>
              <a:off x="995362" y="152400"/>
              <a:ext cx="419100" cy="265113"/>
            </a:xfrm>
            <a:custGeom>
              <a:avLst/>
              <a:gdLst>
                <a:gd name="T0" fmla="*/ 2 w 264"/>
                <a:gd name="T1" fmla="*/ 0 h 167"/>
                <a:gd name="T2" fmla="*/ 2 w 264"/>
                <a:gd name="T3" fmla="*/ 0 h 167"/>
                <a:gd name="T4" fmla="*/ 264 w 264"/>
                <a:gd name="T5" fmla="*/ 0 h 167"/>
                <a:gd name="T6" fmla="*/ 264 w 264"/>
                <a:gd name="T7" fmla="*/ 0 h 167"/>
                <a:gd name="T8" fmla="*/ 247 w 264"/>
                <a:gd name="T9" fmla="*/ 140 h 167"/>
                <a:gd name="T10" fmla="*/ 247 w 264"/>
                <a:gd name="T11" fmla="*/ 140 h 167"/>
                <a:gd name="T12" fmla="*/ 246 w 264"/>
                <a:gd name="T13" fmla="*/ 145 h 167"/>
                <a:gd name="T14" fmla="*/ 243 w 264"/>
                <a:gd name="T15" fmla="*/ 151 h 167"/>
                <a:gd name="T16" fmla="*/ 239 w 264"/>
                <a:gd name="T17" fmla="*/ 155 h 167"/>
                <a:gd name="T18" fmla="*/ 235 w 264"/>
                <a:gd name="T19" fmla="*/ 159 h 167"/>
                <a:gd name="T20" fmla="*/ 224 w 264"/>
                <a:gd name="T21" fmla="*/ 164 h 167"/>
                <a:gd name="T22" fmla="*/ 213 w 264"/>
                <a:gd name="T23" fmla="*/ 167 h 167"/>
                <a:gd name="T24" fmla="*/ 213 w 264"/>
                <a:gd name="T25" fmla="*/ 167 h 167"/>
                <a:gd name="T26" fmla="*/ 0 w 264"/>
                <a:gd name="T27" fmla="*/ 153 h 167"/>
                <a:gd name="T28" fmla="*/ 0 w 264"/>
                <a:gd name="T29" fmla="*/ 153 h 167"/>
                <a:gd name="T30" fmla="*/ 2 w 264"/>
                <a:gd name="T31" fmla="*/ 0 h 167"/>
                <a:gd name="T32" fmla="*/ 2 w 264"/>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4"/>
                <a:gd name="T52" fmla="*/ 0 h 167"/>
                <a:gd name="T53" fmla="*/ 264 w 264"/>
                <a:gd name="T54" fmla="*/ 167 h 1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4" h="167">
                  <a:moveTo>
                    <a:pt x="2" y="0"/>
                  </a:moveTo>
                  <a:lnTo>
                    <a:pt x="2" y="0"/>
                  </a:lnTo>
                  <a:lnTo>
                    <a:pt x="264" y="0"/>
                  </a:lnTo>
                  <a:lnTo>
                    <a:pt x="264" y="0"/>
                  </a:lnTo>
                  <a:lnTo>
                    <a:pt x="247" y="140"/>
                  </a:lnTo>
                  <a:lnTo>
                    <a:pt x="247" y="140"/>
                  </a:lnTo>
                  <a:lnTo>
                    <a:pt x="246" y="145"/>
                  </a:lnTo>
                  <a:lnTo>
                    <a:pt x="243" y="151"/>
                  </a:lnTo>
                  <a:lnTo>
                    <a:pt x="239" y="155"/>
                  </a:lnTo>
                  <a:lnTo>
                    <a:pt x="235" y="159"/>
                  </a:lnTo>
                  <a:lnTo>
                    <a:pt x="224" y="164"/>
                  </a:lnTo>
                  <a:lnTo>
                    <a:pt x="213" y="167"/>
                  </a:lnTo>
                  <a:lnTo>
                    <a:pt x="213" y="167"/>
                  </a:lnTo>
                  <a:lnTo>
                    <a:pt x="0" y="153"/>
                  </a:lnTo>
                  <a:lnTo>
                    <a:pt x="0" y="153"/>
                  </a:lnTo>
                  <a:lnTo>
                    <a:pt x="2" y="0"/>
                  </a:lnTo>
                  <a:lnTo>
                    <a:pt x="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2" name="Freeform 36"/>
            <p:cNvSpPr>
              <a:spLocks noChangeArrowheads="1"/>
            </p:cNvSpPr>
            <p:nvPr/>
          </p:nvSpPr>
          <p:spPr bwMode="auto">
            <a:xfrm>
              <a:off x="1001712" y="152400"/>
              <a:ext cx="412750" cy="265113"/>
            </a:xfrm>
            <a:custGeom>
              <a:avLst/>
              <a:gdLst>
                <a:gd name="T0" fmla="*/ 2 w 260"/>
                <a:gd name="T1" fmla="*/ 0 h 167"/>
                <a:gd name="T2" fmla="*/ 2 w 260"/>
                <a:gd name="T3" fmla="*/ 0 h 167"/>
                <a:gd name="T4" fmla="*/ 260 w 260"/>
                <a:gd name="T5" fmla="*/ 0 h 167"/>
                <a:gd name="T6" fmla="*/ 260 w 260"/>
                <a:gd name="T7" fmla="*/ 0 h 167"/>
                <a:gd name="T8" fmla="*/ 243 w 260"/>
                <a:gd name="T9" fmla="*/ 140 h 167"/>
                <a:gd name="T10" fmla="*/ 243 w 260"/>
                <a:gd name="T11" fmla="*/ 140 h 167"/>
                <a:gd name="T12" fmla="*/ 242 w 260"/>
                <a:gd name="T13" fmla="*/ 145 h 167"/>
                <a:gd name="T14" fmla="*/ 239 w 260"/>
                <a:gd name="T15" fmla="*/ 151 h 167"/>
                <a:gd name="T16" fmla="*/ 235 w 260"/>
                <a:gd name="T17" fmla="*/ 155 h 167"/>
                <a:gd name="T18" fmla="*/ 231 w 260"/>
                <a:gd name="T19" fmla="*/ 159 h 167"/>
                <a:gd name="T20" fmla="*/ 220 w 260"/>
                <a:gd name="T21" fmla="*/ 164 h 167"/>
                <a:gd name="T22" fmla="*/ 209 w 260"/>
                <a:gd name="T23" fmla="*/ 167 h 167"/>
                <a:gd name="T24" fmla="*/ 209 w 260"/>
                <a:gd name="T25" fmla="*/ 167 h 167"/>
                <a:gd name="T26" fmla="*/ 0 w 260"/>
                <a:gd name="T27" fmla="*/ 152 h 167"/>
                <a:gd name="T28" fmla="*/ 0 w 260"/>
                <a:gd name="T29" fmla="*/ 152 h 167"/>
                <a:gd name="T30" fmla="*/ 2 w 260"/>
                <a:gd name="T31" fmla="*/ 0 h 167"/>
                <a:gd name="T32" fmla="*/ 2 w 260"/>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0"/>
                <a:gd name="T52" fmla="*/ 0 h 167"/>
                <a:gd name="T53" fmla="*/ 260 w 260"/>
                <a:gd name="T54" fmla="*/ 167 h 1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0" h="167">
                  <a:moveTo>
                    <a:pt x="2" y="0"/>
                  </a:moveTo>
                  <a:lnTo>
                    <a:pt x="2" y="0"/>
                  </a:lnTo>
                  <a:lnTo>
                    <a:pt x="260" y="0"/>
                  </a:lnTo>
                  <a:lnTo>
                    <a:pt x="260" y="0"/>
                  </a:lnTo>
                  <a:lnTo>
                    <a:pt x="243" y="140"/>
                  </a:lnTo>
                  <a:lnTo>
                    <a:pt x="243" y="140"/>
                  </a:lnTo>
                  <a:lnTo>
                    <a:pt x="242" y="145"/>
                  </a:lnTo>
                  <a:lnTo>
                    <a:pt x="239" y="151"/>
                  </a:lnTo>
                  <a:lnTo>
                    <a:pt x="235" y="155"/>
                  </a:lnTo>
                  <a:lnTo>
                    <a:pt x="231" y="159"/>
                  </a:lnTo>
                  <a:lnTo>
                    <a:pt x="220" y="164"/>
                  </a:lnTo>
                  <a:lnTo>
                    <a:pt x="209" y="167"/>
                  </a:lnTo>
                  <a:lnTo>
                    <a:pt x="209" y="167"/>
                  </a:lnTo>
                  <a:lnTo>
                    <a:pt x="0" y="152"/>
                  </a:lnTo>
                  <a:lnTo>
                    <a:pt x="0" y="152"/>
                  </a:lnTo>
                  <a:lnTo>
                    <a:pt x="2" y="0"/>
                  </a:lnTo>
                  <a:lnTo>
                    <a:pt x="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3" name="Freeform 37"/>
            <p:cNvSpPr>
              <a:spLocks noChangeArrowheads="1"/>
            </p:cNvSpPr>
            <p:nvPr/>
          </p:nvSpPr>
          <p:spPr bwMode="auto">
            <a:xfrm>
              <a:off x="1009650" y="152400"/>
              <a:ext cx="404813" cy="265113"/>
            </a:xfrm>
            <a:custGeom>
              <a:avLst/>
              <a:gdLst>
                <a:gd name="T0" fmla="*/ 1 w 255"/>
                <a:gd name="T1" fmla="*/ 0 h 167"/>
                <a:gd name="T2" fmla="*/ 1 w 255"/>
                <a:gd name="T3" fmla="*/ 0 h 167"/>
                <a:gd name="T4" fmla="*/ 255 w 255"/>
                <a:gd name="T5" fmla="*/ 0 h 167"/>
                <a:gd name="T6" fmla="*/ 255 w 255"/>
                <a:gd name="T7" fmla="*/ 0 h 167"/>
                <a:gd name="T8" fmla="*/ 238 w 255"/>
                <a:gd name="T9" fmla="*/ 140 h 167"/>
                <a:gd name="T10" fmla="*/ 238 w 255"/>
                <a:gd name="T11" fmla="*/ 140 h 167"/>
                <a:gd name="T12" fmla="*/ 237 w 255"/>
                <a:gd name="T13" fmla="*/ 145 h 167"/>
                <a:gd name="T14" fmla="*/ 234 w 255"/>
                <a:gd name="T15" fmla="*/ 151 h 167"/>
                <a:gd name="T16" fmla="*/ 230 w 255"/>
                <a:gd name="T17" fmla="*/ 155 h 167"/>
                <a:gd name="T18" fmla="*/ 226 w 255"/>
                <a:gd name="T19" fmla="*/ 159 h 167"/>
                <a:gd name="T20" fmla="*/ 215 w 255"/>
                <a:gd name="T21" fmla="*/ 164 h 167"/>
                <a:gd name="T22" fmla="*/ 205 w 255"/>
                <a:gd name="T23" fmla="*/ 167 h 167"/>
                <a:gd name="T24" fmla="*/ 205 w 255"/>
                <a:gd name="T25" fmla="*/ 167 h 167"/>
                <a:gd name="T26" fmla="*/ 0 w 255"/>
                <a:gd name="T27" fmla="*/ 151 h 167"/>
                <a:gd name="T28" fmla="*/ 0 w 255"/>
                <a:gd name="T29" fmla="*/ 151 h 167"/>
                <a:gd name="T30" fmla="*/ 1 w 255"/>
                <a:gd name="T31" fmla="*/ 0 h 167"/>
                <a:gd name="T32" fmla="*/ 1 w 255"/>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5"/>
                <a:gd name="T52" fmla="*/ 0 h 167"/>
                <a:gd name="T53" fmla="*/ 255 w 255"/>
                <a:gd name="T54" fmla="*/ 167 h 1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5" h="167">
                  <a:moveTo>
                    <a:pt x="1" y="0"/>
                  </a:moveTo>
                  <a:lnTo>
                    <a:pt x="1" y="0"/>
                  </a:lnTo>
                  <a:lnTo>
                    <a:pt x="255" y="0"/>
                  </a:lnTo>
                  <a:lnTo>
                    <a:pt x="255" y="0"/>
                  </a:lnTo>
                  <a:lnTo>
                    <a:pt x="238" y="140"/>
                  </a:lnTo>
                  <a:lnTo>
                    <a:pt x="238" y="140"/>
                  </a:lnTo>
                  <a:lnTo>
                    <a:pt x="237" y="145"/>
                  </a:lnTo>
                  <a:lnTo>
                    <a:pt x="234" y="151"/>
                  </a:lnTo>
                  <a:lnTo>
                    <a:pt x="230" y="155"/>
                  </a:lnTo>
                  <a:lnTo>
                    <a:pt x="226" y="159"/>
                  </a:lnTo>
                  <a:lnTo>
                    <a:pt x="215" y="164"/>
                  </a:lnTo>
                  <a:lnTo>
                    <a:pt x="205" y="167"/>
                  </a:lnTo>
                  <a:lnTo>
                    <a:pt x="205" y="167"/>
                  </a:lnTo>
                  <a:lnTo>
                    <a:pt x="0" y="151"/>
                  </a:lnTo>
                  <a:lnTo>
                    <a:pt x="0" y="151"/>
                  </a:lnTo>
                  <a:lnTo>
                    <a:pt x="1" y="0"/>
                  </a:lnTo>
                  <a:lnTo>
                    <a:pt x="1"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4" name="Freeform 38"/>
            <p:cNvSpPr>
              <a:spLocks noChangeArrowheads="1"/>
            </p:cNvSpPr>
            <p:nvPr/>
          </p:nvSpPr>
          <p:spPr bwMode="auto">
            <a:xfrm>
              <a:off x="1016000" y="152400"/>
              <a:ext cx="398463" cy="265113"/>
            </a:xfrm>
            <a:custGeom>
              <a:avLst/>
              <a:gdLst>
                <a:gd name="T0" fmla="*/ 1 w 251"/>
                <a:gd name="T1" fmla="*/ 0 h 167"/>
                <a:gd name="T2" fmla="*/ 1 w 251"/>
                <a:gd name="T3" fmla="*/ 0 h 167"/>
                <a:gd name="T4" fmla="*/ 251 w 251"/>
                <a:gd name="T5" fmla="*/ 0 h 167"/>
                <a:gd name="T6" fmla="*/ 251 w 251"/>
                <a:gd name="T7" fmla="*/ 0 h 167"/>
                <a:gd name="T8" fmla="*/ 234 w 251"/>
                <a:gd name="T9" fmla="*/ 140 h 167"/>
                <a:gd name="T10" fmla="*/ 234 w 251"/>
                <a:gd name="T11" fmla="*/ 140 h 167"/>
                <a:gd name="T12" fmla="*/ 233 w 251"/>
                <a:gd name="T13" fmla="*/ 145 h 167"/>
                <a:gd name="T14" fmla="*/ 230 w 251"/>
                <a:gd name="T15" fmla="*/ 151 h 167"/>
                <a:gd name="T16" fmla="*/ 226 w 251"/>
                <a:gd name="T17" fmla="*/ 155 h 167"/>
                <a:gd name="T18" fmla="*/ 222 w 251"/>
                <a:gd name="T19" fmla="*/ 159 h 167"/>
                <a:gd name="T20" fmla="*/ 212 w 251"/>
                <a:gd name="T21" fmla="*/ 164 h 167"/>
                <a:gd name="T22" fmla="*/ 201 w 251"/>
                <a:gd name="T23" fmla="*/ 167 h 167"/>
                <a:gd name="T24" fmla="*/ 201 w 251"/>
                <a:gd name="T25" fmla="*/ 167 h 167"/>
                <a:gd name="T26" fmla="*/ 0 w 251"/>
                <a:gd name="T27" fmla="*/ 149 h 167"/>
                <a:gd name="T28" fmla="*/ 0 w 251"/>
                <a:gd name="T29" fmla="*/ 149 h 167"/>
                <a:gd name="T30" fmla="*/ 1 w 251"/>
                <a:gd name="T31" fmla="*/ 0 h 167"/>
                <a:gd name="T32" fmla="*/ 1 w 251"/>
                <a:gd name="T33" fmla="*/ 0 h 1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1"/>
                <a:gd name="T52" fmla="*/ 0 h 167"/>
                <a:gd name="T53" fmla="*/ 251 w 251"/>
                <a:gd name="T54" fmla="*/ 167 h 1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1" h="167">
                  <a:moveTo>
                    <a:pt x="1" y="0"/>
                  </a:moveTo>
                  <a:lnTo>
                    <a:pt x="1" y="0"/>
                  </a:lnTo>
                  <a:lnTo>
                    <a:pt x="251" y="0"/>
                  </a:lnTo>
                  <a:lnTo>
                    <a:pt x="251" y="0"/>
                  </a:lnTo>
                  <a:lnTo>
                    <a:pt x="234" y="140"/>
                  </a:lnTo>
                  <a:lnTo>
                    <a:pt x="234" y="140"/>
                  </a:lnTo>
                  <a:lnTo>
                    <a:pt x="233" y="145"/>
                  </a:lnTo>
                  <a:lnTo>
                    <a:pt x="230" y="151"/>
                  </a:lnTo>
                  <a:lnTo>
                    <a:pt x="226" y="155"/>
                  </a:lnTo>
                  <a:lnTo>
                    <a:pt x="222" y="159"/>
                  </a:lnTo>
                  <a:lnTo>
                    <a:pt x="212" y="164"/>
                  </a:lnTo>
                  <a:lnTo>
                    <a:pt x="201" y="167"/>
                  </a:lnTo>
                  <a:lnTo>
                    <a:pt x="201" y="167"/>
                  </a:lnTo>
                  <a:lnTo>
                    <a:pt x="0" y="149"/>
                  </a:lnTo>
                  <a:lnTo>
                    <a:pt x="0" y="149"/>
                  </a:lnTo>
                  <a:lnTo>
                    <a:pt x="1" y="0"/>
                  </a:lnTo>
                  <a:lnTo>
                    <a:pt x="1"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5" name="Freeform 39"/>
            <p:cNvSpPr>
              <a:spLocks noChangeArrowheads="1"/>
            </p:cNvSpPr>
            <p:nvPr/>
          </p:nvSpPr>
          <p:spPr bwMode="auto">
            <a:xfrm>
              <a:off x="1019175" y="152400"/>
              <a:ext cx="395288" cy="263525"/>
            </a:xfrm>
            <a:custGeom>
              <a:avLst/>
              <a:gdLst>
                <a:gd name="T0" fmla="*/ 2 w 249"/>
                <a:gd name="T1" fmla="*/ 0 h 166"/>
                <a:gd name="T2" fmla="*/ 2 w 249"/>
                <a:gd name="T3" fmla="*/ 0 h 166"/>
                <a:gd name="T4" fmla="*/ 249 w 249"/>
                <a:gd name="T5" fmla="*/ 0 h 166"/>
                <a:gd name="T6" fmla="*/ 249 w 249"/>
                <a:gd name="T7" fmla="*/ 0 h 166"/>
                <a:gd name="T8" fmla="*/ 232 w 249"/>
                <a:gd name="T9" fmla="*/ 140 h 166"/>
                <a:gd name="T10" fmla="*/ 232 w 249"/>
                <a:gd name="T11" fmla="*/ 140 h 166"/>
                <a:gd name="T12" fmla="*/ 231 w 249"/>
                <a:gd name="T13" fmla="*/ 145 h 166"/>
                <a:gd name="T14" fmla="*/ 228 w 249"/>
                <a:gd name="T15" fmla="*/ 151 h 166"/>
                <a:gd name="T16" fmla="*/ 225 w 249"/>
                <a:gd name="T17" fmla="*/ 155 h 166"/>
                <a:gd name="T18" fmla="*/ 220 w 249"/>
                <a:gd name="T19" fmla="*/ 159 h 166"/>
                <a:gd name="T20" fmla="*/ 210 w 249"/>
                <a:gd name="T21" fmla="*/ 164 h 166"/>
                <a:gd name="T22" fmla="*/ 199 w 249"/>
                <a:gd name="T23" fmla="*/ 166 h 166"/>
                <a:gd name="T24" fmla="*/ 199 w 249"/>
                <a:gd name="T25" fmla="*/ 166 h 166"/>
                <a:gd name="T26" fmla="*/ 0 w 249"/>
                <a:gd name="T27" fmla="*/ 148 h 166"/>
                <a:gd name="T28" fmla="*/ 0 w 249"/>
                <a:gd name="T29" fmla="*/ 148 h 166"/>
                <a:gd name="T30" fmla="*/ 2 w 249"/>
                <a:gd name="T31" fmla="*/ 0 h 166"/>
                <a:gd name="T32" fmla="*/ 2 w 249"/>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9"/>
                <a:gd name="T52" fmla="*/ 0 h 166"/>
                <a:gd name="T53" fmla="*/ 249 w 249"/>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9" h="166">
                  <a:moveTo>
                    <a:pt x="2" y="0"/>
                  </a:moveTo>
                  <a:lnTo>
                    <a:pt x="2" y="0"/>
                  </a:lnTo>
                  <a:lnTo>
                    <a:pt x="249" y="0"/>
                  </a:lnTo>
                  <a:lnTo>
                    <a:pt x="249" y="0"/>
                  </a:lnTo>
                  <a:lnTo>
                    <a:pt x="232" y="140"/>
                  </a:lnTo>
                  <a:lnTo>
                    <a:pt x="232" y="140"/>
                  </a:lnTo>
                  <a:lnTo>
                    <a:pt x="231" y="145"/>
                  </a:lnTo>
                  <a:lnTo>
                    <a:pt x="228" y="151"/>
                  </a:lnTo>
                  <a:lnTo>
                    <a:pt x="225" y="155"/>
                  </a:lnTo>
                  <a:lnTo>
                    <a:pt x="220" y="159"/>
                  </a:lnTo>
                  <a:lnTo>
                    <a:pt x="210" y="164"/>
                  </a:lnTo>
                  <a:lnTo>
                    <a:pt x="199" y="166"/>
                  </a:lnTo>
                  <a:lnTo>
                    <a:pt x="199" y="166"/>
                  </a:lnTo>
                  <a:lnTo>
                    <a:pt x="0" y="148"/>
                  </a:lnTo>
                  <a:lnTo>
                    <a:pt x="0" y="148"/>
                  </a:lnTo>
                  <a:lnTo>
                    <a:pt x="2" y="0"/>
                  </a:lnTo>
                  <a:lnTo>
                    <a:pt x="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6" name="Freeform 40"/>
            <p:cNvSpPr>
              <a:spLocks noChangeArrowheads="1"/>
            </p:cNvSpPr>
            <p:nvPr/>
          </p:nvSpPr>
          <p:spPr bwMode="auto">
            <a:xfrm>
              <a:off x="1025525" y="152400"/>
              <a:ext cx="388938" cy="263525"/>
            </a:xfrm>
            <a:custGeom>
              <a:avLst/>
              <a:gdLst>
                <a:gd name="T0" fmla="*/ 2 w 245"/>
                <a:gd name="T1" fmla="*/ 0 h 166"/>
                <a:gd name="T2" fmla="*/ 2 w 245"/>
                <a:gd name="T3" fmla="*/ 0 h 166"/>
                <a:gd name="T4" fmla="*/ 245 w 245"/>
                <a:gd name="T5" fmla="*/ 0 h 166"/>
                <a:gd name="T6" fmla="*/ 245 w 245"/>
                <a:gd name="T7" fmla="*/ 0 h 166"/>
                <a:gd name="T8" fmla="*/ 228 w 245"/>
                <a:gd name="T9" fmla="*/ 140 h 166"/>
                <a:gd name="T10" fmla="*/ 228 w 245"/>
                <a:gd name="T11" fmla="*/ 140 h 166"/>
                <a:gd name="T12" fmla="*/ 227 w 245"/>
                <a:gd name="T13" fmla="*/ 145 h 166"/>
                <a:gd name="T14" fmla="*/ 224 w 245"/>
                <a:gd name="T15" fmla="*/ 151 h 166"/>
                <a:gd name="T16" fmla="*/ 221 w 245"/>
                <a:gd name="T17" fmla="*/ 155 h 166"/>
                <a:gd name="T18" fmla="*/ 216 w 245"/>
                <a:gd name="T19" fmla="*/ 159 h 166"/>
                <a:gd name="T20" fmla="*/ 206 w 245"/>
                <a:gd name="T21" fmla="*/ 163 h 166"/>
                <a:gd name="T22" fmla="*/ 195 w 245"/>
                <a:gd name="T23" fmla="*/ 166 h 166"/>
                <a:gd name="T24" fmla="*/ 195 w 245"/>
                <a:gd name="T25" fmla="*/ 166 h 166"/>
                <a:gd name="T26" fmla="*/ 0 w 245"/>
                <a:gd name="T27" fmla="*/ 148 h 166"/>
                <a:gd name="T28" fmla="*/ 0 w 245"/>
                <a:gd name="T29" fmla="*/ 148 h 166"/>
                <a:gd name="T30" fmla="*/ 2 w 245"/>
                <a:gd name="T31" fmla="*/ 0 h 166"/>
                <a:gd name="T32" fmla="*/ 2 w 245"/>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5"/>
                <a:gd name="T52" fmla="*/ 0 h 166"/>
                <a:gd name="T53" fmla="*/ 245 w 245"/>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5" h="166">
                  <a:moveTo>
                    <a:pt x="2" y="0"/>
                  </a:moveTo>
                  <a:lnTo>
                    <a:pt x="2" y="0"/>
                  </a:lnTo>
                  <a:lnTo>
                    <a:pt x="245" y="0"/>
                  </a:lnTo>
                  <a:lnTo>
                    <a:pt x="245" y="0"/>
                  </a:lnTo>
                  <a:lnTo>
                    <a:pt x="228" y="140"/>
                  </a:lnTo>
                  <a:lnTo>
                    <a:pt x="228" y="140"/>
                  </a:lnTo>
                  <a:lnTo>
                    <a:pt x="227" y="145"/>
                  </a:lnTo>
                  <a:lnTo>
                    <a:pt x="224" y="151"/>
                  </a:lnTo>
                  <a:lnTo>
                    <a:pt x="221" y="155"/>
                  </a:lnTo>
                  <a:lnTo>
                    <a:pt x="216" y="159"/>
                  </a:lnTo>
                  <a:lnTo>
                    <a:pt x="206" y="163"/>
                  </a:lnTo>
                  <a:lnTo>
                    <a:pt x="195" y="166"/>
                  </a:lnTo>
                  <a:lnTo>
                    <a:pt x="195" y="166"/>
                  </a:lnTo>
                  <a:lnTo>
                    <a:pt x="0" y="148"/>
                  </a:lnTo>
                  <a:lnTo>
                    <a:pt x="0" y="148"/>
                  </a:lnTo>
                  <a:lnTo>
                    <a:pt x="2" y="0"/>
                  </a:lnTo>
                  <a:lnTo>
                    <a:pt x="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7" name="Freeform 41"/>
            <p:cNvSpPr>
              <a:spLocks noChangeArrowheads="1"/>
            </p:cNvSpPr>
            <p:nvPr/>
          </p:nvSpPr>
          <p:spPr bwMode="auto">
            <a:xfrm>
              <a:off x="1031875" y="152400"/>
              <a:ext cx="382588" cy="263525"/>
            </a:xfrm>
            <a:custGeom>
              <a:avLst/>
              <a:gdLst>
                <a:gd name="T0" fmla="*/ 2 w 241"/>
                <a:gd name="T1" fmla="*/ 0 h 166"/>
                <a:gd name="T2" fmla="*/ 2 w 241"/>
                <a:gd name="T3" fmla="*/ 0 h 166"/>
                <a:gd name="T4" fmla="*/ 241 w 241"/>
                <a:gd name="T5" fmla="*/ 0 h 166"/>
                <a:gd name="T6" fmla="*/ 241 w 241"/>
                <a:gd name="T7" fmla="*/ 0 h 166"/>
                <a:gd name="T8" fmla="*/ 224 w 241"/>
                <a:gd name="T9" fmla="*/ 140 h 166"/>
                <a:gd name="T10" fmla="*/ 224 w 241"/>
                <a:gd name="T11" fmla="*/ 140 h 166"/>
                <a:gd name="T12" fmla="*/ 223 w 241"/>
                <a:gd name="T13" fmla="*/ 145 h 166"/>
                <a:gd name="T14" fmla="*/ 220 w 241"/>
                <a:gd name="T15" fmla="*/ 151 h 166"/>
                <a:gd name="T16" fmla="*/ 217 w 241"/>
                <a:gd name="T17" fmla="*/ 155 h 166"/>
                <a:gd name="T18" fmla="*/ 212 w 241"/>
                <a:gd name="T19" fmla="*/ 157 h 166"/>
                <a:gd name="T20" fmla="*/ 202 w 241"/>
                <a:gd name="T21" fmla="*/ 163 h 166"/>
                <a:gd name="T22" fmla="*/ 193 w 241"/>
                <a:gd name="T23" fmla="*/ 166 h 166"/>
                <a:gd name="T24" fmla="*/ 193 w 241"/>
                <a:gd name="T25" fmla="*/ 166 h 166"/>
                <a:gd name="T26" fmla="*/ 0 w 241"/>
                <a:gd name="T27" fmla="*/ 147 h 166"/>
                <a:gd name="T28" fmla="*/ 0 w 241"/>
                <a:gd name="T29" fmla="*/ 147 h 166"/>
                <a:gd name="T30" fmla="*/ 2 w 241"/>
                <a:gd name="T31" fmla="*/ 0 h 166"/>
                <a:gd name="T32" fmla="*/ 2 w 241"/>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1"/>
                <a:gd name="T52" fmla="*/ 0 h 166"/>
                <a:gd name="T53" fmla="*/ 241 w 241"/>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1" h="166">
                  <a:moveTo>
                    <a:pt x="2" y="0"/>
                  </a:moveTo>
                  <a:lnTo>
                    <a:pt x="2" y="0"/>
                  </a:lnTo>
                  <a:lnTo>
                    <a:pt x="241" y="0"/>
                  </a:lnTo>
                  <a:lnTo>
                    <a:pt x="241" y="0"/>
                  </a:lnTo>
                  <a:lnTo>
                    <a:pt x="224" y="140"/>
                  </a:lnTo>
                  <a:lnTo>
                    <a:pt x="224" y="140"/>
                  </a:lnTo>
                  <a:lnTo>
                    <a:pt x="223" y="145"/>
                  </a:lnTo>
                  <a:lnTo>
                    <a:pt x="220" y="151"/>
                  </a:lnTo>
                  <a:lnTo>
                    <a:pt x="217" y="155"/>
                  </a:lnTo>
                  <a:lnTo>
                    <a:pt x="212" y="157"/>
                  </a:lnTo>
                  <a:lnTo>
                    <a:pt x="202" y="163"/>
                  </a:lnTo>
                  <a:lnTo>
                    <a:pt x="193" y="166"/>
                  </a:lnTo>
                  <a:lnTo>
                    <a:pt x="193" y="166"/>
                  </a:lnTo>
                  <a:lnTo>
                    <a:pt x="0" y="147"/>
                  </a:lnTo>
                  <a:lnTo>
                    <a:pt x="0" y="147"/>
                  </a:lnTo>
                  <a:lnTo>
                    <a:pt x="2" y="0"/>
                  </a:lnTo>
                  <a:lnTo>
                    <a:pt x="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8" name="Freeform 42"/>
            <p:cNvSpPr>
              <a:spLocks noChangeArrowheads="1"/>
            </p:cNvSpPr>
            <p:nvPr/>
          </p:nvSpPr>
          <p:spPr bwMode="auto">
            <a:xfrm>
              <a:off x="1039812" y="152400"/>
              <a:ext cx="374650" cy="263525"/>
            </a:xfrm>
            <a:custGeom>
              <a:avLst/>
              <a:gdLst>
                <a:gd name="T0" fmla="*/ 1 w 236"/>
                <a:gd name="T1" fmla="*/ 0 h 166"/>
                <a:gd name="T2" fmla="*/ 1 w 236"/>
                <a:gd name="T3" fmla="*/ 0 h 166"/>
                <a:gd name="T4" fmla="*/ 236 w 236"/>
                <a:gd name="T5" fmla="*/ 0 h 166"/>
                <a:gd name="T6" fmla="*/ 236 w 236"/>
                <a:gd name="T7" fmla="*/ 0 h 166"/>
                <a:gd name="T8" fmla="*/ 219 w 236"/>
                <a:gd name="T9" fmla="*/ 140 h 166"/>
                <a:gd name="T10" fmla="*/ 219 w 236"/>
                <a:gd name="T11" fmla="*/ 140 h 166"/>
                <a:gd name="T12" fmla="*/ 218 w 236"/>
                <a:gd name="T13" fmla="*/ 145 h 166"/>
                <a:gd name="T14" fmla="*/ 215 w 236"/>
                <a:gd name="T15" fmla="*/ 151 h 166"/>
                <a:gd name="T16" fmla="*/ 212 w 236"/>
                <a:gd name="T17" fmla="*/ 155 h 166"/>
                <a:gd name="T18" fmla="*/ 208 w 236"/>
                <a:gd name="T19" fmla="*/ 157 h 166"/>
                <a:gd name="T20" fmla="*/ 197 w 236"/>
                <a:gd name="T21" fmla="*/ 163 h 166"/>
                <a:gd name="T22" fmla="*/ 188 w 236"/>
                <a:gd name="T23" fmla="*/ 166 h 166"/>
                <a:gd name="T24" fmla="*/ 188 w 236"/>
                <a:gd name="T25" fmla="*/ 166 h 166"/>
                <a:gd name="T26" fmla="*/ 0 w 236"/>
                <a:gd name="T27" fmla="*/ 145 h 166"/>
                <a:gd name="T28" fmla="*/ 0 w 236"/>
                <a:gd name="T29" fmla="*/ 145 h 166"/>
                <a:gd name="T30" fmla="*/ 1 w 236"/>
                <a:gd name="T31" fmla="*/ 0 h 166"/>
                <a:gd name="T32" fmla="*/ 1 w 236"/>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6"/>
                <a:gd name="T52" fmla="*/ 0 h 166"/>
                <a:gd name="T53" fmla="*/ 236 w 236"/>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6" h="166">
                  <a:moveTo>
                    <a:pt x="1" y="0"/>
                  </a:moveTo>
                  <a:lnTo>
                    <a:pt x="1" y="0"/>
                  </a:lnTo>
                  <a:lnTo>
                    <a:pt x="236" y="0"/>
                  </a:lnTo>
                  <a:lnTo>
                    <a:pt x="236" y="0"/>
                  </a:lnTo>
                  <a:lnTo>
                    <a:pt x="219" y="140"/>
                  </a:lnTo>
                  <a:lnTo>
                    <a:pt x="219" y="140"/>
                  </a:lnTo>
                  <a:lnTo>
                    <a:pt x="218" y="145"/>
                  </a:lnTo>
                  <a:lnTo>
                    <a:pt x="215" y="151"/>
                  </a:lnTo>
                  <a:lnTo>
                    <a:pt x="212" y="155"/>
                  </a:lnTo>
                  <a:lnTo>
                    <a:pt x="208" y="157"/>
                  </a:lnTo>
                  <a:lnTo>
                    <a:pt x="197" y="163"/>
                  </a:lnTo>
                  <a:lnTo>
                    <a:pt x="188" y="166"/>
                  </a:lnTo>
                  <a:lnTo>
                    <a:pt x="188" y="166"/>
                  </a:lnTo>
                  <a:lnTo>
                    <a:pt x="0" y="145"/>
                  </a:lnTo>
                  <a:lnTo>
                    <a:pt x="0" y="145"/>
                  </a:lnTo>
                  <a:lnTo>
                    <a:pt x="1" y="0"/>
                  </a:lnTo>
                  <a:lnTo>
                    <a:pt x="1"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59" name="Freeform 43"/>
            <p:cNvSpPr>
              <a:spLocks noChangeArrowheads="1"/>
            </p:cNvSpPr>
            <p:nvPr/>
          </p:nvSpPr>
          <p:spPr bwMode="auto">
            <a:xfrm>
              <a:off x="1046162" y="152400"/>
              <a:ext cx="368300" cy="263525"/>
            </a:xfrm>
            <a:custGeom>
              <a:avLst/>
              <a:gdLst>
                <a:gd name="T0" fmla="*/ 1 w 232"/>
                <a:gd name="T1" fmla="*/ 0 h 166"/>
                <a:gd name="T2" fmla="*/ 1 w 232"/>
                <a:gd name="T3" fmla="*/ 0 h 166"/>
                <a:gd name="T4" fmla="*/ 232 w 232"/>
                <a:gd name="T5" fmla="*/ 0 h 166"/>
                <a:gd name="T6" fmla="*/ 232 w 232"/>
                <a:gd name="T7" fmla="*/ 0 h 166"/>
                <a:gd name="T8" fmla="*/ 215 w 232"/>
                <a:gd name="T9" fmla="*/ 140 h 166"/>
                <a:gd name="T10" fmla="*/ 215 w 232"/>
                <a:gd name="T11" fmla="*/ 140 h 166"/>
                <a:gd name="T12" fmla="*/ 214 w 232"/>
                <a:gd name="T13" fmla="*/ 145 h 166"/>
                <a:gd name="T14" fmla="*/ 211 w 232"/>
                <a:gd name="T15" fmla="*/ 151 h 166"/>
                <a:gd name="T16" fmla="*/ 208 w 232"/>
                <a:gd name="T17" fmla="*/ 155 h 166"/>
                <a:gd name="T18" fmla="*/ 204 w 232"/>
                <a:gd name="T19" fmla="*/ 157 h 166"/>
                <a:gd name="T20" fmla="*/ 195 w 232"/>
                <a:gd name="T21" fmla="*/ 163 h 166"/>
                <a:gd name="T22" fmla="*/ 184 w 232"/>
                <a:gd name="T23" fmla="*/ 166 h 166"/>
                <a:gd name="T24" fmla="*/ 184 w 232"/>
                <a:gd name="T25" fmla="*/ 166 h 166"/>
                <a:gd name="T26" fmla="*/ 0 w 232"/>
                <a:gd name="T27" fmla="*/ 144 h 166"/>
                <a:gd name="T28" fmla="*/ 0 w 232"/>
                <a:gd name="T29" fmla="*/ 144 h 166"/>
                <a:gd name="T30" fmla="*/ 1 w 232"/>
                <a:gd name="T31" fmla="*/ 0 h 166"/>
                <a:gd name="T32" fmla="*/ 1 w 232"/>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2"/>
                <a:gd name="T52" fmla="*/ 0 h 166"/>
                <a:gd name="T53" fmla="*/ 232 w 232"/>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2" h="166">
                  <a:moveTo>
                    <a:pt x="1" y="0"/>
                  </a:moveTo>
                  <a:lnTo>
                    <a:pt x="1" y="0"/>
                  </a:lnTo>
                  <a:lnTo>
                    <a:pt x="232" y="0"/>
                  </a:lnTo>
                  <a:lnTo>
                    <a:pt x="232" y="0"/>
                  </a:lnTo>
                  <a:lnTo>
                    <a:pt x="215" y="140"/>
                  </a:lnTo>
                  <a:lnTo>
                    <a:pt x="215" y="140"/>
                  </a:lnTo>
                  <a:lnTo>
                    <a:pt x="214" y="145"/>
                  </a:lnTo>
                  <a:lnTo>
                    <a:pt x="211" y="151"/>
                  </a:lnTo>
                  <a:lnTo>
                    <a:pt x="208" y="155"/>
                  </a:lnTo>
                  <a:lnTo>
                    <a:pt x="204" y="157"/>
                  </a:lnTo>
                  <a:lnTo>
                    <a:pt x="195" y="163"/>
                  </a:lnTo>
                  <a:lnTo>
                    <a:pt x="184" y="166"/>
                  </a:lnTo>
                  <a:lnTo>
                    <a:pt x="184" y="166"/>
                  </a:lnTo>
                  <a:lnTo>
                    <a:pt x="0" y="144"/>
                  </a:lnTo>
                  <a:lnTo>
                    <a:pt x="0" y="144"/>
                  </a:lnTo>
                  <a:lnTo>
                    <a:pt x="1" y="0"/>
                  </a:lnTo>
                  <a:lnTo>
                    <a:pt x="1"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0" name="Freeform 44"/>
            <p:cNvSpPr>
              <a:spLocks noChangeArrowheads="1"/>
            </p:cNvSpPr>
            <p:nvPr/>
          </p:nvSpPr>
          <p:spPr bwMode="auto">
            <a:xfrm>
              <a:off x="1049337" y="152400"/>
              <a:ext cx="365125" cy="263525"/>
            </a:xfrm>
            <a:custGeom>
              <a:avLst/>
              <a:gdLst>
                <a:gd name="T0" fmla="*/ 3 w 230"/>
                <a:gd name="T1" fmla="*/ 0 h 166"/>
                <a:gd name="T2" fmla="*/ 3 w 230"/>
                <a:gd name="T3" fmla="*/ 0 h 166"/>
                <a:gd name="T4" fmla="*/ 230 w 230"/>
                <a:gd name="T5" fmla="*/ 0 h 166"/>
                <a:gd name="T6" fmla="*/ 230 w 230"/>
                <a:gd name="T7" fmla="*/ 0 h 166"/>
                <a:gd name="T8" fmla="*/ 213 w 230"/>
                <a:gd name="T9" fmla="*/ 140 h 166"/>
                <a:gd name="T10" fmla="*/ 213 w 230"/>
                <a:gd name="T11" fmla="*/ 140 h 166"/>
                <a:gd name="T12" fmla="*/ 212 w 230"/>
                <a:gd name="T13" fmla="*/ 145 h 166"/>
                <a:gd name="T14" fmla="*/ 209 w 230"/>
                <a:gd name="T15" fmla="*/ 149 h 166"/>
                <a:gd name="T16" fmla="*/ 206 w 230"/>
                <a:gd name="T17" fmla="*/ 153 h 166"/>
                <a:gd name="T18" fmla="*/ 202 w 230"/>
                <a:gd name="T19" fmla="*/ 157 h 166"/>
                <a:gd name="T20" fmla="*/ 193 w 230"/>
                <a:gd name="T21" fmla="*/ 163 h 166"/>
                <a:gd name="T22" fmla="*/ 183 w 230"/>
                <a:gd name="T23" fmla="*/ 166 h 166"/>
                <a:gd name="T24" fmla="*/ 183 w 230"/>
                <a:gd name="T25" fmla="*/ 166 h 166"/>
                <a:gd name="T26" fmla="*/ 0 w 230"/>
                <a:gd name="T27" fmla="*/ 143 h 166"/>
                <a:gd name="T28" fmla="*/ 0 w 230"/>
                <a:gd name="T29" fmla="*/ 143 h 166"/>
                <a:gd name="T30" fmla="*/ 3 w 230"/>
                <a:gd name="T31" fmla="*/ 0 h 166"/>
                <a:gd name="T32" fmla="*/ 3 w 230"/>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0"/>
                <a:gd name="T52" fmla="*/ 0 h 166"/>
                <a:gd name="T53" fmla="*/ 230 w 230"/>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0" h="166">
                  <a:moveTo>
                    <a:pt x="3" y="0"/>
                  </a:moveTo>
                  <a:lnTo>
                    <a:pt x="3" y="0"/>
                  </a:lnTo>
                  <a:lnTo>
                    <a:pt x="230" y="0"/>
                  </a:lnTo>
                  <a:lnTo>
                    <a:pt x="230" y="0"/>
                  </a:lnTo>
                  <a:lnTo>
                    <a:pt x="213" y="140"/>
                  </a:lnTo>
                  <a:lnTo>
                    <a:pt x="213" y="140"/>
                  </a:lnTo>
                  <a:lnTo>
                    <a:pt x="212" y="145"/>
                  </a:lnTo>
                  <a:lnTo>
                    <a:pt x="209" y="149"/>
                  </a:lnTo>
                  <a:lnTo>
                    <a:pt x="206" y="153"/>
                  </a:lnTo>
                  <a:lnTo>
                    <a:pt x="202" y="157"/>
                  </a:lnTo>
                  <a:lnTo>
                    <a:pt x="193" y="163"/>
                  </a:lnTo>
                  <a:lnTo>
                    <a:pt x="183" y="166"/>
                  </a:lnTo>
                  <a:lnTo>
                    <a:pt x="183" y="166"/>
                  </a:lnTo>
                  <a:lnTo>
                    <a:pt x="0" y="143"/>
                  </a:lnTo>
                  <a:lnTo>
                    <a:pt x="0" y="143"/>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1" name="Freeform 45"/>
            <p:cNvSpPr>
              <a:spLocks noChangeArrowheads="1"/>
            </p:cNvSpPr>
            <p:nvPr/>
          </p:nvSpPr>
          <p:spPr bwMode="auto">
            <a:xfrm>
              <a:off x="1055687" y="152400"/>
              <a:ext cx="358775" cy="263525"/>
            </a:xfrm>
            <a:custGeom>
              <a:avLst/>
              <a:gdLst>
                <a:gd name="T0" fmla="*/ 3 w 226"/>
                <a:gd name="T1" fmla="*/ 0 h 166"/>
                <a:gd name="T2" fmla="*/ 3 w 226"/>
                <a:gd name="T3" fmla="*/ 0 h 166"/>
                <a:gd name="T4" fmla="*/ 226 w 226"/>
                <a:gd name="T5" fmla="*/ 0 h 166"/>
                <a:gd name="T6" fmla="*/ 226 w 226"/>
                <a:gd name="T7" fmla="*/ 0 h 166"/>
                <a:gd name="T8" fmla="*/ 209 w 226"/>
                <a:gd name="T9" fmla="*/ 140 h 166"/>
                <a:gd name="T10" fmla="*/ 209 w 226"/>
                <a:gd name="T11" fmla="*/ 140 h 166"/>
                <a:gd name="T12" fmla="*/ 208 w 226"/>
                <a:gd name="T13" fmla="*/ 145 h 166"/>
                <a:gd name="T14" fmla="*/ 205 w 226"/>
                <a:gd name="T15" fmla="*/ 149 h 166"/>
                <a:gd name="T16" fmla="*/ 202 w 226"/>
                <a:gd name="T17" fmla="*/ 153 h 166"/>
                <a:gd name="T18" fmla="*/ 198 w 226"/>
                <a:gd name="T19" fmla="*/ 157 h 166"/>
                <a:gd name="T20" fmla="*/ 189 w 226"/>
                <a:gd name="T21" fmla="*/ 163 h 166"/>
                <a:gd name="T22" fmla="*/ 179 w 226"/>
                <a:gd name="T23" fmla="*/ 166 h 166"/>
                <a:gd name="T24" fmla="*/ 179 w 226"/>
                <a:gd name="T25" fmla="*/ 166 h 166"/>
                <a:gd name="T26" fmla="*/ 0 w 226"/>
                <a:gd name="T27" fmla="*/ 141 h 166"/>
                <a:gd name="T28" fmla="*/ 0 w 226"/>
                <a:gd name="T29" fmla="*/ 141 h 166"/>
                <a:gd name="T30" fmla="*/ 3 w 226"/>
                <a:gd name="T31" fmla="*/ 0 h 166"/>
                <a:gd name="T32" fmla="*/ 3 w 226"/>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6"/>
                <a:gd name="T52" fmla="*/ 0 h 166"/>
                <a:gd name="T53" fmla="*/ 226 w 226"/>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6" h="166">
                  <a:moveTo>
                    <a:pt x="3" y="0"/>
                  </a:moveTo>
                  <a:lnTo>
                    <a:pt x="3" y="0"/>
                  </a:lnTo>
                  <a:lnTo>
                    <a:pt x="226" y="0"/>
                  </a:lnTo>
                  <a:lnTo>
                    <a:pt x="226" y="0"/>
                  </a:lnTo>
                  <a:lnTo>
                    <a:pt x="209" y="140"/>
                  </a:lnTo>
                  <a:lnTo>
                    <a:pt x="209" y="140"/>
                  </a:lnTo>
                  <a:lnTo>
                    <a:pt x="208" y="145"/>
                  </a:lnTo>
                  <a:lnTo>
                    <a:pt x="205" y="149"/>
                  </a:lnTo>
                  <a:lnTo>
                    <a:pt x="202" y="153"/>
                  </a:lnTo>
                  <a:lnTo>
                    <a:pt x="198" y="157"/>
                  </a:lnTo>
                  <a:lnTo>
                    <a:pt x="189" y="163"/>
                  </a:lnTo>
                  <a:lnTo>
                    <a:pt x="179" y="166"/>
                  </a:lnTo>
                  <a:lnTo>
                    <a:pt x="179" y="166"/>
                  </a:lnTo>
                  <a:lnTo>
                    <a:pt x="0" y="141"/>
                  </a:lnTo>
                  <a:lnTo>
                    <a:pt x="0" y="141"/>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2" name="Freeform 46"/>
            <p:cNvSpPr>
              <a:spLocks noChangeArrowheads="1"/>
            </p:cNvSpPr>
            <p:nvPr/>
          </p:nvSpPr>
          <p:spPr bwMode="auto">
            <a:xfrm>
              <a:off x="1062037" y="152400"/>
              <a:ext cx="352425" cy="263525"/>
            </a:xfrm>
            <a:custGeom>
              <a:avLst/>
              <a:gdLst>
                <a:gd name="T0" fmla="*/ 2 w 222"/>
                <a:gd name="T1" fmla="*/ 0 h 166"/>
                <a:gd name="T2" fmla="*/ 2 w 222"/>
                <a:gd name="T3" fmla="*/ 0 h 166"/>
                <a:gd name="T4" fmla="*/ 222 w 222"/>
                <a:gd name="T5" fmla="*/ 0 h 166"/>
                <a:gd name="T6" fmla="*/ 222 w 222"/>
                <a:gd name="T7" fmla="*/ 0 h 166"/>
                <a:gd name="T8" fmla="*/ 205 w 222"/>
                <a:gd name="T9" fmla="*/ 140 h 166"/>
                <a:gd name="T10" fmla="*/ 205 w 222"/>
                <a:gd name="T11" fmla="*/ 140 h 166"/>
                <a:gd name="T12" fmla="*/ 204 w 222"/>
                <a:gd name="T13" fmla="*/ 145 h 166"/>
                <a:gd name="T14" fmla="*/ 201 w 222"/>
                <a:gd name="T15" fmla="*/ 149 h 166"/>
                <a:gd name="T16" fmla="*/ 198 w 222"/>
                <a:gd name="T17" fmla="*/ 153 h 166"/>
                <a:gd name="T18" fmla="*/ 194 w 222"/>
                <a:gd name="T19" fmla="*/ 157 h 166"/>
                <a:gd name="T20" fmla="*/ 185 w 222"/>
                <a:gd name="T21" fmla="*/ 163 h 166"/>
                <a:gd name="T22" fmla="*/ 175 w 222"/>
                <a:gd name="T23" fmla="*/ 166 h 166"/>
                <a:gd name="T24" fmla="*/ 175 w 222"/>
                <a:gd name="T25" fmla="*/ 166 h 166"/>
                <a:gd name="T26" fmla="*/ 0 w 222"/>
                <a:gd name="T27" fmla="*/ 141 h 166"/>
                <a:gd name="T28" fmla="*/ 0 w 222"/>
                <a:gd name="T29" fmla="*/ 141 h 166"/>
                <a:gd name="T30" fmla="*/ 2 w 222"/>
                <a:gd name="T31" fmla="*/ 0 h 166"/>
                <a:gd name="T32" fmla="*/ 2 w 222"/>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2"/>
                <a:gd name="T52" fmla="*/ 0 h 166"/>
                <a:gd name="T53" fmla="*/ 222 w 222"/>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2" h="166">
                  <a:moveTo>
                    <a:pt x="2" y="0"/>
                  </a:moveTo>
                  <a:lnTo>
                    <a:pt x="2" y="0"/>
                  </a:lnTo>
                  <a:lnTo>
                    <a:pt x="222" y="0"/>
                  </a:lnTo>
                  <a:lnTo>
                    <a:pt x="222" y="0"/>
                  </a:lnTo>
                  <a:lnTo>
                    <a:pt x="205" y="140"/>
                  </a:lnTo>
                  <a:lnTo>
                    <a:pt x="205" y="140"/>
                  </a:lnTo>
                  <a:lnTo>
                    <a:pt x="204" y="145"/>
                  </a:lnTo>
                  <a:lnTo>
                    <a:pt x="201" y="149"/>
                  </a:lnTo>
                  <a:lnTo>
                    <a:pt x="198" y="153"/>
                  </a:lnTo>
                  <a:lnTo>
                    <a:pt x="194" y="157"/>
                  </a:lnTo>
                  <a:lnTo>
                    <a:pt x="185" y="163"/>
                  </a:lnTo>
                  <a:lnTo>
                    <a:pt x="175" y="166"/>
                  </a:lnTo>
                  <a:lnTo>
                    <a:pt x="175" y="166"/>
                  </a:lnTo>
                  <a:lnTo>
                    <a:pt x="0" y="141"/>
                  </a:lnTo>
                  <a:lnTo>
                    <a:pt x="0" y="141"/>
                  </a:lnTo>
                  <a:lnTo>
                    <a:pt x="2" y="0"/>
                  </a:lnTo>
                  <a:lnTo>
                    <a:pt x="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3" name="Freeform 47"/>
            <p:cNvSpPr>
              <a:spLocks noChangeArrowheads="1"/>
            </p:cNvSpPr>
            <p:nvPr/>
          </p:nvSpPr>
          <p:spPr bwMode="auto">
            <a:xfrm>
              <a:off x="1068387" y="152400"/>
              <a:ext cx="346075" cy="263525"/>
            </a:xfrm>
            <a:custGeom>
              <a:avLst/>
              <a:gdLst>
                <a:gd name="T0" fmla="*/ 2 w 218"/>
                <a:gd name="T1" fmla="*/ 0 h 166"/>
                <a:gd name="T2" fmla="*/ 2 w 218"/>
                <a:gd name="T3" fmla="*/ 0 h 166"/>
                <a:gd name="T4" fmla="*/ 218 w 218"/>
                <a:gd name="T5" fmla="*/ 0 h 166"/>
                <a:gd name="T6" fmla="*/ 218 w 218"/>
                <a:gd name="T7" fmla="*/ 0 h 166"/>
                <a:gd name="T8" fmla="*/ 201 w 218"/>
                <a:gd name="T9" fmla="*/ 140 h 166"/>
                <a:gd name="T10" fmla="*/ 201 w 218"/>
                <a:gd name="T11" fmla="*/ 140 h 166"/>
                <a:gd name="T12" fmla="*/ 200 w 218"/>
                <a:gd name="T13" fmla="*/ 145 h 166"/>
                <a:gd name="T14" fmla="*/ 197 w 218"/>
                <a:gd name="T15" fmla="*/ 149 h 166"/>
                <a:gd name="T16" fmla="*/ 194 w 218"/>
                <a:gd name="T17" fmla="*/ 153 h 166"/>
                <a:gd name="T18" fmla="*/ 190 w 218"/>
                <a:gd name="T19" fmla="*/ 157 h 166"/>
                <a:gd name="T20" fmla="*/ 181 w 218"/>
                <a:gd name="T21" fmla="*/ 163 h 166"/>
                <a:gd name="T22" fmla="*/ 171 w 218"/>
                <a:gd name="T23" fmla="*/ 166 h 166"/>
                <a:gd name="T24" fmla="*/ 171 w 218"/>
                <a:gd name="T25" fmla="*/ 166 h 166"/>
                <a:gd name="T26" fmla="*/ 0 w 218"/>
                <a:gd name="T27" fmla="*/ 140 h 166"/>
                <a:gd name="T28" fmla="*/ 0 w 218"/>
                <a:gd name="T29" fmla="*/ 140 h 166"/>
                <a:gd name="T30" fmla="*/ 2 w 218"/>
                <a:gd name="T31" fmla="*/ 0 h 166"/>
                <a:gd name="T32" fmla="*/ 2 w 218"/>
                <a:gd name="T33" fmla="*/ 0 h 1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8"/>
                <a:gd name="T52" fmla="*/ 0 h 166"/>
                <a:gd name="T53" fmla="*/ 218 w 218"/>
                <a:gd name="T54" fmla="*/ 166 h 1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8" h="166">
                  <a:moveTo>
                    <a:pt x="2" y="0"/>
                  </a:moveTo>
                  <a:lnTo>
                    <a:pt x="2" y="0"/>
                  </a:lnTo>
                  <a:lnTo>
                    <a:pt x="218" y="0"/>
                  </a:lnTo>
                  <a:lnTo>
                    <a:pt x="218" y="0"/>
                  </a:lnTo>
                  <a:lnTo>
                    <a:pt x="201" y="140"/>
                  </a:lnTo>
                  <a:lnTo>
                    <a:pt x="201" y="140"/>
                  </a:lnTo>
                  <a:lnTo>
                    <a:pt x="200" y="145"/>
                  </a:lnTo>
                  <a:lnTo>
                    <a:pt x="197" y="149"/>
                  </a:lnTo>
                  <a:lnTo>
                    <a:pt x="194" y="153"/>
                  </a:lnTo>
                  <a:lnTo>
                    <a:pt x="190" y="157"/>
                  </a:lnTo>
                  <a:lnTo>
                    <a:pt x="181" y="163"/>
                  </a:lnTo>
                  <a:lnTo>
                    <a:pt x="171" y="166"/>
                  </a:lnTo>
                  <a:lnTo>
                    <a:pt x="171" y="166"/>
                  </a:lnTo>
                  <a:lnTo>
                    <a:pt x="0" y="140"/>
                  </a:lnTo>
                  <a:lnTo>
                    <a:pt x="0" y="140"/>
                  </a:lnTo>
                  <a:lnTo>
                    <a:pt x="2" y="0"/>
                  </a:lnTo>
                  <a:lnTo>
                    <a:pt x="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4" name="Freeform 48"/>
            <p:cNvSpPr>
              <a:spLocks noChangeArrowheads="1"/>
            </p:cNvSpPr>
            <p:nvPr/>
          </p:nvSpPr>
          <p:spPr bwMode="auto">
            <a:xfrm>
              <a:off x="1073150" y="152400"/>
              <a:ext cx="341313" cy="260350"/>
            </a:xfrm>
            <a:custGeom>
              <a:avLst/>
              <a:gdLst>
                <a:gd name="T0" fmla="*/ 3 w 215"/>
                <a:gd name="T1" fmla="*/ 0 h 164"/>
                <a:gd name="T2" fmla="*/ 3 w 215"/>
                <a:gd name="T3" fmla="*/ 0 h 164"/>
                <a:gd name="T4" fmla="*/ 215 w 215"/>
                <a:gd name="T5" fmla="*/ 0 h 164"/>
                <a:gd name="T6" fmla="*/ 215 w 215"/>
                <a:gd name="T7" fmla="*/ 0 h 164"/>
                <a:gd name="T8" fmla="*/ 198 w 215"/>
                <a:gd name="T9" fmla="*/ 140 h 164"/>
                <a:gd name="T10" fmla="*/ 198 w 215"/>
                <a:gd name="T11" fmla="*/ 140 h 164"/>
                <a:gd name="T12" fmla="*/ 197 w 215"/>
                <a:gd name="T13" fmla="*/ 145 h 164"/>
                <a:gd name="T14" fmla="*/ 195 w 215"/>
                <a:gd name="T15" fmla="*/ 149 h 164"/>
                <a:gd name="T16" fmla="*/ 191 w 215"/>
                <a:gd name="T17" fmla="*/ 153 h 164"/>
                <a:gd name="T18" fmla="*/ 187 w 215"/>
                <a:gd name="T19" fmla="*/ 157 h 164"/>
                <a:gd name="T20" fmla="*/ 178 w 215"/>
                <a:gd name="T21" fmla="*/ 163 h 164"/>
                <a:gd name="T22" fmla="*/ 169 w 215"/>
                <a:gd name="T23" fmla="*/ 164 h 164"/>
                <a:gd name="T24" fmla="*/ 169 w 215"/>
                <a:gd name="T25" fmla="*/ 164 h 164"/>
                <a:gd name="T26" fmla="*/ 0 w 215"/>
                <a:gd name="T27" fmla="*/ 138 h 164"/>
                <a:gd name="T28" fmla="*/ 0 w 215"/>
                <a:gd name="T29" fmla="*/ 138 h 164"/>
                <a:gd name="T30" fmla="*/ 3 w 215"/>
                <a:gd name="T31" fmla="*/ 0 h 164"/>
                <a:gd name="T32" fmla="*/ 3 w 215"/>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5"/>
                <a:gd name="T52" fmla="*/ 0 h 164"/>
                <a:gd name="T53" fmla="*/ 215 w 215"/>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5" h="164">
                  <a:moveTo>
                    <a:pt x="3" y="0"/>
                  </a:moveTo>
                  <a:lnTo>
                    <a:pt x="3" y="0"/>
                  </a:lnTo>
                  <a:lnTo>
                    <a:pt x="215" y="0"/>
                  </a:lnTo>
                  <a:lnTo>
                    <a:pt x="215" y="0"/>
                  </a:lnTo>
                  <a:lnTo>
                    <a:pt x="198" y="140"/>
                  </a:lnTo>
                  <a:lnTo>
                    <a:pt x="198" y="140"/>
                  </a:lnTo>
                  <a:lnTo>
                    <a:pt x="197" y="145"/>
                  </a:lnTo>
                  <a:lnTo>
                    <a:pt x="195" y="149"/>
                  </a:lnTo>
                  <a:lnTo>
                    <a:pt x="191" y="153"/>
                  </a:lnTo>
                  <a:lnTo>
                    <a:pt x="187" y="157"/>
                  </a:lnTo>
                  <a:lnTo>
                    <a:pt x="178" y="163"/>
                  </a:lnTo>
                  <a:lnTo>
                    <a:pt x="169" y="164"/>
                  </a:lnTo>
                  <a:lnTo>
                    <a:pt x="169" y="164"/>
                  </a:lnTo>
                  <a:lnTo>
                    <a:pt x="0" y="138"/>
                  </a:lnTo>
                  <a:lnTo>
                    <a:pt x="0" y="138"/>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5" name="Freeform 49"/>
            <p:cNvSpPr>
              <a:spLocks noChangeArrowheads="1"/>
            </p:cNvSpPr>
            <p:nvPr/>
          </p:nvSpPr>
          <p:spPr bwMode="auto">
            <a:xfrm>
              <a:off x="1079500" y="152400"/>
              <a:ext cx="334963" cy="260350"/>
            </a:xfrm>
            <a:custGeom>
              <a:avLst/>
              <a:gdLst>
                <a:gd name="T0" fmla="*/ 3 w 211"/>
                <a:gd name="T1" fmla="*/ 0 h 164"/>
                <a:gd name="T2" fmla="*/ 3 w 211"/>
                <a:gd name="T3" fmla="*/ 0 h 164"/>
                <a:gd name="T4" fmla="*/ 211 w 211"/>
                <a:gd name="T5" fmla="*/ 0 h 164"/>
                <a:gd name="T6" fmla="*/ 211 w 211"/>
                <a:gd name="T7" fmla="*/ 0 h 164"/>
                <a:gd name="T8" fmla="*/ 194 w 211"/>
                <a:gd name="T9" fmla="*/ 140 h 164"/>
                <a:gd name="T10" fmla="*/ 194 w 211"/>
                <a:gd name="T11" fmla="*/ 140 h 164"/>
                <a:gd name="T12" fmla="*/ 193 w 211"/>
                <a:gd name="T13" fmla="*/ 145 h 164"/>
                <a:gd name="T14" fmla="*/ 191 w 211"/>
                <a:gd name="T15" fmla="*/ 149 h 164"/>
                <a:gd name="T16" fmla="*/ 187 w 211"/>
                <a:gd name="T17" fmla="*/ 153 h 164"/>
                <a:gd name="T18" fmla="*/ 183 w 211"/>
                <a:gd name="T19" fmla="*/ 157 h 164"/>
                <a:gd name="T20" fmla="*/ 175 w 211"/>
                <a:gd name="T21" fmla="*/ 161 h 164"/>
                <a:gd name="T22" fmla="*/ 165 w 211"/>
                <a:gd name="T23" fmla="*/ 164 h 164"/>
                <a:gd name="T24" fmla="*/ 165 w 211"/>
                <a:gd name="T25" fmla="*/ 164 h 164"/>
                <a:gd name="T26" fmla="*/ 0 w 211"/>
                <a:gd name="T27" fmla="*/ 137 h 164"/>
                <a:gd name="T28" fmla="*/ 0 w 211"/>
                <a:gd name="T29" fmla="*/ 137 h 164"/>
                <a:gd name="T30" fmla="*/ 3 w 211"/>
                <a:gd name="T31" fmla="*/ 0 h 164"/>
                <a:gd name="T32" fmla="*/ 3 w 211"/>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164"/>
                <a:gd name="T53" fmla="*/ 211 w 211"/>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164">
                  <a:moveTo>
                    <a:pt x="3" y="0"/>
                  </a:moveTo>
                  <a:lnTo>
                    <a:pt x="3" y="0"/>
                  </a:lnTo>
                  <a:lnTo>
                    <a:pt x="211" y="0"/>
                  </a:lnTo>
                  <a:lnTo>
                    <a:pt x="211" y="0"/>
                  </a:lnTo>
                  <a:lnTo>
                    <a:pt x="194" y="140"/>
                  </a:lnTo>
                  <a:lnTo>
                    <a:pt x="194" y="140"/>
                  </a:lnTo>
                  <a:lnTo>
                    <a:pt x="193" y="145"/>
                  </a:lnTo>
                  <a:lnTo>
                    <a:pt x="191" y="149"/>
                  </a:lnTo>
                  <a:lnTo>
                    <a:pt x="187" y="153"/>
                  </a:lnTo>
                  <a:lnTo>
                    <a:pt x="183" y="157"/>
                  </a:lnTo>
                  <a:lnTo>
                    <a:pt x="175" y="161"/>
                  </a:lnTo>
                  <a:lnTo>
                    <a:pt x="165" y="164"/>
                  </a:lnTo>
                  <a:lnTo>
                    <a:pt x="165" y="164"/>
                  </a:lnTo>
                  <a:lnTo>
                    <a:pt x="0" y="137"/>
                  </a:lnTo>
                  <a:lnTo>
                    <a:pt x="0" y="137"/>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6" name="Freeform 50"/>
            <p:cNvSpPr>
              <a:spLocks noChangeArrowheads="1"/>
            </p:cNvSpPr>
            <p:nvPr/>
          </p:nvSpPr>
          <p:spPr bwMode="auto">
            <a:xfrm>
              <a:off x="1085850" y="152400"/>
              <a:ext cx="328613" cy="260350"/>
            </a:xfrm>
            <a:custGeom>
              <a:avLst/>
              <a:gdLst>
                <a:gd name="T0" fmla="*/ 3 w 207"/>
                <a:gd name="T1" fmla="*/ 0 h 164"/>
                <a:gd name="T2" fmla="*/ 3 w 207"/>
                <a:gd name="T3" fmla="*/ 0 h 164"/>
                <a:gd name="T4" fmla="*/ 207 w 207"/>
                <a:gd name="T5" fmla="*/ 0 h 164"/>
                <a:gd name="T6" fmla="*/ 207 w 207"/>
                <a:gd name="T7" fmla="*/ 0 h 164"/>
                <a:gd name="T8" fmla="*/ 190 w 207"/>
                <a:gd name="T9" fmla="*/ 140 h 164"/>
                <a:gd name="T10" fmla="*/ 190 w 207"/>
                <a:gd name="T11" fmla="*/ 140 h 164"/>
                <a:gd name="T12" fmla="*/ 189 w 207"/>
                <a:gd name="T13" fmla="*/ 145 h 164"/>
                <a:gd name="T14" fmla="*/ 187 w 207"/>
                <a:gd name="T15" fmla="*/ 149 h 164"/>
                <a:gd name="T16" fmla="*/ 183 w 207"/>
                <a:gd name="T17" fmla="*/ 153 h 164"/>
                <a:gd name="T18" fmla="*/ 179 w 207"/>
                <a:gd name="T19" fmla="*/ 156 h 164"/>
                <a:gd name="T20" fmla="*/ 171 w 207"/>
                <a:gd name="T21" fmla="*/ 161 h 164"/>
                <a:gd name="T22" fmla="*/ 161 w 207"/>
                <a:gd name="T23" fmla="*/ 164 h 164"/>
                <a:gd name="T24" fmla="*/ 161 w 207"/>
                <a:gd name="T25" fmla="*/ 164 h 164"/>
                <a:gd name="T26" fmla="*/ 0 w 207"/>
                <a:gd name="T27" fmla="*/ 136 h 164"/>
                <a:gd name="T28" fmla="*/ 0 w 207"/>
                <a:gd name="T29" fmla="*/ 136 h 164"/>
                <a:gd name="T30" fmla="*/ 3 w 207"/>
                <a:gd name="T31" fmla="*/ 0 h 164"/>
                <a:gd name="T32" fmla="*/ 3 w 207"/>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7"/>
                <a:gd name="T52" fmla="*/ 0 h 164"/>
                <a:gd name="T53" fmla="*/ 207 w 207"/>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7" h="164">
                  <a:moveTo>
                    <a:pt x="3" y="0"/>
                  </a:moveTo>
                  <a:lnTo>
                    <a:pt x="3" y="0"/>
                  </a:lnTo>
                  <a:lnTo>
                    <a:pt x="207" y="0"/>
                  </a:lnTo>
                  <a:lnTo>
                    <a:pt x="207" y="0"/>
                  </a:lnTo>
                  <a:lnTo>
                    <a:pt x="190" y="140"/>
                  </a:lnTo>
                  <a:lnTo>
                    <a:pt x="190" y="140"/>
                  </a:lnTo>
                  <a:lnTo>
                    <a:pt x="189" y="145"/>
                  </a:lnTo>
                  <a:lnTo>
                    <a:pt x="187" y="149"/>
                  </a:lnTo>
                  <a:lnTo>
                    <a:pt x="183" y="153"/>
                  </a:lnTo>
                  <a:lnTo>
                    <a:pt x="179" y="156"/>
                  </a:lnTo>
                  <a:lnTo>
                    <a:pt x="171" y="161"/>
                  </a:lnTo>
                  <a:lnTo>
                    <a:pt x="161" y="164"/>
                  </a:lnTo>
                  <a:lnTo>
                    <a:pt x="161" y="164"/>
                  </a:lnTo>
                  <a:lnTo>
                    <a:pt x="0" y="136"/>
                  </a:lnTo>
                  <a:lnTo>
                    <a:pt x="0" y="136"/>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7" name="Freeform 51"/>
            <p:cNvSpPr>
              <a:spLocks noChangeArrowheads="1"/>
            </p:cNvSpPr>
            <p:nvPr/>
          </p:nvSpPr>
          <p:spPr bwMode="auto">
            <a:xfrm>
              <a:off x="1092200" y="152400"/>
              <a:ext cx="322263" cy="260350"/>
            </a:xfrm>
            <a:custGeom>
              <a:avLst/>
              <a:gdLst>
                <a:gd name="T0" fmla="*/ 3 w 203"/>
                <a:gd name="T1" fmla="*/ 0 h 164"/>
                <a:gd name="T2" fmla="*/ 3 w 203"/>
                <a:gd name="T3" fmla="*/ 0 h 164"/>
                <a:gd name="T4" fmla="*/ 203 w 203"/>
                <a:gd name="T5" fmla="*/ 0 h 164"/>
                <a:gd name="T6" fmla="*/ 203 w 203"/>
                <a:gd name="T7" fmla="*/ 0 h 164"/>
                <a:gd name="T8" fmla="*/ 186 w 203"/>
                <a:gd name="T9" fmla="*/ 140 h 164"/>
                <a:gd name="T10" fmla="*/ 186 w 203"/>
                <a:gd name="T11" fmla="*/ 140 h 164"/>
                <a:gd name="T12" fmla="*/ 185 w 203"/>
                <a:gd name="T13" fmla="*/ 145 h 164"/>
                <a:gd name="T14" fmla="*/ 183 w 203"/>
                <a:gd name="T15" fmla="*/ 149 h 164"/>
                <a:gd name="T16" fmla="*/ 179 w 203"/>
                <a:gd name="T17" fmla="*/ 153 h 164"/>
                <a:gd name="T18" fmla="*/ 176 w 203"/>
                <a:gd name="T19" fmla="*/ 156 h 164"/>
                <a:gd name="T20" fmla="*/ 167 w 203"/>
                <a:gd name="T21" fmla="*/ 161 h 164"/>
                <a:gd name="T22" fmla="*/ 157 w 203"/>
                <a:gd name="T23" fmla="*/ 164 h 164"/>
                <a:gd name="T24" fmla="*/ 157 w 203"/>
                <a:gd name="T25" fmla="*/ 164 h 164"/>
                <a:gd name="T26" fmla="*/ 0 w 203"/>
                <a:gd name="T27" fmla="*/ 134 h 164"/>
                <a:gd name="T28" fmla="*/ 0 w 203"/>
                <a:gd name="T29" fmla="*/ 134 h 164"/>
                <a:gd name="T30" fmla="*/ 3 w 203"/>
                <a:gd name="T31" fmla="*/ 0 h 164"/>
                <a:gd name="T32" fmla="*/ 3 w 203"/>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3"/>
                <a:gd name="T52" fmla="*/ 0 h 164"/>
                <a:gd name="T53" fmla="*/ 203 w 203"/>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3" h="164">
                  <a:moveTo>
                    <a:pt x="3" y="0"/>
                  </a:moveTo>
                  <a:lnTo>
                    <a:pt x="3" y="0"/>
                  </a:lnTo>
                  <a:lnTo>
                    <a:pt x="203" y="0"/>
                  </a:lnTo>
                  <a:lnTo>
                    <a:pt x="203" y="0"/>
                  </a:lnTo>
                  <a:lnTo>
                    <a:pt x="186" y="140"/>
                  </a:lnTo>
                  <a:lnTo>
                    <a:pt x="186" y="140"/>
                  </a:lnTo>
                  <a:lnTo>
                    <a:pt x="185" y="145"/>
                  </a:lnTo>
                  <a:lnTo>
                    <a:pt x="183" y="149"/>
                  </a:lnTo>
                  <a:lnTo>
                    <a:pt x="179" y="153"/>
                  </a:lnTo>
                  <a:lnTo>
                    <a:pt x="176" y="156"/>
                  </a:lnTo>
                  <a:lnTo>
                    <a:pt x="167" y="161"/>
                  </a:lnTo>
                  <a:lnTo>
                    <a:pt x="157" y="164"/>
                  </a:lnTo>
                  <a:lnTo>
                    <a:pt x="157" y="164"/>
                  </a:lnTo>
                  <a:lnTo>
                    <a:pt x="0" y="134"/>
                  </a:lnTo>
                  <a:lnTo>
                    <a:pt x="0" y="134"/>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8" name="Freeform 52"/>
            <p:cNvSpPr>
              <a:spLocks noChangeArrowheads="1"/>
            </p:cNvSpPr>
            <p:nvPr/>
          </p:nvSpPr>
          <p:spPr bwMode="auto">
            <a:xfrm>
              <a:off x="1096962" y="152400"/>
              <a:ext cx="317500" cy="260350"/>
            </a:xfrm>
            <a:custGeom>
              <a:avLst/>
              <a:gdLst>
                <a:gd name="T0" fmla="*/ 3 w 200"/>
                <a:gd name="T1" fmla="*/ 0 h 164"/>
                <a:gd name="T2" fmla="*/ 3 w 200"/>
                <a:gd name="T3" fmla="*/ 0 h 164"/>
                <a:gd name="T4" fmla="*/ 200 w 200"/>
                <a:gd name="T5" fmla="*/ 0 h 164"/>
                <a:gd name="T6" fmla="*/ 200 w 200"/>
                <a:gd name="T7" fmla="*/ 0 h 164"/>
                <a:gd name="T8" fmla="*/ 183 w 200"/>
                <a:gd name="T9" fmla="*/ 140 h 164"/>
                <a:gd name="T10" fmla="*/ 183 w 200"/>
                <a:gd name="T11" fmla="*/ 140 h 164"/>
                <a:gd name="T12" fmla="*/ 182 w 200"/>
                <a:gd name="T13" fmla="*/ 145 h 164"/>
                <a:gd name="T14" fmla="*/ 180 w 200"/>
                <a:gd name="T15" fmla="*/ 149 h 164"/>
                <a:gd name="T16" fmla="*/ 176 w 200"/>
                <a:gd name="T17" fmla="*/ 153 h 164"/>
                <a:gd name="T18" fmla="*/ 173 w 200"/>
                <a:gd name="T19" fmla="*/ 156 h 164"/>
                <a:gd name="T20" fmla="*/ 164 w 200"/>
                <a:gd name="T21" fmla="*/ 161 h 164"/>
                <a:gd name="T22" fmla="*/ 156 w 200"/>
                <a:gd name="T23" fmla="*/ 164 h 164"/>
                <a:gd name="T24" fmla="*/ 156 w 200"/>
                <a:gd name="T25" fmla="*/ 164 h 164"/>
                <a:gd name="T26" fmla="*/ 0 w 200"/>
                <a:gd name="T27" fmla="*/ 134 h 164"/>
                <a:gd name="T28" fmla="*/ 0 w 200"/>
                <a:gd name="T29" fmla="*/ 134 h 164"/>
                <a:gd name="T30" fmla="*/ 3 w 200"/>
                <a:gd name="T31" fmla="*/ 0 h 164"/>
                <a:gd name="T32" fmla="*/ 3 w 200"/>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0"/>
                <a:gd name="T52" fmla="*/ 0 h 164"/>
                <a:gd name="T53" fmla="*/ 200 w 200"/>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0" h="164">
                  <a:moveTo>
                    <a:pt x="3" y="0"/>
                  </a:moveTo>
                  <a:lnTo>
                    <a:pt x="3" y="0"/>
                  </a:lnTo>
                  <a:lnTo>
                    <a:pt x="200" y="0"/>
                  </a:lnTo>
                  <a:lnTo>
                    <a:pt x="200" y="0"/>
                  </a:lnTo>
                  <a:lnTo>
                    <a:pt x="183" y="140"/>
                  </a:lnTo>
                  <a:lnTo>
                    <a:pt x="183" y="140"/>
                  </a:lnTo>
                  <a:lnTo>
                    <a:pt x="182" y="145"/>
                  </a:lnTo>
                  <a:lnTo>
                    <a:pt x="180" y="149"/>
                  </a:lnTo>
                  <a:lnTo>
                    <a:pt x="176" y="153"/>
                  </a:lnTo>
                  <a:lnTo>
                    <a:pt x="173" y="156"/>
                  </a:lnTo>
                  <a:lnTo>
                    <a:pt x="164" y="161"/>
                  </a:lnTo>
                  <a:lnTo>
                    <a:pt x="156" y="164"/>
                  </a:lnTo>
                  <a:lnTo>
                    <a:pt x="156" y="164"/>
                  </a:lnTo>
                  <a:lnTo>
                    <a:pt x="0" y="134"/>
                  </a:lnTo>
                  <a:lnTo>
                    <a:pt x="0" y="134"/>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69" name="Freeform 53"/>
            <p:cNvSpPr>
              <a:spLocks noChangeArrowheads="1"/>
            </p:cNvSpPr>
            <p:nvPr/>
          </p:nvSpPr>
          <p:spPr bwMode="auto">
            <a:xfrm>
              <a:off x="1103312" y="152400"/>
              <a:ext cx="311150" cy="260350"/>
            </a:xfrm>
            <a:custGeom>
              <a:avLst/>
              <a:gdLst>
                <a:gd name="T0" fmla="*/ 3 w 196"/>
                <a:gd name="T1" fmla="*/ 0 h 164"/>
                <a:gd name="T2" fmla="*/ 3 w 196"/>
                <a:gd name="T3" fmla="*/ 0 h 164"/>
                <a:gd name="T4" fmla="*/ 196 w 196"/>
                <a:gd name="T5" fmla="*/ 0 h 164"/>
                <a:gd name="T6" fmla="*/ 196 w 196"/>
                <a:gd name="T7" fmla="*/ 0 h 164"/>
                <a:gd name="T8" fmla="*/ 179 w 196"/>
                <a:gd name="T9" fmla="*/ 140 h 164"/>
                <a:gd name="T10" fmla="*/ 179 w 196"/>
                <a:gd name="T11" fmla="*/ 140 h 164"/>
                <a:gd name="T12" fmla="*/ 178 w 196"/>
                <a:gd name="T13" fmla="*/ 145 h 164"/>
                <a:gd name="T14" fmla="*/ 176 w 196"/>
                <a:gd name="T15" fmla="*/ 149 h 164"/>
                <a:gd name="T16" fmla="*/ 172 w 196"/>
                <a:gd name="T17" fmla="*/ 153 h 164"/>
                <a:gd name="T18" fmla="*/ 169 w 196"/>
                <a:gd name="T19" fmla="*/ 156 h 164"/>
                <a:gd name="T20" fmla="*/ 160 w 196"/>
                <a:gd name="T21" fmla="*/ 161 h 164"/>
                <a:gd name="T22" fmla="*/ 152 w 196"/>
                <a:gd name="T23" fmla="*/ 164 h 164"/>
                <a:gd name="T24" fmla="*/ 152 w 196"/>
                <a:gd name="T25" fmla="*/ 164 h 164"/>
                <a:gd name="T26" fmla="*/ 0 w 196"/>
                <a:gd name="T27" fmla="*/ 133 h 164"/>
                <a:gd name="T28" fmla="*/ 0 w 196"/>
                <a:gd name="T29" fmla="*/ 133 h 164"/>
                <a:gd name="T30" fmla="*/ 3 w 196"/>
                <a:gd name="T31" fmla="*/ 0 h 164"/>
                <a:gd name="T32" fmla="*/ 3 w 196"/>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6"/>
                <a:gd name="T52" fmla="*/ 0 h 164"/>
                <a:gd name="T53" fmla="*/ 196 w 196"/>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6" h="164">
                  <a:moveTo>
                    <a:pt x="3" y="0"/>
                  </a:moveTo>
                  <a:lnTo>
                    <a:pt x="3" y="0"/>
                  </a:lnTo>
                  <a:lnTo>
                    <a:pt x="196" y="0"/>
                  </a:lnTo>
                  <a:lnTo>
                    <a:pt x="196" y="0"/>
                  </a:lnTo>
                  <a:lnTo>
                    <a:pt x="179" y="140"/>
                  </a:lnTo>
                  <a:lnTo>
                    <a:pt x="179" y="140"/>
                  </a:lnTo>
                  <a:lnTo>
                    <a:pt x="178" y="145"/>
                  </a:lnTo>
                  <a:lnTo>
                    <a:pt x="176" y="149"/>
                  </a:lnTo>
                  <a:lnTo>
                    <a:pt x="172" y="153"/>
                  </a:lnTo>
                  <a:lnTo>
                    <a:pt x="169" y="156"/>
                  </a:lnTo>
                  <a:lnTo>
                    <a:pt x="160" y="161"/>
                  </a:lnTo>
                  <a:lnTo>
                    <a:pt x="152" y="164"/>
                  </a:lnTo>
                  <a:lnTo>
                    <a:pt x="152" y="164"/>
                  </a:lnTo>
                  <a:lnTo>
                    <a:pt x="0" y="133"/>
                  </a:lnTo>
                  <a:lnTo>
                    <a:pt x="0" y="133"/>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0" name="Freeform 54"/>
            <p:cNvSpPr>
              <a:spLocks noChangeArrowheads="1"/>
            </p:cNvSpPr>
            <p:nvPr/>
          </p:nvSpPr>
          <p:spPr bwMode="auto">
            <a:xfrm>
              <a:off x="1109662" y="152400"/>
              <a:ext cx="304800" cy="260350"/>
            </a:xfrm>
            <a:custGeom>
              <a:avLst/>
              <a:gdLst>
                <a:gd name="T0" fmla="*/ 3 w 192"/>
                <a:gd name="T1" fmla="*/ 0 h 164"/>
                <a:gd name="T2" fmla="*/ 3 w 192"/>
                <a:gd name="T3" fmla="*/ 0 h 164"/>
                <a:gd name="T4" fmla="*/ 192 w 192"/>
                <a:gd name="T5" fmla="*/ 0 h 164"/>
                <a:gd name="T6" fmla="*/ 192 w 192"/>
                <a:gd name="T7" fmla="*/ 0 h 164"/>
                <a:gd name="T8" fmla="*/ 175 w 192"/>
                <a:gd name="T9" fmla="*/ 140 h 164"/>
                <a:gd name="T10" fmla="*/ 175 w 192"/>
                <a:gd name="T11" fmla="*/ 140 h 164"/>
                <a:gd name="T12" fmla="*/ 174 w 192"/>
                <a:gd name="T13" fmla="*/ 145 h 164"/>
                <a:gd name="T14" fmla="*/ 172 w 192"/>
                <a:gd name="T15" fmla="*/ 149 h 164"/>
                <a:gd name="T16" fmla="*/ 169 w 192"/>
                <a:gd name="T17" fmla="*/ 153 h 164"/>
                <a:gd name="T18" fmla="*/ 165 w 192"/>
                <a:gd name="T19" fmla="*/ 156 h 164"/>
                <a:gd name="T20" fmla="*/ 157 w 192"/>
                <a:gd name="T21" fmla="*/ 161 h 164"/>
                <a:gd name="T22" fmla="*/ 148 w 192"/>
                <a:gd name="T23" fmla="*/ 164 h 164"/>
                <a:gd name="T24" fmla="*/ 148 w 192"/>
                <a:gd name="T25" fmla="*/ 164 h 164"/>
                <a:gd name="T26" fmla="*/ 0 w 192"/>
                <a:gd name="T27" fmla="*/ 132 h 164"/>
                <a:gd name="T28" fmla="*/ 0 w 192"/>
                <a:gd name="T29" fmla="*/ 132 h 164"/>
                <a:gd name="T30" fmla="*/ 3 w 192"/>
                <a:gd name="T31" fmla="*/ 0 h 164"/>
                <a:gd name="T32" fmla="*/ 3 w 192"/>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2"/>
                <a:gd name="T52" fmla="*/ 0 h 164"/>
                <a:gd name="T53" fmla="*/ 192 w 192"/>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2" h="164">
                  <a:moveTo>
                    <a:pt x="3" y="0"/>
                  </a:moveTo>
                  <a:lnTo>
                    <a:pt x="3" y="0"/>
                  </a:lnTo>
                  <a:lnTo>
                    <a:pt x="192" y="0"/>
                  </a:lnTo>
                  <a:lnTo>
                    <a:pt x="192" y="0"/>
                  </a:lnTo>
                  <a:lnTo>
                    <a:pt x="175" y="140"/>
                  </a:lnTo>
                  <a:lnTo>
                    <a:pt x="175" y="140"/>
                  </a:lnTo>
                  <a:lnTo>
                    <a:pt x="174" y="145"/>
                  </a:lnTo>
                  <a:lnTo>
                    <a:pt x="172" y="149"/>
                  </a:lnTo>
                  <a:lnTo>
                    <a:pt x="169" y="153"/>
                  </a:lnTo>
                  <a:lnTo>
                    <a:pt x="165" y="156"/>
                  </a:lnTo>
                  <a:lnTo>
                    <a:pt x="157" y="161"/>
                  </a:lnTo>
                  <a:lnTo>
                    <a:pt x="148" y="164"/>
                  </a:lnTo>
                  <a:lnTo>
                    <a:pt x="148" y="164"/>
                  </a:lnTo>
                  <a:lnTo>
                    <a:pt x="0" y="132"/>
                  </a:lnTo>
                  <a:lnTo>
                    <a:pt x="0" y="132"/>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1" name="Freeform 55"/>
            <p:cNvSpPr>
              <a:spLocks noChangeArrowheads="1"/>
            </p:cNvSpPr>
            <p:nvPr/>
          </p:nvSpPr>
          <p:spPr bwMode="auto">
            <a:xfrm>
              <a:off x="1116012" y="152400"/>
              <a:ext cx="298450" cy="260350"/>
            </a:xfrm>
            <a:custGeom>
              <a:avLst/>
              <a:gdLst>
                <a:gd name="T0" fmla="*/ 3 w 188"/>
                <a:gd name="T1" fmla="*/ 0 h 164"/>
                <a:gd name="T2" fmla="*/ 3 w 188"/>
                <a:gd name="T3" fmla="*/ 0 h 164"/>
                <a:gd name="T4" fmla="*/ 188 w 188"/>
                <a:gd name="T5" fmla="*/ 0 h 164"/>
                <a:gd name="T6" fmla="*/ 188 w 188"/>
                <a:gd name="T7" fmla="*/ 0 h 164"/>
                <a:gd name="T8" fmla="*/ 171 w 188"/>
                <a:gd name="T9" fmla="*/ 140 h 164"/>
                <a:gd name="T10" fmla="*/ 171 w 188"/>
                <a:gd name="T11" fmla="*/ 140 h 164"/>
                <a:gd name="T12" fmla="*/ 170 w 188"/>
                <a:gd name="T13" fmla="*/ 145 h 164"/>
                <a:gd name="T14" fmla="*/ 168 w 188"/>
                <a:gd name="T15" fmla="*/ 149 h 164"/>
                <a:gd name="T16" fmla="*/ 165 w 188"/>
                <a:gd name="T17" fmla="*/ 153 h 164"/>
                <a:gd name="T18" fmla="*/ 161 w 188"/>
                <a:gd name="T19" fmla="*/ 156 h 164"/>
                <a:gd name="T20" fmla="*/ 153 w 188"/>
                <a:gd name="T21" fmla="*/ 161 h 164"/>
                <a:gd name="T22" fmla="*/ 144 w 188"/>
                <a:gd name="T23" fmla="*/ 164 h 164"/>
                <a:gd name="T24" fmla="*/ 144 w 188"/>
                <a:gd name="T25" fmla="*/ 164 h 164"/>
                <a:gd name="T26" fmla="*/ 0 w 188"/>
                <a:gd name="T27" fmla="*/ 130 h 164"/>
                <a:gd name="T28" fmla="*/ 0 w 188"/>
                <a:gd name="T29" fmla="*/ 130 h 164"/>
                <a:gd name="T30" fmla="*/ 3 w 188"/>
                <a:gd name="T31" fmla="*/ 0 h 164"/>
                <a:gd name="T32" fmla="*/ 3 w 188"/>
                <a:gd name="T33" fmla="*/ 0 h 1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8"/>
                <a:gd name="T52" fmla="*/ 0 h 164"/>
                <a:gd name="T53" fmla="*/ 188 w 188"/>
                <a:gd name="T54" fmla="*/ 164 h 1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8" h="164">
                  <a:moveTo>
                    <a:pt x="3" y="0"/>
                  </a:moveTo>
                  <a:lnTo>
                    <a:pt x="3" y="0"/>
                  </a:lnTo>
                  <a:lnTo>
                    <a:pt x="188" y="0"/>
                  </a:lnTo>
                  <a:lnTo>
                    <a:pt x="188" y="0"/>
                  </a:lnTo>
                  <a:lnTo>
                    <a:pt x="171" y="140"/>
                  </a:lnTo>
                  <a:lnTo>
                    <a:pt x="171" y="140"/>
                  </a:lnTo>
                  <a:lnTo>
                    <a:pt x="170" y="145"/>
                  </a:lnTo>
                  <a:lnTo>
                    <a:pt x="168" y="149"/>
                  </a:lnTo>
                  <a:lnTo>
                    <a:pt x="165" y="153"/>
                  </a:lnTo>
                  <a:lnTo>
                    <a:pt x="161" y="156"/>
                  </a:lnTo>
                  <a:lnTo>
                    <a:pt x="153" y="161"/>
                  </a:lnTo>
                  <a:lnTo>
                    <a:pt x="144" y="164"/>
                  </a:lnTo>
                  <a:lnTo>
                    <a:pt x="144" y="164"/>
                  </a:lnTo>
                  <a:lnTo>
                    <a:pt x="0" y="130"/>
                  </a:lnTo>
                  <a:lnTo>
                    <a:pt x="0" y="130"/>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2" name="Freeform 56"/>
            <p:cNvSpPr>
              <a:spLocks noChangeArrowheads="1"/>
            </p:cNvSpPr>
            <p:nvPr/>
          </p:nvSpPr>
          <p:spPr bwMode="auto">
            <a:xfrm>
              <a:off x="1122362" y="152400"/>
              <a:ext cx="292100" cy="260350"/>
            </a:xfrm>
            <a:custGeom>
              <a:avLst/>
              <a:gdLst>
                <a:gd name="T0" fmla="*/ 3 w 184"/>
                <a:gd name="T1" fmla="*/ 0 h 164"/>
                <a:gd name="T2" fmla="*/ 3 w 184"/>
                <a:gd name="T3" fmla="*/ 0 h 164"/>
                <a:gd name="T4" fmla="*/ 184 w 184"/>
                <a:gd name="T5" fmla="*/ 0 h 164"/>
                <a:gd name="T6" fmla="*/ 184 w 184"/>
                <a:gd name="T7" fmla="*/ 0 h 164"/>
                <a:gd name="T8" fmla="*/ 167 w 184"/>
                <a:gd name="T9" fmla="*/ 140 h 164"/>
                <a:gd name="T10" fmla="*/ 167 w 184"/>
                <a:gd name="T11" fmla="*/ 140 h 164"/>
                <a:gd name="T12" fmla="*/ 166 w 184"/>
                <a:gd name="T13" fmla="*/ 145 h 164"/>
                <a:gd name="T14" fmla="*/ 164 w 184"/>
                <a:gd name="T15" fmla="*/ 149 h 164"/>
                <a:gd name="T16" fmla="*/ 157 w 184"/>
                <a:gd name="T17" fmla="*/ 156 h 164"/>
                <a:gd name="T18" fmla="*/ 149 w 184"/>
                <a:gd name="T19" fmla="*/ 161 h 164"/>
                <a:gd name="T20" fmla="*/ 141 w 184"/>
                <a:gd name="T21" fmla="*/ 164 h 164"/>
                <a:gd name="T22" fmla="*/ 141 w 184"/>
                <a:gd name="T23" fmla="*/ 164 h 164"/>
                <a:gd name="T24" fmla="*/ 0 w 184"/>
                <a:gd name="T25" fmla="*/ 129 h 164"/>
                <a:gd name="T26" fmla="*/ 0 w 184"/>
                <a:gd name="T27" fmla="*/ 129 h 164"/>
                <a:gd name="T28" fmla="*/ 3 w 184"/>
                <a:gd name="T29" fmla="*/ 0 h 164"/>
                <a:gd name="T30" fmla="*/ 3 w 184"/>
                <a:gd name="T31" fmla="*/ 0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4"/>
                <a:gd name="T49" fmla="*/ 0 h 164"/>
                <a:gd name="T50" fmla="*/ 184 w 184"/>
                <a:gd name="T51" fmla="*/ 164 h 16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4" h="164">
                  <a:moveTo>
                    <a:pt x="3" y="0"/>
                  </a:moveTo>
                  <a:lnTo>
                    <a:pt x="3" y="0"/>
                  </a:lnTo>
                  <a:lnTo>
                    <a:pt x="184" y="0"/>
                  </a:lnTo>
                  <a:lnTo>
                    <a:pt x="184" y="0"/>
                  </a:lnTo>
                  <a:lnTo>
                    <a:pt x="167" y="140"/>
                  </a:lnTo>
                  <a:lnTo>
                    <a:pt x="167" y="140"/>
                  </a:lnTo>
                  <a:lnTo>
                    <a:pt x="166" y="145"/>
                  </a:lnTo>
                  <a:lnTo>
                    <a:pt x="164" y="149"/>
                  </a:lnTo>
                  <a:lnTo>
                    <a:pt x="157" y="156"/>
                  </a:lnTo>
                  <a:lnTo>
                    <a:pt x="149" y="161"/>
                  </a:lnTo>
                  <a:lnTo>
                    <a:pt x="141" y="164"/>
                  </a:lnTo>
                  <a:lnTo>
                    <a:pt x="141" y="164"/>
                  </a:lnTo>
                  <a:lnTo>
                    <a:pt x="0" y="129"/>
                  </a:lnTo>
                  <a:lnTo>
                    <a:pt x="0" y="129"/>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3" name="Freeform 57"/>
            <p:cNvSpPr>
              <a:spLocks noChangeArrowheads="1"/>
            </p:cNvSpPr>
            <p:nvPr/>
          </p:nvSpPr>
          <p:spPr bwMode="auto">
            <a:xfrm>
              <a:off x="1127125" y="152400"/>
              <a:ext cx="287338" cy="260350"/>
            </a:xfrm>
            <a:custGeom>
              <a:avLst/>
              <a:gdLst>
                <a:gd name="T0" fmla="*/ 4 w 181"/>
                <a:gd name="T1" fmla="*/ 0 h 164"/>
                <a:gd name="T2" fmla="*/ 4 w 181"/>
                <a:gd name="T3" fmla="*/ 0 h 164"/>
                <a:gd name="T4" fmla="*/ 181 w 181"/>
                <a:gd name="T5" fmla="*/ 0 h 164"/>
                <a:gd name="T6" fmla="*/ 181 w 181"/>
                <a:gd name="T7" fmla="*/ 0 h 164"/>
                <a:gd name="T8" fmla="*/ 164 w 181"/>
                <a:gd name="T9" fmla="*/ 140 h 164"/>
                <a:gd name="T10" fmla="*/ 164 w 181"/>
                <a:gd name="T11" fmla="*/ 140 h 164"/>
                <a:gd name="T12" fmla="*/ 163 w 181"/>
                <a:gd name="T13" fmla="*/ 145 h 164"/>
                <a:gd name="T14" fmla="*/ 161 w 181"/>
                <a:gd name="T15" fmla="*/ 149 h 164"/>
                <a:gd name="T16" fmla="*/ 154 w 181"/>
                <a:gd name="T17" fmla="*/ 156 h 164"/>
                <a:gd name="T18" fmla="*/ 146 w 181"/>
                <a:gd name="T19" fmla="*/ 160 h 164"/>
                <a:gd name="T20" fmla="*/ 138 w 181"/>
                <a:gd name="T21" fmla="*/ 164 h 164"/>
                <a:gd name="T22" fmla="*/ 138 w 181"/>
                <a:gd name="T23" fmla="*/ 164 h 164"/>
                <a:gd name="T24" fmla="*/ 0 w 181"/>
                <a:gd name="T25" fmla="*/ 128 h 164"/>
                <a:gd name="T26" fmla="*/ 0 w 181"/>
                <a:gd name="T27" fmla="*/ 128 h 164"/>
                <a:gd name="T28" fmla="*/ 4 w 181"/>
                <a:gd name="T29" fmla="*/ 0 h 164"/>
                <a:gd name="T30" fmla="*/ 4 w 181"/>
                <a:gd name="T31" fmla="*/ 0 h 1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1"/>
                <a:gd name="T49" fmla="*/ 0 h 164"/>
                <a:gd name="T50" fmla="*/ 181 w 181"/>
                <a:gd name="T51" fmla="*/ 164 h 16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1" h="164">
                  <a:moveTo>
                    <a:pt x="4" y="0"/>
                  </a:moveTo>
                  <a:lnTo>
                    <a:pt x="4" y="0"/>
                  </a:lnTo>
                  <a:lnTo>
                    <a:pt x="181" y="0"/>
                  </a:lnTo>
                  <a:lnTo>
                    <a:pt x="181" y="0"/>
                  </a:lnTo>
                  <a:lnTo>
                    <a:pt x="164" y="140"/>
                  </a:lnTo>
                  <a:lnTo>
                    <a:pt x="164" y="140"/>
                  </a:lnTo>
                  <a:lnTo>
                    <a:pt x="163" y="145"/>
                  </a:lnTo>
                  <a:lnTo>
                    <a:pt x="161" y="149"/>
                  </a:lnTo>
                  <a:lnTo>
                    <a:pt x="154" y="156"/>
                  </a:lnTo>
                  <a:lnTo>
                    <a:pt x="146" y="160"/>
                  </a:lnTo>
                  <a:lnTo>
                    <a:pt x="138" y="164"/>
                  </a:lnTo>
                  <a:lnTo>
                    <a:pt x="138" y="164"/>
                  </a:lnTo>
                  <a:lnTo>
                    <a:pt x="0" y="128"/>
                  </a:lnTo>
                  <a:lnTo>
                    <a:pt x="0" y="128"/>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4" name="Freeform 58"/>
            <p:cNvSpPr>
              <a:spLocks noChangeArrowheads="1"/>
            </p:cNvSpPr>
            <p:nvPr/>
          </p:nvSpPr>
          <p:spPr bwMode="auto">
            <a:xfrm>
              <a:off x="1133475" y="152400"/>
              <a:ext cx="280988" cy="258763"/>
            </a:xfrm>
            <a:custGeom>
              <a:avLst/>
              <a:gdLst>
                <a:gd name="T0" fmla="*/ 4 w 177"/>
                <a:gd name="T1" fmla="*/ 0 h 163"/>
                <a:gd name="T2" fmla="*/ 4 w 177"/>
                <a:gd name="T3" fmla="*/ 0 h 163"/>
                <a:gd name="T4" fmla="*/ 177 w 177"/>
                <a:gd name="T5" fmla="*/ 0 h 163"/>
                <a:gd name="T6" fmla="*/ 177 w 177"/>
                <a:gd name="T7" fmla="*/ 0 h 163"/>
                <a:gd name="T8" fmla="*/ 160 w 177"/>
                <a:gd name="T9" fmla="*/ 140 h 163"/>
                <a:gd name="T10" fmla="*/ 160 w 177"/>
                <a:gd name="T11" fmla="*/ 140 h 163"/>
                <a:gd name="T12" fmla="*/ 159 w 177"/>
                <a:gd name="T13" fmla="*/ 145 h 163"/>
                <a:gd name="T14" fmla="*/ 157 w 177"/>
                <a:gd name="T15" fmla="*/ 149 h 163"/>
                <a:gd name="T16" fmla="*/ 150 w 177"/>
                <a:gd name="T17" fmla="*/ 156 h 163"/>
                <a:gd name="T18" fmla="*/ 142 w 177"/>
                <a:gd name="T19" fmla="*/ 160 h 163"/>
                <a:gd name="T20" fmla="*/ 134 w 177"/>
                <a:gd name="T21" fmla="*/ 163 h 163"/>
                <a:gd name="T22" fmla="*/ 134 w 177"/>
                <a:gd name="T23" fmla="*/ 163 h 163"/>
                <a:gd name="T24" fmla="*/ 0 w 177"/>
                <a:gd name="T25" fmla="*/ 128 h 163"/>
                <a:gd name="T26" fmla="*/ 0 w 177"/>
                <a:gd name="T27" fmla="*/ 128 h 163"/>
                <a:gd name="T28" fmla="*/ 4 w 177"/>
                <a:gd name="T29" fmla="*/ 0 h 163"/>
                <a:gd name="T30" fmla="*/ 4 w 177"/>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7"/>
                <a:gd name="T49" fmla="*/ 0 h 163"/>
                <a:gd name="T50" fmla="*/ 177 w 177"/>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7" h="163">
                  <a:moveTo>
                    <a:pt x="4" y="0"/>
                  </a:moveTo>
                  <a:lnTo>
                    <a:pt x="4" y="0"/>
                  </a:lnTo>
                  <a:lnTo>
                    <a:pt x="177" y="0"/>
                  </a:lnTo>
                  <a:lnTo>
                    <a:pt x="177" y="0"/>
                  </a:lnTo>
                  <a:lnTo>
                    <a:pt x="160" y="140"/>
                  </a:lnTo>
                  <a:lnTo>
                    <a:pt x="160" y="140"/>
                  </a:lnTo>
                  <a:lnTo>
                    <a:pt x="159" y="145"/>
                  </a:lnTo>
                  <a:lnTo>
                    <a:pt x="157" y="149"/>
                  </a:lnTo>
                  <a:lnTo>
                    <a:pt x="150" y="156"/>
                  </a:lnTo>
                  <a:lnTo>
                    <a:pt x="142" y="160"/>
                  </a:lnTo>
                  <a:lnTo>
                    <a:pt x="134" y="163"/>
                  </a:lnTo>
                  <a:lnTo>
                    <a:pt x="134" y="163"/>
                  </a:lnTo>
                  <a:lnTo>
                    <a:pt x="0" y="128"/>
                  </a:lnTo>
                  <a:lnTo>
                    <a:pt x="0" y="128"/>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5" name="Freeform 59"/>
            <p:cNvSpPr>
              <a:spLocks noChangeArrowheads="1"/>
            </p:cNvSpPr>
            <p:nvPr/>
          </p:nvSpPr>
          <p:spPr bwMode="auto">
            <a:xfrm>
              <a:off x="1139825" y="152400"/>
              <a:ext cx="274638" cy="258763"/>
            </a:xfrm>
            <a:custGeom>
              <a:avLst/>
              <a:gdLst>
                <a:gd name="T0" fmla="*/ 3 w 173"/>
                <a:gd name="T1" fmla="*/ 0 h 163"/>
                <a:gd name="T2" fmla="*/ 3 w 173"/>
                <a:gd name="T3" fmla="*/ 0 h 163"/>
                <a:gd name="T4" fmla="*/ 173 w 173"/>
                <a:gd name="T5" fmla="*/ 0 h 163"/>
                <a:gd name="T6" fmla="*/ 173 w 173"/>
                <a:gd name="T7" fmla="*/ 0 h 163"/>
                <a:gd name="T8" fmla="*/ 156 w 173"/>
                <a:gd name="T9" fmla="*/ 140 h 163"/>
                <a:gd name="T10" fmla="*/ 156 w 173"/>
                <a:gd name="T11" fmla="*/ 140 h 163"/>
                <a:gd name="T12" fmla="*/ 155 w 173"/>
                <a:gd name="T13" fmla="*/ 145 h 163"/>
                <a:gd name="T14" fmla="*/ 153 w 173"/>
                <a:gd name="T15" fmla="*/ 149 h 163"/>
                <a:gd name="T16" fmla="*/ 146 w 173"/>
                <a:gd name="T17" fmla="*/ 156 h 163"/>
                <a:gd name="T18" fmla="*/ 140 w 173"/>
                <a:gd name="T19" fmla="*/ 160 h 163"/>
                <a:gd name="T20" fmla="*/ 132 w 173"/>
                <a:gd name="T21" fmla="*/ 163 h 163"/>
                <a:gd name="T22" fmla="*/ 132 w 173"/>
                <a:gd name="T23" fmla="*/ 163 h 163"/>
                <a:gd name="T24" fmla="*/ 0 w 173"/>
                <a:gd name="T25" fmla="*/ 126 h 163"/>
                <a:gd name="T26" fmla="*/ 0 w 173"/>
                <a:gd name="T27" fmla="*/ 126 h 163"/>
                <a:gd name="T28" fmla="*/ 3 w 173"/>
                <a:gd name="T29" fmla="*/ 0 h 163"/>
                <a:gd name="T30" fmla="*/ 3 w 173"/>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3"/>
                <a:gd name="T49" fmla="*/ 0 h 163"/>
                <a:gd name="T50" fmla="*/ 173 w 173"/>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3" h="163">
                  <a:moveTo>
                    <a:pt x="3" y="0"/>
                  </a:moveTo>
                  <a:lnTo>
                    <a:pt x="3" y="0"/>
                  </a:lnTo>
                  <a:lnTo>
                    <a:pt x="173" y="0"/>
                  </a:lnTo>
                  <a:lnTo>
                    <a:pt x="173" y="0"/>
                  </a:lnTo>
                  <a:lnTo>
                    <a:pt x="156" y="140"/>
                  </a:lnTo>
                  <a:lnTo>
                    <a:pt x="156" y="140"/>
                  </a:lnTo>
                  <a:lnTo>
                    <a:pt x="155" y="145"/>
                  </a:lnTo>
                  <a:lnTo>
                    <a:pt x="153" y="149"/>
                  </a:lnTo>
                  <a:lnTo>
                    <a:pt x="146" y="156"/>
                  </a:lnTo>
                  <a:lnTo>
                    <a:pt x="140" y="160"/>
                  </a:lnTo>
                  <a:lnTo>
                    <a:pt x="132" y="163"/>
                  </a:lnTo>
                  <a:lnTo>
                    <a:pt x="132" y="163"/>
                  </a:lnTo>
                  <a:lnTo>
                    <a:pt x="0" y="126"/>
                  </a:lnTo>
                  <a:lnTo>
                    <a:pt x="0" y="126"/>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6" name="Freeform 60"/>
            <p:cNvSpPr>
              <a:spLocks noChangeArrowheads="1"/>
            </p:cNvSpPr>
            <p:nvPr/>
          </p:nvSpPr>
          <p:spPr bwMode="auto">
            <a:xfrm>
              <a:off x="1146175" y="152400"/>
              <a:ext cx="268288" cy="258763"/>
            </a:xfrm>
            <a:custGeom>
              <a:avLst/>
              <a:gdLst>
                <a:gd name="T0" fmla="*/ 3 w 169"/>
                <a:gd name="T1" fmla="*/ 0 h 163"/>
                <a:gd name="T2" fmla="*/ 3 w 169"/>
                <a:gd name="T3" fmla="*/ 0 h 163"/>
                <a:gd name="T4" fmla="*/ 169 w 169"/>
                <a:gd name="T5" fmla="*/ 0 h 163"/>
                <a:gd name="T6" fmla="*/ 169 w 169"/>
                <a:gd name="T7" fmla="*/ 0 h 163"/>
                <a:gd name="T8" fmla="*/ 152 w 169"/>
                <a:gd name="T9" fmla="*/ 140 h 163"/>
                <a:gd name="T10" fmla="*/ 152 w 169"/>
                <a:gd name="T11" fmla="*/ 140 h 163"/>
                <a:gd name="T12" fmla="*/ 151 w 169"/>
                <a:gd name="T13" fmla="*/ 144 h 163"/>
                <a:gd name="T14" fmla="*/ 149 w 169"/>
                <a:gd name="T15" fmla="*/ 148 h 163"/>
                <a:gd name="T16" fmla="*/ 142 w 169"/>
                <a:gd name="T17" fmla="*/ 155 h 163"/>
                <a:gd name="T18" fmla="*/ 136 w 169"/>
                <a:gd name="T19" fmla="*/ 160 h 163"/>
                <a:gd name="T20" fmla="*/ 128 w 169"/>
                <a:gd name="T21" fmla="*/ 163 h 163"/>
                <a:gd name="T22" fmla="*/ 128 w 169"/>
                <a:gd name="T23" fmla="*/ 163 h 163"/>
                <a:gd name="T24" fmla="*/ 0 w 169"/>
                <a:gd name="T25" fmla="*/ 125 h 163"/>
                <a:gd name="T26" fmla="*/ 0 w 169"/>
                <a:gd name="T27" fmla="*/ 125 h 163"/>
                <a:gd name="T28" fmla="*/ 3 w 169"/>
                <a:gd name="T29" fmla="*/ 0 h 163"/>
                <a:gd name="T30" fmla="*/ 3 w 169"/>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9"/>
                <a:gd name="T49" fmla="*/ 0 h 163"/>
                <a:gd name="T50" fmla="*/ 169 w 169"/>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9" h="163">
                  <a:moveTo>
                    <a:pt x="3" y="0"/>
                  </a:moveTo>
                  <a:lnTo>
                    <a:pt x="3" y="0"/>
                  </a:lnTo>
                  <a:lnTo>
                    <a:pt x="169" y="0"/>
                  </a:lnTo>
                  <a:lnTo>
                    <a:pt x="169" y="0"/>
                  </a:lnTo>
                  <a:lnTo>
                    <a:pt x="152" y="140"/>
                  </a:lnTo>
                  <a:lnTo>
                    <a:pt x="152" y="140"/>
                  </a:lnTo>
                  <a:lnTo>
                    <a:pt x="151" y="144"/>
                  </a:lnTo>
                  <a:lnTo>
                    <a:pt x="149" y="148"/>
                  </a:lnTo>
                  <a:lnTo>
                    <a:pt x="142" y="155"/>
                  </a:lnTo>
                  <a:lnTo>
                    <a:pt x="136" y="160"/>
                  </a:lnTo>
                  <a:lnTo>
                    <a:pt x="128" y="163"/>
                  </a:lnTo>
                  <a:lnTo>
                    <a:pt x="128" y="163"/>
                  </a:lnTo>
                  <a:lnTo>
                    <a:pt x="0" y="125"/>
                  </a:lnTo>
                  <a:lnTo>
                    <a:pt x="0" y="125"/>
                  </a:lnTo>
                  <a:lnTo>
                    <a:pt x="3" y="0"/>
                  </a:lnTo>
                  <a:lnTo>
                    <a:pt x="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7" name="Freeform 61"/>
            <p:cNvSpPr>
              <a:spLocks noChangeArrowheads="1"/>
            </p:cNvSpPr>
            <p:nvPr/>
          </p:nvSpPr>
          <p:spPr bwMode="auto">
            <a:xfrm>
              <a:off x="1150937" y="152400"/>
              <a:ext cx="263525" cy="258763"/>
            </a:xfrm>
            <a:custGeom>
              <a:avLst/>
              <a:gdLst>
                <a:gd name="T0" fmla="*/ 4 w 166"/>
                <a:gd name="T1" fmla="*/ 0 h 163"/>
                <a:gd name="T2" fmla="*/ 4 w 166"/>
                <a:gd name="T3" fmla="*/ 0 h 163"/>
                <a:gd name="T4" fmla="*/ 166 w 166"/>
                <a:gd name="T5" fmla="*/ 0 h 163"/>
                <a:gd name="T6" fmla="*/ 166 w 166"/>
                <a:gd name="T7" fmla="*/ 0 h 163"/>
                <a:gd name="T8" fmla="*/ 149 w 166"/>
                <a:gd name="T9" fmla="*/ 140 h 163"/>
                <a:gd name="T10" fmla="*/ 149 w 166"/>
                <a:gd name="T11" fmla="*/ 140 h 163"/>
                <a:gd name="T12" fmla="*/ 148 w 166"/>
                <a:gd name="T13" fmla="*/ 144 h 163"/>
                <a:gd name="T14" fmla="*/ 146 w 166"/>
                <a:gd name="T15" fmla="*/ 148 h 163"/>
                <a:gd name="T16" fmla="*/ 141 w 166"/>
                <a:gd name="T17" fmla="*/ 155 h 163"/>
                <a:gd name="T18" fmla="*/ 133 w 166"/>
                <a:gd name="T19" fmla="*/ 160 h 163"/>
                <a:gd name="T20" fmla="*/ 125 w 166"/>
                <a:gd name="T21" fmla="*/ 163 h 163"/>
                <a:gd name="T22" fmla="*/ 125 w 166"/>
                <a:gd name="T23" fmla="*/ 163 h 163"/>
                <a:gd name="T24" fmla="*/ 0 w 166"/>
                <a:gd name="T25" fmla="*/ 124 h 163"/>
                <a:gd name="T26" fmla="*/ 0 w 166"/>
                <a:gd name="T27" fmla="*/ 124 h 163"/>
                <a:gd name="T28" fmla="*/ 4 w 166"/>
                <a:gd name="T29" fmla="*/ 0 h 163"/>
                <a:gd name="T30" fmla="*/ 4 w 166"/>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6"/>
                <a:gd name="T49" fmla="*/ 0 h 163"/>
                <a:gd name="T50" fmla="*/ 166 w 166"/>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6" h="163">
                  <a:moveTo>
                    <a:pt x="4" y="0"/>
                  </a:moveTo>
                  <a:lnTo>
                    <a:pt x="4" y="0"/>
                  </a:lnTo>
                  <a:lnTo>
                    <a:pt x="166" y="0"/>
                  </a:lnTo>
                  <a:lnTo>
                    <a:pt x="166" y="0"/>
                  </a:lnTo>
                  <a:lnTo>
                    <a:pt x="149" y="140"/>
                  </a:lnTo>
                  <a:lnTo>
                    <a:pt x="149" y="140"/>
                  </a:lnTo>
                  <a:lnTo>
                    <a:pt x="148" y="144"/>
                  </a:lnTo>
                  <a:lnTo>
                    <a:pt x="146" y="148"/>
                  </a:lnTo>
                  <a:lnTo>
                    <a:pt x="141" y="155"/>
                  </a:lnTo>
                  <a:lnTo>
                    <a:pt x="133" y="160"/>
                  </a:lnTo>
                  <a:lnTo>
                    <a:pt x="125" y="163"/>
                  </a:lnTo>
                  <a:lnTo>
                    <a:pt x="125" y="163"/>
                  </a:lnTo>
                  <a:lnTo>
                    <a:pt x="0" y="124"/>
                  </a:lnTo>
                  <a:lnTo>
                    <a:pt x="0" y="124"/>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8" name="Freeform 62"/>
            <p:cNvSpPr>
              <a:spLocks noChangeArrowheads="1"/>
            </p:cNvSpPr>
            <p:nvPr/>
          </p:nvSpPr>
          <p:spPr bwMode="auto">
            <a:xfrm>
              <a:off x="1157287" y="152400"/>
              <a:ext cx="257175" cy="258763"/>
            </a:xfrm>
            <a:custGeom>
              <a:avLst/>
              <a:gdLst>
                <a:gd name="T0" fmla="*/ 4 w 162"/>
                <a:gd name="T1" fmla="*/ 0 h 163"/>
                <a:gd name="T2" fmla="*/ 4 w 162"/>
                <a:gd name="T3" fmla="*/ 0 h 163"/>
                <a:gd name="T4" fmla="*/ 162 w 162"/>
                <a:gd name="T5" fmla="*/ 0 h 163"/>
                <a:gd name="T6" fmla="*/ 162 w 162"/>
                <a:gd name="T7" fmla="*/ 0 h 163"/>
                <a:gd name="T8" fmla="*/ 145 w 162"/>
                <a:gd name="T9" fmla="*/ 140 h 163"/>
                <a:gd name="T10" fmla="*/ 145 w 162"/>
                <a:gd name="T11" fmla="*/ 140 h 163"/>
                <a:gd name="T12" fmla="*/ 144 w 162"/>
                <a:gd name="T13" fmla="*/ 144 h 163"/>
                <a:gd name="T14" fmla="*/ 142 w 162"/>
                <a:gd name="T15" fmla="*/ 148 h 163"/>
                <a:gd name="T16" fmla="*/ 137 w 162"/>
                <a:gd name="T17" fmla="*/ 155 h 163"/>
                <a:gd name="T18" fmla="*/ 129 w 162"/>
                <a:gd name="T19" fmla="*/ 160 h 163"/>
                <a:gd name="T20" fmla="*/ 121 w 162"/>
                <a:gd name="T21" fmla="*/ 163 h 163"/>
                <a:gd name="T22" fmla="*/ 121 w 162"/>
                <a:gd name="T23" fmla="*/ 163 h 163"/>
                <a:gd name="T24" fmla="*/ 0 w 162"/>
                <a:gd name="T25" fmla="*/ 122 h 163"/>
                <a:gd name="T26" fmla="*/ 0 w 162"/>
                <a:gd name="T27" fmla="*/ 122 h 163"/>
                <a:gd name="T28" fmla="*/ 4 w 162"/>
                <a:gd name="T29" fmla="*/ 0 h 163"/>
                <a:gd name="T30" fmla="*/ 4 w 162"/>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2"/>
                <a:gd name="T49" fmla="*/ 0 h 163"/>
                <a:gd name="T50" fmla="*/ 162 w 162"/>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2" h="163">
                  <a:moveTo>
                    <a:pt x="4" y="0"/>
                  </a:moveTo>
                  <a:lnTo>
                    <a:pt x="4" y="0"/>
                  </a:lnTo>
                  <a:lnTo>
                    <a:pt x="162" y="0"/>
                  </a:lnTo>
                  <a:lnTo>
                    <a:pt x="162" y="0"/>
                  </a:lnTo>
                  <a:lnTo>
                    <a:pt x="145" y="140"/>
                  </a:lnTo>
                  <a:lnTo>
                    <a:pt x="145" y="140"/>
                  </a:lnTo>
                  <a:lnTo>
                    <a:pt x="144" y="144"/>
                  </a:lnTo>
                  <a:lnTo>
                    <a:pt x="142" y="148"/>
                  </a:lnTo>
                  <a:lnTo>
                    <a:pt x="137" y="155"/>
                  </a:lnTo>
                  <a:lnTo>
                    <a:pt x="129" y="160"/>
                  </a:lnTo>
                  <a:lnTo>
                    <a:pt x="121" y="163"/>
                  </a:lnTo>
                  <a:lnTo>
                    <a:pt x="121" y="163"/>
                  </a:lnTo>
                  <a:lnTo>
                    <a:pt x="0" y="122"/>
                  </a:lnTo>
                  <a:lnTo>
                    <a:pt x="0" y="122"/>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79" name="Freeform 63"/>
            <p:cNvSpPr>
              <a:spLocks noChangeArrowheads="1"/>
            </p:cNvSpPr>
            <p:nvPr/>
          </p:nvSpPr>
          <p:spPr bwMode="auto">
            <a:xfrm>
              <a:off x="1163637" y="152400"/>
              <a:ext cx="250825" cy="258763"/>
            </a:xfrm>
            <a:custGeom>
              <a:avLst/>
              <a:gdLst>
                <a:gd name="T0" fmla="*/ 4 w 158"/>
                <a:gd name="T1" fmla="*/ 0 h 163"/>
                <a:gd name="T2" fmla="*/ 4 w 158"/>
                <a:gd name="T3" fmla="*/ 0 h 163"/>
                <a:gd name="T4" fmla="*/ 158 w 158"/>
                <a:gd name="T5" fmla="*/ 0 h 163"/>
                <a:gd name="T6" fmla="*/ 158 w 158"/>
                <a:gd name="T7" fmla="*/ 0 h 163"/>
                <a:gd name="T8" fmla="*/ 141 w 158"/>
                <a:gd name="T9" fmla="*/ 140 h 163"/>
                <a:gd name="T10" fmla="*/ 141 w 158"/>
                <a:gd name="T11" fmla="*/ 140 h 163"/>
                <a:gd name="T12" fmla="*/ 140 w 158"/>
                <a:gd name="T13" fmla="*/ 144 h 163"/>
                <a:gd name="T14" fmla="*/ 138 w 158"/>
                <a:gd name="T15" fmla="*/ 148 h 163"/>
                <a:gd name="T16" fmla="*/ 133 w 158"/>
                <a:gd name="T17" fmla="*/ 155 h 163"/>
                <a:gd name="T18" fmla="*/ 125 w 158"/>
                <a:gd name="T19" fmla="*/ 160 h 163"/>
                <a:gd name="T20" fmla="*/ 118 w 158"/>
                <a:gd name="T21" fmla="*/ 163 h 163"/>
                <a:gd name="T22" fmla="*/ 118 w 158"/>
                <a:gd name="T23" fmla="*/ 163 h 163"/>
                <a:gd name="T24" fmla="*/ 0 w 158"/>
                <a:gd name="T25" fmla="*/ 121 h 163"/>
                <a:gd name="T26" fmla="*/ 0 w 158"/>
                <a:gd name="T27" fmla="*/ 121 h 163"/>
                <a:gd name="T28" fmla="*/ 4 w 158"/>
                <a:gd name="T29" fmla="*/ 0 h 163"/>
                <a:gd name="T30" fmla="*/ 4 w 158"/>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8"/>
                <a:gd name="T49" fmla="*/ 0 h 163"/>
                <a:gd name="T50" fmla="*/ 158 w 158"/>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8" h="163">
                  <a:moveTo>
                    <a:pt x="4" y="0"/>
                  </a:moveTo>
                  <a:lnTo>
                    <a:pt x="4" y="0"/>
                  </a:lnTo>
                  <a:lnTo>
                    <a:pt x="158" y="0"/>
                  </a:lnTo>
                  <a:lnTo>
                    <a:pt x="158" y="0"/>
                  </a:lnTo>
                  <a:lnTo>
                    <a:pt x="141" y="140"/>
                  </a:lnTo>
                  <a:lnTo>
                    <a:pt x="141" y="140"/>
                  </a:lnTo>
                  <a:lnTo>
                    <a:pt x="140" y="144"/>
                  </a:lnTo>
                  <a:lnTo>
                    <a:pt x="138" y="148"/>
                  </a:lnTo>
                  <a:lnTo>
                    <a:pt x="133" y="155"/>
                  </a:lnTo>
                  <a:lnTo>
                    <a:pt x="125" y="160"/>
                  </a:lnTo>
                  <a:lnTo>
                    <a:pt x="118" y="163"/>
                  </a:lnTo>
                  <a:lnTo>
                    <a:pt x="118" y="163"/>
                  </a:lnTo>
                  <a:lnTo>
                    <a:pt x="0" y="121"/>
                  </a:lnTo>
                  <a:lnTo>
                    <a:pt x="0" y="121"/>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0" name="Freeform 64"/>
            <p:cNvSpPr>
              <a:spLocks noChangeArrowheads="1"/>
            </p:cNvSpPr>
            <p:nvPr/>
          </p:nvSpPr>
          <p:spPr bwMode="auto">
            <a:xfrm>
              <a:off x="1169987" y="152400"/>
              <a:ext cx="244475" cy="258763"/>
            </a:xfrm>
            <a:custGeom>
              <a:avLst/>
              <a:gdLst>
                <a:gd name="T0" fmla="*/ 4 w 154"/>
                <a:gd name="T1" fmla="*/ 0 h 163"/>
                <a:gd name="T2" fmla="*/ 4 w 154"/>
                <a:gd name="T3" fmla="*/ 0 h 163"/>
                <a:gd name="T4" fmla="*/ 154 w 154"/>
                <a:gd name="T5" fmla="*/ 0 h 163"/>
                <a:gd name="T6" fmla="*/ 154 w 154"/>
                <a:gd name="T7" fmla="*/ 0 h 163"/>
                <a:gd name="T8" fmla="*/ 137 w 154"/>
                <a:gd name="T9" fmla="*/ 140 h 163"/>
                <a:gd name="T10" fmla="*/ 137 w 154"/>
                <a:gd name="T11" fmla="*/ 140 h 163"/>
                <a:gd name="T12" fmla="*/ 136 w 154"/>
                <a:gd name="T13" fmla="*/ 144 h 163"/>
                <a:gd name="T14" fmla="*/ 134 w 154"/>
                <a:gd name="T15" fmla="*/ 148 h 163"/>
                <a:gd name="T16" fmla="*/ 129 w 154"/>
                <a:gd name="T17" fmla="*/ 155 h 163"/>
                <a:gd name="T18" fmla="*/ 122 w 154"/>
                <a:gd name="T19" fmla="*/ 160 h 163"/>
                <a:gd name="T20" fmla="*/ 114 w 154"/>
                <a:gd name="T21" fmla="*/ 163 h 163"/>
                <a:gd name="T22" fmla="*/ 114 w 154"/>
                <a:gd name="T23" fmla="*/ 163 h 163"/>
                <a:gd name="T24" fmla="*/ 0 w 154"/>
                <a:gd name="T25" fmla="*/ 119 h 163"/>
                <a:gd name="T26" fmla="*/ 0 w 154"/>
                <a:gd name="T27" fmla="*/ 119 h 163"/>
                <a:gd name="T28" fmla="*/ 4 w 154"/>
                <a:gd name="T29" fmla="*/ 0 h 163"/>
                <a:gd name="T30" fmla="*/ 4 w 154"/>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4"/>
                <a:gd name="T49" fmla="*/ 0 h 163"/>
                <a:gd name="T50" fmla="*/ 154 w 154"/>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4" h="163">
                  <a:moveTo>
                    <a:pt x="4" y="0"/>
                  </a:moveTo>
                  <a:lnTo>
                    <a:pt x="4" y="0"/>
                  </a:lnTo>
                  <a:lnTo>
                    <a:pt x="154" y="0"/>
                  </a:lnTo>
                  <a:lnTo>
                    <a:pt x="154" y="0"/>
                  </a:lnTo>
                  <a:lnTo>
                    <a:pt x="137" y="140"/>
                  </a:lnTo>
                  <a:lnTo>
                    <a:pt x="137" y="140"/>
                  </a:lnTo>
                  <a:lnTo>
                    <a:pt x="136" y="144"/>
                  </a:lnTo>
                  <a:lnTo>
                    <a:pt x="134" y="148"/>
                  </a:lnTo>
                  <a:lnTo>
                    <a:pt x="129" y="155"/>
                  </a:lnTo>
                  <a:lnTo>
                    <a:pt x="122" y="160"/>
                  </a:lnTo>
                  <a:lnTo>
                    <a:pt x="114" y="163"/>
                  </a:lnTo>
                  <a:lnTo>
                    <a:pt x="114" y="163"/>
                  </a:lnTo>
                  <a:lnTo>
                    <a:pt x="0" y="119"/>
                  </a:lnTo>
                  <a:lnTo>
                    <a:pt x="0" y="119"/>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1" name="Freeform 65"/>
            <p:cNvSpPr>
              <a:spLocks noChangeArrowheads="1"/>
            </p:cNvSpPr>
            <p:nvPr/>
          </p:nvSpPr>
          <p:spPr bwMode="auto">
            <a:xfrm>
              <a:off x="1174750" y="152400"/>
              <a:ext cx="239713" cy="258763"/>
            </a:xfrm>
            <a:custGeom>
              <a:avLst/>
              <a:gdLst>
                <a:gd name="T0" fmla="*/ 4 w 151"/>
                <a:gd name="T1" fmla="*/ 0 h 163"/>
                <a:gd name="T2" fmla="*/ 4 w 151"/>
                <a:gd name="T3" fmla="*/ 0 h 163"/>
                <a:gd name="T4" fmla="*/ 151 w 151"/>
                <a:gd name="T5" fmla="*/ 0 h 163"/>
                <a:gd name="T6" fmla="*/ 151 w 151"/>
                <a:gd name="T7" fmla="*/ 0 h 163"/>
                <a:gd name="T8" fmla="*/ 134 w 151"/>
                <a:gd name="T9" fmla="*/ 140 h 163"/>
                <a:gd name="T10" fmla="*/ 134 w 151"/>
                <a:gd name="T11" fmla="*/ 140 h 163"/>
                <a:gd name="T12" fmla="*/ 133 w 151"/>
                <a:gd name="T13" fmla="*/ 144 h 163"/>
                <a:gd name="T14" fmla="*/ 131 w 151"/>
                <a:gd name="T15" fmla="*/ 148 h 163"/>
                <a:gd name="T16" fmla="*/ 126 w 151"/>
                <a:gd name="T17" fmla="*/ 155 h 163"/>
                <a:gd name="T18" fmla="*/ 119 w 151"/>
                <a:gd name="T19" fmla="*/ 160 h 163"/>
                <a:gd name="T20" fmla="*/ 111 w 151"/>
                <a:gd name="T21" fmla="*/ 163 h 163"/>
                <a:gd name="T22" fmla="*/ 111 w 151"/>
                <a:gd name="T23" fmla="*/ 163 h 163"/>
                <a:gd name="T24" fmla="*/ 0 w 151"/>
                <a:gd name="T25" fmla="*/ 119 h 163"/>
                <a:gd name="T26" fmla="*/ 0 w 151"/>
                <a:gd name="T27" fmla="*/ 119 h 163"/>
                <a:gd name="T28" fmla="*/ 4 w 151"/>
                <a:gd name="T29" fmla="*/ 0 h 163"/>
                <a:gd name="T30" fmla="*/ 4 w 151"/>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1"/>
                <a:gd name="T49" fmla="*/ 0 h 163"/>
                <a:gd name="T50" fmla="*/ 151 w 151"/>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1" h="163">
                  <a:moveTo>
                    <a:pt x="4" y="0"/>
                  </a:moveTo>
                  <a:lnTo>
                    <a:pt x="4" y="0"/>
                  </a:lnTo>
                  <a:lnTo>
                    <a:pt x="151" y="0"/>
                  </a:lnTo>
                  <a:lnTo>
                    <a:pt x="151" y="0"/>
                  </a:lnTo>
                  <a:lnTo>
                    <a:pt x="134" y="140"/>
                  </a:lnTo>
                  <a:lnTo>
                    <a:pt x="134" y="140"/>
                  </a:lnTo>
                  <a:lnTo>
                    <a:pt x="133" y="144"/>
                  </a:lnTo>
                  <a:lnTo>
                    <a:pt x="131" y="148"/>
                  </a:lnTo>
                  <a:lnTo>
                    <a:pt x="126" y="155"/>
                  </a:lnTo>
                  <a:lnTo>
                    <a:pt x="119" y="160"/>
                  </a:lnTo>
                  <a:lnTo>
                    <a:pt x="111" y="163"/>
                  </a:lnTo>
                  <a:lnTo>
                    <a:pt x="111" y="163"/>
                  </a:lnTo>
                  <a:lnTo>
                    <a:pt x="0" y="119"/>
                  </a:lnTo>
                  <a:lnTo>
                    <a:pt x="0" y="119"/>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2" name="Freeform 66"/>
            <p:cNvSpPr>
              <a:spLocks noChangeArrowheads="1"/>
            </p:cNvSpPr>
            <p:nvPr/>
          </p:nvSpPr>
          <p:spPr bwMode="auto">
            <a:xfrm>
              <a:off x="1181100" y="152400"/>
              <a:ext cx="233363" cy="258763"/>
            </a:xfrm>
            <a:custGeom>
              <a:avLst/>
              <a:gdLst>
                <a:gd name="T0" fmla="*/ 4 w 147"/>
                <a:gd name="T1" fmla="*/ 0 h 163"/>
                <a:gd name="T2" fmla="*/ 4 w 147"/>
                <a:gd name="T3" fmla="*/ 0 h 163"/>
                <a:gd name="T4" fmla="*/ 147 w 147"/>
                <a:gd name="T5" fmla="*/ 0 h 163"/>
                <a:gd name="T6" fmla="*/ 147 w 147"/>
                <a:gd name="T7" fmla="*/ 0 h 163"/>
                <a:gd name="T8" fmla="*/ 130 w 147"/>
                <a:gd name="T9" fmla="*/ 140 h 163"/>
                <a:gd name="T10" fmla="*/ 130 w 147"/>
                <a:gd name="T11" fmla="*/ 140 h 163"/>
                <a:gd name="T12" fmla="*/ 129 w 147"/>
                <a:gd name="T13" fmla="*/ 144 h 163"/>
                <a:gd name="T14" fmla="*/ 127 w 147"/>
                <a:gd name="T15" fmla="*/ 148 h 163"/>
                <a:gd name="T16" fmla="*/ 122 w 147"/>
                <a:gd name="T17" fmla="*/ 155 h 163"/>
                <a:gd name="T18" fmla="*/ 115 w 147"/>
                <a:gd name="T19" fmla="*/ 159 h 163"/>
                <a:gd name="T20" fmla="*/ 107 w 147"/>
                <a:gd name="T21" fmla="*/ 163 h 163"/>
                <a:gd name="T22" fmla="*/ 107 w 147"/>
                <a:gd name="T23" fmla="*/ 163 h 163"/>
                <a:gd name="T24" fmla="*/ 0 w 147"/>
                <a:gd name="T25" fmla="*/ 118 h 163"/>
                <a:gd name="T26" fmla="*/ 0 w 147"/>
                <a:gd name="T27" fmla="*/ 118 h 163"/>
                <a:gd name="T28" fmla="*/ 4 w 147"/>
                <a:gd name="T29" fmla="*/ 0 h 163"/>
                <a:gd name="T30" fmla="*/ 4 w 147"/>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7"/>
                <a:gd name="T49" fmla="*/ 0 h 163"/>
                <a:gd name="T50" fmla="*/ 147 w 147"/>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7" h="163">
                  <a:moveTo>
                    <a:pt x="4" y="0"/>
                  </a:moveTo>
                  <a:lnTo>
                    <a:pt x="4" y="0"/>
                  </a:lnTo>
                  <a:lnTo>
                    <a:pt x="147" y="0"/>
                  </a:lnTo>
                  <a:lnTo>
                    <a:pt x="147" y="0"/>
                  </a:lnTo>
                  <a:lnTo>
                    <a:pt x="130" y="140"/>
                  </a:lnTo>
                  <a:lnTo>
                    <a:pt x="130" y="140"/>
                  </a:lnTo>
                  <a:lnTo>
                    <a:pt x="129" y="144"/>
                  </a:lnTo>
                  <a:lnTo>
                    <a:pt x="127" y="148"/>
                  </a:lnTo>
                  <a:lnTo>
                    <a:pt x="122" y="155"/>
                  </a:lnTo>
                  <a:lnTo>
                    <a:pt x="115" y="159"/>
                  </a:lnTo>
                  <a:lnTo>
                    <a:pt x="107" y="163"/>
                  </a:lnTo>
                  <a:lnTo>
                    <a:pt x="107" y="163"/>
                  </a:lnTo>
                  <a:lnTo>
                    <a:pt x="0" y="118"/>
                  </a:lnTo>
                  <a:lnTo>
                    <a:pt x="0" y="118"/>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3" name="Freeform 67"/>
            <p:cNvSpPr>
              <a:spLocks noChangeArrowheads="1"/>
            </p:cNvSpPr>
            <p:nvPr/>
          </p:nvSpPr>
          <p:spPr bwMode="auto">
            <a:xfrm>
              <a:off x="1187450" y="152400"/>
              <a:ext cx="227013" cy="258763"/>
            </a:xfrm>
            <a:custGeom>
              <a:avLst/>
              <a:gdLst>
                <a:gd name="T0" fmla="*/ 4 w 143"/>
                <a:gd name="T1" fmla="*/ 0 h 163"/>
                <a:gd name="T2" fmla="*/ 4 w 143"/>
                <a:gd name="T3" fmla="*/ 0 h 163"/>
                <a:gd name="T4" fmla="*/ 143 w 143"/>
                <a:gd name="T5" fmla="*/ 0 h 163"/>
                <a:gd name="T6" fmla="*/ 143 w 143"/>
                <a:gd name="T7" fmla="*/ 0 h 163"/>
                <a:gd name="T8" fmla="*/ 126 w 143"/>
                <a:gd name="T9" fmla="*/ 140 h 163"/>
                <a:gd name="T10" fmla="*/ 126 w 143"/>
                <a:gd name="T11" fmla="*/ 140 h 163"/>
                <a:gd name="T12" fmla="*/ 125 w 143"/>
                <a:gd name="T13" fmla="*/ 144 h 163"/>
                <a:gd name="T14" fmla="*/ 123 w 143"/>
                <a:gd name="T15" fmla="*/ 148 h 163"/>
                <a:gd name="T16" fmla="*/ 118 w 143"/>
                <a:gd name="T17" fmla="*/ 155 h 163"/>
                <a:gd name="T18" fmla="*/ 111 w 143"/>
                <a:gd name="T19" fmla="*/ 159 h 163"/>
                <a:gd name="T20" fmla="*/ 104 w 143"/>
                <a:gd name="T21" fmla="*/ 163 h 163"/>
                <a:gd name="T22" fmla="*/ 104 w 143"/>
                <a:gd name="T23" fmla="*/ 163 h 163"/>
                <a:gd name="T24" fmla="*/ 0 w 143"/>
                <a:gd name="T25" fmla="*/ 117 h 163"/>
                <a:gd name="T26" fmla="*/ 0 w 143"/>
                <a:gd name="T27" fmla="*/ 117 h 163"/>
                <a:gd name="T28" fmla="*/ 4 w 143"/>
                <a:gd name="T29" fmla="*/ 0 h 163"/>
                <a:gd name="T30" fmla="*/ 4 w 143"/>
                <a:gd name="T31" fmla="*/ 0 h 1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3"/>
                <a:gd name="T49" fmla="*/ 0 h 163"/>
                <a:gd name="T50" fmla="*/ 143 w 143"/>
                <a:gd name="T51" fmla="*/ 163 h 16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3" h="163">
                  <a:moveTo>
                    <a:pt x="4" y="0"/>
                  </a:moveTo>
                  <a:lnTo>
                    <a:pt x="4" y="0"/>
                  </a:lnTo>
                  <a:lnTo>
                    <a:pt x="143" y="0"/>
                  </a:lnTo>
                  <a:lnTo>
                    <a:pt x="143" y="0"/>
                  </a:lnTo>
                  <a:lnTo>
                    <a:pt x="126" y="140"/>
                  </a:lnTo>
                  <a:lnTo>
                    <a:pt x="126" y="140"/>
                  </a:lnTo>
                  <a:lnTo>
                    <a:pt x="125" y="144"/>
                  </a:lnTo>
                  <a:lnTo>
                    <a:pt x="123" y="148"/>
                  </a:lnTo>
                  <a:lnTo>
                    <a:pt x="118" y="155"/>
                  </a:lnTo>
                  <a:lnTo>
                    <a:pt x="111" y="159"/>
                  </a:lnTo>
                  <a:lnTo>
                    <a:pt x="104" y="163"/>
                  </a:lnTo>
                  <a:lnTo>
                    <a:pt x="104" y="163"/>
                  </a:lnTo>
                  <a:lnTo>
                    <a:pt x="0" y="117"/>
                  </a:lnTo>
                  <a:lnTo>
                    <a:pt x="0" y="117"/>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4" name="Freeform 68"/>
            <p:cNvSpPr>
              <a:spLocks noChangeArrowheads="1"/>
            </p:cNvSpPr>
            <p:nvPr/>
          </p:nvSpPr>
          <p:spPr bwMode="auto">
            <a:xfrm>
              <a:off x="1193800" y="152400"/>
              <a:ext cx="220663" cy="255588"/>
            </a:xfrm>
            <a:custGeom>
              <a:avLst/>
              <a:gdLst>
                <a:gd name="T0" fmla="*/ 4 w 139"/>
                <a:gd name="T1" fmla="*/ 0 h 161"/>
                <a:gd name="T2" fmla="*/ 4 w 139"/>
                <a:gd name="T3" fmla="*/ 0 h 161"/>
                <a:gd name="T4" fmla="*/ 139 w 139"/>
                <a:gd name="T5" fmla="*/ 0 h 161"/>
                <a:gd name="T6" fmla="*/ 139 w 139"/>
                <a:gd name="T7" fmla="*/ 0 h 161"/>
                <a:gd name="T8" fmla="*/ 122 w 139"/>
                <a:gd name="T9" fmla="*/ 140 h 161"/>
                <a:gd name="T10" fmla="*/ 122 w 139"/>
                <a:gd name="T11" fmla="*/ 140 h 161"/>
                <a:gd name="T12" fmla="*/ 121 w 139"/>
                <a:gd name="T13" fmla="*/ 144 h 161"/>
                <a:gd name="T14" fmla="*/ 119 w 139"/>
                <a:gd name="T15" fmla="*/ 148 h 161"/>
                <a:gd name="T16" fmla="*/ 114 w 139"/>
                <a:gd name="T17" fmla="*/ 155 h 161"/>
                <a:gd name="T18" fmla="*/ 107 w 139"/>
                <a:gd name="T19" fmla="*/ 159 h 161"/>
                <a:gd name="T20" fmla="*/ 100 w 139"/>
                <a:gd name="T21" fmla="*/ 161 h 161"/>
                <a:gd name="T22" fmla="*/ 100 w 139"/>
                <a:gd name="T23" fmla="*/ 161 h 161"/>
                <a:gd name="T24" fmla="*/ 0 w 139"/>
                <a:gd name="T25" fmla="*/ 115 h 161"/>
                <a:gd name="T26" fmla="*/ 0 w 139"/>
                <a:gd name="T27" fmla="*/ 115 h 161"/>
                <a:gd name="T28" fmla="*/ 4 w 139"/>
                <a:gd name="T29" fmla="*/ 0 h 161"/>
                <a:gd name="T30" fmla="*/ 4 w 139"/>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
                <a:gd name="T49" fmla="*/ 0 h 161"/>
                <a:gd name="T50" fmla="*/ 139 w 139"/>
                <a:gd name="T51" fmla="*/ 161 h 1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 h="161">
                  <a:moveTo>
                    <a:pt x="4" y="0"/>
                  </a:moveTo>
                  <a:lnTo>
                    <a:pt x="4" y="0"/>
                  </a:lnTo>
                  <a:lnTo>
                    <a:pt x="139" y="0"/>
                  </a:lnTo>
                  <a:lnTo>
                    <a:pt x="139" y="0"/>
                  </a:lnTo>
                  <a:lnTo>
                    <a:pt x="122" y="140"/>
                  </a:lnTo>
                  <a:lnTo>
                    <a:pt x="122" y="140"/>
                  </a:lnTo>
                  <a:lnTo>
                    <a:pt x="121" y="144"/>
                  </a:lnTo>
                  <a:lnTo>
                    <a:pt x="119" y="148"/>
                  </a:lnTo>
                  <a:lnTo>
                    <a:pt x="114" y="155"/>
                  </a:lnTo>
                  <a:lnTo>
                    <a:pt x="107" y="159"/>
                  </a:lnTo>
                  <a:lnTo>
                    <a:pt x="100" y="161"/>
                  </a:lnTo>
                  <a:lnTo>
                    <a:pt x="100" y="161"/>
                  </a:lnTo>
                  <a:lnTo>
                    <a:pt x="0" y="115"/>
                  </a:lnTo>
                  <a:lnTo>
                    <a:pt x="0" y="115"/>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5" name="Freeform 69"/>
            <p:cNvSpPr>
              <a:spLocks noChangeArrowheads="1"/>
            </p:cNvSpPr>
            <p:nvPr/>
          </p:nvSpPr>
          <p:spPr bwMode="auto">
            <a:xfrm>
              <a:off x="1200150" y="152400"/>
              <a:ext cx="214313" cy="255588"/>
            </a:xfrm>
            <a:custGeom>
              <a:avLst/>
              <a:gdLst>
                <a:gd name="T0" fmla="*/ 4 w 135"/>
                <a:gd name="T1" fmla="*/ 0 h 161"/>
                <a:gd name="T2" fmla="*/ 4 w 135"/>
                <a:gd name="T3" fmla="*/ 0 h 161"/>
                <a:gd name="T4" fmla="*/ 135 w 135"/>
                <a:gd name="T5" fmla="*/ 0 h 161"/>
                <a:gd name="T6" fmla="*/ 135 w 135"/>
                <a:gd name="T7" fmla="*/ 0 h 161"/>
                <a:gd name="T8" fmla="*/ 118 w 135"/>
                <a:gd name="T9" fmla="*/ 140 h 161"/>
                <a:gd name="T10" fmla="*/ 118 w 135"/>
                <a:gd name="T11" fmla="*/ 140 h 161"/>
                <a:gd name="T12" fmla="*/ 117 w 135"/>
                <a:gd name="T13" fmla="*/ 144 h 161"/>
                <a:gd name="T14" fmla="*/ 115 w 135"/>
                <a:gd name="T15" fmla="*/ 148 h 161"/>
                <a:gd name="T16" fmla="*/ 110 w 135"/>
                <a:gd name="T17" fmla="*/ 155 h 161"/>
                <a:gd name="T18" fmla="*/ 103 w 135"/>
                <a:gd name="T19" fmla="*/ 159 h 161"/>
                <a:gd name="T20" fmla="*/ 96 w 135"/>
                <a:gd name="T21" fmla="*/ 161 h 161"/>
                <a:gd name="T22" fmla="*/ 96 w 135"/>
                <a:gd name="T23" fmla="*/ 161 h 161"/>
                <a:gd name="T24" fmla="*/ 0 w 135"/>
                <a:gd name="T25" fmla="*/ 114 h 161"/>
                <a:gd name="T26" fmla="*/ 0 w 135"/>
                <a:gd name="T27" fmla="*/ 114 h 161"/>
                <a:gd name="T28" fmla="*/ 4 w 135"/>
                <a:gd name="T29" fmla="*/ 0 h 161"/>
                <a:gd name="T30" fmla="*/ 4 w 135"/>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5"/>
                <a:gd name="T49" fmla="*/ 0 h 161"/>
                <a:gd name="T50" fmla="*/ 135 w 135"/>
                <a:gd name="T51" fmla="*/ 161 h 1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5" h="161">
                  <a:moveTo>
                    <a:pt x="4" y="0"/>
                  </a:moveTo>
                  <a:lnTo>
                    <a:pt x="4" y="0"/>
                  </a:lnTo>
                  <a:lnTo>
                    <a:pt x="135" y="0"/>
                  </a:lnTo>
                  <a:lnTo>
                    <a:pt x="135" y="0"/>
                  </a:lnTo>
                  <a:lnTo>
                    <a:pt x="118" y="140"/>
                  </a:lnTo>
                  <a:lnTo>
                    <a:pt x="118" y="140"/>
                  </a:lnTo>
                  <a:lnTo>
                    <a:pt x="117" y="144"/>
                  </a:lnTo>
                  <a:lnTo>
                    <a:pt x="115" y="148"/>
                  </a:lnTo>
                  <a:lnTo>
                    <a:pt x="110" y="155"/>
                  </a:lnTo>
                  <a:lnTo>
                    <a:pt x="103" y="159"/>
                  </a:lnTo>
                  <a:lnTo>
                    <a:pt x="96" y="161"/>
                  </a:lnTo>
                  <a:lnTo>
                    <a:pt x="96" y="161"/>
                  </a:lnTo>
                  <a:lnTo>
                    <a:pt x="0" y="114"/>
                  </a:lnTo>
                  <a:lnTo>
                    <a:pt x="0" y="114"/>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6" name="Freeform 70"/>
            <p:cNvSpPr>
              <a:spLocks noChangeArrowheads="1"/>
            </p:cNvSpPr>
            <p:nvPr/>
          </p:nvSpPr>
          <p:spPr bwMode="auto">
            <a:xfrm>
              <a:off x="1204912" y="152400"/>
              <a:ext cx="209550" cy="255588"/>
            </a:xfrm>
            <a:custGeom>
              <a:avLst/>
              <a:gdLst>
                <a:gd name="T0" fmla="*/ 5 w 132"/>
                <a:gd name="T1" fmla="*/ 0 h 161"/>
                <a:gd name="T2" fmla="*/ 5 w 132"/>
                <a:gd name="T3" fmla="*/ 0 h 161"/>
                <a:gd name="T4" fmla="*/ 132 w 132"/>
                <a:gd name="T5" fmla="*/ 0 h 161"/>
                <a:gd name="T6" fmla="*/ 132 w 132"/>
                <a:gd name="T7" fmla="*/ 0 h 161"/>
                <a:gd name="T8" fmla="*/ 115 w 132"/>
                <a:gd name="T9" fmla="*/ 140 h 161"/>
                <a:gd name="T10" fmla="*/ 115 w 132"/>
                <a:gd name="T11" fmla="*/ 140 h 161"/>
                <a:gd name="T12" fmla="*/ 114 w 132"/>
                <a:gd name="T13" fmla="*/ 144 h 161"/>
                <a:gd name="T14" fmla="*/ 112 w 132"/>
                <a:gd name="T15" fmla="*/ 148 h 161"/>
                <a:gd name="T16" fmla="*/ 108 w 132"/>
                <a:gd name="T17" fmla="*/ 153 h 161"/>
                <a:gd name="T18" fmla="*/ 101 w 132"/>
                <a:gd name="T19" fmla="*/ 159 h 161"/>
                <a:gd name="T20" fmla="*/ 95 w 132"/>
                <a:gd name="T21" fmla="*/ 161 h 161"/>
                <a:gd name="T22" fmla="*/ 95 w 132"/>
                <a:gd name="T23" fmla="*/ 161 h 161"/>
                <a:gd name="T24" fmla="*/ 0 w 132"/>
                <a:gd name="T25" fmla="*/ 113 h 161"/>
                <a:gd name="T26" fmla="*/ 0 w 132"/>
                <a:gd name="T27" fmla="*/ 113 h 161"/>
                <a:gd name="T28" fmla="*/ 5 w 132"/>
                <a:gd name="T29" fmla="*/ 0 h 161"/>
                <a:gd name="T30" fmla="*/ 5 w 132"/>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2"/>
                <a:gd name="T49" fmla="*/ 0 h 161"/>
                <a:gd name="T50" fmla="*/ 132 w 132"/>
                <a:gd name="T51" fmla="*/ 161 h 1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2" h="161">
                  <a:moveTo>
                    <a:pt x="5" y="0"/>
                  </a:moveTo>
                  <a:lnTo>
                    <a:pt x="5" y="0"/>
                  </a:lnTo>
                  <a:lnTo>
                    <a:pt x="132" y="0"/>
                  </a:lnTo>
                  <a:lnTo>
                    <a:pt x="132" y="0"/>
                  </a:lnTo>
                  <a:lnTo>
                    <a:pt x="115" y="140"/>
                  </a:lnTo>
                  <a:lnTo>
                    <a:pt x="115" y="140"/>
                  </a:lnTo>
                  <a:lnTo>
                    <a:pt x="114" y="144"/>
                  </a:lnTo>
                  <a:lnTo>
                    <a:pt x="112" y="148"/>
                  </a:lnTo>
                  <a:lnTo>
                    <a:pt x="108" y="153"/>
                  </a:lnTo>
                  <a:lnTo>
                    <a:pt x="101" y="159"/>
                  </a:lnTo>
                  <a:lnTo>
                    <a:pt x="95" y="161"/>
                  </a:lnTo>
                  <a:lnTo>
                    <a:pt x="95" y="161"/>
                  </a:lnTo>
                  <a:lnTo>
                    <a:pt x="0" y="113"/>
                  </a:lnTo>
                  <a:lnTo>
                    <a:pt x="0" y="113"/>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7" name="Freeform 71"/>
            <p:cNvSpPr>
              <a:spLocks noChangeArrowheads="1"/>
            </p:cNvSpPr>
            <p:nvPr/>
          </p:nvSpPr>
          <p:spPr bwMode="auto">
            <a:xfrm>
              <a:off x="1211262" y="152400"/>
              <a:ext cx="203200" cy="255588"/>
            </a:xfrm>
            <a:custGeom>
              <a:avLst/>
              <a:gdLst>
                <a:gd name="T0" fmla="*/ 4 w 128"/>
                <a:gd name="T1" fmla="*/ 0 h 161"/>
                <a:gd name="T2" fmla="*/ 4 w 128"/>
                <a:gd name="T3" fmla="*/ 0 h 161"/>
                <a:gd name="T4" fmla="*/ 128 w 128"/>
                <a:gd name="T5" fmla="*/ 0 h 161"/>
                <a:gd name="T6" fmla="*/ 128 w 128"/>
                <a:gd name="T7" fmla="*/ 0 h 161"/>
                <a:gd name="T8" fmla="*/ 111 w 128"/>
                <a:gd name="T9" fmla="*/ 140 h 161"/>
                <a:gd name="T10" fmla="*/ 111 w 128"/>
                <a:gd name="T11" fmla="*/ 140 h 161"/>
                <a:gd name="T12" fmla="*/ 111 w 128"/>
                <a:gd name="T13" fmla="*/ 144 h 161"/>
                <a:gd name="T14" fmla="*/ 108 w 128"/>
                <a:gd name="T15" fmla="*/ 148 h 161"/>
                <a:gd name="T16" fmla="*/ 104 w 128"/>
                <a:gd name="T17" fmla="*/ 153 h 161"/>
                <a:gd name="T18" fmla="*/ 97 w 128"/>
                <a:gd name="T19" fmla="*/ 159 h 161"/>
                <a:gd name="T20" fmla="*/ 91 w 128"/>
                <a:gd name="T21" fmla="*/ 161 h 161"/>
                <a:gd name="T22" fmla="*/ 91 w 128"/>
                <a:gd name="T23" fmla="*/ 161 h 161"/>
                <a:gd name="T24" fmla="*/ 0 w 128"/>
                <a:gd name="T25" fmla="*/ 113 h 161"/>
                <a:gd name="T26" fmla="*/ 0 w 128"/>
                <a:gd name="T27" fmla="*/ 113 h 161"/>
                <a:gd name="T28" fmla="*/ 4 w 128"/>
                <a:gd name="T29" fmla="*/ 0 h 161"/>
                <a:gd name="T30" fmla="*/ 4 w 128"/>
                <a:gd name="T31" fmla="*/ 0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8"/>
                <a:gd name="T49" fmla="*/ 0 h 161"/>
                <a:gd name="T50" fmla="*/ 128 w 128"/>
                <a:gd name="T51" fmla="*/ 161 h 1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8" h="161">
                  <a:moveTo>
                    <a:pt x="4" y="0"/>
                  </a:moveTo>
                  <a:lnTo>
                    <a:pt x="4" y="0"/>
                  </a:lnTo>
                  <a:lnTo>
                    <a:pt x="128" y="0"/>
                  </a:lnTo>
                  <a:lnTo>
                    <a:pt x="128" y="0"/>
                  </a:lnTo>
                  <a:lnTo>
                    <a:pt x="111" y="140"/>
                  </a:lnTo>
                  <a:lnTo>
                    <a:pt x="111" y="140"/>
                  </a:lnTo>
                  <a:lnTo>
                    <a:pt x="111" y="144"/>
                  </a:lnTo>
                  <a:lnTo>
                    <a:pt x="108" y="148"/>
                  </a:lnTo>
                  <a:lnTo>
                    <a:pt x="104" y="153"/>
                  </a:lnTo>
                  <a:lnTo>
                    <a:pt x="97" y="159"/>
                  </a:lnTo>
                  <a:lnTo>
                    <a:pt x="91" y="161"/>
                  </a:lnTo>
                  <a:lnTo>
                    <a:pt x="91" y="161"/>
                  </a:lnTo>
                  <a:lnTo>
                    <a:pt x="0" y="113"/>
                  </a:lnTo>
                  <a:lnTo>
                    <a:pt x="0" y="113"/>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8" name="Freeform 72"/>
            <p:cNvSpPr>
              <a:spLocks noChangeArrowheads="1"/>
            </p:cNvSpPr>
            <p:nvPr/>
          </p:nvSpPr>
          <p:spPr bwMode="auto">
            <a:xfrm>
              <a:off x="1217612" y="152400"/>
              <a:ext cx="196850" cy="255588"/>
            </a:xfrm>
            <a:custGeom>
              <a:avLst/>
              <a:gdLst>
                <a:gd name="T0" fmla="*/ 4 w 124"/>
                <a:gd name="T1" fmla="*/ 0 h 161"/>
                <a:gd name="T2" fmla="*/ 4 w 124"/>
                <a:gd name="T3" fmla="*/ 0 h 161"/>
                <a:gd name="T4" fmla="*/ 124 w 124"/>
                <a:gd name="T5" fmla="*/ 0 h 161"/>
                <a:gd name="T6" fmla="*/ 124 w 124"/>
                <a:gd name="T7" fmla="*/ 0 h 161"/>
                <a:gd name="T8" fmla="*/ 107 w 124"/>
                <a:gd name="T9" fmla="*/ 140 h 161"/>
                <a:gd name="T10" fmla="*/ 107 w 124"/>
                <a:gd name="T11" fmla="*/ 140 h 161"/>
                <a:gd name="T12" fmla="*/ 104 w 124"/>
                <a:gd name="T13" fmla="*/ 148 h 161"/>
                <a:gd name="T14" fmla="*/ 100 w 124"/>
                <a:gd name="T15" fmla="*/ 153 h 161"/>
                <a:gd name="T16" fmla="*/ 93 w 124"/>
                <a:gd name="T17" fmla="*/ 159 h 161"/>
                <a:gd name="T18" fmla="*/ 87 w 124"/>
                <a:gd name="T19" fmla="*/ 161 h 161"/>
                <a:gd name="T20" fmla="*/ 87 w 124"/>
                <a:gd name="T21" fmla="*/ 161 h 161"/>
                <a:gd name="T22" fmla="*/ 0 w 124"/>
                <a:gd name="T23" fmla="*/ 111 h 161"/>
                <a:gd name="T24" fmla="*/ 0 w 124"/>
                <a:gd name="T25" fmla="*/ 111 h 161"/>
                <a:gd name="T26" fmla="*/ 4 w 124"/>
                <a:gd name="T27" fmla="*/ 0 h 161"/>
                <a:gd name="T28" fmla="*/ 4 w 124"/>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4"/>
                <a:gd name="T46" fmla="*/ 0 h 161"/>
                <a:gd name="T47" fmla="*/ 124 w 124"/>
                <a:gd name="T48" fmla="*/ 161 h 1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4" h="161">
                  <a:moveTo>
                    <a:pt x="4" y="0"/>
                  </a:moveTo>
                  <a:lnTo>
                    <a:pt x="4" y="0"/>
                  </a:lnTo>
                  <a:lnTo>
                    <a:pt x="124" y="0"/>
                  </a:lnTo>
                  <a:lnTo>
                    <a:pt x="124" y="0"/>
                  </a:lnTo>
                  <a:lnTo>
                    <a:pt x="107" y="140"/>
                  </a:lnTo>
                  <a:lnTo>
                    <a:pt x="107" y="140"/>
                  </a:lnTo>
                  <a:lnTo>
                    <a:pt x="104" y="148"/>
                  </a:lnTo>
                  <a:lnTo>
                    <a:pt x="100" y="153"/>
                  </a:lnTo>
                  <a:lnTo>
                    <a:pt x="93" y="159"/>
                  </a:lnTo>
                  <a:lnTo>
                    <a:pt x="87" y="161"/>
                  </a:lnTo>
                  <a:lnTo>
                    <a:pt x="87" y="161"/>
                  </a:lnTo>
                  <a:lnTo>
                    <a:pt x="0" y="111"/>
                  </a:lnTo>
                  <a:lnTo>
                    <a:pt x="0" y="111"/>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89" name="Freeform 73"/>
            <p:cNvSpPr>
              <a:spLocks noChangeArrowheads="1"/>
            </p:cNvSpPr>
            <p:nvPr/>
          </p:nvSpPr>
          <p:spPr bwMode="auto">
            <a:xfrm>
              <a:off x="1223962" y="152400"/>
              <a:ext cx="190500" cy="255588"/>
            </a:xfrm>
            <a:custGeom>
              <a:avLst/>
              <a:gdLst>
                <a:gd name="T0" fmla="*/ 4 w 120"/>
                <a:gd name="T1" fmla="*/ 0 h 161"/>
                <a:gd name="T2" fmla="*/ 4 w 120"/>
                <a:gd name="T3" fmla="*/ 0 h 161"/>
                <a:gd name="T4" fmla="*/ 120 w 120"/>
                <a:gd name="T5" fmla="*/ 0 h 161"/>
                <a:gd name="T6" fmla="*/ 120 w 120"/>
                <a:gd name="T7" fmla="*/ 0 h 161"/>
                <a:gd name="T8" fmla="*/ 103 w 120"/>
                <a:gd name="T9" fmla="*/ 140 h 161"/>
                <a:gd name="T10" fmla="*/ 103 w 120"/>
                <a:gd name="T11" fmla="*/ 140 h 161"/>
                <a:gd name="T12" fmla="*/ 100 w 120"/>
                <a:gd name="T13" fmla="*/ 148 h 161"/>
                <a:gd name="T14" fmla="*/ 96 w 120"/>
                <a:gd name="T15" fmla="*/ 153 h 161"/>
                <a:gd name="T16" fmla="*/ 89 w 120"/>
                <a:gd name="T17" fmla="*/ 159 h 161"/>
                <a:gd name="T18" fmla="*/ 83 w 120"/>
                <a:gd name="T19" fmla="*/ 161 h 161"/>
                <a:gd name="T20" fmla="*/ 83 w 120"/>
                <a:gd name="T21" fmla="*/ 161 h 161"/>
                <a:gd name="T22" fmla="*/ 0 w 120"/>
                <a:gd name="T23" fmla="*/ 110 h 161"/>
                <a:gd name="T24" fmla="*/ 0 w 120"/>
                <a:gd name="T25" fmla="*/ 110 h 161"/>
                <a:gd name="T26" fmla="*/ 4 w 120"/>
                <a:gd name="T27" fmla="*/ 0 h 161"/>
                <a:gd name="T28" fmla="*/ 4 w 120"/>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0"/>
                <a:gd name="T46" fmla="*/ 0 h 161"/>
                <a:gd name="T47" fmla="*/ 120 w 120"/>
                <a:gd name="T48" fmla="*/ 161 h 1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0" h="161">
                  <a:moveTo>
                    <a:pt x="4" y="0"/>
                  </a:moveTo>
                  <a:lnTo>
                    <a:pt x="4" y="0"/>
                  </a:lnTo>
                  <a:lnTo>
                    <a:pt x="120" y="0"/>
                  </a:lnTo>
                  <a:lnTo>
                    <a:pt x="120" y="0"/>
                  </a:lnTo>
                  <a:lnTo>
                    <a:pt x="103" y="140"/>
                  </a:lnTo>
                  <a:lnTo>
                    <a:pt x="103" y="140"/>
                  </a:lnTo>
                  <a:lnTo>
                    <a:pt x="100" y="148"/>
                  </a:lnTo>
                  <a:lnTo>
                    <a:pt x="96" y="153"/>
                  </a:lnTo>
                  <a:lnTo>
                    <a:pt x="89" y="159"/>
                  </a:lnTo>
                  <a:lnTo>
                    <a:pt x="83" y="161"/>
                  </a:lnTo>
                  <a:lnTo>
                    <a:pt x="83" y="161"/>
                  </a:lnTo>
                  <a:lnTo>
                    <a:pt x="0" y="110"/>
                  </a:lnTo>
                  <a:lnTo>
                    <a:pt x="0" y="110"/>
                  </a:lnTo>
                  <a:lnTo>
                    <a:pt x="4" y="0"/>
                  </a:lnTo>
                  <a:lnTo>
                    <a:pt x="4"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0" name="Freeform 74"/>
            <p:cNvSpPr>
              <a:spLocks noChangeArrowheads="1"/>
            </p:cNvSpPr>
            <p:nvPr/>
          </p:nvSpPr>
          <p:spPr bwMode="auto">
            <a:xfrm>
              <a:off x="1228725" y="152400"/>
              <a:ext cx="185738" cy="255588"/>
            </a:xfrm>
            <a:custGeom>
              <a:avLst/>
              <a:gdLst>
                <a:gd name="T0" fmla="*/ 5 w 117"/>
                <a:gd name="T1" fmla="*/ 0 h 161"/>
                <a:gd name="T2" fmla="*/ 5 w 117"/>
                <a:gd name="T3" fmla="*/ 0 h 161"/>
                <a:gd name="T4" fmla="*/ 117 w 117"/>
                <a:gd name="T5" fmla="*/ 0 h 161"/>
                <a:gd name="T6" fmla="*/ 117 w 117"/>
                <a:gd name="T7" fmla="*/ 0 h 161"/>
                <a:gd name="T8" fmla="*/ 100 w 117"/>
                <a:gd name="T9" fmla="*/ 140 h 161"/>
                <a:gd name="T10" fmla="*/ 100 w 117"/>
                <a:gd name="T11" fmla="*/ 140 h 161"/>
                <a:gd name="T12" fmla="*/ 97 w 117"/>
                <a:gd name="T13" fmla="*/ 148 h 161"/>
                <a:gd name="T14" fmla="*/ 93 w 117"/>
                <a:gd name="T15" fmla="*/ 153 h 161"/>
                <a:gd name="T16" fmla="*/ 86 w 117"/>
                <a:gd name="T17" fmla="*/ 157 h 161"/>
                <a:gd name="T18" fmla="*/ 81 w 117"/>
                <a:gd name="T19" fmla="*/ 161 h 161"/>
                <a:gd name="T20" fmla="*/ 81 w 117"/>
                <a:gd name="T21" fmla="*/ 161 h 161"/>
                <a:gd name="T22" fmla="*/ 0 w 117"/>
                <a:gd name="T23" fmla="*/ 109 h 161"/>
                <a:gd name="T24" fmla="*/ 0 w 117"/>
                <a:gd name="T25" fmla="*/ 109 h 161"/>
                <a:gd name="T26" fmla="*/ 5 w 117"/>
                <a:gd name="T27" fmla="*/ 0 h 161"/>
                <a:gd name="T28" fmla="*/ 5 w 117"/>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7"/>
                <a:gd name="T46" fmla="*/ 0 h 161"/>
                <a:gd name="T47" fmla="*/ 117 w 117"/>
                <a:gd name="T48" fmla="*/ 161 h 1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7" h="161">
                  <a:moveTo>
                    <a:pt x="5" y="0"/>
                  </a:moveTo>
                  <a:lnTo>
                    <a:pt x="5" y="0"/>
                  </a:lnTo>
                  <a:lnTo>
                    <a:pt x="117" y="0"/>
                  </a:lnTo>
                  <a:lnTo>
                    <a:pt x="117" y="0"/>
                  </a:lnTo>
                  <a:lnTo>
                    <a:pt x="100" y="140"/>
                  </a:lnTo>
                  <a:lnTo>
                    <a:pt x="100" y="140"/>
                  </a:lnTo>
                  <a:lnTo>
                    <a:pt x="97" y="148"/>
                  </a:lnTo>
                  <a:lnTo>
                    <a:pt x="93" y="153"/>
                  </a:lnTo>
                  <a:lnTo>
                    <a:pt x="86" y="157"/>
                  </a:lnTo>
                  <a:lnTo>
                    <a:pt x="81" y="161"/>
                  </a:lnTo>
                  <a:lnTo>
                    <a:pt x="81" y="161"/>
                  </a:lnTo>
                  <a:lnTo>
                    <a:pt x="0" y="109"/>
                  </a:lnTo>
                  <a:lnTo>
                    <a:pt x="0" y="109"/>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1" name="Freeform 75"/>
            <p:cNvSpPr>
              <a:spLocks noChangeArrowheads="1"/>
            </p:cNvSpPr>
            <p:nvPr/>
          </p:nvSpPr>
          <p:spPr bwMode="auto">
            <a:xfrm>
              <a:off x="1235075" y="152400"/>
              <a:ext cx="179388" cy="255588"/>
            </a:xfrm>
            <a:custGeom>
              <a:avLst/>
              <a:gdLst>
                <a:gd name="T0" fmla="*/ 5 w 113"/>
                <a:gd name="T1" fmla="*/ 0 h 161"/>
                <a:gd name="T2" fmla="*/ 5 w 113"/>
                <a:gd name="T3" fmla="*/ 0 h 161"/>
                <a:gd name="T4" fmla="*/ 113 w 113"/>
                <a:gd name="T5" fmla="*/ 0 h 161"/>
                <a:gd name="T6" fmla="*/ 113 w 113"/>
                <a:gd name="T7" fmla="*/ 0 h 161"/>
                <a:gd name="T8" fmla="*/ 96 w 113"/>
                <a:gd name="T9" fmla="*/ 140 h 161"/>
                <a:gd name="T10" fmla="*/ 96 w 113"/>
                <a:gd name="T11" fmla="*/ 140 h 161"/>
                <a:gd name="T12" fmla="*/ 93 w 113"/>
                <a:gd name="T13" fmla="*/ 147 h 161"/>
                <a:gd name="T14" fmla="*/ 89 w 113"/>
                <a:gd name="T15" fmla="*/ 153 h 161"/>
                <a:gd name="T16" fmla="*/ 84 w 113"/>
                <a:gd name="T17" fmla="*/ 157 h 161"/>
                <a:gd name="T18" fmla="*/ 77 w 113"/>
                <a:gd name="T19" fmla="*/ 161 h 161"/>
                <a:gd name="T20" fmla="*/ 77 w 113"/>
                <a:gd name="T21" fmla="*/ 161 h 161"/>
                <a:gd name="T22" fmla="*/ 0 w 113"/>
                <a:gd name="T23" fmla="*/ 107 h 161"/>
                <a:gd name="T24" fmla="*/ 0 w 113"/>
                <a:gd name="T25" fmla="*/ 107 h 161"/>
                <a:gd name="T26" fmla="*/ 5 w 113"/>
                <a:gd name="T27" fmla="*/ 0 h 161"/>
                <a:gd name="T28" fmla="*/ 5 w 113"/>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3"/>
                <a:gd name="T46" fmla="*/ 0 h 161"/>
                <a:gd name="T47" fmla="*/ 113 w 113"/>
                <a:gd name="T48" fmla="*/ 161 h 1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3" h="161">
                  <a:moveTo>
                    <a:pt x="5" y="0"/>
                  </a:moveTo>
                  <a:lnTo>
                    <a:pt x="5" y="0"/>
                  </a:lnTo>
                  <a:lnTo>
                    <a:pt x="113" y="0"/>
                  </a:lnTo>
                  <a:lnTo>
                    <a:pt x="113" y="0"/>
                  </a:lnTo>
                  <a:lnTo>
                    <a:pt x="96" y="140"/>
                  </a:lnTo>
                  <a:lnTo>
                    <a:pt x="96" y="140"/>
                  </a:lnTo>
                  <a:lnTo>
                    <a:pt x="93" y="147"/>
                  </a:lnTo>
                  <a:lnTo>
                    <a:pt x="89" y="153"/>
                  </a:lnTo>
                  <a:lnTo>
                    <a:pt x="84" y="157"/>
                  </a:lnTo>
                  <a:lnTo>
                    <a:pt x="77" y="161"/>
                  </a:lnTo>
                  <a:lnTo>
                    <a:pt x="77" y="161"/>
                  </a:lnTo>
                  <a:lnTo>
                    <a:pt x="0" y="107"/>
                  </a:lnTo>
                  <a:lnTo>
                    <a:pt x="0" y="107"/>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2" name="Freeform 76"/>
            <p:cNvSpPr>
              <a:spLocks noChangeArrowheads="1"/>
            </p:cNvSpPr>
            <p:nvPr/>
          </p:nvSpPr>
          <p:spPr bwMode="auto">
            <a:xfrm>
              <a:off x="1241425" y="152400"/>
              <a:ext cx="173038" cy="255588"/>
            </a:xfrm>
            <a:custGeom>
              <a:avLst/>
              <a:gdLst>
                <a:gd name="T0" fmla="*/ 5 w 109"/>
                <a:gd name="T1" fmla="*/ 0 h 161"/>
                <a:gd name="T2" fmla="*/ 5 w 109"/>
                <a:gd name="T3" fmla="*/ 0 h 161"/>
                <a:gd name="T4" fmla="*/ 109 w 109"/>
                <a:gd name="T5" fmla="*/ 0 h 161"/>
                <a:gd name="T6" fmla="*/ 109 w 109"/>
                <a:gd name="T7" fmla="*/ 0 h 161"/>
                <a:gd name="T8" fmla="*/ 92 w 109"/>
                <a:gd name="T9" fmla="*/ 140 h 161"/>
                <a:gd name="T10" fmla="*/ 92 w 109"/>
                <a:gd name="T11" fmla="*/ 140 h 161"/>
                <a:gd name="T12" fmla="*/ 89 w 109"/>
                <a:gd name="T13" fmla="*/ 147 h 161"/>
                <a:gd name="T14" fmla="*/ 85 w 109"/>
                <a:gd name="T15" fmla="*/ 153 h 161"/>
                <a:gd name="T16" fmla="*/ 80 w 109"/>
                <a:gd name="T17" fmla="*/ 157 h 161"/>
                <a:gd name="T18" fmla="*/ 73 w 109"/>
                <a:gd name="T19" fmla="*/ 161 h 161"/>
                <a:gd name="T20" fmla="*/ 73 w 109"/>
                <a:gd name="T21" fmla="*/ 161 h 161"/>
                <a:gd name="T22" fmla="*/ 0 w 109"/>
                <a:gd name="T23" fmla="*/ 106 h 161"/>
                <a:gd name="T24" fmla="*/ 0 w 109"/>
                <a:gd name="T25" fmla="*/ 106 h 161"/>
                <a:gd name="T26" fmla="*/ 5 w 109"/>
                <a:gd name="T27" fmla="*/ 0 h 161"/>
                <a:gd name="T28" fmla="*/ 5 w 109"/>
                <a:gd name="T29" fmla="*/ 0 h 1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9"/>
                <a:gd name="T46" fmla="*/ 0 h 161"/>
                <a:gd name="T47" fmla="*/ 109 w 109"/>
                <a:gd name="T48" fmla="*/ 161 h 1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9" h="161">
                  <a:moveTo>
                    <a:pt x="5" y="0"/>
                  </a:moveTo>
                  <a:lnTo>
                    <a:pt x="5" y="0"/>
                  </a:lnTo>
                  <a:lnTo>
                    <a:pt x="109" y="0"/>
                  </a:lnTo>
                  <a:lnTo>
                    <a:pt x="109" y="0"/>
                  </a:lnTo>
                  <a:lnTo>
                    <a:pt x="92" y="140"/>
                  </a:lnTo>
                  <a:lnTo>
                    <a:pt x="92" y="140"/>
                  </a:lnTo>
                  <a:lnTo>
                    <a:pt x="89" y="147"/>
                  </a:lnTo>
                  <a:lnTo>
                    <a:pt x="85" y="153"/>
                  </a:lnTo>
                  <a:lnTo>
                    <a:pt x="80" y="157"/>
                  </a:lnTo>
                  <a:lnTo>
                    <a:pt x="73" y="161"/>
                  </a:lnTo>
                  <a:lnTo>
                    <a:pt x="73" y="161"/>
                  </a:lnTo>
                  <a:lnTo>
                    <a:pt x="0" y="106"/>
                  </a:lnTo>
                  <a:lnTo>
                    <a:pt x="0" y="106"/>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3" name="Freeform 77"/>
            <p:cNvSpPr>
              <a:spLocks noChangeArrowheads="1"/>
            </p:cNvSpPr>
            <p:nvPr/>
          </p:nvSpPr>
          <p:spPr bwMode="auto">
            <a:xfrm>
              <a:off x="1247775" y="152400"/>
              <a:ext cx="166688" cy="254000"/>
            </a:xfrm>
            <a:custGeom>
              <a:avLst/>
              <a:gdLst>
                <a:gd name="T0" fmla="*/ 5 w 105"/>
                <a:gd name="T1" fmla="*/ 0 h 160"/>
                <a:gd name="T2" fmla="*/ 5 w 105"/>
                <a:gd name="T3" fmla="*/ 0 h 160"/>
                <a:gd name="T4" fmla="*/ 105 w 105"/>
                <a:gd name="T5" fmla="*/ 0 h 160"/>
                <a:gd name="T6" fmla="*/ 105 w 105"/>
                <a:gd name="T7" fmla="*/ 0 h 160"/>
                <a:gd name="T8" fmla="*/ 88 w 105"/>
                <a:gd name="T9" fmla="*/ 140 h 160"/>
                <a:gd name="T10" fmla="*/ 88 w 105"/>
                <a:gd name="T11" fmla="*/ 140 h 160"/>
                <a:gd name="T12" fmla="*/ 87 w 105"/>
                <a:gd name="T13" fmla="*/ 147 h 160"/>
                <a:gd name="T14" fmla="*/ 81 w 105"/>
                <a:gd name="T15" fmla="*/ 153 h 160"/>
                <a:gd name="T16" fmla="*/ 76 w 105"/>
                <a:gd name="T17" fmla="*/ 157 h 160"/>
                <a:gd name="T18" fmla="*/ 69 w 105"/>
                <a:gd name="T19" fmla="*/ 160 h 160"/>
                <a:gd name="T20" fmla="*/ 69 w 105"/>
                <a:gd name="T21" fmla="*/ 160 h 160"/>
                <a:gd name="T22" fmla="*/ 0 w 105"/>
                <a:gd name="T23" fmla="*/ 106 h 160"/>
                <a:gd name="T24" fmla="*/ 0 w 105"/>
                <a:gd name="T25" fmla="*/ 106 h 160"/>
                <a:gd name="T26" fmla="*/ 5 w 105"/>
                <a:gd name="T27" fmla="*/ 0 h 160"/>
                <a:gd name="T28" fmla="*/ 5 w 105"/>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5"/>
                <a:gd name="T46" fmla="*/ 0 h 160"/>
                <a:gd name="T47" fmla="*/ 105 w 105"/>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5" h="160">
                  <a:moveTo>
                    <a:pt x="5" y="0"/>
                  </a:moveTo>
                  <a:lnTo>
                    <a:pt x="5" y="0"/>
                  </a:lnTo>
                  <a:lnTo>
                    <a:pt x="105" y="0"/>
                  </a:lnTo>
                  <a:lnTo>
                    <a:pt x="105" y="0"/>
                  </a:lnTo>
                  <a:lnTo>
                    <a:pt x="88" y="140"/>
                  </a:lnTo>
                  <a:lnTo>
                    <a:pt x="88" y="140"/>
                  </a:lnTo>
                  <a:lnTo>
                    <a:pt x="87" y="147"/>
                  </a:lnTo>
                  <a:lnTo>
                    <a:pt x="81" y="153"/>
                  </a:lnTo>
                  <a:lnTo>
                    <a:pt x="76" y="157"/>
                  </a:lnTo>
                  <a:lnTo>
                    <a:pt x="69" y="160"/>
                  </a:lnTo>
                  <a:lnTo>
                    <a:pt x="69" y="160"/>
                  </a:lnTo>
                  <a:lnTo>
                    <a:pt x="0" y="106"/>
                  </a:lnTo>
                  <a:lnTo>
                    <a:pt x="0" y="106"/>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4" name="Freeform 78"/>
            <p:cNvSpPr>
              <a:spLocks noChangeArrowheads="1"/>
            </p:cNvSpPr>
            <p:nvPr/>
          </p:nvSpPr>
          <p:spPr bwMode="auto">
            <a:xfrm>
              <a:off x="1252537" y="152400"/>
              <a:ext cx="161925" cy="254000"/>
            </a:xfrm>
            <a:custGeom>
              <a:avLst/>
              <a:gdLst>
                <a:gd name="T0" fmla="*/ 5 w 102"/>
                <a:gd name="T1" fmla="*/ 0 h 160"/>
                <a:gd name="T2" fmla="*/ 5 w 102"/>
                <a:gd name="T3" fmla="*/ 0 h 160"/>
                <a:gd name="T4" fmla="*/ 102 w 102"/>
                <a:gd name="T5" fmla="*/ 0 h 160"/>
                <a:gd name="T6" fmla="*/ 102 w 102"/>
                <a:gd name="T7" fmla="*/ 0 h 160"/>
                <a:gd name="T8" fmla="*/ 85 w 102"/>
                <a:gd name="T9" fmla="*/ 140 h 160"/>
                <a:gd name="T10" fmla="*/ 85 w 102"/>
                <a:gd name="T11" fmla="*/ 140 h 160"/>
                <a:gd name="T12" fmla="*/ 84 w 102"/>
                <a:gd name="T13" fmla="*/ 147 h 160"/>
                <a:gd name="T14" fmla="*/ 78 w 102"/>
                <a:gd name="T15" fmla="*/ 153 h 160"/>
                <a:gd name="T16" fmla="*/ 73 w 102"/>
                <a:gd name="T17" fmla="*/ 157 h 160"/>
                <a:gd name="T18" fmla="*/ 67 w 102"/>
                <a:gd name="T19" fmla="*/ 160 h 160"/>
                <a:gd name="T20" fmla="*/ 67 w 102"/>
                <a:gd name="T21" fmla="*/ 160 h 160"/>
                <a:gd name="T22" fmla="*/ 0 w 102"/>
                <a:gd name="T23" fmla="*/ 105 h 160"/>
                <a:gd name="T24" fmla="*/ 0 w 102"/>
                <a:gd name="T25" fmla="*/ 105 h 160"/>
                <a:gd name="T26" fmla="*/ 5 w 102"/>
                <a:gd name="T27" fmla="*/ 0 h 160"/>
                <a:gd name="T28" fmla="*/ 5 w 102"/>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2"/>
                <a:gd name="T46" fmla="*/ 0 h 160"/>
                <a:gd name="T47" fmla="*/ 102 w 102"/>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2" h="160">
                  <a:moveTo>
                    <a:pt x="5" y="0"/>
                  </a:moveTo>
                  <a:lnTo>
                    <a:pt x="5" y="0"/>
                  </a:lnTo>
                  <a:lnTo>
                    <a:pt x="102" y="0"/>
                  </a:lnTo>
                  <a:lnTo>
                    <a:pt x="102" y="0"/>
                  </a:lnTo>
                  <a:lnTo>
                    <a:pt x="85" y="140"/>
                  </a:lnTo>
                  <a:lnTo>
                    <a:pt x="85" y="140"/>
                  </a:lnTo>
                  <a:lnTo>
                    <a:pt x="84" y="147"/>
                  </a:lnTo>
                  <a:lnTo>
                    <a:pt x="78" y="153"/>
                  </a:lnTo>
                  <a:lnTo>
                    <a:pt x="73" y="157"/>
                  </a:lnTo>
                  <a:lnTo>
                    <a:pt x="67" y="160"/>
                  </a:lnTo>
                  <a:lnTo>
                    <a:pt x="67" y="160"/>
                  </a:lnTo>
                  <a:lnTo>
                    <a:pt x="0" y="105"/>
                  </a:lnTo>
                  <a:lnTo>
                    <a:pt x="0" y="105"/>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5" name="Freeform 79"/>
            <p:cNvSpPr>
              <a:spLocks noChangeArrowheads="1"/>
            </p:cNvSpPr>
            <p:nvPr/>
          </p:nvSpPr>
          <p:spPr bwMode="auto">
            <a:xfrm>
              <a:off x="1258887" y="152400"/>
              <a:ext cx="155575" cy="254000"/>
            </a:xfrm>
            <a:custGeom>
              <a:avLst/>
              <a:gdLst>
                <a:gd name="T0" fmla="*/ 5 w 98"/>
                <a:gd name="T1" fmla="*/ 0 h 160"/>
                <a:gd name="T2" fmla="*/ 5 w 98"/>
                <a:gd name="T3" fmla="*/ 0 h 160"/>
                <a:gd name="T4" fmla="*/ 98 w 98"/>
                <a:gd name="T5" fmla="*/ 0 h 160"/>
                <a:gd name="T6" fmla="*/ 98 w 98"/>
                <a:gd name="T7" fmla="*/ 0 h 160"/>
                <a:gd name="T8" fmla="*/ 81 w 98"/>
                <a:gd name="T9" fmla="*/ 140 h 160"/>
                <a:gd name="T10" fmla="*/ 81 w 98"/>
                <a:gd name="T11" fmla="*/ 140 h 160"/>
                <a:gd name="T12" fmla="*/ 80 w 98"/>
                <a:gd name="T13" fmla="*/ 147 h 160"/>
                <a:gd name="T14" fmla="*/ 74 w 98"/>
                <a:gd name="T15" fmla="*/ 152 h 160"/>
                <a:gd name="T16" fmla="*/ 69 w 98"/>
                <a:gd name="T17" fmla="*/ 157 h 160"/>
                <a:gd name="T18" fmla="*/ 63 w 98"/>
                <a:gd name="T19" fmla="*/ 160 h 160"/>
                <a:gd name="T20" fmla="*/ 63 w 98"/>
                <a:gd name="T21" fmla="*/ 160 h 160"/>
                <a:gd name="T22" fmla="*/ 0 w 98"/>
                <a:gd name="T23" fmla="*/ 103 h 160"/>
                <a:gd name="T24" fmla="*/ 0 w 98"/>
                <a:gd name="T25" fmla="*/ 103 h 160"/>
                <a:gd name="T26" fmla="*/ 5 w 98"/>
                <a:gd name="T27" fmla="*/ 0 h 160"/>
                <a:gd name="T28" fmla="*/ 5 w 98"/>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8"/>
                <a:gd name="T46" fmla="*/ 0 h 160"/>
                <a:gd name="T47" fmla="*/ 98 w 98"/>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8" h="160">
                  <a:moveTo>
                    <a:pt x="5" y="0"/>
                  </a:moveTo>
                  <a:lnTo>
                    <a:pt x="5" y="0"/>
                  </a:lnTo>
                  <a:lnTo>
                    <a:pt x="98" y="0"/>
                  </a:lnTo>
                  <a:lnTo>
                    <a:pt x="98" y="0"/>
                  </a:lnTo>
                  <a:lnTo>
                    <a:pt x="81" y="140"/>
                  </a:lnTo>
                  <a:lnTo>
                    <a:pt x="81" y="140"/>
                  </a:lnTo>
                  <a:lnTo>
                    <a:pt x="80" y="147"/>
                  </a:lnTo>
                  <a:lnTo>
                    <a:pt x="74" y="152"/>
                  </a:lnTo>
                  <a:lnTo>
                    <a:pt x="69" y="157"/>
                  </a:lnTo>
                  <a:lnTo>
                    <a:pt x="63" y="160"/>
                  </a:lnTo>
                  <a:lnTo>
                    <a:pt x="63" y="160"/>
                  </a:lnTo>
                  <a:lnTo>
                    <a:pt x="0" y="103"/>
                  </a:lnTo>
                  <a:lnTo>
                    <a:pt x="0" y="103"/>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6" name="Freeform 80"/>
            <p:cNvSpPr>
              <a:spLocks noChangeArrowheads="1"/>
            </p:cNvSpPr>
            <p:nvPr/>
          </p:nvSpPr>
          <p:spPr bwMode="auto">
            <a:xfrm>
              <a:off x="1265237" y="152400"/>
              <a:ext cx="149225" cy="254000"/>
            </a:xfrm>
            <a:custGeom>
              <a:avLst/>
              <a:gdLst>
                <a:gd name="T0" fmla="*/ 5 w 94"/>
                <a:gd name="T1" fmla="*/ 0 h 160"/>
                <a:gd name="T2" fmla="*/ 5 w 94"/>
                <a:gd name="T3" fmla="*/ 0 h 160"/>
                <a:gd name="T4" fmla="*/ 94 w 94"/>
                <a:gd name="T5" fmla="*/ 0 h 160"/>
                <a:gd name="T6" fmla="*/ 94 w 94"/>
                <a:gd name="T7" fmla="*/ 0 h 160"/>
                <a:gd name="T8" fmla="*/ 77 w 94"/>
                <a:gd name="T9" fmla="*/ 140 h 160"/>
                <a:gd name="T10" fmla="*/ 77 w 94"/>
                <a:gd name="T11" fmla="*/ 140 h 160"/>
                <a:gd name="T12" fmla="*/ 76 w 94"/>
                <a:gd name="T13" fmla="*/ 147 h 160"/>
                <a:gd name="T14" fmla="*/ 71 w 94"/>
                <a:gd name="T15" fmla="*/ 152 h 160"/>
                <a:gd name="T16" fmla="*/ 66 w 94"/>
                <a:gd name="T17" fmla="*/ 157 h 160"/>
                <a:gd name="T18" fmla="*/ 59 w 94"/>
                <a:gd name="T19" fmla="*/ 160 h 160"/>
                <a:gd name="T20" fmla="*/ 59 w 94"/>
                <a:gd name="T21" fmla="*/ 160 h 160"/>
                <a:gd name="T22" fmla="*/ 0 w 94"/>
                <a:gd name="T23" fmla="*/ 102 h 160"/>
                <a:gd name="T24" fmla="*/ 0 w 94"/>
                <a:gd name="T25" fmla="*/ 102 h 160"/>
                <a:gd name="T26" fmla="*/ 5 w 94"/>
                <a:gd name="T27" fmla="*/ 0 h 160"/>
                <a:gd name="T28" fmla="*/ 5 w 94"/>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
                <a:gd name="T46" fmla="*/ 0 h 160"/>
                <a:gd name="T47" fmla="*/ 94 w 94"/>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 h="160">
                  <a:moveTo>
                    <a:pt x="5" y="0"/>
                  </a:moveTo>
                  <a:lnTo>
                    <a:pt x="5" y="0"/>
                  </a:lnTo>
                  <a:lnTo>
                    <a:pt x="94" y="0"/>
                  </a:lnTo>
                  <a:lnTo>
                    <a:pt x="94" y="0"/>
                  </a:lnTo>
                  <a:lnTo>
                    <a:pt x="77" y="140"/>
                  </a:lnTo>
                  <a:lnTo>
                    <a:pt x="77" y="140"/>
                  </a:lnTo>
                  <a:lnTo>
                    <a:pt x="76" y="147"/>
                  </a:lnTo>
                  <a:lnTo>
                    <a:pt x="71" y="152"/>
                  </a:lnTo>
                  <a:lnTo>
                    <a:pt x="66" y="157"/>
                  </a:lnTo>
                  <a:lnTo>
                    <a:pt x="59" y="160"/>
                  </a:lnTo>
                  <a:lnTo>
                    <a:pt x="59" y="160"/>
                  </a:lnTo>
                  <a:lnTo>
                    <a:pt x="0" y="102"/>
                  </a:lnTo>
                  <a:lnTo>
                    <a:pt x="0" y="102"/>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7" name="Freeform 81"/>
            <p:cNvSpPr>
              <a:spLocks noChangeArrowheads="1"/>
            </p:cNvSpPr>
            <p:nvPr/>
          </p:nvSpPr>
          <p:spPr bwMode="auto">
            <a:xfrm>
              <a:off x="1271587" y="152400"/>
              <a:ext cx="142875" cy="254000"/>
            </a:xfrm>
            <a:custGeom>
              <a:avLst/>
              <a:gdLst>
                <a:gd name="T0" fmla="*/ 5 w 90"/>
                <a:gd name="T1" fmla="*/ 0 h 160"/>
                <a:gd name="T2" fmla="*/ 5 w 90"/>
                <a:gd name="T3" fmla="*/ 0 h 160"/>
                <a:gd name="T4" fmla="*/ 90 w 90"/>
                <a:gd name="T5" fmla="*/ 0 h 160"/>
                <a:gd name="T6" fmla="*/ 90 w 90"/>
                <a:gd name="T7" fmla="*/ 0 h 160"/>
                <a:gd name="T8" fmla="*/ 73 w 90"/>
                <a:gd name="T9" fmla="*/ 140 h 160"/>
                <a:gd name="T10" fmla="*/ 73 w 90"/>
                <a:gd name="T11" fmla="*/ 140 h 160"/>
                <a:gd name="T12" fmla="*/ 72 w 90"/>
                <a:gd name="T13" fmla="*/ 147 h 160"/>
                <a:gd name="T14" fmla="*/ 67 w 90"/>
                <a:gd name="T15" fmla="*/ 152 h 160"/>
                <a:gd name="T16" fmla="*/ 62 w 90"/>
                <a:gd name="T17" fmla="*/ 157 h 160"/>
                <a:gd name="T18" fmla="*/ 55 w 90"/>
                <a:gd name="T19" fmla="*/ 160 h 160"/>
                <a:gd name="T20" fmla="*/ 55 w 90"/>
                <a:gd name="T21" fmla="*/ 160 h 160"/>
                <a:gd name="T22" fmla="*/ 0 w 90"/>
                <a:gd name="T23" fmla="*/ 101 h 160"/>
                <a:gd name="T24" fmla="*/ 0 w 90"/>
                <a:gd name="T25" fmla="*/ 101 h 160"/>
                <a:gd name="T26" fmla="*/ 5 w 90"/>
                <a:gd name="T27" fmla="*/ 0 h 160"/>
                <a:gd name="T28" fmla="*/ 5 w 90"/>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160"/>
                <a:gd name="T47" fmla="*/ 90 w 90"/>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160">
                  <a:moveTo>
                    <a:pt x="5" y="0"/>
                  </a:moveTo>
                  <a:lnTo>
                    <a:pt x="5" y="0"/>
                  </a:lnTo>
                  <a:lnTo>
                    <a:pt x="90" y="0"/>
                  </a:lnTo>
                  <a:lnTo>
                    <a:pt x="90" y="0"/>
                  </a:lnTo>
                  <a:lnTo>
                    <a:pt x="73" y="140"/>
                  </a:lnTo>
                  <a:lnTo>
                    <a:pt x="73" y="140"/>
                  </a:lnTo>
                  <a:lnTo>
                    <a:pt x="72" y="147"/>
                  </a:lnTo>
                  <a:lnTo>
                    <a:pt x="67" y="152"/>
                  </a:lnTo>
                  <a:lnTo>
                    <a:pt x="62" y="157"/>
                  </a:lnTo>
                  <a:lnTo>
                    <a:pt x="55" y="160"/>
                  </a:lnTo>
                  <a:lnTo>
                    <a:pt x="55" y="160"/>
                  </a:lnTo>
                  <a:lnTo>
                    <a:pt x="0" y="101"/>
                  </a:lnTo>
                  <a:lnTo>
                    <a:pt x="0" y="101"/>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8" name="Freeform 82"/>
            <p:cNvSpPr>
              <a:spLocks noChangeArrowheads="1"/>
            </p:cNvSpPr>
            <p:nvPr/>
          </p:nvSpPr>
          <p:spPr bwMode="auto">
            <a:xfrm>
              <a:off x="1274762" y="152400"/>
              <a:ext cx="139700" cy="254000"/>
            </a:xfrm>
            <a:custGeom>
              <a:avLst/>
              <a:gdLst>
                <a:gd name="T0" fmla="*/ 7 w 88"/>
                <a:gd name="T1" fmla="*/ 0 h 160"/>
                <a:gd name="T2" fmla="*/ 7 w 88"/>
                <a:gd name="T3" fmla="*/ 0 h 160"/>
                <a:gd name="T4" fmla="*/ 88 w 88"/>
                <a:gd name="T5" fmla="*/ 0 h 160"/>
                <a:gd name="T6" fmla="*/ 88 w 88"/>
                <a:gd name="T7" fmla="*/ 0 h 160"/>
                <a:gd name="T8" fmla="*/ 71 w 88"/>
                <a:gd name="T9" fmla="*/ 140 h 160"/>
                <a:gd name="T10" fmla="*/ 71 w 88"/>
                <a:gd name="T11" fmla="*/ 140 h 160"/>
                <a:gd name="T12" fmla="*/ 70 w 88"/>
                <a:gd name="T13" fmla="*/ 147 h 160"/>
                <a:gd name="T14" fmla="*/ 65 w 88"/>
                <a:gd name="T15" fmla="*/ 152 h 160"/>
                <a:gd name="T16" fmla="*/ 60 w 88"/>
                <a:gd name="T17" fmla="*/ 157 h 160"/>
                <a:gd name="T18" fmla="*/ 55 w 88"/>
                <a:gd name="T19" fmla="*/ 160 h 160"/>
                <a:gd name="T20" fmla="*/ 55 w 88"/>
                <a:gd name="T21" fmla="*/ 160 h 160"/>
                <a:gd name="T22" fmla="*/ 0 w 88"/>
                <a:gd name="T23" fmla="*/ 99 h 160"/>
                <a:gd name="T24" fmla="*/ 0 w 88"/>
                <a:gd name="T25" fmla="*/ 99 h 160"/>
                <a:gd name="T26" fmla="*/ 7 w 88"/>
                <a:gd name="T27" fmla="*/ 0 h 160"/>
                <a:gd name="T28" fmla="*/ 7 w 88"/>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8"/>
                <a:gd name="T46" fmla="*/ 0 h 160"/>
                <a:gd name="T47" fmla="*/ 88 w 88"/>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8" h="160">
                  <a:moveTo>
                    <a:pt x="7" y="0"/>
                  </a:moveTo>
                  <a:lnTo>
                    <a:pt x="7" y="0"/>
                  </a:lnTo>
                  <a:lnTo>
                    <a:pt x="88" y="0"/>
                  </a:lnTo>
                  <a:lnTo>
                    <a:pt x="88" y="0"/>
                  </a:lnTo>
                  <a:lnTo>
                    <a:pt x="71" y="140"/>
                  </a:lnTo>
                  <a:lnTo>
                    <a:pt x="71" y="140"/>
                  </a:lnTo>
                  <a:lnTo>
                    <a:pt x="70" y="147"/>
                  </a:lnTo>
                  <a:lnTo>
                    <a:pt x="65" y="152"/>
                  </a:lnTo>
                  <a:lnTo>
                    <a:pt x="60" y="157"/>
                  </a:lnTo>
                  <a:lnTo>
                    <a:pt x="55" y="160"/>
                  </a:lnTo>
                  <a:lnTo>
                    <a:pt x="55" y="160"/>
                  </a:lnTo>
                  <a:lnTo>
                    <a:pt x="0" y="99"/>
                  </a:lnTo>
                  <a:lnTo>
                    <a:pt x="0" y="99"/>
                  </a:lnTo>
                  <a:lnTo>
                    <a:pt x="7" y="0"/>
                  </a:lnTo>
                  <a:lnTo>
                    <a:pt x="7"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99" name="Freeform 83"/>
            <p:cNvSpPr>
              <a:spLocks noChangeArrowheads="1"/>
            </p:cNvSpPr>
            <p:nvPr/>
          </p:nvSpPr>
          <p:spPr bwMode="auto">
            <a:xfrm>
              <a:off x="1282700" y="152400"/>
              <a:ext cx="131763" cy="254000"/>
            </a:xfrm>
            <a:custGeom>
              <a:avLst/>
              <a:gdLst>
                <a:gd name="T0" fmla="*/ 6 w 83"/>
                <a:gd name="T1" fmla="*/ 0 h 160"/>
                <a:gd name="T2" fmla="*/ 6 w 83"/>
                <a:gd name="T3" fmla="*/ 0 h 160"/>
                <a:gd name="T4" fmla="*/ 83 w 83"/>
                <a:gd name="T5" fmla="*/ 0 h 160"/>
                <a:gd name="T6" fmla="*/ 83 w 83"/>
                <a:gd name="T7" fmla="*/ 0 h 160"/>
                <a:gd name="T8" fmla="*/ 66 w 83"/>
                <a:gd name="T9" fmla="*/ 140 h 160"/>
                <a:gd name="T10" fmla="*/ 66 w 83"/>
                <a:gd name="T11" fmla="*/ 140 h 160"/>
                <a:gd name="T12" fmla="*/ 65 w 83"/>
                <a:gd name="T13" fmla="*/ 147 h 160"/>
                <a:gd name="T14" fmla="*/ 60 w 83"/>
                <a:gd name="T15" fmla="*/ 152 h 160"/>
                <a:gd name="T16" fmla="*/ 55 w 83"/>
                <a:gd name="T17" fmla="*/ 156 h 160"/>
                <a:gd name="T18" fmla="*/ 50 w 83"/>
                <a:gd name="T19" fmla="*/ 160 h 160"/>
                <a:gd name="T20" fmla="*/ 50 w 83"/>
                <a:gd name="T21" fmla="*/ 160 h 160"/>
                <a:gd name="T22" fmla="*/ 0 w 83"/>
                <a:gd name="T23" fmla="*/ 99 h 160"/>
                <a:gd name="T24" fmla="*/ 0 w 83"/>
                <a:gd name="T25" fmla="*/ 99 h 160"/>
                <a:gd name="T26" fmla="*/ 6 w 83"/>
                <a:gd name="T27" fmla="*/ 0 h 160"/>
                <a:gd name="T28" fmla="*/ 6 w 83"/>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3"/>
                <a:gd name="T46" fmla="*/ 0 h 160"/>
                <a:gd name="T47" fmla="*/ 83 w 83"/>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3" h="160">
                  <a:moveTo>
                    <a:pt x="6" y="0"/>
                  </a:moveTo>
                  <a:lnTo>
                    <a:pt x="6" y="0"/>
                  </a:lnTo>
                  <a:lnTo>
                    <a:pt x="83" y="0"/>
                  </a:lnTo>
                  <a:lnTo>
                    <a:pt x="83" y="0"/>
                  </a:lnTo>
                  <a:lnTo>
                    <a:pt x="66" y="140"/>
                  </a:lnTo>
                  <a:lnTo>
                    <a:pt x="66" y="140"/>
                  </a:lnTo>
                  <a:lnTo>
                    <a:pt x="65" y="147"/>
                  </a:lnTo>
                  <a:lnTo>
                    <a:pt x="60" y="152"/>
                  </a:lnTo>
                  <a:lnTo>
                    <a:pt x="55" y="156"/>
                  </a:lnTo>
                  <a:lnTo>
                    <a:pt x="50" y="160"/>
                  </a:lnTo>
                  <a:lnTo>
                    <a:pt x="50" y="160"/>
                  </a:lnTo>
                  <a:lnTo>
                    <a:pt x="0" y="99"/>
                  </a:lnTo>
                  <a:lnTo>
                    <a:pt x="0" y="99"/>
                  </a:lnTo>
                  <a:lnTo>
                    <a:pt x="6" y="0"/>
                  </a:lnTo>
                  <a:lnTo>
                    <a:pt x="6"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0" name="Freeform 84"/>
            <p:cNvSpPr>
              <a:spLocks noChangeArrowheads="1"/>
            </p:cNvSpPr>
            <p:nvPr/>
          </p:nvSpPr>
          <p:spPr bwMode="auto">
            <a:xfrm>
              <a:off x="1289050" y="152400"/>
              <a:ext cx="125413" cy="254000"/>
            </a:xfrm>
            <a:custGeom>
              <a:avLst/>
              <a:gdLst>
                <a:gd name="T0" fmla="*/ 5 w 79"/>
                <a:gd name="T1" fmla="*/ 0 h 160"/>
                <a:gd name="T2" fmla="*/ 5 w 79"/>
                <a:gd name="T3" fmla="*/ 0 h 160"/>
                <a:gd name="T4" fmla="*/ 79 w 79"/>
                <a:gd name="T5" fmla="*/ 0 h 160"/>
                <a:gd name="T6" fmla="*/ 79 w 79"/>
                <a:gd name="T7" fmla="*/ 0 h 160"/>
                <a:gd name="T8" fmla="*/ 62 w 79"/>
                <a:gd name="T9" fmla="*/ 140 h 160"/>
                <a:gd name="T10" fmla="*/ 62 w 79"/>
                <a:gd name="T11" fmla="*/ 140 h 160"/>
                <a:gd name="T12" fmla="*/ 61 w 79"/>
                <a:gd name="T13" fmla="*/ 147 h 160"/>
                <a:gd name="T14" fmla="*/ 56 w 79"/>
                <a:gd name="T15" fmla="*/ 152 h 160"/>
                <a:gd name="T16" fmla="*/ 51 w 79"/>
                <a:gd name="T17" fmla="*/ 156 h 160"/>
                <a:gd name="T18" fmla="*/ 46 w 79"/>
                <a:gd name="T19" fmla="*/ 160 h 160"/>
                <a:gd name="T20" fmla="*/ 46 w 79"/>
                <a:gd name="T21" fmla="*/ 160 h 160"/>
                <a:gd name="T22" fmla="*/ 0 w 79"/>
                <a:gd name="T23" fmla="*/ 98 h 160"/>
                <a:gd name="T24" fmla="*/ 0 w 79"/>
                <a:gd name="T25" fmla="*/ 98 h 160"/>
                <a:gd name="T26" fmla="*/ 5 w 79"/>
                <a:gd name="T27" fmla="*/ 0 h 160"/>
                <a:gd name="T28" fmla="*/ 5 w 79"/>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160"/>
                <a:gd name="T47" fmla="*/ 79 w 79"/>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160">
                  <a:moveTo>
                    <a:pt x="5" y="0"/>
                  </a:moveTo>
                  <a:lnTo>
                    <a:pt x="5" y="0"/>
                  </a:lnTo>
                  <a:lnTo>
                    <a:pt x="79" y="0"/>
                  </a:lnTo>
                  <a:lnTo>
                    <a:pt x="79" y="0"/>
                  </a:lnTo>
                  <a:lnTo>
                    <a:pt x="62" y="140"/>
                  </a:lnTo>
                  <a:lnTo>
                    <a:pt x="62" y="140"/>
                  </a:lnTo>
                  <a:lnTo>
                    <a:pt x="61" y="147"/>
                  </a:lnTo>
                  <a:lnTo>
                    <a:pt x="56" y="152"/>
                  </a:lnTo>
                  <a:lnTo>
                    <a:pt x="51" y="156"/>
                  </a:lnTo>
                  <a:lnTo>
                    <a:pt x="46" y="160"/>
                  </a:lnTo>
                  <a:lnTo>
                    <a:pt x="46" y="160"/>
                  </a:lnTo>
                  <a:lnTo>
                    <a:pt x="0" y="98"/>
                  </a:lnTo>
                  <a:lnTo>
                    <a:pt x="0" y="98"/>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1" name="Freeform 85"/>
            <p:cNvSpPr>
              <a:spLocks noChangeArrowheads="1"/>
            </p:cNvSpPr>
            <p:nvPr/>
          </p:nvSpPr>
          <p:spPr bwMode="auto">
            <a:xfrm>
              <a:off x="1295400" y="152400"/>
              <a:ext cx="119063" cy="254000"/>
            </a:xfrm>
            <a:custGeom>
              <a:avLst/>
              <a:gdLst>
                <a:gd name="T0" fmla="*/ 5 w 75"/>
                <a:gd name="T1" fmla="*/ 0 h 160"/>
                <a:gd name="T2" fmla="*/ 5 w 75"/>
                <a:gd name="T3" fmla="*/ 0 h 160"/>
                <a:gd name="T4" fmla="*/ 75 w 75"/>
                <a:gd name="T5" fmla="*/ 0 h 160"/>
                <a:gd name="T6" fmla="*/ 75 w 75"/>
                <a:gd name="T7" fmla="*/ 0 h 160"/>
                <a:gd name="T8" fmla="*/ 58 w 75"/>
                <a:gd name="T9" fmla="*/ 140 h 160"/>
                <a:gd name="T10" fmla="*/ 58 w 75"/>
                <a:gd name="T11" fmla="*/ 140 h 160"/>
                <a:gd name="T12" fmla="*/ 57 w 75"/>
                <a:gd name="T13" fmla="*/ 147 h 160"/>
                <a:gd name="T14" fmla="*/ 52 w 75"/>
                <a:gd name="T15" fmla="*/ 152 h 160"/>
                <a:gd name="T16" fmla="*/ 48 w 75"/>
                <a:gd name="T17" fmla="*/ 156 h 160"/>
                <a:gd name="T18" fmla="*/ 43 w 75"/>
                <a:gd name="T19" fmla="*/ 160 h 160"/>
                <a:gd name="T20" fmla="*/ 43 w 75"/>
                <a:gd name="T21" fmla="*/ 160 h 160"/>
                <a:gd name="T22" fmla="*/ 0 w 75"/>
                <a:gd name="T23" fmla="*/ 96 h 160"/>
                <a:gd name="T24" fmla="*/ 0 w 75"/>
                <a:gd name="T25" fmla="*/ 96 h 160"/>
                <a:gd name="T26" fmla="*/ 5 w 75"/>
                <a:gd name="T27" fmla="*/ 0 h 160"/>
                <a:gd name="T28" fmla="*/ 5 w 75"/>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160"/>
                <a:gd name="T47" fmla="*/ 75 w 75"/>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160">
                  <a:moveTo>
                    <a:pt x="5" y="0"/>
                  </a:moveTo>
                  <a:lnTo>
                    <a:pt x="5" y="0"/>
                  </a:lnTo>
                  <a:lnTo>
                    <a:pt x="75" y="0"/>
                  </a:lnTo>
                  <a:lnTo>
                    <a:pt x="75" y="0"/>
                  </a:lnTo>
                  <a:lnTo>
                    <a:pt x="58" y="140"/>
                  </a:lnTo>
                  <a:lnTo>
                    <a:pt x="58" y="140"/>
                  </a:lnTo>
                  <a:lnTo>
                    <a:pt x="57" y="147"/>
                  </a:lnTo>
                  <a:lnTo>
                    <a:pt x="52" y="152"/>
                  </a:lnTo>
                  <a:lnTo>
                    <a:pt x="48" y="156"/>
                  </a:lnTo>
                  <a:lnTo>
                    <a:pt x="43" y="160"/>
                  </a:lnTo>
                  <a:lnTo>
                    <a:pt x="43" y="160"/>
                  </a:lnTo>
                  <a:lnTo>
                    <a:pt x="0" y="96"/>
                  </a:lnTo>
                  <a:lnTo>
                    <a:pt x="0" y="96"/>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2" name="Freeform 86"/>
            <p:cNvSpPr>
              <a:spLocks noChangeArrowheads="1"/>
            </p:cNvSpPr>
            <p:nvPr/>
          </p:nvSpPr>
          <p:spPr bwMode="auto">
            <a:xfrm>
              <a:off x="1301750" y="152400"/>
              <a:ext cx="112713" cy="254000"/>
            </a:xfrm>
            <a:custGeom>
              <a:avLst/>
              <a:gdLst>
                <a:gd name="T0" fmla="*/ 5 w 71"/>
                <a:gd name="T1" fmla="*/ 0 h 160"/>
                <a:gd name="T2" fmla="*/ 5 w 71"/>
                <a:gd name="T3" fmla="*/ 0 h 160"/>
                <a:gd name="T4" fmla="*/ 71 w 71"/>
                <a:gd name="T5" fmla="*/ 0 h 160"/>
                <a:gd name="T6" fmla="*/ 71 w 71"/>
                <a:gd name="T7" fmla="*/ 0 h 160"/>
                <a:gd name="T8" fmla="*/ 54 w 71"/>
                <a:gd name="T9" fmla="*/ 140 h 160"/>
                <a:gd name="T10" fmla="*/ 54 w 71"/>
                <a:gd name="T11" fmla="*/ 140 h 160"/>
                <a:gd name="T12" fmla="*/ 53 w 71"/>
                <a:gd name="T13" fmla="*/ 147 h 160"/>
                <a:gd name="T14" fmla="*/ 48 w 71"/>
                <a:gd name="T15" fmla="*/ 152 h 160"/>
                <a:gd name="T16" fmla="*/ 44 w 71"/>
                <a:gd name="T17" fmla="*/ 156 h 160"/>
                <a:gd name="T18" fmla="*/ 39 w 71"/>
                <a:gd name="T19" fmla="*/ 160 h 160"/>
                <a:gd name="T20" fmla="*/ 39 w 71"/>
                <a:gd name="T21" fmla="*/ 160 h 160"/>
                <a:gd name="T22" fmla="*/ 0 w 71"/>
                <a:gd name="T23" fmla="*/ 95 h 160"/>
                <a:gd name="T24" fmla="*/ 0 w 71"/>
                <a:gd name="T25" fmla="*/ 95 h 160"/>
                <a:gd name="T26" fmla="*/ 5 w 71"/>
                <a:gd name="T27" fmla="*/ 0 h 160"/>
                <a:gd name="T28" fmla="*/ 5 w 71"/>
                <a:gd name="T29" fmla="*/ 0 h 1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160"/>
                <a:gd name="T47" fmla="*/ 71 w 71"/>
                <a:gd name="T48" fmla="*/ 160 h 1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160">
                  <a:moveTo>
                    <a:pt x="5" y="0"/>
                  </a:moveTo>
                  <a:lnTo>
                    <a:pt x="5" y="0"/>
                  </a:lnTo>
                  <a:lnTo>
                    <a:pt x="71" y="0"/>
                  </a:lnTo>
                  <a:lnTo>
                    <a:pt x="71" y="0"/>
                  </a:lnTo>
                  <a:lnTo>
                    <a:pt x="54" y="140"/>
                  </a:lnTo>
                  <a:lnTo>
                    <a:pt x="54" y="140"/>
                  </a:lnTo>
                  <a:lnTo>
                    <a:pt x="53" y="147"/>
                  </a:lnTo>
                  <a:lnTo>
                    <a:pt x="48" y="152"/>
                  </a:lnTo>
                  <a:lnTo>
                    <a:pt x="44" y="156"/>
                  </a:lnTo>
                  <a:lnTo>
                    <a:pt x="39" y="160"/>
                  </a:lnTo>
                  <a:lnTo>
                    <a:pt x="39" y="160"/>
                  </a:lnTo>
                  <a:lnTo>
                    <a:pt x="0" y="95"/>
                  </a:lnTo>
                  <a:lnTo>
                    <a:pt x="0" y="95"/>
                  </a:lnTo>
                  <a:lnTo>
                    <a:pt x="5" y="0"/>
                  </a:lnTo>
                  <a:lnTo>
                    <a:pt x="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3" name="Freeform 87"/>
            <p:cNvSpPr>
              <a:spLocks noChangeArrowheads="1"/>
            </p:cNvSpPr>
            <p:nvPr/>
          </p:nvSpPr>
          <p:spPr bwMode="auto">
            <a:xfrm>
              <a:off x="1304925" y="152400"/>
              <a:ext cx="109538" cy="252413"/>
            </a:xfrm>
            <a:custGeom>
              <a:avLst/>
              <a:gdLst>
                <a:gd name="T0" fmla="*/ 7 w 69"/>
                <a:gd name="T1" fmla="*/ 0 h 159"/>
                <a:gd name="T2" fmla="*/ 7 w 69"/>
                <a:gd name="T3" fmla="*/ 0 h 159"/>
                <a:gd name="T4" fmla="*/ 69 w 69"/>
                <a:gd name="T5" fmla="*/ 0 h 159"/>
                <a:gd name="T6" fmla="*/ 69 w 69"/>
                <a:gd name="T7" fmla="*/ 0 h 159"/>
                <a:gd name="T8" fmla="*/ 52 w 69"/>
                <a:gd name="T9" fmla="*/ 140 h 159"/>
                <a:gd name="T10" fmla="*/ 52 w 69"/>
                <a:gd name="T11" fmla="*/ 140 h 159"/>
                <a:gd name="T12" fmla="*/ 51 w 69"/>
                <a:gd name="T13" fmla="*/ 147 h 159"/>
                <a:gd name="T14" fmla="*/ 46 w 69"/>
                <a:gd name="T15" fmla="*/ 152 h 159"/>
                <a:gd name="T16" fmla="*/ 42 w 69"/>
                <a:gd name="T17" fmla="*/ 156 h 159"/>
                <a:gd name="T18" fmla="*/ 37 w 69"/>
                <a:gd name="T19" fmla="*/ 159 h 159"/>
                <a:gd name="T20" fmla="*/ 37 w 69"/>
                <a:gd name="T21" fmla="*/ 159 h 159"/>
                <a:gd name="T22" fmla="*/ 0 w 69"/>
                <a:gd name="T23" fmla="*/ 94 h 159"/>
                <a:gd name="T24" fmla="*/ 0 w 69"/>
                <a:gd name="T25" fmla="*/ 94 h 159"/>
                <a:gd name="T26" fmla="*/ 7 w 69"/>
                <a:gd name="T27" fmla="*/ 0 h 159"/>
                <a:gd name="T28" fmla="*/ 7 w 69"/>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159"/>
                <a:gd name="T47" fmla="*/ 69 w 69"/>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159">
                  <a:moveTo>
                    <a:pt x="7" y="0"/>
                  </a:moveTo>
                  <a:lnTo>
                    <a:pt x="7" y="0"/>
                  </a:lnTo>
                  <a:lnTo>
                    <a:pt x="69" y="0"/>
                  </a:lnTo>
                  <a:lnTo>
                    <a:pt x="69" y="0"/>
                  </a:lnTo>
                  <a:lnTo>
                    <a:pt x="52" y="140"/>
                  </a:lnTo>
                  <a:lnTo>
                    <a:pt x="52" y="140"/>
                  </a:lnTo>
                  <a:lnTo>
                    <a:pt x="51" y="147"/>
                  </a:lnTo>
                  <a:lnTo>
                    <a:pt x="46" y="152"/>
                  </a:lnTo>
                  <a:lnTo>
                    <a:pt x="42" y="156"/>
                  </a:lnTo>
                  <a:lnTo>
                    <a:pt x="37" y="159"/>
                  </a:lnTo>
                  <a:lnTo>
                    <a:pt x="37" y="159"/>
                  </a:lnTo>
                  <a:lnTo>
                    <a:pt x="0" y="94"/>
                  </a:lnTo>
                  <a:lnTo>
                    <a:pt x="0" y="94"/>
                  </a:lnTo>
                  <a:lnTo>
                    <a:pt x="7" y="0"/>
                  </a:lnTo>
                  <a:lnTo>
                    <a:pt x="7"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4" name="Freeform 88"/>
            <p:cNvSpPr>
              <a:spLocks noChangeArrowheads="1"/>
            </p:cNvSpPr>
            <p:nvPr/>
          </p:nvSpPr>
          <p:spPr bwMode="auto">
            <a:xfrm>
              <a:off x="1311275" y="152400"/>
              <a:ext cx="103188" cy="252413"/>
            </a:xfrm>
            <a:custGeom>
              <a:avLst/>
              <a:gdLst>
                <a:gd name="T0" fmla="*/ 7 w 65"/>
                <a:gd name="T1" fmla="*/ 0 h 159"/>
                <a:gd name="T2" fmla="*/ 7 w 65"/>
                <a:gd name="T3" fmla="*/ 0 h 159"/>
                <a:gd name="T4" fmla="*/ 65 w 65"/>
                <a:gd name="T5" fmla="*/ 0 h 159"/>
                <a:gd name="T6" fmla="*/ 65 w 65"/>
                <a:gd name="T7" fmla="*/ 0 h 159"/>
                <a:gd name="T8" fmla="*/ 48 w 65"/>
                <a:gd name="T9" fmla="*/ 140 h 159"/>
                <a:gd name="T10" fmla="*/ 48 w 65"/>
                <a:gd name="T11" fmla="*/ 140 h 159"/>
                <a:gd name="T12" fmla="*/ 47 w 65"/>
                <a:gd name="T13" fmla="*/ 147 h 159"/>
                <a:gd name="T14" fmla="*/ 42 w 65"/>
                <a:gd name="T15" fmla="*/ 152 h 159"/>
                <a:gd name="T16" fmla="*/ 38 w 65"/>
                <a:gd name="T17" fmla="*/ 156 h 159"/>
                <a:gd name="T18" fmla="*/ 33 w 65"/>
                <a:gd name="T19" fmla="*/ 159 h 159"/>
                <a:gd name="T20" fmla="*/ 33 w 65"/>
                <a:gd name="T21" fmla="*/ 159 h 159"/>
                <a:gd name="T22" fmla="*/ 0 w 65"/>
                <a:gd name="T23" fmla="*/ 92 h 159"/>
                <a:gd name="T24" fmla="*/ 0 w 65"/>
                <a:gd name="T25" fmla="*/ 92 h 159"/>
                <a:gd name="T26" fmla="*/ 7 w 65"/>
                <a:gd name="T27" fmla="*/ 0 h 159"/>
                <a:gd name="T28" fmla="*/ 7 w 65"/>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5"/>
                <a:gd name="T46" fmla="*/ 0 h 159"/>
                <a:gd name="T47" fmla="*/ 65 w 65"/>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5" h="159">
                  <a:moveTo>
                    <a:pt x="7" y="0"/>
                  </a:moveTo>
                  <a:lnTo>
                    <a:pt x="7" y="0"/>
                  </a:lnTo>
                  <a:lnTo>
                    <a:pt x="65" y="0"/>
                  </a:lnTo>
                  <a:lnTo>
                    <a:pt x="65" y="0"/>
                  </a:lnTo>
                  <a:lnTo>
                    <a:pt x="48" y="140"/>
                  </a:lnTo>
                  <a:lnTo>
                    <a:pt x="48" y="140"/>
                  </a:lnTo>
                  <a:lnTo>
                    <a:pt x="47" y="147"/>
                  </a:lnTo>
                  <a:lnTo>
                    <a:pt x="42" y="152"/>
                  </a:lnTo>
                  <a:lnTo>
                    <a:pt x="38" y="156"/>
                  </a:lnTo>
                  <a:lnTo>
                    <a:pt x="33" y="159"/>
                  </a:lnTo>
                  <a:lnTo>
                    <a:pt x="33" y="159"/>
                  </a:lnTo>
                  <a:lnTo>
                    <a:pt x="0" y="92"/>
                  </a:lnTo>
                  <a:lnTo>
                    <a:pt x="0" y="92"/>
                  </a:lnTo>
                  <a:lnTo>
                    <a:pt x="7" y="0"/>
                  </a:lnTo>
                  <a:lnTo>
                    <a:pt x="7"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5" name="Freeform 89"/>
            <p:cNvSpPr>
              <a:spLocks noChangeArrowheads="1"/>
            </p:cNvSpPr>
            <p:nvPr/>
          </p:nvSpPr>
          <p:spPr bwMode="auto">
            <a:xfrm>
              <a:off x="1319212" y="152400"/>
              <a:ext cx="95250" cy="252413"/>
            </a:xfrm>
            <a:custGeom>
              <a:avLst/>
              <a:gdLst>
                <a:gd name="T0" fmla="*/ 6 w 60"/>
                <a:gd name="T1" fmla="*/ 0 h 159"/>
                <a:gd name="T2" fmla="*/ 6 w 60"/>
                <a:gd name="T3" fmla="*/ 0 h 159"/>
                <a:gd name="T4" fmla="*/ 60 w 60"/>
                <a:gd name="T5" fmla="*/ 0 h 159"/>
                <a:gd name="T6" fmla="*/ 60 w 60"/>
                <a:gd name="T7" fmla="*/ 0 h 159"/>
                <a:gd name="T8" fmla="*/ 43 w 60"/>
                <a:gd name="T9" fmla="*/ 140 h 159"/>
                <a:gd name="T10" fmla="*/ 43 w 60"/>
                <a:gd name="T11" fmla="*/ 140 h 159"/>
                <a:gd name="T12" fmla="*/ 42 w 60"/>
                <a:gd name="T13" fmla="*/ 147 h 159"/>
                <a:gd name="T14" fmla="*/ 39 w 60"/>
                <a:gd name="T15" fmla="*/ 151 h 159"/>
                <a:gd name="T16" fmla="*/ 33 w 60"/>
                <a:gd name="T17" fmla="*/ 156 h 159"/>
                <a:gd name="T18" fmla="*/ 29 w 60"/>
                <a:gd name="T19" fmla="*/ 159 h 159"/>
                <a:gd name="T20" fmla="*/ 29 w 60"/>
                <a:gd name="T21" fmla="*/ 159 h 159"/>
                <a:gd name="T22" fmla="*/ 0 w 60"/>
                <a:gd name="T23" fmla="*/ 91 h 159"/>
                <a:gd name="T24" fmla="*/ 0 w 60"/>
                <a:gd name="T25" fmla="*/ 91 h 159"/>
                <a:gd name="T26" fmla="*/ 6 w 60"/>
                <a:gd name="T27" fmla="*/ 0 h 159"/>
                <a:gd name="T28" fmla="*/ 6 w 60"/>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0"/>
                <a:gd name="T46" fmla="*/ 0 h 159"/>
                <a:gd name="T47" fmla="*/ 60 w 60"/>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0" h="159">
                  <a:moveTo>
                    <a:pt x="6" y="0"/>
                  </a:moveTo>
                  <a:lnTo>
                    <a:pt x="6" y="0"/>
                  </a:lnTo>
                  <a:lnTo>
                    <a:pt x="60" y="0"/>
                  </a:lnTo>
                  <a:lnTo>
                    <a:pt x="60" y="0"/>
                  </a:lnTo>
                  <a:lnTo>
                    <a:pt x="43" y="140"/>
                  </a:lnTo>
                  <a:lnTo>
                    <a:pt x="43" y="140"/>
                  </a:lnTo>
                  <a:lnTo>
                    <a:pt x="42" y="147"/>
                  </a:lnTo>
                  <a:lnTo>
                    <a:pt x="39" y="151"/>
                  </a:lnTo>
                  <a:lnTo>
                    <a:pt x="33" y="156"/>
                  </a:lnTo>
                  <a:lnTo>
                    <a:pt x="29" y="159"/>
                  </a:lnTo>
                  <a:lnTo>
                    <a:pt x="29" y="159"/>
                  </a:lnTo>
                  <a:lnTo>
                    <a:pt x="0" y="91"/>
                  </a:lnTo>
                  <a:lnTo>
                    <a:pt x="0" y="91"/>
                  </a:lnTo>
                  <a:lnTo>
                    <a:pt x="6" y="0"/>
                  </a:lnTo>
                  <a:lnTo>
                    <a:pt x="6"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6" name="Freeform 90"/>
            <p:cNvSpPr>
              <a:spLocks noChangeArrowheads="1"/>
            </p:cNvSpPr>
            <p:nvPr/>
          </p:nvSpPr>
          <p:spPr bwMode="auto">
            <a:xfrm>
              <a:off x="1325562" y="152400"/>
              <a:ext cx="88900" cy="252413"/>
            </a:xfrm>
            <a:custGeom>
              <a:avLst/>
              <a:gdLst>
                <a:gd name="T0" fmla="*/ 6 w 56"/>
                <a:gd name="T1" fmla="*/ 0 h 159"/>
                <a:gd name="T2" fmla="*/ 6 w 56"/>
                <a:gd name="T3" fmla="*/ 0 h 159"/>
                <a:gd name="T4" fmla="*/ 56 w 56"/>
                <a:gd name="T5" fmla="*/ 0 h 159"/>
                <a:gd name="T6" fmla="*/ 56 w 56"/>
                <a:gd name="T7" fmla="*/ 0 h 159"/>
                <a:gd name="T8" fmla="*/ 39 w 56"/>
                <a:gd name="T9" fmla="*/ 140 h 159"/>
                <a:gd name="T10" fmla="*/ 39 w 56"/>
                <a:gd name="T11" fmla="*/ 140 h 159"/>
                <a:gd name="T12" fmla="*/ 38 w 56"/>
                <a:gd name="T13" fmla="*/ 147 h 159"/>
                <a:gd name="T14" fmla="*/ 35 w 56"/>
                <a:gd name="T15" fmla="*/ 151 h 159"/>
                <a:gd name="T16" fmla="*/ 29 w 56"/>
                <a:gd name="T17" fmla="*/ 156 h 159"/>
                <a:gd name="T18" fmla="*/ 25 w 56"/>
                <a:gd name="T19" fmla="*/ 159 h 159"/>
                <a:gd name="T20" fmla="*/ 25 w 56"/>
                <a:gd name="T21" fmla="*/ 159 h 159"/>
                <a:gd name="T22" fmla="*/ 0 w 56"/>
                <a:gd name="T23" fmla="*/ 91 h 159"/>
                <a:gd name="T24" fmla="*/ 0 w 56"/>
                <a:gd name="T25" fmla="*/ 91 h 159"/>
                <a:gd name="T26" fmla="*/ 6 w 56"/>
                <a:gd name="T27" fmla="*/ 0 h 159"/>
                <a:gd name="T28" fmla="*/ 6 w 56"/>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159"/>
                <a:gd name="T47" fmla="*/ 56 w 56"/>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159">
                  <a:moveTo>
                    <a:pt x="6" y="0"/>
                  </a:moveTo>
                  <a:lnTo>
                    <a:pt x="6" y="0"/>
                  </a:lnTo>
                  <a:lnTo>
                    <a:pt x="56" y="0"/>
                  </a:lnTo>
                  <a:lnTo>
                    <a:pt x="56" y="0"/>
                  </a:lnTo>
                  <a:lnTo>
                    <a:pt x="39" y="140"/>
                  </a:lnTo>
                  <a:lnTo>
                    <a:pt x="39" y="140"/>
                  </a:lnTo>
                  <a:lnTo>
                    <a:pt x="38" y="147"/>
                  </a:lnTo>
                  <a:lnTo>
                    <a:pt x="35" y="151"/>
                  </a:lnTo>
                  <a:lnTo>
                    <a:pt x="29" y="156"/>
                  </a:lnTo>
                  <a:lnTo>
                    <a:pt x="25" y="159"/>
                  </a:lnTo>
                  <a:lnTo>
                    <a:pt x="25" y="159"/>
                  </a:lnTo>
                  <a:lnTo>
                    <a:pt x="0" y="91"/>
                  </a:lnTo>
                  <a:lnTo>
                    <a:pt x="0" y="91"/>
                  </a:lnTo>
                  <a:lnTo>
                    <a:pt x="6" y="0"/>
                  </a:lnTo>
                  <a:lnTo>
                    <a:pt x="6"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7" name="Freeform 91"/>
            <p:cNvSpPr>
              <a:spLocks noChangeArrowheads="1"/>
            </p:cNvSpPr>
            <p:nvPr/>
          </p:nvSpPr>
          <p:spPr bwMode="auto">
            <a:xfrm>
              <a:off x="1328737" y="152400"/>
              <a:ext cx="85725" cy="252413"/>
            </a:xfrm>
            <a:custGeom>
              <a:avLst/>
              <a:gdLst>
                <a:gd name="T0" fmla="*/ 7 w 54"/>
                <a:gd name="T1" fmla="*/ 0 h 159"/>
                <a:gd name="T2" fmla="*/ 7 w 54"/>
                <a:gd name="T3" fmla="*/ 0 h 159"/>
                <a:gd name="T4" fmla="*/ 54 w 54"/>
                <a:gd name="T5" fmla="*/ 0 h 159"/>
                <a:gd name="T6" fmla="*/ 54 w 54"/>
                <a:gd name="T7" fmla="*/ 0 h 159"/>
                <a:gd name="T8" fmla="*/ 37 w 54"/>
                <a:gd name="T9" fmla="*/ 140 h 159"/>
                <a:gd name="T10" fmla="*/ 37 w 54"/>
                <a:gd name="T11" fmla="*/ 140 h 159"/>
                <a:gd name="T12" fmla="*/ 36 w 54"/>
                <a:gd name="T13" fmla="*/ 145 h 159"/>
                <a:gd name="T14" fmla="*/ 33 w 54"/>
                <a:gd name="T15" fmla="*/ 151 h 159"/>
                <a:gd name="T16" fmla="*/ 29 w 54"/>
                <a:gd name="T17" fmla="*/ 155 h 159"/>
                <a:gd name="T18" fmla="*/ 23 w 54"/>
                <a:gd name="T19" fmla="*/ 159 h 159"/>
                <a:gd name="T20" fmla="*/ 23 w 54"/>
                <a:gd name="T21" fmla="*/ 159 h 159"/>
                <a:gd name="T22" fmla="*/ 0 w 54"/>
                <a:gd name="T23" fmla="*/ 90 h 159"/>
                <a:gd name="T24" fmla="*/ 0 w 54"/>
                <a:gd name="T25" fmla="*/ 90 h 159"/>
                <a:gd name="T26" fmla="*/ 7 w 54"/>
                <a:gd name="T27" fmla="*/ 0 h 159"/>
                <a:gd name="T28" fmla="*/ 7 w 54"/>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159"/>
                <a:gd name="T47" fmla="*/ 54 w 54"/>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159">
                  <a:moveTo>
                    <a:pt x="7" y="0"/>
                  </a:moveTo>
                  <a:lnTo>
                    <a:pt x="7" y="0"/>
                  </a:lnTo>
                  <a:lnTo>
                    <a:pt x="54" y="0"/>
                  </a:lnTo>
                  <a:lnTo>
                    <a:pt x="54" y="0"/>
                  </a:lnTo>
                  <a:lnTo>
                    <a:pt x="37" y="140"/>
                  </a:lnTo>
                  <a:lnTo>
                    <a:pt x="37" y="140"/>
                  </a:lnTo>
                  <a:lnTo>
                    <a:pt x="36" y="145"/>
                  </a:lnTo>
                  <a:lnTo>
                    <a:pt x="33" y="151"/>
                  </a:lnTo>
                  <a:lnTo>
                    <a:pt x="29" y="155"/>
                  </a:lnTo>
                  <a:lnTo>
                    <a:pt x="23" y="159"/>
                  </a:lnTo>
                  <a:lnTo>
                    <a:pt x="23" y="159"/>
                  </a:lnTo>
                  <a:lnTo>
                    <a:pt x="0" y="90"/>
                  </a:lnTo>
                  <a:lnTo>
                    <a:pt x="0" y="90"/>
                  </a:lnTo>
                  <a:lnTo>
                    <a:pt x="7" y="0"/>
                  </a:lnTo>
                  <a:lnTo>
                    <a:pt x="7"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8" name="Freeform 92"/>
            <p:cNvSpPr>
              <a:spLocks noChangeArrowheads="1"/>
            </p:cNvSpPr>
            <p:nvPr/>
          </p:nvSpPr>
          <p:spPr bwMode="auto">
            <a:xfrm>
              <a:off x="1335087" y="152400"/>
              <a:ext cx="79375" cy="252413"/>
            </a:xfrm>
            <a:custGeom>
              <a:avLst/>
              <a:gdLst>
                <a:gd name="T0" fmla="*/ 7 w 50"/>
                <a:gd name="T1" fmla="*/ 0 h 159"/>
                <a:gd name="T2" fmla="*/ 7 w 50"/>
                <a:gd name="T3" fmla="*/ 0 h 159"/>
                <a:gd name="T4" fmla="*/ 50 w 50"/>
                <a:gd name="T5" fmla="*/ 0 h 159"/>
                <a:gd name="T6" fmla="*/ 50 w 50"/>
                <a:gd name="T7" fmla="*/ 0 h 159"/>
                <a:gd name="T8" fmla="*/ 33 w 50"/>
                <a:gd name="T9" fmla="*/ 140 h 159"/>
                <a:gd name="T10" fmla="*/ 33 w 50"/>
                <a:gd name="T11" fmla="*/ 140 h 159"/>
                <a:gd name="T12" fmla="*/ 32 w 50"/>
                <a:gd name="T13" fmla="*/ 145 h 159"/>
                <a:gd name="T14" fmla="*/ 29 w 50"/>
                <a:gd name="T15" fmla="*/ 151 h 159"/>
                <a:gd name="T16" fmla="*/ 25 w 50"/>
                <a:gd name="T17" fmla="*/ 155 h 159"/>
                <a:gd name="T18" fmla="*/ 19 w 50"/>
                <a:gd name="T19" fmla="*/ 159 h 159"/>
                <a:gd name="T20" fmla="*/ 19 w 50"/>
                <a:gd name="T21" fmla="*/ 159 h 159"/>
                <a:gd name="T22" fmla="*/ 0 w 50"/>
                <a:gd name="T23" fmla="*/ 88 h 159"/>
                <a:gd name="T24" fmla="*/ 0 w 50"/>
                <a:gd name="T25" fmla="*/ 88 h 159"/>
                <a:gd name="T26" fmla="*/ 7 w 50"/>
                <a:gd name="T27" fmla="*/ 0 h 159"/>
                <a:gd name="T28" fmla="*/ 7 w 50"/>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
                <a:gd name="T46" fmla="*/ 0 h 159"/>
                <a:gd name="T47" fmla="*/ 50 w 50"/>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 h="159">
                  <a:moveTo>
                    <a:pt x="7" y="0"/>
                  </a:moveTo>
                  <a:lnTo>
                    <a:pt x="7" y="0"/>
                  </a:lnTo>
                  <a:lnTo>
                    <a:pt x="50" y="0"/>
                  </a:lnTo>
                  <a:lnTo>
                    <a:pt x="50" y="0"/>
                  </a:lnTo>
                  <a:lnTo>
                    <a:pt x="33" y="140"/>
                  </a:lnTo>
                  <a:lnTo>
                    <a:pt x="33" y="140"/>
                  </a:lnTo>
                  <a:lnTo>
                    <a:pt x="32" y="145"/>
                  </a:lnTo>
                  <a:lnTo>
                    <a:pt x="29" y="151"/>
                  </a:lnTo>
                  <a:lnTo>
                    <a:pt x="25" y="155"/>
                  </a:lnTo>
                  <a:lnTo>
                    <a:pt x="19" y="159"/>
                  </a:lnTo>
                  <a:lnTo>
                    <a:pt x="19" y="159"/>
                  </a:lnTo>
                  <a:lnTo>
                    <a:pt x="0" y="88"/>
                  </a:lnTo>
                  <a:lnTo>
                    <a:pt x="0" y="88"/>
                  </a:lnTo>
                  <a:lnTo>
                    <a:pt x="7" y="0"/>
                  </a:lnTo>
                  <a:lnTo>
                    <a:pt x="7"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09" name="Freeform 93"/>
            <p:cNvSpPr>
              <a:spLocks noChangeArrowheads="1"/>
            </p:cNvSpPr>
            <p:nvPr/>
          </p:nvSpPr>
          <p:spPr bwMode="auto">
            <a:xfrm>
              <a:off x="1341437" y="152400"/>
              <a:ext cx="73025" cy="252413"/>
            </a:xfrm>
            <a:custGeom>
              <a:avLst/>
              <a:gdLst>
                <a:gd name="T0" fmla="*/ 7 w 46"/>
                <a:gd name="T1" fmla="*/ 0 h 159"/>
                <a:gd name="T2" fmla="*/ 7 w 46"/>
                <a:gd name="T3" fmla="*/ 0 h 159"/>
                <a:gd name="T4" fmla="*/ 46 w 46"/>
                <a:gd name="T5" fmla="*/ 0 h 159"/>
                <a:gd name="T6" fmla="*/ 46 w 46"/>
                <a:gd name="T7" fmla="*/ 0 h 159"/>
                <a:gd name="T8" fmla="*/ 29 w 46"/>
                <a:gd name="T9" fmla="*/ 140 h 159"/>
                <a:gd name="T10" fmla="*/ 29 w 46"/>
                <a:gd name="T11" fmla="*/ 140 h 159"/>
                <a:gd name="T12" fmla="*/ 28 w 46"/>
                <a:gd name="T13" fmla="*/ 145 h 159"/>
                <a:gd name="T14" fmla="*/ 25 w 46"/>
                <a:gd name="T15" fmla="*/ 151 h 159"/>
                <a:gd name="T16" fmla="*/ 21 w 46"/>
                <a:gd name="T17" fmla="*/ 155 h 159"/>
                <a:gd name="T18" fmla="*/ 17 w 46"/>
                <a:gd name="T19" fmla="*/ 159 h 159"/>
                <a:gd name="T20" fmla="*/ 17 w 46"/>
                <a:gd name="T21" fmla="*/ 159 h 159"/>
                <a:gd name="T22" fmla="*/ 0 w 46"/>
                <a:gd name="T23" fmla="*/ 87 h 159"/>
                <a:gd name="T24" fmla="*/ 0 w 46"/>
                <a:gd name="T25" fmla="*/ 87 h 159"/>
                <a:gd name="T26" fmla="*/ 7 w 46"/>
                <a:gd name="T27" fmla="*/ 0 h 159"/>
                <a:gd name="T28" fmla="*/ 7 w 46"/>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159"/>
                <a:gd name="T47" fmla="*/ 46 w 46"/>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159">
                  <a:moveTo>
                    <a:pt x="7" y="0"/>
                  </a:moveTo>
                  <a:lnTo>
                    <a:pt x="7" y="0"/>
                  </a:lnTo>
                  <a:lnTo>
                    <a:pt x="46" y="0"/>
                  </a:lnTo>
                  <a:lnTo>
                    <a:pt x="46" y="0"/>
                  </a:lnTo>
                  <a:lnTo>
                    <a:pt x="29" y="140"/>
                  </a:lnTo>
                  <a:lnTo>
                    <a:pt x="29" y="140"/>
                  </a:lnTo>
                  <a:lnTo>
                    <a:pt x="28" y="145"/>
                  </a:lnTo>
                  <a:lnTo>
                    <a:pt x="25" y="151"/>
                  </a:lnTo>
                  <a:lnTo>
                    <a:pt x="21" y="155"/>
                  </a:lnTo>
                  <a:lnTo>
                    <a:pt x="17" y="159"/>
                  </a:lnTo>
                  <a:lnTo>
                    <a:pt x="17" y="159"/>
                  </a:lnTo>
                  <a:lnTo>
                    <a:pt x="0" y="87"/>
                  </a:lnTo>
                  <a:lnTo>
                    <a:pt x="0" y="87"/>
                  </a:lnTo>
                  <a:lnTo>
                    <a:pt x="7" y="0"/>
                  </a:lnTo>
                  <a:lnTo>
                    <a:pt x="7"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0" name="Freeform 94"/>
            <p:cNvSpPr>
              <a:spLocks noChangeArrowheads="1"/>
            </p:cNvSpPr>
            <p:nvPr/>
          </p:nvSpPr>
          <p:spPr bwMode="auto">
            <a:xfrm>
              <a:off x="1349375" y="152400"/>
              <a:ext cx="65088" cy="252413"/>
            </a:xfrm>
            <a:custGeom>
              <a:avLst/>
              <a:gdLst>
                <a:gd name="T0" fmla="*/ 6 w 41"/>
                <a:gd name="T1" fmla="*/ 0 h 159"/>
                <a:gd name="T2" fmla="*/ 6 w 41"/>
                <a:gd name="T3" fmla="*/ 0 h 159"/>
                <a:gd name="T4" fmla="*/ 41 w 41"/>
                <a:gd name="T5" fmla="*/ 0 h 159"/>
                <a:gd name="T6" fmla="*/ 41 w 41"/>
                <a:gd name="T7" fmla="*/ 0 h 159"/>
                <a:gd name="T8" fmla="*/ 24 w 41"/>
                <a:gd name="T9" fmla="*/ 140 h 159"/>
                <a:gd name="T10" fmla="*/ 24 w 41"/>
                <a:gd name="T11" fmla="*/ 140 h 159"/>
                <a:gd name="T12" fmla="*/ 23 w 41"/>
                <a:gd name="T13" fmla="*/ 145 h 159"/>
                <a:gd name="T14" fmla="*/ 20 w 41"/>
                <a:gd name="T15" fmla="*/ 151 h 159"/>
                <a:gd name="T16" fmla="*/ 16 w 41"/>
                <a:gd name="T17" fmla="*/ 155 h 159"/>
                <a:gd name="T18" fmla="*/ 12 w 41"/>
                <a:gd name="T19" fmla="*/ 159 h 159"/>
                <a:gd name="T20" fmla="*/ 12 w 41"/>
                <a:gd name="T21" fmla="*/ 159 h 159"/>
                <a:gd name="T22" fmla="*/ 0 w 41"/>
                <a:gd name="T23" fmla="*/ 86 h 159"/>
                <a:gd name="T24" fmla="*/ 0 w 41"/>
                <a:gd name="T25" fmla="*/ 86 h 159"/>
                <a:gd name="T26" fmla="*/ 6 w 41"/>
                <a:gd name="T27" fmla="*/ 0 h 159"/>
                <a:gd name="T28" fmla="*/ 6 w 41"/>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159"/>
                <a:gd name="T47" fmla="*/ 41 w 41"/>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159">
                  <a:moveTo>
                    <a:pt x="6" y="0"/>
                  </a:moveTo>
                  <a:lnTo>
                    <a:pt x="6" y="0"/>
                  </a:lnTo>
                  <a:lnTo>
                    <a:pt x="41" y="0"/>
                  </a:lnTo>
                  <a:lnTo>
                    <a:pt x="41" y="0"/>
                  </a:lnTo>
                  <a:lnTo>
                    <a:pt x="24" y="140"/>
                  </a:lnTo>
                  <a:lnTo>
                    <a:pt x="24" y="140"/>
                  </a:lnTo>
                  <a:lnTo>
                    <a:pt x="23" y="145"/>
                  </a:lnTo>
                  <a:lnTo>
                    <a:pt x="20" y="151"/>
                  </a:lnTo>
                  <a:lnTo>
                    <a:pt x="16" y="155"/>
                  </a:lnTo>
                  <a:lnTo>
                    <a:pt x="12" y="159"/>
                  </a:lnTo>
                  <a:lnTo>
                    <a:pt x="12" y="159"/>
                  </a:lnTo>
                  <a:lnTo>
                    <a:pt x="0" y="86"/>
                  </a:lnTo>
                  <a:lnTo>
                    <a:pt x="0" y="86"/>
                  </a:lnTo>
                  <a:lnTo>
                    <a:pt x="6" y="0"/>
                  </a:lnTo>
                  <a:lnTo>
                    <a:pt x="6"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1" name="Freeform 95"/>
            <p:cNvSpPr>
              <a:spLocks noChangeArrowheads="1"/>
            </p:cNvSpPr>
            <p:nvPr/>
          </p:nvSpPr>
          <p:spPr bwMode="auto">
            <a:xfrm>
              <a:off x="1352550" y="152400"/>
              <a:ext cx="61913" cy="252413"/>
            </a:xfrm>
            <a:custGeom>
              <a:avLst/>
              <a:gdLst>
                <a:gd name="T0" fmla="*/ 8 w 39"/>
                <a:gd name="T1" fmla="*/ 0 h 159"/>
                <a:gd name="T2" fmla="*/ 8 w 39"/>
                <a:gd name="T3" fmla="*/ 0 h 159"/>
                <a:gd name="T4" fmla="*/ 39 w 39"/>
                <a:gd name="T5" fmla="*/ 0 h 159"/>
                <a:gd name="T6" fmla="*/ 39 w 39"/>
                <a:gd name="T7" fmla="*/ 0 h 159"/>
                <a:gd name="T8" fmla="*/ 22 w 39"/>
                <a:gd name="T9" fmla="*/ 140 h 159"/>
                <a:gd name="T10" fmla="*/ 22 w 39"/>
                <a:gd name="T11" fmla="*/ 140 h 159"/>
                <a:gd name="T12" fmla="*/ 21 w 39"/>
                <a:gd name="T13" fmla="*/ 145 h 159"/>
                <a:gd name="T14" fmla="*/ 18 w 39"/>
                <a:gd name="T15" fmla="*/ 151 h 159"/>
                <a:gd name="T16" fmla="*/ 14 w 39"/>
                <a:gd name="T17" fmla="*/ 155 h 159"/>
                <a:gd name="T18" fmla="*/ 10 w 39"/>
                <a:gd name="T19" fmla="*/ 159 h 159"/>
                <a:gd name="T20" fmla="*/ 10 w 39"/>
                <a:gd name="T21" fmla="*/ 159 h 159"/>
                <a:gd name="T22" fmla="*/ 0 w 39"/>
                <a:gd name="T23" fmla="*/ 84 h 159"/>
                <a:gd name="T24" fmla="*/ 0 w 39"/>
                <a:gd name="T25" fmla="*/ 84 h 159"/>
                <a:gd name="T26" fmla="*/ 8 w 39"/>
                <a:gd name="T27" fmla="*/ 0 h 159"/>
                <a:gd name="T28" fmla="*/ 8 w 39"/>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159"/>
                <a:gd name="T47" fmla="*/ 39 w 39"/>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159">
                  <a:moveTo>
                    <a:pt x="8" y="0"/>
                  </a:moveTo>
                  <a:lnTo>
                    <a:pt x="8" y="0"/>
                  </a:lnTo>
                  <a:lnTo>
                    <a:pt x="39" y="0"/>
                  </a:lnTo>
                  <a:lnTo>
                    <a:pt x="39" y="0"/>
                  </a:lnTo>
                  <a:lnTo>
                    <a:pt x="22" y="140"/>
                  </a:lnTo>
                  <a:lnTo>
                    <a:pt x="22" y="140"/>
                  </a:lnTo>
                  <a:lnTo>
                    <a:pt x="21" y="145"/>
                  </a:lnTo>
                  <a:lnTo>
                    <a:pt x="18" y="151"/>
                  </a:lnTo>
                  <a:lnTo>
                    <a:pt x="14" y="155"/>
                  </a:lnTo>
                  <a:lnTo>
                    <a:pt x="10" y="159"/>
                  </a:lnTo>
                  <a:lnTo>
                    <a:pt x="10" y="159"/>
                  </a:lnTo>
                  <a:lnTo>
                    <a:pt x="0" y="84"/>
                  </a:lnTo>
                  <a:lnTo>
                    <a:pt x="0" y="84"/>
                  </a:lnTo>
                  <a:lnTo>
                    <a:pt x="8" y="0"/>
                  </a:lnTo>
                  <a:lnTo>
                    <a:pt x="8"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2" name="Freeform 96"/>
            <p:cNvSpPr>
              <a:spLocks noChangeArrowheads="1"/>
            </p:cNvSpPr>
            <p:nvPr/>
          </p:nvSpPr>
          <p:spPr bwMode="auto">
            <a:xfrm>
              <a:off x="1358900" y="152400"/>
              <a:ext cx="55563" cy="252413"/>
            </a:xfrm>
            <a:custGeom>
              <a:avLst/>
              <a:gdLst>
                <a:gd name="T0" fmla="*/ 8 w 35"/>
                <a:gd name="T1" fmla="*/ 0 h 159"/>
                <a:gd name="T2" fmla="*/ 8 w 35"/>
                <a:gd name="T3" fmla="*/ 0 h 159"/>
                <a:gd name="T4" fmla="*/ 35 w 35"/>
                <a:gd name="T5" fmla="*/ 0 h 159"/>
                <a:gd name="T6" fmla="*/ 35 w 35"/>
                <a:gd name="T7" fmla="*/ 0 h 159"/>
                <a:gd name="T8" fmla="*/ 18 w 35"/>
                <a:gd name="T9" fmla="*/ 140 h 159"/>
                <a:gd name="T10" fmla="*/ 18 w 35"/>
                <a:gd name="T11" fmla="*/ 140 h 159"/>
                <a:gd name="T12" fmla="*/ 17 w 35"/>
                <a:gd name="T13" fmla="*/ 145 h 159"/>
                <a:gd name="T14" fmla="*/ 14 w 35"/>
                <a:gd name="T15" fmla="*/ 151 h 159"/>
                <a:gd name="T16" fmla="*/ 11 w 35"/>
                <a:gd name="T17" fmla="*/ 155 h 159"/>
                <a:gd name="T18" fmla="*/ 7 w 35"/>
                <a:gd name="T19" fmla="*/ 159 h 159"/>
                <a:gd name="T20" fmla="*/ 7 w 35"/>
                <a:gd name="T21" fmla="*/ 159 h 159"/>
                <a:gd name="T22" fmla="*/ 0 w 35"/>
                <a:gd name="T23" fmla="*/ 84 h 159"/>
                <a:gd name="T24" fmla="*/ 0 w 35"/>
                <a:gd name="T25" fmla="*/ 84 h 159"/>
                <a:gd name="T26" fmla="*/ 8 w 35"/>
                <a:gd name="T27" fmla="*/ 0 h 159"/>
                <a:gd name="T28" fmla="*/ 8 w 35"/>
                <a:gd name="T29" fmla="*/ 0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
                <a:gd name="T46" fmla="*/ 0 h 159"/>
                <a:gd name="T47" fmla="*/ 35 w 35"/>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 h="159">
                  <a:moveTo>
                    <a:pt x="8" y="0"/>
                  </a:moveTo>
                  <a:lnTo>
                    <a:pt x="8" y="0"/>
                  </a:lnTo>
                  <a:lnTo>
                    <a:pt x="35" y="0"/>
                  </a:lnTo>
                  <a:lnTo>
                    <a:pt x="35" y="0"/>
                  </a:lnTo>
                  <a:lnTo>
                    <a:pt x="18" y="140"/>
                  </a:lnTo>
                  <a:lnTo>
                    <a:pt x="18" y="140"/>
                  </a:lnTo>
                  <a:lnTo>
                    <a:pt x="17" y="145"/>
                  </a:lnTo>
                  <a:lnTo>
                    <a:pt x="14" y="151"/>
                  </a:lnTo>
                  <a:lnTo>
                    <a:pt x="11" y="155"/>
                  </a:lnTo>
                  <a:lnTo>
                    <a:pt x="7" y="159"/>
                  </a:lnTo>
                  <a:lnTo>
                    <a:pt x="7" y="159"/>
                  </a:lnTo>
                  <a:lnTo>
                    <a:pt x="0" y="84"/>
                  </a:lnTo>
                  <a:lnTo>
                    <a:pt x="0" y="84"/>
                  </a:lnTo>
                  <a:lnTo>
                    <a:pt x="8" y="0"/>
                  </a:lnTo>
                  <a:lnTo>
                    <a:pt x="8"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3" name="Freeform 97"/>
            <p:cNvSpPr>
              <a:spLocks noChangeArrowheads="1"/>
            </p:cNvSpPr>
            <p:nvPr/>
          </p:nvSpPr>
          <p:spPr bwMode="auto">
            <a:xfrm>
              <a:off x="1365250" y="152400"/>
              <a:ext cx="49213" cy="249238"/>
            </a:xfrm>
            <a:custGeom>
              <a:avLst/>
              <a:gdLst>
                <a:gd name="T0" fmla="*/ 7 w 31"/>
                <a:gd name="T1" fmla="*/ 0 h 157"/>
                <a:gd name="T2" fmla="*/ 7 w 31"/>
                <a:gd name="T3" fmla="*/ 0 h 157"/>
                <a:gd name="T4" fmla="*/ 31 w 31"/>
                <a:gd name="T5" fmla="*/ 0 h 157"/>
                <a:gd name="T6" fmla="*/ 31 w 31"/>
                <a:gd name="T7" fmla="*/ 0 h 157"/>
                <a:gd name="T8" fmla="*/ 14 w 31"/>
                <a:gd name="T9" fmla="*/ 140 h 157"/>
                <a:gd name="T10" fmla="*/ 14 w 31"/>
                <a:gd name="T11" fmla="*/ 140 h 157"/>
                <a:gd name="T12" fmla="*/ 13 w 31"/>
                <a:gd name="T13" fmla="*/ 145 h 157"/>
                <a:gd name="T14" fmla="*/ 10 w 31"/>
                <a:gd name="T15" fmla="*/ 151 h 157"/>
                <a:gd name="T16" fmla="*/ 7 w 31"/>
                <a:gd name="T17" fmla="*/ 155 h 157"/>
                <a:gd name="T18" fmla="*/ 3 w 31"/>
                <a:gd name="T19" fmla="*/ 157 h 157"/>
                <a:gd name="T20" fmla="*/ 3 w 31"/>
                <a:gd name="T21" fmla="*/ 157 h 157"/>
                <a:gd name="T22" fmla="*/ 0 w 31"/>
                <a:gd name="T23" fmla="*/ 83 h 157"/>
                <a:gd name="T24" fmla="*/ 0 w 31"/>
                <a:gd name="T25" fmla="*/ 83 h 157"/>
                <a:gd name="T26" fmla="*/ 7 w 31"/>
                <a:gd name="T27" fmla="*/ 0 h 157"/>
                <a:gd name="T28" fmla="*/ 7 w 31"/>
                <a:gd name="T29" fmla="*/ 0 h 1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157"/>
                <a:gd name="T47" fmla="*/ 31 w 31"/>
                <a:gd name="T48" fmla="*/ 157 h 1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157">
                  <a:moveTo>
                    <a:pt x="7" y="0"/>
                  </a:moveTo>
                  <a:lnTo>
                    <a:pt x="7" y="0"/>
                  </a:lnTo>
                  <a:lnTo>
                    <a:pt x="31" y="0"/>
                  </a:lnTo>
                  <a:lnTo>
                    <a:pt x="31" y="0"/>
                  </a:lnTo>
                  <a:lnTo>
                    <a:pt x="14" y="140"/>
                  </a:lnTo>
                  <a:lnTo>
                    <a:pt x="14" y="140"/>
                  </a:lnTo>
                  <a:lnTo>
                    <a:pt x="13" y="145"/>
                  </a:lnTo>
                  <a:lnTo>
                    <a:pt x="10" y="151"/>
                  </a:lnTo>
                  <a:lnTo>
                    <a:pt x="7" y="155"/>
                  </a:lnTo>
                  <a:lnTo>
                    <a:pt x="3" y="157"/>
                  </a:lnTo>
                  <a:lnTo>
                    <a:pt x="3" y="157"/>
                  </a:lnTo>
                  <a:lnTo>
                    <a:pt x="0" y="83"/>
                  </a:lnTo>
                  <a:lnTo>
                    <a:pt x="0" y="83"/>
                  </a:lnTo>
                  <a:lnTo>
                    <a:pt x="7" y="0"/>
                  </a:lnTo>
                  <a:lnTo>
                    <a:pt x="7"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4" name="Freeform 98"/>
            <p:cNvSpPr>
              <a:spLocks noChangeArrowheads="1"/>
            </p:cNvSpPr>
            <p:nvPr/>
          </p:nvSpPr>
          <p:spPr bwMode="auto">
            <a:xfrm>
              <a:off x="1370012" y="152400"/>
              <a:ext cx="44450" cy="249238"/>
            </a:xfrm>
            <a:custGeom>
              <a:avLst/>
              <a:gdLst>
                <a:gd name="T0" fmla="*/ 8 w 28"/>
                <a:gd name="T1" fmla="*/ 0 h 157"/>
                <a:gd name="T2" fmla="*/ 8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7 w 28"/>
                <a:gd name="T15" fmla="*/ 151 h 157"/>
                <a:gd name="T16" fmla="*/ 4 w 28"/>
                <a:gd name="T17" fmla="*/ 155 h 157"/>
                <a:gd name="T18" fmla="*/ 0 w 28"/>
                <a:gd name="T19" fmla="*/ 157 h 157"/>
                <a:gd name="T20" fmla="*/ 0 w 28"/>
                <a:gd name="T21" fmla="*/ 157 h 157"/>
                <a:gd name="T22" fmla="*/ 1 w 28"/>
                <a:gd name="T23" fmla="*/ 82 h 157"/>
                <a:gd name="T24" fmla="*/ 1 w 28"/>
                <a:gd name="T25" fmla="*/ 82 h 157"/>
                <a:gd name="T26" fmla="*/ 8 w 28"/>
                <a:gd name="T27" fmla="*/ 0 h 157"/>
                <a:gd name="T28" fmla="*/ 8 w 28"/>
                <a:gd name="T29" fmla="*/ 0 h 1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157"/>
                <a:gd name="T47" fmla="*/ 28 w 28"/>
                <a:gd name="T48" fmla="*/ 157 h 1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157">
                  <a:moveTo>
                    <a:pt x="8" y="0"/>
                  </a:moveTo>
                  <a:lnTo>
                    <a:pt x="8" y="0"/>
                  </a:lnTo>
                  <a:lnTo>
                    <a:pt x="28" y="0"/>
                  </a:lnTo>
                  <a:lnTo>
                    <a:pt x="28" y="0"/>
                  </a:lnTo>
                  <a:lnTo>
                    <a:pt x="11" y="140"/>
                  </a:lnTo>
                  <a:lnTo>
                    <a:pt x="11" y="140"/>
                  </a:lnTo>
                  <a:lnTo>
                    <a:pt x="10" y="145"/>
                  </a:lnTo>
                  <a:lnTo>
                    <a:pt x="7" y="151"/>
                  </a:lnTo>
                  <a:lnTo>
                    <a:pt x="4" y="155"/>
                  </a:lnTo>
                  <a:lnTo>
                    <a:pt x="0" y="157"/>
                  </a:lnTo>
                  <a:lnTo>
                    <a:pt x="0" y="157"/>
                  </a:lnTo>
                  <a:lnTo>
                    <a:pt x="1" y="82"/>
                  </a:lnTo>
                  <a:lnTo>
                    <a:pt x="1" y="82"/>
                  </a:lnTo>
                  <a:lnTo>
                    <a:pt x="8" y="0"/>
                  </a:lnTo>
                  <a:lnTo>
                    <a:pt x="8"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5" name="Freeform 99"/>
            <p:cNvSpPr>
              <a:spLocks noChangeArrowheads="1"/>
            </p:cNvSpPr>
            <p:nvPr/>
          </p:nvSpPr>
          <p:spPr bwMode="auto">
            <a:xfrm>
              <a:off x="1370012" y="152400"/>
              <a:ext cx="44450" cy="249238"/>
            </a:xfrm>
            <a:custGeom>
              <a:avLst/>
              <a:gdLst>
                <a:gd name="T0" fmla="*/ 12 w 28"/>
                <a:gd name="T1" fmla="*/ 0 h 157"/>
                <a:gd name="T2" fmla="*/ 12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8 w 28"/>
                <a:gd name="T15" fmla="*/ 149 h 157"/>
                <a:gd name="T16" fmla="*/ 4 w 28"/>
                <a:gd name="T17" fmla="*/ 155 h 157"/>
                <a:gd name="T18" fmla="*/ 0 w 28"/>
                <a:gd name="T19" fmla="*/ 157 h 157"/>
                <a:gd name="T20" fmla="*/ 0 w 28"/>
                <a:gd name="T21" fmla="*/ 157 h 157"/>
                <a:gd name="T22" fmla="*/ 5 w 28"/>
                <a:gd name="T23" fmla="*/ 80 h 157"/>
                <a:gd name="T24" fmla="*/ 5 w 28"/>
                <a:gd name="T25" fmla="*/ 80 h 157"/>
                <a:gd name="T26" fmla="*/ 12 w 28"/>
                <a:gd name="T27" fmla="*/ 0 h 157"/>
                <a:gd name="T28" fmla="*/ 12 w 28"/>
                <a:gd name="T29" fmla="*/ 0 h 1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157"/>
                <a:gd name="T47" fmla="*/ 28 w 28"/>
                <a:gd name="T48" fmla="*/ 157 h 1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157">
                  <a:moveTo>
                    <a:pt x="12" y="0"/>
                  </a:moveTo>
                  <a:lnTo>
                    <a:pt x="12" y="0"/>
                  </a:lnTo>
                  <a:lnTo>
                    <a:pt x="28" y="0"/>
                  </a:lnTo>
                  <a:lnTo>
                    <a:pt x="28" y="0"/>
                  </a:lnTo>
                  <a:lnTo>
                    <a:pt x="11" y="140"/>
                  </a:lnTo>
                  <a:lnTo>
                    <a:pt x="11" y="140"/>
                  </a:lnTo>
                  <a:lnTo>
                    <a:pt x="10" y="145"/>
                  </a:lnTo>
                  <a:lnTo>
                    <a:pt x="8" y="149"/>
                  </a:lnTo>
                  <a:lnTo>
                    <a:pt x="4" y="155"/>
                  </a:lnTo>
                  <a:lnTo>
                    <a:pt x="0" y="157"/>
                  </a:lnTo>
                  <a:lnTo>
                    <a:pt x="0" y="157"/>
                  </a:lnTo>
                  <a:lnTo>
                    <a:pt x="5" y="80"/>
                  </a:lnTo>
                  <a:lnTo>
                    <a:pt x="5" y="80"/>
                  </a:lnTo>
                  <a:lnTo>
                    <a:pt x="12" y="0"/>
                  </a:lnTo>
                  <a:lnTo>
                    <a:pt x="12"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6" name="Freeform 100"/>
            <p:cNvSpPr>
              <a:spLocks noChangeArrowheads="1"/>
            </p:cNvSpPr>
            <p:nvPr/>
          </p:nvSpPr>
          <p:spPr bwMode="auto">
            <a:xfrm>
              <a:off x="1371600" y="152400"/>
              <a:ext cx="42863" cy="249238"/>
            </a:xfrm>
            <a:custGeom>
              <a:avLst/>
              <a:gdLst>
                <a:gd name="T0" fmla="*/ 15 w 27"/>
                <a:gd name="T1" fmla="*/ 0 h 157"/>
                <a:gd name="T2" fmla="*/ 27 w 27"/>
                <a:gd name="T3" fmla="*/ 0 h 157"/>
                <a:gd name="T4" fmla="*/ 10 w 27"/>
                <a:gd name="T5" fmla="*/ 140 h 157"/>
                <a:gd name="T6" fmla="*/ 10 w 27"/>
                <a:gd name="T7" fmla="*/ 140 h 157"/>
                <a:gd name="T8" fmla="*/ 9 w 27"/>
                <a:gd name="T9" fmla="*/ 145 h 157"/>
                <a:gd name="T10" fmla="*/ 7 w 27"/>
                <a:gd name="T11" fmla="*/ 149 h 157"/>
                <a:gd name="T12" fmla="*/ 3 w 27"/>
                <a:gd name="T13" fmla="*/ 153 h 157"/>
                <a:gd name="T14" fmla="*/ 0 w 27"/>
                <a:gd name="T15" fmla="*/ 157 h 157"/>
                <a:gd name="T16" fmla="*/ 15 w 27"/>
                <a:gd name="T17" fmla="*/ 0 h 1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157"/>
                <a:gd name="T29" fmla="*/ 27 w 27"/>
                <a:gd name="T30" fmla="*/ 157 h 1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157">
                  <a:moveTo>
                    <a:pt x="15" y="0"/>
                  </a:moveTo>
                  <a:lnTo>
                    <a:pt x="27" y="0"/>
                  </a:lnTo>
                  <a:lnTo>
                    <a:pt x="10" y="140"/>
                  </a:lnTo>
                  <a:lnTo>
                    <a:pt x="10" y="140"/>
                  </a:lnTo>
                  <a:lnTo>
                    <a:pt x="9" y="145"/>
                  </a:lnTo>
                  <a:lnTo>
                    <a:pt x="7" y="149"/>
                  </a:lnTo>
                  <a:lnTo>
                    <a:pt x="3" y="153"/>
                  </a:lnTo>
                  <a:lnTo>
                    <a:pt x="0" y="157"/>
                  </a:lnTo>
                  <a:lnTo>
                    <a:pt x="15"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217" name="Freeform 108"/>
            <p:cNvSpPr>
              <a:spLocks noChangeArrowheads="1"/>
            </p:cNvSpPr>
            <p:nvPr/>
          </p:nvSpPr>
          <p:spPr bwMode="auto">
            <a:xfrm>
              <a:off x="544512" y="0"/>
              <a:ext cx="47625" cy="55563"/>
            </a:xfrm>
            <a:custGeom>
              <a:avLst/>
              <a:gdLst>
                <a:gd name="T0" fmla="*/ 30 w 30"/>
                <a:gd name="T1" fmla="*/ 2 h 35"/>
                <a:gd name="T2" fmla="*/ 30 w 30"/>
                <a:gd name="T3" fmla="*/ 2 h 35"/>
                <a:gd name="T4" fmla="*/ 27 w 30"/>
                <a:gd name="T5" fmla="*/ 14 h 35"/>
                <a:gd name="T6" fmla="*/ 23 w 30"/>
                <a:gd name="T7" fmla="*/ 30 h 35"/>
                <a:gd name="T8" fmla="*/ 23 w 30"/>
                <a:gd name="T9" fmla="*/ 30 h 35"/>
                <a:gd name="T10" fmla="*/ 20 w 30"/>
                <a:gd name="T11" fmla="*/ 34 h 35"/>
                <a:gd name="T12" fmla="*/ 19 w 30"/>
                <a:gd name="T13" fmla="*/ 35 h 35"/>
                <a:gd name="T14" fmla="*/ 16 w 30"/>
                <a:gd name="T15" fmla="*/ 34 h 35"/>
                <a:gd name="T16" fmla="*/ 14 w 30"/>
                <a:gd name="T17" fmla="*/ 31 h 35"/>
                <a:gd name="T18" fmla="*/ 11 w 30"/>
                <a:gd name="T19" fmla="*/ 26 h 35"/>
                <a:gd name="T20" fmla="*/ 0 w 30"/>
                <a:gd name="T21" fmla="*/ 7 h 35"/>
                <a:gd name="T22" fmla="*/ 0 w 30"/>
                <a:gd name="T23" fmla="*/ 7 h 35"/>
                <a:gd name="T24" fmla="*/ 3 w 30"/>
                <a:gd name="T25" fmla="*/ 6 h 35"/>
                <a:gd name="T26" fmla="*/ 8 w 30"/>
                <a:gd name="T27" fmla="*/ 2 h 35"/>
                <a:gd name="T28" fmla="*/ 12 w 30"/>
                <a:gd name="T29" fmla="*/ 0 h 35"/>
                <a:gd name="T30" fmla="*/ 18 w 30"/>
                <a:gd name="T31" fmla="*/ 0 h 35"/>
                <a:gd name="T32" fmla="*/ 23 w 30"/>
                <a:gd name="T33" fmla="*/ 0 h 35"/>
                <a:gd name="T34" fmla="*/ 30 w 30"/>
                <a:gd name="T35" fmla="*/ 2 h 35"/>
                <a:gd name="T36" fmla="*/ 30 w 30"/>
                <a:gd name="T37" fmla="*/ 2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
                <a:gd name="T58" fmla="*/ 0 h 35"/>
                <a:gd name="T59" fmla="*/ 30 w 30"/>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 h="35">
                  <a:moveTo>
                    <a:pt x="30" y="2"/>
                  </a:moveTo>
                  <a:lnTo>
                    <a:pt x="30" y="2"/>
                  </a:lnTo>
                  <a:lnTo>
                    <a:pt x="27" y="14"/>
                  </a:lnTo>
                  <a:lnTo>
                    <a:pt x="23" y="30"/>
                  </a:lnTo>
                  <a:lnTo>
                    <a:pt x="23" y="30"/>
                  </a:lnTo>
                  <a:lnTo>
                    <a:pt x="20" y="34"/>
                  </a:lnTo>
                  <a:lnTo>
                    <a:pt x="19" y="35"/>
                  </a:lnTo>
                  <a:lnTo>
                    <a:pt x="16" y="34"/>
                  </a:lnTo>
                  <a:lnTo>
                    <a:pt x="14" y="31"/>
                  </a:lnTo>
                  <a:lnTo>
                    <a:pt x="11" y="26"/>
                  </a:lnTo>
                  <a:lnTo>
                    <a:pt x="0" y="7"/>
                  </a:lnTo>
                  <a:lnTo>
                    <a:pt x="0" y="7"/>
                  </a:lnTo>
                  <a:lnTo>
                    <a:pt x="3" y="6"/>
                  </a:lnTo>
                  <a:lnTo>
                    <a:pt x="8" y="2"/>
                  </a:lnTo>
                  <a:lnTo>
                    <a:pt x="12" y="0"/>
                  </a:lnTo>
                  <a:lnTo>
                    <a:pt x="18" y="0"/>
                  </a:lnTo>
                  <a:lnTo>
                    <a:pt x="23" y="0"/>
                  </a:lnTo>
                  <a:lnTo>
                    <a:pt x="30" y="2"/>
                  </a:lnTo>
                  <a:lnTo>
                    <a:pt x="30" y="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16" name="组合 209"/>
          <p:cNvGrpSpPr/>
          <p:nvPr/>
        </p:nvGrpSpPr>
        <p:grpSpPr bwMode="auto">
          <a:xfrm>
            <a:off x="8599280" y="4102257"/>
            <a:ext cx="182691" cy="526702"/>
            <a:chOff x="0" y="0"/>
            <a:chExt cx="203200" cy="601663"/>
          </a:xfrm>
          <a:solidFill>
            <a:srgbClr val="6FACBF"/>
          </a:solidFill>
        </p:grpSpPr>
        <p:sp>
          <p:nvSpPr>
            <p:cNvPr id="117" name="Freeform 105"/>
            <p:cNvSpPr>
              <a:spLocks noChangeArrowheads="1"/>
            </p:cNvSpPr>
            <p:nvPr/>
          </p:nvSpPr>
          <p:spPr bwMode="auto">
            <a:xfrm>
              <a:off x="26987" y="84138"/>
              <a:ext cx="176213" cy="517525"/>
            </a:xfrm>
            <a:custGeom>
              <a:avLst/>
              <a:gdLst>
                <a:gd name="T0" fmla="*/ 35 w 111"/>
                <a:gd name="T1" fmla="*/ 266 h 326"/>
                <a:gd name="T2" fmla="*/ 66 w 111"/>
                <a:gd name="T3" fmla="*/ 326 h 326"/>
                <a:gd name="T4" fmla="*/ 94 w 111"/>
                <a:gd name="T5" fmla="*/ 322 h 326"/>
                <a:gd name="T6" fmla="*/ 111 w 111"/>
                <a:gd name="T7" fmla="*/ 256 h 326"/>
                <a:gd name="T8" fmla="*/ 76 w 111"/>
                <a:gd name="T9" fmla="*/ 0 h 326"/>
                <a:gd name="T10" fmla="*/ 0 w 111"/>
                <a:gd name="T11" fmla="*/ 11 h 326"/>
                <a:gd name="T12" fmla="*/ 35 w 111"/>
                <a:gd name="T13" fmla="*/ 266 h 326"/>
                <a:gd name="T14" fmla="*/ 0 60000 65536"/>
                <a:gd name="T15" fmla="*/ 0 60000 65536"/>
                <a:gd name="T16" fmla="*/ 0 60000 65536"/>
                <a:gd name="T17" fmla="*/ 0 60000 65536"/>
                <a:gd name="T18" fmla="*/ 0 60000 65536"/>
                <a:gd name="T19" fmla="*/ 0 60000 65536"/>
                <a:gd name="T20" fmla="*/ 0 60000 65536"/>
                <a:gd name="T21" fmla="*/ 0 w 111"/>
                <a:gd name="T22" fmla="*/ 0 h 326"/>
                <a:gd name="T23" fmla="*/ 111 w 111"/>
                <a:gd name="T24" fmla="*/ 326 h 3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326">
                  <a:moveTo>
                    <a:pt x="35" y="266"/>
                  </a:moveTo>
                  <a:lnTo>
                    <a:pt x="66" y="326"/>
                  </a:lnTo>
                  <a:lnTo>
                    <a:pt x="94" y="322"/>
                  </a:lnTo>
                  <a:lnTo>
                    <a:pt x="111" y="256"/>
                  </a:lnTo>
                  <a:lnTo>
                    <a:pt x="76" y="0"/>
                  </a:lnTo>
                  <a:lnTo>
                    <a:pt x="0" y="11"/>
                  </a:lnTo>
                  <a:lnTo>
                    <a:pt x="35" y="26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8" name="Freeform 106"/>
            <p:cNvSpPr>
              <a:spLocks noChangeArrowheads="1"/>
            </p:cNvSpPr>
            <p:nvPr/>
          </p:nvSpPr>
          <p:spPr bwMode="auto">
            <a:xfrm>
              <a:off x="20637" y="0"/>
              <a:ext cx="127000" cy="146050"/>
            </a:xfrm>
            <a:custGeom>
              <a:avLst/>
              <a:gdLst>
                <a:gd name="T0" fmla="*/ 4 w 80"/>
                <a:gd name="T1" fmla="*/ 59 h 92"/>
                <a:gd name="T2" fmla="*/ 4 w 80"/>
                <a:gd name="T3" fmla="*/ 59 h 92"/>
                <a:gd name="T4" fmla="*/ 5 w 80"/>
                <a:gd name="T5" fmla="*/ 66 h 92"/>
                <a:gd name="T6" fmla="*/ 9 w 80"/>
                <a:gd name="T7" fmla="*/ 73 h 92"/>
                <a:gd name="T8" fmla="*/ 13 w 80"/>
                <a:gd name="T9" fmla="*/ 80 h 92"/>
                <a:gd name="T10" fmla="*/ 19 w 80"/>
                <a:gd name="T11" fmla="*/ 84 h 92"/>
                <a:gd name="T12" fmla="*/ 24 w 80"/>
                <a:gd name="T13" fmla="*/ 88 h 92"/>
                <a:gd name="T14" fmla="*/ 31 w 80"/>
                <a:gd name="T15" fmla="*/ 91 h 92"/>
                <a:gd name="T16" fmla="*/ 39 w 80"/>
                <a:gd name="T17" fmla="*/ 92 h 92"/>
                <a:gd name="T18" fmla="*/ 46 w 80"/>
                <a:gd name="T19" fmla="*/ 92 h 92"/>
                <a:gd name="T20" fmla="*/ 47 w 80"/>
                <a:gd name="T21" fmla="*/ 92 h 92"/>
                <a:gd name="T22" fmla="*/ 47 w 80"/>
                <a:gd name="T23" fmla="*/ 92 h 92"/>
                <a:gd name="T24" fmla="*/ 55 w 80"/>
                <a:gd name="T25" fmla="*/ 89 h 92"/>
                <a:gd name="T26" fmla="*/ 62 w 80"/>
                <a:gd name="T27" fmla="*/ 87 h 92"/>
                <a:gd name="T28" fmla="*/ 67 w 80"/>
                <a:gd name="T29" fmla="*/ 82 h 92"/>
                <a:gd name="T30" fmla="*/ 71 w 80"/>
                <a:gd name="T31" fmla="*/ 77 h 92"/>
                <a:gd name="T32" fmla="*/ 75 w 80"/>
                <a:gd name="T33" fmla="*/ 70 h 92"/>
                <a:gd name="T34" fmla="*/ 78 w 80"/>
                <a:gd name="T35" fmla="*/ 64 h 92"/>
                <a:gd name="T36" fmla="*/ 80 w 80"/>
                <a:gd name="T37" fmla="*/ 57 h 92"/>
                <a:gd name="T38" fmla="*/ 80 w 80"/>
                <a:gd name="T39" fmla="*/ 49 h 92"/>
                <a:gd name="T40" fmla="*/ 75 w 80"/>
                <a:gd name="T41" fmla="*/ 15 h 92"/>
                <a:gd name="T42" fmla="*/ 75 w 80"/>
                <a:gd name="T43" fmla="*/ 15 h 92"/>
                <a:gd name="T44" fmla="*/ 73 w 80"/>
                <a:gd name="T45" fmla="*/ 8 h 92"/>
                <a:gd name="T46" fmla="*/ 70 w 80"/>
                <a:gd name="T47" fmla="*/ 4 h 92"/>
                <a:gd name="T48" fmla="*/ 66 w 80"/>
                <a:gd name="T49" fmla="*/ 1 h 92"/>
                <a:gd name="T50" fmla="*/ 62 w 80"/>
                <a:gd name="T51" fmla="*/ 0 h 92"/>
                <a:gd name="T52" fmla="*/ 50 w 80"/>
                <a:gd name="T53" fmla="*/ 1 h 92"/>
                <a:gd name="T54" fmla="*/ 35 w 80"/>
                <a:gd name="T55" fmla="*/ 3 h 92"/>
                <a:gd name="T56" fmla="*/ 35 w 80"/>
                <a:gd name="T57" fmla="*/ 3 h 92"/>
                <a:gd name="T58" fmla="*/ 35 w 80"/>
                <a:gd name="T59" fmla="*/ 3 h 92"/>
                <a:gd name="T60" fmla="*/ 20 w 80"/>
                <a:gd name="T61" fmla="*/ 5 h 92"/>
                <a:gd name="T62" fmla="*/ 8 w 80"/>
                <a:gd name="T63" fmla="*/ 7 h 92"/>
                <a:gd name="T64" fmla="*/ 4 w 80"/>
                <a:gd name="T65" fmla="*/ 9 h 92"/>
                <a:gd name="T66" fmla="*/ 1 w 80"/>
                <a:gd name="T67" fmla="*/ 13 h 92"/>
                <a:gd name="T68" fmla="*/ 0 w 80"/>
                <a:gd name="T69" fmla="*/ 17 h 92"/>
                <a:gd name="T70" fmla="*/ 0 w 80"/>
                <a:gd name="T71" fmla="*/ 24 h 92"/>
                <a:gd name="T72" fmla="*/ 4 w 80"/>
                <a:gd name="T73" fmla="*/ 59 h 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0"/>
                <a:gd name="T112" fmla="*/ 0 h 92"/>
                <a:gd name="T113" fmla="*/ 80 w 80"/>
                <a:gd name="T114" fmla="*/ 92 h 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0" h="92">
                  <a:moveTo>
                    <a:pt x="4" y="59"/>
                  </a:moveTo>
                  <a:lnTo>
                    <a:pt x="4" y="59"/>
                  </a:lnTo>
                  <a:lnTo>
                    <a:pt x="5" y="66"/>
                  </a:lnTo>
                  <a:lnTo>
                    <a:pt x="9" y="73"/>
                  </a:lnTo>
                  <a:lnTo>
                    <a:pt x="13" y="80"/>
                  </a:lnTo>
                  <a:lnTo>
                    <a:pt x="19" y="84"/>
                  </a:lnTo>
                  <a:lnTo>
                    <a:pt x="24" y="88"/>
                  </a:lnTo>
                  <a:lnTo>
                    <a:pt x="31" y="91"/>
                  </a:lnTo>
                  <a:lnTo>
                    <a:pt x="39" y="92"/>
                  </a:lnTo>
                  <a:lnTo>
                    <a:pt x="46" y="92"/>
                  </a:lnTo>
                  <a:lnTo>
                    <a:pt x="47" y="92"/>
                  </a:lnTo>
                  <a:lnTo>
                    <a:pt x="47" y="92"/>
                  </a:lnTo>
                  <a:lnTo>
                    <a:pt x="55" y="89"/>
                  </a:lnTo>
                  <a:lnTo>
                    <a:pt x="62" y="87"/>
                  </a:lnTo>
                  <a:lnTo>
                    <a:pt x="67" y="82"/>
                  </a:lnTo>
                  <a:lnTo>
                    <a:pt x="71" y="77"/>
                  </a:lnTo>
                  <a:lnTo>
                    <a:pt x="75" y="70"/>
                  </a:lnTo>
                  <a:lnTo>
                    <a:pt x="78" y="64"/>
                  </a:lnTo>
                  <a:lnTo>
                    <a:pt x="80" y="57"/>
                  </a:lnTo>
                  <a:lnTo>
                    <a:pt x="80" y="49"/>
                  </a:lnTo>
                  <a:lnTo>
                    <a:pt x="75" y="15"/>
                  </a:lnTo>
                  <a:lnTo>
                    <a:pt x="75" y="15"/>
                  </a:lnTo>
                  <a:lnTo>
                    <a:pt x="73" y="8"/>
                  </a:lnTo>
                  <a:lnTo>
                    <a:pt x="70" y="4"/>
                  </a:lnTo>
                  <a:lnTo>
                    <a:pt x="66" y="1"/>
                  </a:lnTo>
                  <a:lnTo>
                    <a:pt x="62" y="0"/>
                  </a:lnTo>
                  <a:lnTo>
                    <a:pt x="50" y="1"/>
                  </a:lnTo>
                  <a:lnTo>
                    <a:pt x="35" y="3"/>
                  </a:lnTo>
                  <a:lnTo>
                    <a:pt x="35" y="3"/>
                  </a:lnTo>
                  <a:lnTo>
                    <a:pt x="35" y="3"/>
                  </a:lnTo>
                  <a:lnTo>
                    <a:pt x="20" y="5"/>
                  </a:lnTo>
                  <a:lnTo>
                    <a:pt x="8" y="7"/>
                  </a:lnTo>
                  <a:lnTo>
                    <a:pt x="4" y="9"/>
                  </a:lnTo>
                  <a:lnTo>
                    <a:pt x="1" y="13"/>
                  </a:lnTo>
                  <a:lnTo>
                    <a:pt x="0" y="17"/>
                  </a:lnTo>
                  <a:lnTo>
                    <a:pt x="0" y="24"/>
                  </a:lnTo>
                  <a:lnTo>
                    <a:pt x="4" y="59"/>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9" name="Freeform 107"/>
            <p:cNvSpPr>
              <a:spLocks noChangeArrowheads="1"/>
            </p:cNvSpPr>
            <p:nvPr/>
          </p:nvSpPr>
          <p:spPr bwMode="auto">
            <a:xfrm>
              <a:off x="15875" y="49213"/>
              <a:ext cx="150813" cy="144463"/>
            </a:xfrm>
            <a:custGeom>
              <a:avLst/>
              <a:gdLst>
                <a:gd name="T0" fmla="*/ 11 w 95"/>
                <a:gd name="T1" fmla="*/ 91 h 91"/>
                <a:gd name="T2" fmla="*/ 95 w 95"/>
                <a:gd name="T3" fmla="*/ 80 h 91"/>
                <a:gd name="T4" fmla="*/ 84 w 95"/>
                <a:gd name="T5" fmla="*/ 0 h 91"/>
                <a:gd name="T6" fmla="*/ 0 w 95"/>
                <a:gd name="T7" fmla="*/ 11 h 91"/>
                <a:gd name="T8" fmla="*/ 11 w 95"/>
                <a:gd name="T9" fmla="*/ 91 h 91"/>
                <a:gd name="T10" fmla="*/ 0 60000 65536"/>
                <a:gd name="T11" fmla="*/ 0 60000 65536"/>
                <a:gd name="T12" fmla="*/ 0 60000 65536"/>
                <a:gd name="T13" fmla="*/ 0 60000 65536"/>
                <a:gd name="T14" fmla="*/ 0 60000 65536"/>
                <a:gd name="T15" fmla="*/ 0 w 95"/>
                <a:gd name="T16" fmla="*/ 0 h 91"/>
                <a:gd name="T17" fmla="*/ 95 w 95"/>
                <a:gd name="T18" fmla="*/ 91 h 91"/>
              </a:gdLst>
              <a:ahLst/>
              <a:cxnLst>
                <a:cxn ang="T10">
                  <a:pos x="T0" y="T1"/>
                </a:cxn>
                <a:cxn ang="T11">
                  <a:pos x="T2" y="T3"/>
                </a:cxn>
                <a:cxn ang="T12">
                  <a:pos x="T4" y="T5"/>
                </a:cxn>
                <a:cxn ang="T13">
                  <a:pos x="T6" y="T7"/>
                </a:cxn>
                <a:cxn ang="T14">
                  <a:pos x="T8" y="T9"/>
                </a:cxn>
              </a:cxnLst>
              <a:rect l="T15" t="T16" r="T17" b="T18"/>
              <a:pathLst>
                <a:path w="95" h="91">
                  <a:moveTo>
                    <a:pt x="11" y="91"/>
                  </a:moveTo>
                  <a:lnTo>
                    <a:pt x="95" y="80"/>
                  </a:lnTo>
                  <a:lnTo>
                    <a:pt x="84" y="0"/>
                  </a:lnTo>
                  <a:lnTo>
                    <a:pt x="0" y="11"/>
                  </a:lnTo>
                  <a:lnTo>
                    <a:pt x="11" y="91"/>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20" name="Freeform 109"/>
            <p:cNvSpPr>
              <a:spLocks noChangeArrowheads="1"/>
            </p:cNvSpPr>
            <p:nvPr/>
          </p:nvSpPr>
          <p:spPr bwMode="auto">
            <a:xfrm>
              <a:off x="0" y="90488"/>
              <a:ext cx="44450" cy="260350"/>
            </a:xfrm>
            <a:custGeom>
              <a:avLst/>
              <a:gdLst>
                <a:gd name="T0" fmla="*/ 21 w 28"/>
                <a:gd name="T1" fmla="*/ 0 h 164"/>
                <a:gd name="T2" fmla="*/ 21 w 28"/>
                <a:gd name="T3" fmla="*/ 0 h 164"/>
                <a:gd name="T4" fmla="*/ 11 w 28"/>
                <a:gd name="T5" fmla="*/ 7 h 164"/>
                <a:gd name="T6" fmla="*/ 5 w 28"/>
                <a:gd name="T7" fmla="*/ 13 h 164"/>
                <a:gd name="T8" fmla="*/ 2 w 28"/>
                <a:gd name="T9" fmla="*/ 17 h 164"/>
                <a:gd name="T10" fmla="*/ 0 w 28"/>
                <a:gd name="T11" fmla="*/ 20 h 164"/>
                <a:gd name="T12" fmla="*/ 0 w 28"/>
                <a:gd name="T13" fmla="*/ 20 h 164"/>
                <a:gd name="T14" fmla="*/ 3 w 28"/>
                <a:gd name="T15" fmla="*/ 44 h 164"/>
                <a:gd name="T16" fmla="*/ 9 w 28"/>
                <a:gd name="T17" fmla="*/ 90 h 164"/>
                <a:gd name="T18" fmla="*/ 18 w 28"/>
                <a:gd name="T19" fmla="*/ 154 h 164"/>
                <a:gd name="T20" fmla="*/ 18 w 28"/>
                <a:gd name="T21" fmla="*/ 154 h 164"/>
                <a:gd name="T22" fmla="*/ 17 w 28"/>
                <a:gd name="T23" fmla="*/ 155 h 164"/>
                <a:gd name="T24" fmla="*/ 18 w 28"/>
                <a:gd name="T25" fmla="*/ 160 h 164"/>
                <a:gd name="T26" fmla="*/ 19 w 28"/>
                <a:gd name="T27" fmla="*/ 161 h 164"/>
                <a:gd name="T28" fmla="*/ 21 w 28"/>
                <a:gd name="T29" fmla="*/ 162 h 164"/>
                <a:gd name="T30" fmla="*/ 23 w 28"/>
                <a:gd name="T31" fmla="*/ 164 h 164"/>
                <a:gd name="T32" fmla="*/ 28 w 28"/>
                <a:gd name="T33" fmla="*/ 164 h 164"/>
                <a:gd name="T34" fmla="*/ 13 w 28"/>
                <a:gd name="T35" fmla="*/ 58 h 164"/>
                <a:gd name="T36" fmla="*/ 19 w 28"/>
                <a:gd name="T37" fmla="*/ 44 h 164"/>
                <a:gd name="T38" fmla="*/ 21 w 28"/>
                <a:gd name="T39" fmla="*/ 0 h 164"/>
                <a:gd name="T40" fmla="*/ 21 w 28"/>
                <a:gd name="T41" fmla="*/ 0 h 16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64"/>
                <a:gd name="T65" fmla="*/ 28 w 28"/>
                <a:gd name="T66" fmla="*/ 164 h 16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64">
                  <a:moveTo>
                    <a:pt x="21" y="0"/>
                  </a:moveTo>
                  <a:lnTo>
                    <a:pt x="21" y="0"/>
                  </a:lnTo>
                  <a:lnTo>
                    <a:pt x="11" y="7"/>
                  </a:lnTo>
                  <a:lnTo>
                    <a:pt x="5" y="13"/>
                  </a:lnTo>
                  <a:lnTo>
                    <a:pt x="2" y="17"/>
                  </a:lnTo>
                  <a:lnTo>
                    <a:pt x="0" y="20"/>
                  </a:lnTo>
                  <a:lnTo>
                    <a:pt x="0" y="20"/>
                  </a:lnTo>
                  <a:lnTo>
                    <a:pt x="3" y="44"/>
                  </a:lnTo>
                  <a:lnTo>
                    <a:pt x="9" y="90"/>
                  </a:lnTo>
                  <a:lnTo>
                    <a:pt x="18" y="154"/>
                  </a:lnTo>
                  <a:lnTo>
                    <a:pt x="18" y="154"/>
                  </a:lnTo>
                  <a:lnTo>
                    <a:pt x="17" y="155"/>
                  </a:lnTo>
                  <a:lnTo>
                    <a:pt x="18" y="160"/>
                  </a:lnTo>
                  <a:lnTo>
                    <a:pt x="19" y="161"/>
                  </a:lnTo>
                  <a:lnTo>
                    <a:pt x="21" y="162"/>
                  </a:lnTo>
                  <a:lnTo>
                    <a:pt x="23" y="164"/>
                  </a:lnTo>
                  <a:lnTo>
                    <a:pt x="28" y="164"/>
                  </a:lnTo>
                  <a:lnTo>
                    <a:pt x="13" y="58"/>
                  </a:lnTo>
                  <a:lnTo>
                    <a:pt x="19" y="44"/>
                  </a:lnTo>
                  <a:lnTo>
                    <a:pt x="21" y="0"/>
                  </a:lnTo>
                  <a:lnTo>
                    <a:pt x="21"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17" name="组合 207"/>
          <p:cNvGrpSpPr/>
          <p:nvPr/>
        </p:nvGrpSpPr>
        <p:grpSpPr bwMode="auto">
          <a:xfrm>
            <a:off x="9016048" y="4107815"/>
            <a:ext cx="716504" cy="536433"/>
            <a:chOff x="0" y="0"/>
            <a:chExt cx="796925" cy="612776"/>
          </a:xfrm>
          <a:solidFill>
            <a:srgbClr val="6FACBF"/>
          </a:solidFill>
        </p:grpSpPr>
        <p:sp>
          <p:nvSpPr>
            <p:cNvPr id="111" name="Freeform 110"/>
            <p:cNvSpPr>
              <a:spLocks noChangeArrowheads="1"/>
            </p:cNvSpPr>
            <p:nvPr/>
          </p:nvSpPr>
          <p:spPr bwMode="auto">
            <a:xfrm>
              <a:off x="20637" y="0"/>
              <a:ext cx="776288" cy="347663"/>
            </a:xfrm>
            <a:custGeom>
              <a:avLst/>
              <a:gdLst>
                <a:gd name="T0" fmla="*/ 247 w 489"/>
                <a:gd name="T1" fmla="*/ 219 h 219"/>
                <a:gd name="T2" fmla="*/ 489 w 489"/>
                <a:gd name="T3" fmla="*/ 110 h 219"/>
                <a:gd name="T4" fmla="*/ 240 w 489"/>
                <a:gd name="T5" fmla="*/ 0 h 219"/>
                <a:gd name="T6" fmla="*/ 0 w 489"/>
                <a:gd name="T7" fmla="*/ 107 h 219"/>
                <a:gd name="T8" fmla="*/ 247 w 489"/>
                <a:gd name="T9" fmla="*/ 219 h 219"/>
                <a:gd name="T10" fmla="*/ 0 60000 65536"/>
                <a:gd name="T11" fmla="*/ 0 60000 65536"/>
                <a:gd name="T12" fmla="*/ 0 60000 65536"/>
                <a:gd name="T13" fmla="*/ 0 60000 65536"/>
                <a:gd name="T14" fmla="*/ 0 60000 65536"/>
                <a:gd name="T15" fmla="*/ 0 w 489"/>
                <a:gd name="T16" fmla="*/ 0 h 219"/>
                <a:gd name="T17" fmla="*/ 489 w 489"/>
                <a:gd name="T18" fmla="*/ 219 h 219"/>
              </a:gdLst>
              <a:ahLst/>
              <a:cxnLst>
                <a:cxn ang="T10">
                  <a:pos x="T0" y="T1"/>
                </a:cxn>
                <a:cxn ang="T11">
                  <a:pos x="T2" y="T3"/>
                </a:cxn>
                <a:cxn ang="T12">
                  <a:pos x="T4" y="T5"/>
                </a:cxn>
                <a:cxn ang="T13">
                  <a:pos x="T6" y="T7"/>
                </a:cxn>
                <a:cxn ang="T14">
                  <a:pos x="T8" y="T9"/>
                </a:cxn>
              </a:cxnLst>
              <a:rect l="T15" t="T16" r="T17" b="T18"/>
              <a:pathLst>
                <a:path w="489" h="219">
                  <a:moveTo>
                    <a:pt x="247" y="219"/>
                  </a:moveTo>
                  <a:lnTo>
                    <a:pt x="489" y="110"/>
                  </a:lnTo>
                  <a:lnTo>
                    <a:pt x="240" y="0"/>
                  </a:lnTo>
                  <a:lnTo>
                    <a:pt x="0" y="107"/>
                  </a:lnTo>
                  <a:lnTo>
                    <a:pt x="247" y="219"/>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2" name="Rectangle 111"/>
            <p:cNvSpPr>
              <a:spLocks noChangeArrowheads="1"/>
            </p:cNvSpPr>
            <p:nvPr/>
          </p:nvSpPr>
          <p:spPr bwMode="auto">
            <a:xfrm>
              <a:off x="30162" y="163513"/>
              <a:ext cx="22225" cy="255588"/>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3" name="Freeform 112"/>
            <p:cNvSpPr>
              <a:spLocks noChangeArrowheads="1"/>
            </p:cNvSpPr>
            <p:nvPr/>
          </p:nvSpPr>
          <p:spPr bwMode="auto">
            <a:xfrm>
              <a:off x="3175" y="388938"/>
              <a:ext cx="76200" cy="77788"/>
            </a:xfrm>
            <a:custGeom>
              <a:avLst/>
              <a:gdLst>
                <a:gd name="T0" fmla="*/ 0 w 48"/>
                <a:gd name="T1" fmla="*/ 24 h 49"/>
                <a:gd name="T2" fmla="*/ 0 w 48"/>
                <a:gd name="T3" fmla="*/ 24 h 49"/>
                <a:gd name="T4" fmla="*/ 0 w 48"/>
                <a:gd name="T5" fmla="*/ 20 h 49"/>
                <a:gd name="T6" fmla="*/ 2 w 48"/>
                <a:gd name="T7" fmla="*/ 15 h 49"/>
                <a:gd name="T8" fmla="*/ 4 w 48"/>
                <a:gd name="T9" fmla="*/ 11 h 49"/>
                <a:gd name="T10" fmla="*/ 7 w 48"/>
                <a:gd name="T11" fmla="*/ 8 h 49"/>
                <a:gd name="T12" fmla="*/ 11 w 48"/>
                <a:gd name="T13" fmla="*/ 4 h 49"/>
                <a:gd name="T14" fmla="*/ 15 w 48"/>
                <a:gd name="T15" fmla="*/ 3 h 49"/>
                <a:gd name="T16" fmla="*/ 19 w 48"/>
                <a:gd name="T17" fmla="*/ 1 h 49"/>
                <a:gd name="T18" fmla="*/ 25 w 48"/>
                <a:gd name="T19" fmla="*/ 0 h 49"/>
                <a:gd name="T20" fmla="*/ 25 w 48"/>
                <a:gd name="T21" fmla="*/ 0 h 49"/>
                <a:gd name="T22" fmla="*/ 29 w 48"/>
                <a:gd name="T23" fmla="*/ 1 h 49"/>
                <a:gd name="T24" fmla="*/ 34 w 48"/>
                <a:gd name="T25" fmla="*/ 3 h 49"/>
                <a:gd name="T26" fmla="*/ 38 w 48"/>
                <a:gd name="T27" fmla="*/ 4 h 49"/>
                <a:gd name="T28" fmla="*/ 41 w 48"/>
                <a:gd name="T29" fmla="*/ 8 h 49"/>
                <a:gd name="T30" fmla="*/ 44 w 48"/>
                <a:gd name="T31" fmla="*/ 11 h 49"/>
                <a:gd name="T32" fmla="*/ 46 w 48"/>
                <a:gd name="T33" fmla="*/ 15 h 49"/>
                <a:gd name="T34" fmla="*/ 48 w 48"/>
                <a:gd name="T35" fmla="*/ 20 h 49"/>
                <a:gd name="T36" fmla="*/ 48 w 48"/>
                <a:gd name="T37" fmla="*/ 24 h 49"/>
                <a:gd name="T38" fmla="*/ 48 w 48"/>
                <a:gd name="T39" fmla="*/ 24 h 49"/>
                <a:gd name="T40" fmla="*/ 48 w 48"/>
                <a:gd name="T41" fmla="*/ 30 h 49"/>
                <a:gd name="T42" fmla="*/ 46 w 48"/>
                <a:gd name="T43" fmla="*/ 34 h 49"/>
                <a:gd name="T44" fmla="*/ 44 w 48"/>
                <a:gd name="T45" fmla="*/ 38 h 49"/>
                <a:gd name="T46" fmla="*/ 41 w 48"/>
                <a:gd name="T47" fmla="*/ 42 h 49"/>
                <a:gd name="T48" fmla="*/ 38 w 48"/>
                <a:gd name="T49" fmla="*/ 45 h 49"/>
                <a:gd name="T50" fmla="*/ 34 w 48"/>
                <a:gd name="T51" fmla="*/ 47 h 49"/>
                <a:gd name="T52" fmla="*/ 29 w 48"/>
                <a:gd name="T53" fmla="*/ 49 h 49"/>
                <a:gd name="T54" fmla="*/ 25 w 48"/>
                <a:gd name="T55" fmla="*/ 49 h 49"/>
                <a:gd name="T56" fmla="*/ 25 w 48"/>
                <a:gd name="T57" fmla="*/ 49 h 49"/>
                <a:gd name="T58" fmla="*/ 19 w 48"/>
                <a:gd name="T59" fmla="*/ 49 h 49"/>
                <a:gd name="T60" fmla="*/ 15 w 48"/>
                <a:gd name="T61" fmla="*/ 47 h 49"/>
                <a:gd name="T62" fmla="*/ 11 w 48"/>
                <a:gd name="T63" fmla="*/ 45 h 49"/>
                <a:gd name="T64" fmla="*/ 7 w 48"/>
                <a:gd name="T65" fmla="*/ 42 h 49"/>
                <a:gd name="T66" fmla="*/ 4 w 48"/>
                <a:gd name="T67" fmla="*/ 38 h 49"/>
                <a:gd name="T68" fmla="*/ 2 w 48"/>
                <a:gd name="T69" fmla="*/ 34 h 49"/>
                <a:gd name="T70" fmla="*/ 0 w 48"/>
                <a:gd name="T71" fmla="*/ 30 h 49"/>
                <a:gd name="T72" fmla="*/ 0 w 48"/>
                <a:gd name="T73" fmla="*/ 24 h 49"/>
                <a:gd name="T74" fmla="*/ 0 w 48"/>
                <a:gd name="T75" fmla="*/ 24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8"/>
                <a:gd name="T115" fmla="*/ 0 h 49"/>
                <a:gd name="T116" fmla="*/ 48 w 48"/>
                <a:gd name="T117" fmla="*/ 49 h 4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8" h="49">
                  <a:moveTo>
                    <a:pt x="0" y="24"/>
                  </a:moveTo>
                  <a:lnTo>
                    <a:pt x="0" y="24"/>
                  </a:lnTo>
                  <a:lnTo>
                    <a:pt x="0" y="20"/>
                  </a:lnTo>
                  <a:lnTo>
                    <a:pt x="2" y="15"/>
                  </a:lnTo>
                  <a:lnTo>
                    <a:pt x="4" y="11"/>
                  </a:lnTo>
                  <a:lnTo>
                    <a:pt x="7" y="8"/>
                  </a:lnTo>
                  <a:lnTo>
                    <a:pt x="11" y="4"/>
                  </a:lnTo>
                  <a:lnTo>
                    <a:pt x="15" y="3"/>
                  </a:lnTo>
                  <a:lnTo>
                    <a:pt x="19" y="1"/>
                  </a:lnTo>
                  <a:lnTo>
                    <a:pt x="25" y="0"/>
                  </a:lnTo>
                  <a:lnTo>
                    <a:pt x="25" y="0"/>
                  </a:lnTo>
                  <a:lnTo>
                    <a:pt x="29" y="1"/>
                  </a:lnTo>
                  <a:lnTo>
                    <a:pt x="34" y="3"/>
                  </a:lnTo>
                  <a:lnTo>
                    <a:pt x="38" y="4"/>
                  </a:lnTo>
                  <a:lnTo>
                    <a:pt x="41" y="8"/>
                  </a:lnTo>
                  <a:lnTo>
                    <a:pt x="44" y="11"/>
                  </a:lnTo>
                  <a:lnTo>
                    <a:pt x="46" y="15"/>
                  </a:lnTo>
                  <a:lnTo>
                    <a:pt x="48" y="20"/>
                  </a:lnTo>
                  <a:lnTo>
                    <a:pt x="48" y="24"/>
                  </a:lnTo>
                  <a:lnTo>
                    <a:pt x="48" y="24"/>
                  </a:lnTo>
                  <a:lnTo>
                    <a:pt x="48" y="30"/>
                  </a:lnTo>
                  <a:lnTo>
                    <a:pt x="46" y="34"/>
                  </a:lnTo>
                  <a:lnTo>
                    <a:pt x="44" y="38"/>
                  </a:lnTo>
                  <a:lnTo>
                    <a:pt x="41" y="42"/>
                  </a:lnTo>
                  <a:lnTo>
                    <a:pt x="38" y="45"/>
                  </a:lnTo>
                  <a:lnTo>
                    <a:pt x="34" y="47"/>
                  </a:lnTo>
                  <a:lnTo>
                    <a:pt x="29" y="49"/>
                  </a:lnTo>
                  <a:lnTo>
                    <a:pt x="25" y="49"/>
                  </a:lnTo>
                  <a:lnTo>
                    <a:pt x="25" y="49"/>
                  </a:lnTo>
                  <a:lnTo>
                    <a:pt x="19" y="49"/>
                  </a:lnTo>
                  <a:lnTo>
                    <a:pt x="15" y="47"/>
                  </a:lnTo>
                  <a:lnTo>
                    <a:pt x="11" y="45"/>
                  </a:lnTo>
                  <a:lnTo>
                    <a:pt x="7" y="42"/>
                  </a:lnTo>
                  <a:lnTo>
                    <a:pt x="4" y="38"/>
                  </a:lnTo>
                  <a:lnTo>
                    <a:pt x="2" y="34"/>
                  </a:lnTo>
                  <a:lnTo>
                    <a:pt x="0" y="30"/>
                  </a:lnTo>
                  <a:lnTo>
                    <a:pt x="0" y="24"/>
                  </a:lnTo>
                  <a:lnTo>
                    <a:pt x="0" y="24"/>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4" name="Freeform 113"/>
            <p:cNvSpPr>
              <a:spLocks noChangeArrowheads="1"/>
            </p:cNvSpPr>
            <p:nvPr/>
          </p:nvSpPr>
          <p:spPr bwMode="auto">
            <a:xfrm>
              <a:off x="33337" y="431800"/>
              <a:ext cx="46038" cy="169863"/>
            </a:xfrm>
            <a:custGeom>
              <a:avLst/>
              <a:gdLst>
                <a:gd name="T0" fmla="*/ 17 w 29"/>
                <a:gd name="T1" fmla="*/ 5 h 107"/>
                <a:gd name="T2" fmla="*/ 17 w 29"/>
                <a:gd name="T3" fmla="*/ 5 h 107"/>
                <a:gd name="T4" fmla="*/ 19 w 29"/>
                <a:gd name="T5" fmla="*/ 12 h 107"/>
                <a:gd name="T6" fmla="*/ 22 w 29"/>
                <a:gd name="T7" fmla="*/ 22 h 107"/>
                <a:gd name="T8" fmla="*/ 25 w 29"/>
                <a:gd name="T9" fmla="*/ 33 h 107"/>
                <a:gd name="T10" fmla="*/ 27 w 29"/>
                <a:gd name="T11" fmla="*/ 47 h 107"/>
                <a:gd name="T12" fmla="*/ 29 w 29"/>
                <a:gd name="T13" fmla="*/ 65 h 107"/>
                <a:gd name="T14" fmla="*/ 29 w 29"/>
                <a:gd name="T15" fmla="*/ 84 h 107"/>
                <a:gd name="T16" fmla="*/ 27 w 29"/>
                <a:gd name="T17" fmla="*/ 107 h 107"/>
                <a:gd name="T18" fmla="*/ 0 w 29"/>
                <a:gd name="T19" fmla="*/ 107 h 107"/>
                <a:gd name="T20" fmla="*/ 0 w 29"/>
                <a:gd name="T21" fmla="*/ 0 h 107"/>
                <a:gd name="T22" fmla="*/ 0 w 29"/>
                <a:gd name="T23" fmla="*/ 0 h 107"/>
                <a:gd name="T24" fmla="*/ 8 w 29"/>
                <a:gd name="T25" fmla="*/ 4 h 107"/>
                <a:gd name="T26" fmla="*/ 14 w 29"/>
                <a:gd name="T27" fmla="*/ 5 h 107"/>
                <a:gd name="T28" fmla="*/ 15 w 29"/>
                <a:gd name="T29" fmla="*/ 5 h 107"/>
                <a:gd name="T30" fmla="*/ 17 w 29"/>
                <a:gd name="T31" fmla="*/ 5 h 107"/>
                <a:gd name="T32" fmla="*/ 17 w 29"/>
                <a:gd name="T33" fmla="*/ 5 h 1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107"/>
                <a:gd name="T53" fmla="*/ 29 w 29"/>
                <a:gd name="T54" fmla="*/ 107 h 1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107">
                  <a:moveTo>
                    <a:pt x="17" y="5"/>
                  </a:moveTo>
                  <a:lnTo>
                    <a:pt x="17" y="5"/>
                  </a:lnTo>
                  <a:lnTo>
                    <a:pt x="19" y="12"/>
                  </a:lnTo>
                  <a:lnTo>
                    <a:pt x="22" y="22"/>
                  </a:lnTo>
                  <a:lnTo>
                    <a:pt x="25" y="33"/>
                  </a:lnTo>
                  <a:lnTo>
                    <a:pt x="27" y="47"/>
                  </a:lnTo>
                  <a:lnTo>
                    <a:pt x="29" y="65"/>
                  </a:lnTo>
                  <a:lnTo>
                    <a:pt x="29" y="84"/>
                  </a:lnTo>
                  <a:lnTo>
                    <a:pt x="27" y="107"/>
                  </a:lnTo>
                  <a:lnTo>
                    <a:pt x="0" y="107"/>
                  </a:lnTo>
                  <a:lnTo>
                    <a:pt x="0" y="0"/>
                  </a:lnTo>
                  <a:lnTo>
                    <a:pt x="0" y="0"/>
                  </a:lnTo>
                  <a:lnTo>
                    <a:pt x="8" y="4"/>
                  </a:lnTo>
                  <a:lnTo>
                    <a:pt x="14" y="5"/>
                  </a:lnTo>
                  <a:lnTo>
                    <a:pt x="15" y="5"/>
                  </a:lnTo>
                  <a:lnTo>
                    <a:pt x="17" y="5"/>
                  </a:lnTo>
                  <a:lnTo>
                    <a:pt x="17" y="5"/>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5" name="Freeform 114"/>
            <p:cNvSpPr>
              <a:spLocks noChangeArrowheads="1"/>
            </p:cNvSpPr>
            <p:nvPr/>
          </p:nvSpPr>
          <p:spPr bwMode="auto">
            <a:xfrm>
              <a:off x="0" y="431800"/>
              <a:ext cx="46038" cy="169863"/>
            </a:xfrm>
            <a:custGeom>
              <a:avLst/>
              <a:gdLst>
                <a:gd name="T0" fmla="*/ 13 w 29"/>
                <a:gd name="T1" fmla="*/ 5 h 107"/>
                <a:gd name="T2" fmla="*/ 13 w 29"/>
                <a:gd name="T3" fmla="*/ 5 h 107"/>
                <a:gd name="T4" fmla="*/ 10 w 29"/>
                <a:gd name="T5" fmla="*/ 12 h 107"/>
                <a:gd name="T6" fmla="*/ 4 w 29"/>
                <a:gd name="T7" fmla="*/ 33 h 107"/>
                <a:gd name="T8" fmla="*/ 2 w 29"/>
                <a:gd name="T9" fmla="*/ 47 h 107"/>
                <a:gd name="T10" fmla="*/ 0 w 29"/>
                <a:gd name="T11" fmla="*/ 65 h 107"/>
                <a:gd name="T12" fmla="*/ 0 w 29"/>
                <a:gd name="T13" fmla="*/ 84 h 107"/>
                <a:gd name="T14" fmla="*/ 1 w 29"/>
                <a:gd name="T15" fmla="*/ 107 h 107"/>
                <a:gd name="T16" fmla="*/ 29 w 29"/>
                <a:gd name="T17" fmla="*/ 107 h 107"/>
                <a:gd name="T18" fmla="*/ 29 w 29"/>
                <a:gd name="T19" fmla="*/ 0 h 107"/>
                <a:gd name="T20" fmla="*/ 29 w 29"/>
                <a:gd name="T21" fmla="*/ 0 h 107"/>
                <a:gd name="T22" fmla="*/ 21 w 29"/>
                <a:gd name="T23" fmla="*/ 4 h 107"/>
                <a:gd name="T24" fmla="*/ 16 w 29"/>
                <a:gd name="T25" fmla="*/ 5 h 107"/>
                <a:gd name="T26" fmla="*/ 13 w 29"/>
                <a:gd name="T27" fmla="*/ 5 h 107"/>
                <a:gd name="T28" fmla="*/ 13 w 29"/>
                <a:gd name="T29" fmla="*/ 5 h 107"/>
                <a:gd name="T30" fmla="*/ 13 w 29"/>
                <a:gd name="T31" fmla="*/ 5 h 10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9"/>
                <a:gd name="T49" fmla="*/ 0 h 107"/>
                <a:gd name="T50" fmla="*/ 29 w 29"/>
                <a:gd name="T51" fmla="*/ 107 h 10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9" h="107">
                  <a:moveTo>
                    <a:pt x="13" y="5"/>
                  </a:moveTo>
                  <a:lnTo>
                    <a:pt x="13" y="5"/>
                  </a:lnTo>
                  <a:lnTo>
                    <a:pt x="10" y="12"/>
                  </a:lnTo>
                  <a:lnTo>
                    <a:pt x="4" y="33"/>
                  </a:lnTo>
                  <a:lnTo>
                    <a:pt x="2" y="47"/>
                  </a:lnTo>
                  <a:lnTo>
                    <a:pt x="0" y="65"/>
                  </a:lnTo>
                  <a:lnTo>
                    <a:pt x="0" y="84"/>
                  </a:lnTo>
                  <a:lnTo>
                    <a:pt x="1" y="107"/>
                  </a:lnTo>
                  <a:lnTo>
                    <a:pt x="29" y="107"/>
                  </a:lnTo>
                  <a:lnTo>
                    <a:pt x="29" y="0"/>
                  </a:lnTo>
                  <a:lnTo>
                    <a:pt x="29" y="0"/>
                  </a:lnTo>
                  <a:lnTo>
                    <a:pt x="21" y="4"/>
                  </a:lnTo>
                  <a:lnTo>
                    <a:pt x="16" y="5"/>
                  </a:lnTo>
                  <a:lnTo>
                    <a:pt x="13" y="5"/>
                  </a:lnTo>
                  <a:lnTo>
                    <a:pt x="13" y="5"/>
                  </a:lnTo>
                  <a:lnTo>
                    <a:pt x="13" y="5"/>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6" name="Freeform 115"/>
            <p:cNvSpPr>
              <a:spLocks noChangeArrowheads="1"/>
            </p:cNvSpPr>
            <p:nvPr/>
          </p:nvSpPr>
          <p:spPr bwMode="auto">
            <a:xfrm>
              <a:off x="192087" y="277813"/>
              <a:ext cx="449263" cy="334963"/>
            </a:xfrm>
            <a:custGeom>
              <a:avLst/>
              <a:gdLst>
                <a:gd name="T0" fmla="*/ 0 w 283"/>
                <a:gd name="T1" fmla="*/ 0 h 211"/>
                <a:gd name="T2" fmla="*/ 0 w 283"/>
                <a:gd name="T3" fmla="*/ 0 h 211"/>
                <a:gd name="T4" fmla="*/ 63 w 283"/>
                <a:gd name="T5" fmla="*/ 29 h 211"/>
                <a:gd name="T6" fmla="*/ 143 w 283"/>
                <a:gd name="T7" fmla="*/ 67 h 211"/>
                <a:gd name="T8" fmla="*/ 143 w 283"/>
                <a:gd name="T9" fmla="*/ 67 h 211"/>
                <a:gd name="T10" fmla="*/ 221 w 283"/>
                <a:gd name="T11" fmla="*/ 29 h 211"/>
                <a:gd name="T12" fmla="*/ 283 w 283"/>
                <a:gd name="T13" fmla="*/ 0 h 211"/>
                <a:gd name="T14" fmla="*/ 283 w 283"/>
                <a:gd name="T15" fmla="*/ 163 h 211"/>
                <a:gd name="T16" fmla="*/ 283 w 283"/>
                <a:gd name="T17" fmla="*/ 163 h 211"/>
                <a:gd name="T18" fmla="*/ 277 w 283"/>
                <a:gd name="T19" fmla="*/ 170 h 211"/>
                <a:gd name="T20" fmla="*/ 267 w 283"/>
                <a:gd name="T21" fmla="*/ 177 h 211"/>
                <a:gd name="T22" fmla="*/ 259 w 283"/>
                <a:gd name="T23" fmla="*/ 182 h 211"/>
                <a:gd name="T24" fmla="*/ 250 w 283"/>
                <a:gd name="T25" fmla="*/ 188 h 211"/>
                <a:gd name="T26" fmla="*/ 229 w 283"/>
                <a:gd name="T27" fmla="*/ 196 h 211"/>
                <a:gd name="T28" fmla="*/ 209 w 283"/>
                <a:gd name="T29" fmla="*/ 201 h 211"/>
                <a:gd name="T30" fmla="*/ 190 w 283"/>
                <a:gd name="T31" fmla="*/ 205 h 211"/>
                <a:gd name="T32" fmla="*/ 172 w 283"/>
                <a:gd name="T33" fmla="*/ 208 h 211"/>
                <a:gd name="T34" fmla="*/ 147 w 283"/>
                <a:gd name="T35" fmla="*/ 211 h 211"/>
                <a:gd name="T36" fmla="*/ 147 w 283"/>
                <a:gd name="T37" fmla="*/ 211 h 211"/>
                <a:gd name="T38" fmla="*/ 147 w 283"/>
                <a:gd name="T39" fmla="*/ 211 h 211"/>
                <a:gd name="T40" fmla="*/ 143 w 283"/>
                <a:gd name="T41" fmla="*/ 211 h 211"/>
                <a:gd name="T42" fmla="*/ 143 w 283"/>
                <a:gd name="T43" fmla="*/ 211 h 211"/>
                <a:gd name="T44" fmla="*/ 139 w 283"/>
                <a:gd name="T45" fmla="*/ 211 h 211"/>
                <a:gd name="T46" fmla="*/ 139 w 283"/>
                <a:gd name="T47" fmla="*/ 211 h 211"/>
                <a:gd name="T48" fmla="*/ 139 w 283"/>
                <a:gd name="T49" fmla="*/ 211 h 211"/>
                <a:gd name="T50" fmla="*/ 113 w 283"/>
                <a:gd name="T51" fmla="*/ 208 h 211"/>
                <a:gd name="T52" fmla="*/ 94 w 283"/>
                <a:gd name="T53" fmla="*/ 205 h 211"/>
                <a:gd name="T54" fmla="*/ 75 w 283"/>
                <a:gd name="T55" fmla="*/ 201 h 211"/>
                <a:gd name="T56" fmla="*/ 55 w 283"/>
                <a:gd name="T57" fmla="*/ 196 h 211"/>
                <a:gd name="T58" fmla="*/ 36 w 283"/>
                <a:gd name="T59" fmla="*/ 188 h 211"/>
                <a:gd name="T60" fmla="*/ 26 w 283"/>
                <a:gd name="T61" fmla="*/ 182 h 211"/>
                <a:gd name="T62" fmla="*/ 17 w 283"/>
                <a:gd name="T63" fmla="*/ 177 h 211"/>
                <a:gd name="T64" fmla="*/ 9 w 283"/>
                <a:gd name="T65" fmla="*/ 170 h 211"/>
                <a:gd name="T66" fmla="*/ 0 w 283"/>
                <a:gd name="T67" fmla="*/ 163 h 211"/>
                <a:gd name="T68" fmla="*/ 0 w 283"/>
                <a:gd name="T69" fmla="*/ 0 h 21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3"/>
                <a:gd name="T106" fmla="*/ 0 h 211"/>
                <a:gd name="T107" fmla="*/ 283 w 283"/>
                <a:gd name="T108" fmla="*/ 211 h 21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3" h="211">
                  <a:moveTo>
                    <a:pt x="0" y="0"/>
                  </a:moveTo>
                  <a:lnTo>
                    <a:pt x="0" y="0"/>
                  </a:lnTo>
                  <a:lnTo>
                    <a:pt x="63" y="29"/>
                  </a:lnTo>
                  <a:lnTo>
                    <a:pt x="143" y="67"/>
                  </a:lnTo>
                  <a:lnTo>
                    <a:pt x="143" y="67"/>
                  </a:lnTo>
                  <a:lnTo>
                    <a:pt x="221" y="29"/>
                  </a:lnTo>
                  <a:lnTo>
                    <a:pt x="283" y="0"/>
                  </a:lnTo>
                  <a:lnTo>
                    <a:pt x="283" y="163"/>
                  </a:lnTo>
                  <a:lnTo>
                    <a:pt x="283" y="163"/>
                  </a:lnTo>
                  <a:lnTo>
                    <a:pt x="277" y="170"/>
                  </a:lnTo>
                  <a:lnTo>
                    <a:pt x="267" y="177"/>
                  </a:lnTo>
                  <a:lnTo>
                    <a:pt x="259" y="182"/>
                  </a:lnTo>
                  <a:lnTo>
                    <a:pt x="250" y="188"/>
                  </a:lnTo>
                  <a:lnTo>
                    <a:pt x="229" y="196"/>
                  </a:lnTo>
                  <a:lnTo>
                    <a:pt x="209" y="201"/>
                  </a:lnTo>
                  <a:lnTo>
                    <a:pt x="190" y="205"/>
                  </a:lnTo>
                  <a:lnTo>
                    <a:pt x="172" y="208"/>
                  </a:lnTo>
                  <a:lnTo>
                    <a:pt x="147" y="211"/>
                  </a:lnTo>
                  <a:lnTo>
                    <a:pt x="147" y="211"/>
                  </a:lnTo>
                  <a:lnTo>
                    <a:pt x="147" y="211"/>
                  </a:lnTo>
                  <a:lnTo>
                    <a:pt x="143" y="211"/>
                  </a:lnTo>
                  <a:lnTo>
                    <a:pt x="143" y="211"/>
                  </a:lnTo>
                  <a:lnTo>
                    <a:pt x="139" y="211"/>
                  </a:lnTo>
                  <a:lnTo>
                    <a:pt x="139" y="211"/>
                  </a:lnTo>
                  <a:lnTo>
                    <a:pt x="139" y="211"/>
                  </a:lnTo>
                  <a:lnTo>
                    <a:pt x="113" y="208"/>
                  </a:lnTo>
                  <a:lnTo>
                    <a:pt x="94" y="205"/>
                  </a:lnTo>
                  <a:lnTo>
                    <a:pt x="75" y="201"/>
                  </a:lnTo>
                  <a:lnTo>
                    <a:pt x="55" y="196"/>
                  </a:lnTo>
                  <a:lnTo>
                    <a:pt x="36" y="188"/>
                  </a:lnTo>
                  <a:lnTo>
                    <a:pt x="26" y="182"/>
                  </a:lnTo>
                  <a:lnTo>
                    <a:pt x="17" y="177"/>
                  </a:lnTo>
                  <a:lnTo>
                    <a:pt x="9" y="170"/>
                  </a:lnTo>
                  <a:lnTo>
                    <a:pt x="0" y="163"/>
                  </a:lnTo>
                  <a:lnTo>
                    <a:pt x="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18" name="Freeform 116"/>
          <p:cNvSpPr>
            <a:spLocks noEditPoints="1" noChangeArrowheads="1"/>
          </p:cNvSpPr>
          <p:nvPr/>
        </p:nvSpPr>
        <p:spPr bwMode="auto">
          <a:xfrm>
            <a:off x="9923811" y="2245597"/>
            <a:ext cx="353970" cy="430812"/>
          </a:xfrm>
          <a:custGeom>
            <a:avLst/>
            <a:gdLst>
              <a:gd name="T0" fmla="*/ 2147483647 w 247"/>
              <a:gd name="T1" fmla="*/ 2147483647 h 310"/>
              <a:gd name="T2" fmla="*/ 2147483647 w 247"/>
              <a:gd name="T3" fmla="*/ 2147483647 h 310"/>
              <a:gd name="T4" fmla="*/ 2147483647 w 247"/>
              <a:gd name="T5" fmla="*/ 2147483647 h 310"/>
              <a:gd name="T6" fmla="*/ 2147483647 w 247"/>
              <a:gd name="T7" fmla="*/ 2147483647 h 310"/>
              <a:gd name="T8" fmla="*/ 2147483647 w 247"/>
              <a:gd name="T9" fmla="*/ 2147483647 h 310"/>
              <a:gd name="T10" fmla="*/ 2147483647 w 247"/>
              <a:gd name="T11" fmla="*/ 2147483647 h 310"/>
              <a:gd name="T12" fmla="*/ 2147483647 w 247"/>
              <a:gd name="T13" fmla="*/ 2147483647 h 310"/>
              <a:gd name="T14" fmla="*/ 2147483647 w 247"/>
              <a:gd name="T15" fmla="*/ 0 h 310"/>
              <a:gd name="T16" fmla="*/ 2147483647 w 247"/>
              <a:gd name="T17" fmla="*/ 2147483647 h 310"/>
              <a:gd name="T18" fmla="*/ 2147483647 w 247"/>
              <a:gd name="T19" fmla="*/ 2147483647 h 310"/>
              <a:gd name="T20" fmla="*/ 2147483647 w 247"/>
              <a:gd name="T21" fmla="*/ 2147483647 h 310"/>
              <a:gd name="T22" fmla="*/ 2147483647 w 247"/>
              <a:gd name="T23" fmla="*/ 2147483647 h 310"/>
              <a:gd name="T24" fmla="*/ 2147483647 w 247"/>
              <a:gd name="T25" fmla="*/ 2147483647 h 310"/>
              <a:gd name="T26" fmla="*/ 2147483647 w 247"/>
              <a:gd name="T27" fmla="*/ 2147483647 h 310"/>
              <a:gd name="T28" fmla="*/ 2147483647 w 247"/>
              <a:gd name="T29" fmla="*/ 2147483647 h 310"/>
              <a:gd name="T30" fmla="*/ 2147483647 w 247"/>
              <a:gd name="T31" fmla="*/ 2147483647 h 310"/>
              <a:gd name="T32" fmla="*/ 2147483647 w 247"/>
              <a:gd name="T33" fmla="*/ 2147483647 h 310"/>
              <a:gd name="T34" fmla="*/ 2147483647 w 247"/>
              <a:gd name="T35" fmla="*/ 2147483647 h 310"/>
              <a:gd name="T36" fmla="*/ 2147483647 w 247"/>
              <a:gd name="T37" fmla="*/ 2147483647 h 310"/>
              <a:gd name="T38" fmla="*/ 2147483647 w 247"/>
              <a:gd name="T39" fmla="*/ 2147483647 h 310"/>
              <a:gd name="T40" fmla="*/ 2147483647 w 247"/>
              <a:gd name="T41" fmla="*/ 2147483647 h 310"/>
              <a:gd name="T42" fmla="*/ 2147483647 w 247"/>
              <a:gd name="T43" fmla="*/ 2147483647 h 310"/>
              <a:gd name="T44" fmla="*/ 2147483647 w 247"/>
              <a:gd name="T45" fmla="*/ 2147483647 h 310"/>
              <a:gd name="T46" fmla="*/ 2147483647 w 247"/>
              <a:gd name="T47" fmla="*/ 2147483647 h 310"/>
              <a:gd name="T48" fmla="*/ 2147483647 w 247"/>
              <a:gd name="T49" fmla="*/ 2147483647 h 310"/>
              <a:gd name="T50" fmla="*/ 2147483647 w 247"/>
              <a:gd name="T51" fmla="*/ 2147483647 h 310"/>
              <a:gd name="T52" fmla="*/ 2147483647 w 247"/>
              <a:gd name="T53" fmla="*/ 2147483647 h 310"/>
              <a:gd name="T54" fmla="*/ 2147483647 w 247"/>
              <a:gd name="T55" fmla="*/ 2147483647 h 310"/>
              <a:gd name="T56" fmla="*/ 2147483647 w 247"/>
              <a:gd name="T57" fmla="*/ 2147483647 h 310"/>
              <a:gd name="T58" fmla="*/ 2147483647 w 247"/>
              <a:gd name="T59" fmla="*/ 2147483647 h 310"/>
              <a:gd name="T60" fmla="*/ 2147483647 w 247"/>
              <a:gd name="T61" fmla="*/ 2147483647 h 310"/>
              <a:gd name="T62" fmla="*/ 2147483647 w 247"/>
              <a:gd name="T63" fmla="*/ 2147483647 h 310"/>
              <a:gd name="T64" fmla="*/ 2147483647 w 247"/>
              <a:gd name="T65" fmla="*/ 2147483647 h 310"/>
              <a:gd name="T66" fmla="*/ 2147483647 w 247"/>
              <a:gd name="T67" fmla="*/ 2147483647 h 310"/>
              <a:gd name="T68" fmla="*/ 2147483647 w 247"/>
              <a:gd name="T69" fmla="*/ 2147483647 h 310"/>
              <a:gd name="T70" fmla="*/ 2147483647 w 247"/>
              <a:gd name="T71" fmla="*/ 2147483647 h 310"/>
              <a:gd name="T72" fmla="*/ 2147483647 w 247"/>
              <a:gd name="T73" fmla="*/ 2147483647 h 310"/>
              <a:gd name="T74" fmla="*/ 2147483647 w 247"/>
              <a:gd name="T75" fmla="*/ 2147483647 h 310"/>
              <a:gd name="T76" fmla="*/ 2147483647 w 247"/>
              <a:gd name="T77" fmla="*/ 2147483647 h 310"/>
              <a:gd name="T78" fmla="*/ 2147483647 w 247"/>
              <a:gd name="T79" fmla="*/ 2147483647 h 310"/>
              <a:gd name="T80" fmla="*/ 2147483647 w 247"/>
              <a:gd name="T81" fmla="*/ 2147483647 h 310"/>
              <a:gd name="T82" fmla="*/ 2147483647 w 247"/>
              <a:gd name="T83" fmla="*/ 2147483647 h 310"/>
              <a:gd name="T84" fmla="*/ 2147483647 w 247"/>
              <a:gd name="T85" fmla="*/ 2147483647 h 310"/>
              <a:gd name="T86" fmla="*/ 2147483647 w 247"/>
              <a:gd name="T87" fmla="*/ 2147483647 h 310"/>
              <a:gd name="T88" fmla="*/ 2147483647 w 247"/>
              <a:gd name="T89" fmla="*/ 2147483647 h 310"/>
              <a:gd name="T90" fmla="*/ 2147483647 w 247"/>
              <a:gd name="T91" fmla="*/ 2147483647 h 310"/>
              <a:gd name="T92" fmla="*/ 2147483647 w 247"/>
              <a:gd name="T93" fmla="*/ 2147483647 h 310"/>
              <a:gd name="T94" fmla="*/ 2147483647 w 247"/>
              <a:gd name="T95" fmla="*/ 2147483647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7"/>
              <a:gd name="T145" fmla="*/ 0 h 310"/>
              <a:gd name="T146" fmla="*/ 247 w 247"/>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7" h="310">
                <a:moveTo>
                  <a:pt x="80" y="150"/>
                </a:moveTo>
                <a:lnTo>
                  <a:pt x="80" y="150"/>
                </a:lnTo>
                <a:lnTo>
                  <a:pt x="82" y="150"/>
                </a:lnTo>
                <a:lnTo>
                  <a:pt x="84" y="146"/>
                </a:lnTo>
                <a:lnTo>
                  <a:pt x="86" y="140"/>
                </a:lnTo>
                <a:lnTo>
                  <a:pt x="87" y="132"/>
                </a:lnTo>
                <a:lnTo>
                  <a:pt x="87" y="59"/>
                </a:lnTo>
                <a:lnTo>
                  <a:pt x="82" y="55"/>
                </a:lnTo>
                <a:lnTo>
                  <a:pt x="80" y="50"/>
                </a:lnTo>
                <a:lnTo>
                  <a:pt x="79" y="50"/>
                </a:lnTo>
                <a:lnTo>
                  <a:pt x="79" y="17"/>
                </a:lnTo>
                <a:lnTo>
                  <a:pt x="80" y="17"/>
                </a:lnTo>
                <a:lnTo>
                  <a:pt x="80" y="16"/>
                </a:lnTo>
                <a:lnTo>
                  <a:pt x="80" y="13"/>
                </a:lnTo>
                <a:lnTo>
                  <a:pt x="83" y="10"/>
                </a:lnTo>
                <a:lnTo>
                  <a:pt x="87" y="6"/>
                </a:lnTo>
                <a:lnTo>
                  <a:pt x="92" y="5"/>
                </a:lnTo>
                <a:lnTo>
                  <a:pt x="107" y="1"/>
                </a:lnTo>
                <a:lnTo>
                  <a:pt x="125" y="0"/>
                </a:lnTo>
                <a:lnTo>
                  <a:pt x="141" y="1"/>
                </a:lnTo>
                <a:lnTo>
                  <a:pt x="156" y="5"/>
                </a:lnTo>
                <a:lnTo>
                  <a:pt x="162" y="6"/>
                </a:lnTo>
                <a:lnTo>
                  <a:pt x="166" y="10"/>
                </a:lnTo>
                <a:lnTo>
                  <a:pt x="168" y="13"/>
                </a:lnTo>
                <a:lnTo>
                  <a:pt x="168" y="16"/>
                </a:lnTo>
                <a:lnTo>
                  <a:pt x="168" y="17"/>
                </a:lnTo>
                <a:lnTo>
                  <a:pt x="170" y="17"/>
                </a:lnTo>
                <a:lnTo>
                  <a:pt x="170" y="50"/>
                </a:lnTo>
                <a:lnTo>
                  <a:pt x="168" y="50"/>
                </a:lnTo>
                <a:lnTo>
                  <a:pt x="168" y="52"/>
                </a:lnTo>
                <a:lnTo>
                  <a:pt x="166" y="55"/>
                </a:lnTo>
                <a:lnTo>
                  <a:pt x="162" y="58"/>
                </a:lnTo>
                <a:lnTo>
                  <a:pt x="156" y="59"/>
                </a:lnTo>
                <a:lnTo>
                  <a:pt x="156" y="132"/>
                </a:lnTo>
                <a:lnTo>
                  <a:pt x="156" y="136"/>
                </a:lnTo>
                <a:lnTo>
                  <a:pt x="157" y="140"/>
                </a:lnTo>
                <a:lnTo>
                  <a:pt x="160" y="146"/>
                </a:lnTo>
                <a:lnTo>
                  <a:pt x="164" y="150"/>
                </a:lnTo>
                <a:lnTo>
                  <a:pt x="166" y="150"/>
                </a:lnTo>
                <a:lnTo>
                  <a:pt x="175" y="158"/>
                </a:lnTo>
                <a:lnTo>
                  <a:pt x="190" y="171"/>
                </a:lnTo>
                <a:lnTo>
                  <a:pt x="206" y="189"/>
                </a:lnTo>
                <a:lnTo>
                  <a:pt x="222" y="211"/>
                </a:lnTo>
                <a:lnTo>
                  <a:pt x="231" y="222"/>
                </a:lnTo>
                <a:lnTo>
                  <a:pt x="236" y="232"/>
                </a:lnTo>
                <a:lnTo>
                  <a:pt x="241" y="243"/>
                </a:lnTo>
                <a:lnTo>
                  <a:pt x="246" y="253"/>
                </a:lnTo>
                <a:lnTo>
                  <a:pt x="247" y="262"/>
                </a:lnTo>
                <a:lnTo>
                  <a:pt x="246" y="272"/>
                </a:lnTo>
                <a:lnTo>
                  <a:pt x="243" y="278"/>
                </a:lnTo>
                <a:lnTo>
                  <a:pt x="240" y="282"/>
                </a:lnTo>
                <a:lnTo>
                  <a:pt x="236" y="285"/>
                </a:lnTo>
                <a:lnTo>
                  <a:pt x="221" y="293"/>
                </a:lnTo>
                <a:lnTo>
                  <a:pt x="205" y="300"/>
                </a:lnTo>
                <a:lnTo>
                  <a:pt x="187" y="304"/>
                </a:lnTo>
                <a:lnTo>
                  <a:pt x="171" y="307"/>
                </a:lnTo>
                <a:lnTo>
                  <a:pt x="155" y="310"/>
                </a:lnTo>
                <a:lnTo>
                  <a:pt x="141" y="310"/>
                </a:lnTo>
                <a:lnTo>
                  <a:pt x="124" y="310"/>
                </a:lnTo>
                <a:lnTo>
                  <a:pt x="113" y="310"/>
                </a:lnTo>
                <a:lnTo>
                  <a:pt x="95" y="310"/>
                </a:lnTo>
                <a:lnTo>
                  <a:pt x="74" y="307"/>
                </a:lnTo>
                <a:lnTo>
                  <a:pt x="51" y="303"/>
                </a:lnTo>
                <a:lnTo>
                  <a:pt x="51" y="282"/>
                </a:lnTo>
                <a:lnTo>
                  <a:pt x="63" y="285"/>
                </a:lnTo>
                <a:lnTo>
                  <a:pt x="72" y="287"/>
                </a:lnTo>
                <a:lnTo>
                  <a:pt x="83" y="287"/>
                </a:lnTo>
                <a:lnTo>
                  <a:pt x="72" y="284"/>
                </a:lnTo>
                <a:lnTo>
                  <a:pt x="61" y="280"/>
                </a:lnTo>
                <a:lnTo>
                  <a:pt x="51" y="274"/>
                </a:lnTo>
                <a:lnTo>
                  <a:pt x="51" y="211"/>
                </a:lnTo>
                <a:lnTo>
                  <a:pt x="60" y="199"/>
                </a:lnTo>
                <a:lnTo>
                  <a:pt x="68" y="189"/>
                </a:lnTo>
                <a:lnTo>
                  <a:pt x="76" y="180"/>
                </a:lnTo>
                <a:lnTo>
                  <a:pt x="68" y="186"/>
                </a:lnTo>
                <a:lnTo>
                  <a:pt x="51" y="203"/>
                </a:lnTo>
                <a:lnTo>
                  <a:pt x="51" y="178"/>
                </a:lnTo>
                <a:lnTo>
                  <a:pt x="68" y="159"/>
                </a:lnTo>
                <a:lnTo>
                  <a:pt x="80" y="150"/>
                </a:lnTo>
                <a:close/>
                <a:moveTo>
                  <a:pt x="51" y="303"/>
                </a:moveTo>
                <a:lnTo>
                  <a:pt x="51" y="303"/>
                </a:lnTo>
                <a:lnTo>
                  <a:pt x="40" y="299"/>
                </a:lnTo>
                <a:lnTo>
                  <a:pt x="30" y="296"/>
                </a:lnTo>
                <a:lnTo>
                  <a:pt x="21" y="291"/>
                </a:lnTo>
                <a:lnTo>
                  <a:pt x="11" y="285"/>
                </a:lnTo>
                <a:lnTo>
                  <a:pt x="6" y="281"/>
                </a:lnTo>
                <a:lnTo>
                  <a:pt x="3" y="276"/>
                </a:lnTo>
                <a:lnTo>
                  <a:pt x="2" y="270"/>
                </a:lnTo>
                <a:lnTo>
                  <a:pt x="0" y="265"/>
                </a:lnTo>
                <a:lnTo>
                  <a:pt x="0" y="258"/>
                </a:lnTo>
                <a:lnTo>
                  <a:pt x="3" y="251"/>
                </a:lnTo>
                <a:lnTo>
                  <a:pt x="9" y="236"/>
                </a:lnTo>
                <a:lnTo>
                  <a:pt x="17" y="222"/>
                </a:lnTo>
                <a:lnTo>
                  <a:pt x="27" y="205"/>
                </a:lnTo>
                <a:lnTo>
                  <a:pt x="38" y="192"/>
                </a:lnTo>
                <a:lnTo>
                  <a:pt x="51" y="178"/>
                </a:lnTo>
                <a:lnTo>
                  <a:pt x="51" y="203"/>
                </a:lnTo>
                <a:lnTo>
                  <a:pt x="38" y="215"/>
                </a:lnTo>
                <a:lnTo>
                  <a:pt x="27" y="228"/>
                </a:lnTo>
                <a:lnTo>
                  <a:pt x="23" y="235"/>
                </a:lnTo>
                <a:lnTo>
                  <a:pt x="21" y="242"/>
                </a:lnTo>
                <a:lnTo>
                  <a:pt x="18" y="249"/>
                </a:lnTo>
                <a:lnTo>
                  <a:pt x="18" y="255"/>
                </a:lnTo>
                <a:lnTo>
                  <a:pt x="18" y="261"/>
                </a:lnTo>
                <a:lnTo>
                  <a:pt x="21" y="266"/>
                </a:lnTo>
                <a:lnTo>
                  <a:pt x="23" y="270"/>
                </a:lnTo>
                <a:lnTo>
                  <a:pt x="27" y="273"/>
                </a:lnTo>
                <a:lnTo>
                  <a:pt x="38" y="278"/>
                </a:lnTo>
                <a:lnTo>
                  <a:pt x="51" y="282"/>
                </a:lnTo>
                <a:lnTo>
                  <a:pt x="51" y="303"/>
                </a:lnTo>
                <a:close/>
                <a:moveTo>
                  <a:pt x="51" y="211"/>
                </a:moveTo>
                <a:lnTo>
                  <a:pt x="51" y="211"/>
                </a:lnTo>
                <a:lnTo>
                  <a:pt x="44" y="222"/>
                </a:lnTo>
                <a:lnTo>
                  <a:pt x="38" y="232"/>
                </a:lnTo>
                <a:lnTo>
                  <a:pt x="34" y="243"/>
                </a:lnTo>
                <a:lnTo>
                  <a:pt x="33" y="253"/>
                </a:lnTo>
                <a:lnTo>
                  <a:pt x="36" y="259"/>
                </a:lnTo>
                <a:lnTo>
                  <a:pt x="38" y="265"/>
                </a:lnTo>
                <a:lnTo>
                  <a:pt x="44" y="270"/>
                </a:lnTo>
                <a:lnTo>
                  <a:pt x="51" y="274"/>
                </a:lnTo>
                <a:lnTo>
                  <a:pt x="51" y="211"/>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19" name="组合 204"/>
          <p:cNvGrpSpPr/>
          <p:nvPr/>
        </p:nvGrpSpPr>
        <p:grpSpPr bwMode="auto">
          <a:xfrm>
            <a:off x="7380362" y="2099676"/>
            <a:ext cx="365390" cy="535042"/>
            <a:chOff x="0" y="0"/>
            <a:chExt cx="404813" cy="611188"/>
          </a:xfrm>
          <a:solidFill>
            <a:srgbClr val="6FACBF"/>
          </a:solidFill>
        </p:grpSpPr>
        <p:sp>
          <p:nvSpPr>
            <p:cNvPr id="107" name="Freeform 117"/>
            <p:cNvSpPr>
              <a:spLocks noChangeArrowheads="1"/>
            </p:cNvSpPr>
            <p:nvPr/>
          </p:nvSpPr>
          <p:spPr bwMode="auto">
            <a:xfrm>
              <a:off x="123825" y="49212"/>
              <a:ext cx="139700" cy="139700"/>
            </a:xfrm>
            <a:custGeom>
              <a:avLst/>
              <a:gdLst>
                <a:gd name="T0" fmla="*/ 88 w 88"/>
                <a:gd name="T1" fmla="*/ 44 h 88"/>
                <a:gd name="T2" fmla="*/ 88 w 88"/>
                <a:gd name="T3" fmla="*/ 44 h 88"/>
                <a:gd name="T4" fmla="*/ 86 w 88"/>
                <a:gd name="T5" fmla="*/ 36 h 88"/>
                <a:gd name="T6" fmla="*/ 83 w 88"/>
                <a:gd name="T7" fmla="*/ 27 h 88"/>
                <a:gd name="T8" fmla="*/ 79 w 88"/>
                <a:gd name="T9" fmla="*/ 19 h 88"/>
                <a:gd name="T10" fmla="*/ 74 w 88"/>
                <a:gd name="T11" fmla="*/ 13 h 88"/>
                <a:gd name="T12" fmla="*/ 67 w 88"/>
                <a:gd name="T13" fmla="*/ 7 h 88"/>
                <a:gd name="T14" fmla="*/ 60 w 88"/>
                <a:gd name="T15" fmla="*/ 3 h 88"/>
                <a:gd name="T16" fmla="*/ 52 w 88"/>
                <a:gd name="T17" fmla="*/ 0 h 88"/>
                <a:gd name="T18" fmla="*/ 43 w 88"/>
                <a:gd name="T19" fmla="*/ 0 h 88"/>
                <a:gd name="T20" fmla="*/ 43 w 88"/>
                <a:gd name="T21" fmla="*/ 0 h 88"/>
                <a:gd name="T22" fmla="*/ 35 w 88"/>
                <a:gd name="T23" fmla="*/ 0 h 88"/>
                <a:gd name="T24" fmla="*/ 27 w 88"/>
                <a:gd name="T25" fmla="*/ 3 h 88"/>
                <a:gd name="T26" fmla="*/ 18 w 88"/>
                <a:gd name="T27" fmla="*/ 7 h 88"/>
                <a:gd name="T28" fmla="*/ 12 w 88"/>
                <a:gd name="T29" fmla="*/ 13 h 88"/>
                <a:gd name="T30" fmla="*/ 6 w 88"/>
                <a:gd name="T31" fmla="*/ 19 h 88"/>
                <a:gd name="T32" fmla="*/ 2 w 88"/>
                <a:gd name="T33" fmla="*/ 27 h 88"/>
                <a:gd name="T34" fmla="*/ 0 w 88"/>
                <a:gd name="T35" fmla="*/ 36 h 88"/>
                <a:gd name="T36" fmla="*/ 0 w 88"/>
                <a:gd name="T37" fmla="*/ 44 h 88"/>
                <a:gd name="T38" fmla="*/ 0 w 88"/>
                <a:gd name="T39" fmla="*/ 44 h 88"/>
                <a:gd name="T40" fmla="*/ 0 w 88"/>
                <a:gd name="T41" fmla="*/ 53 h 88"/>
                <a:gd name="T42" fmla="*/ 2 w 88"/>
                <a:gd name="T43" fmla="*/ 61 h 88"/>
                <a:gd name="T44" fmla="*/ 6 w 88"/>
                <a:gd name="T45" fmla="*/ 68 h 88"/>
                <a:gd name="T46" fmla="*/ 12 w 88"/>
                <a:gd name="T47" fmla="*/ 75 h 88"/>
                <a:gd name="T48" fmla="*/ 18 w 88"/>
                <a:gd name="T49" fmla="*/ 80 h 88"/>
                <a:gd name="T50" fmla="*/ 27 w 88"/>
                <a:gd name="T51" fmla="*/ 84 h 88"/>
                <a:gd name="T52" fmla="*/ 35 w 88"/>
                <a:gd name="T53" fmla="*/ 87 h 88"/>
                <a:gd name="T54" fmla="*/ 43 w 88"/>
                <a:gd name="T55" fmla="*/ 88 h 88"/>
                <a:gd name="T56" fmla="*/ 43 w 88"/>
                <a:gd name="T57" fmla="*/ 88 h 88"/>
                <a:gd name="T58" fmla="*/ 52 w 88"/>
                <a:gd name="T59" fmla="*/ 87 h 88"/>
                <a:gd name="T60" fmla="*/ 60 w 88"/>
                <a:gd name="T61" fmla="*/ 84 h 88"/>
                <a:gd name="T62" fmla="*/ 67 w 88"/>
                <a:gd name="T63" fmla="*/ 80 h 88"/>
                <a:gd name="T64" fmla="*/ 74 w 88"/>
                <a:gd name="T65" fmla="*/ 75 h 88"/>
                <a:gd name="T66" fmla="*/ 79 w 88"/>
                <a:gd name="T67" fmla="*/ 68 h 88"/>
                <a:gd name="T68" fmla="*/ 83 w 88"/>
                <a:gd name="T69" fmla="*/ 61 h 88"/>
                <a:gd name="T70" fmla="*/ 86 w 88"/>
                <a:gd name="T71" fmla="*/ 53 h 88"/>
                <a:gd name="T72" fmla="*/ 88 w 88"/>
                <a:gd name="T73" fmla="*/ 44 h 88"/>
                <a:gd name="T74" fmla="*/ 88 w 88"/>
                <a:gd name="T75" fmla="*/ 44 h 8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88"/>
                <a:gd name="T115" fmla="*/ 0 h 88"/>
                <a:gd name="T116" fmla="*/ 88 w 88"/>
                <a:gd name="T117" fmla="*/ 88 h 8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88" h="88">
                  <a:moveTo>
                    <a:pt x="88" y="44"/>
                  </a:moveTo>
                  <a:lnTo>
                    <a:pt x="88" y="44"/>
                  </a:lnTo>
                  <a:lnTo>
                    <a:pt x="86" y="36"/>
                  </a:lnTo>
                  <a:lnTo>
                    <a:pt x="83" y="27"/>
                  </a:lnTo>
                  <a:lnTo>
                    <a:pt x="79" y="19"/>
                  </a:lnTo>
                  <a:lnTo>
                    <a:pt x="74" y="13"/>
                  </a:lnTo>
                  <a:lnTo>
                    <a:pt x="67" y="7"/>
                  </a:lnTo>
                  <a:lnTo>
                    <a:pt x="60" y="3"/>
                  </a:lnTo>
                  <a:lnTo>
                    <a:pt x="52" y="0"/>
                  </a:lnTo>
                  <a:lnTo>
                    <a:pt x="43" y="0"/>
                  </a:lnTo>
                  <a:lnTo>
                    <a:pt x="43" y="0"/>
                  </a:lnTo>
                  <a:lnTo>
                    <a:pt x="35" y="0"/>
                  </a:lnTo>
                  <a:lnTo>
                    <a:pt x="27" y="3"/>
                  </a:lnTo>
                  <a:lnTo>
                    <a:pt x="18" y="7"/>
                  </a:lnTo>
                  <a:lnTo>
                    <a:pt x="12" y="13"/>
                  </a:lnTo>
                  <a:lnTo>
                    <a:pt x="6" y="19"/>
                  </a:lnTo>
                  <a:lnTo>
                    <a:pt x="2" y="27"/>
                  </a:lnTo>
                  <a:lnTo>
                    <a:pt x="0" y="36"/>
                  </a:lnTo>
                  <a:lnTo>
                    <a:pt x="0" y="44"/>
                  </a:lnTo>
                  <a:lnTo>
                    <a:pt x="0" y="44"/>
                  </a:lnTo>
                  <a:lnTo>
                    <a:pt x="0" y="53"/>
                  </a:lnTo>
                  <a:lnTo>
                    <a:pt x="2" y="61"/>
                  </a:lnTo>
                  <a:lnTo>
                    <a:pt x="6" y="68"/>
                  </a:lnTo>
                  <a:lnTo>
                    <a:pt x="12" y="75"/>
                  </a:lnTo>
                  <a:lnTo>
                    <a:pt x="18" y="80"/>
                  </a:lnTo>
                  <a:lnTo>
                    <a:pt x="27" y="84"/>
                  </a:lnTo>
                  <a:lnTo>
                    <a:pt x="35" y="87"/>
                  </a:lnTo>
                  <a:lnTo>
                    <a:pt x="43" y="88"/>
                  </a:lnTo>
                  <a:lnTo>
                    <a:pt x="43" y="88"/>
                  </a:lnTo>
                  <a:lnTo>
                    <a:pt x="52" y="87"/>
                  </a:lnTo>
                  <a:lnTo>
                    <a:pt x="60" y="84"/>
                  </a:lnTo>
                  <a:lnTo>
                    <a:pt x="67" y="80"/>
                  </a:lnTo>
                  <a:lnTo>
                    <a:pt x="74" y="75"/>
                  </a:lnTo>
                  <a:lnTo>
                    <a:pt x="79" y="68"/>
                  </a:lnTo>
                  <a:lnTo>
                    <a:pt x="83" y="61"/>
                  </a:lnTo>
                  <a:lnTo>
                    <a:pt x="86" y="53"/>
                  </a:lnTo>
                  <a:lnTo>
                    <a:pt x="88" y="44"/>
                  </a:lnTo>
                  <a:lnTo>
                    <a:pt x="88" y="44"/>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08" name="Freeform 118"/>
            <p:cNvSpPr>
              <a:spLocks noChangeArrowheads="1"/>
            </p:cNvSpPr>
            <p:nvPr/>
          </p:nvSpPr>
          <p:spPr bwMode="auto">
            <a:xfrm>
              <a:off x="0" y="152400"/>
              <a:ext cx="212725" cy="458788"/>
            </a:xfrm>
            <a:custGeom>
              <a:avLst/>
              <a:gdLst>
                <a:gd name="T0" fmla="*/ 134 w 134"/>
                <a:gd name="T1" fmla="*/ 7 h 289"/>
                <a:gd name="T2" fmla="*/ 134 w 134"/>
                <a:gd name="T3" fmla="*/ 7 h 289"/>
                <a:gd name="T4" fmla="*/ 88 w 134"/>
                <a:gd name="T5" fmla="*/ 129 h 289"/>
                <a:gd name="T6" fmla="*/ 42 w 134"/>
                <a:gd name="T7" fmla="*/ 248 h 289"/>
                <a:gd name="T8" fmla="*/ 42 w 134"/>
                <a:gd name="T9" fmla="*/ 248 h 289"/>
                <a:gd name="T10" fmla="*/ 22 w 134"/>
                <a:gd name="T11" fmla="*/ 268 h 289"/>
                <a:gd name="T12" fmla="*/ 8 w 134"/>
                <a:gd name="T13" fmla="*/ 282 h 289"/>
                <a:gd name="T14" fmla="*/ 3 w 134"/>
                <a:gd name="T15" fmla="*/ 286 h 289"/>
                <a:gd name="T16" fmla="*/ 0 w 134"/>
                <a:gd name="T17" fmla="*/ 289 h 289"/>
                <a:gd name="T18" fmla="*/ 0 w 134"/>
                <a:gd name="T19" fmla="*/ 289 h 289"/>
                <a:gd name="T20" fmla="*/ 3 w 134"/>
                <a:gd name="T21" fmla="*/ 275 h 289"/>
                <a:gd name="T22" fmla="*/ 15 w 134"/>
                <a:gd name="T23" fmla="*/ 243 h 289"/>
                <a:gd name="T24" fmla="*/ 50 w 134"/>
                <a:gd name="T25" fmla="*/ 144 h 289"/>
                <a:gd name="T26" fmla="*/ 105 w 134"/>
                <a:gd name="T27" fmla="*/ 0 h 289"/>
                <a:gd name="T28" fmla="*/ 134 w 134"/>
                <a:gd name="T29" fmla="*/ 7 h 2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4"/>
                <a:gd name="T46" fmla="*/ 0 h 289"/>
                <a:gd name="T47" fmla="*/ 134 w 134"/>
                <a:gd name="T48" fmla="*/ 289 h 2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4" h="289">
                  <a:moveTo>
                    <a:pt x="134" y="7"/>
                  </a:moveTo>
                  <a:lnTo>
                    <a:pt x="134" y="7"/>
                  </a:lnTo>
                  <a:lnTo>
                    <a:pt x="88" y="129"/>
                  </a:lnTo>
                  <a:lnTo>
                    <a:pt x="42" y="248"/>
                  </a:lnTo>
                  <a:lnTo>
                    <a:pt x="42" y="248"/>
                  </a:lnTo>
                  <a:lnTo>
                    <a:pt x="22" y="268"/>
                  </a:lnTo>
                  <a:lnTo>
                    <a:pt x="8" y="282"/>
                  </a:lnTo>
                  <a:lnTo>
                    <a:pt x="3" y="286"/>
                  </a:lnTo>
                  <a:lnTo>
                    <a:pt x="0" y="289"/>
                  </a:lnTo>
                  <a:lnTo>
                    <a:pt x="0" y="289"/>
                  </a:lnTo>
                  <a:lnTo>
                    <a:pt x="3" y="275"/>
                  </a:lnTo>
                  <a:lnTo>
                    <a:pt x="15" y="243"/>
                  </a:lnTo>
                  <a:lnTo>
                    <a:pt x="50" y="144"/>
                  </a:lnTo>
                  <a:lnTo>
                    <a:pt x="105" y="0"/>
                  </a:lnTo>
                  <a:lnTo>
                    <a:pt x="134" y="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09" name="Freeform 119"/>
            <p:cNvSpPr>
              <a:spLocks noChangeArrowheads="1"/>
            </p:cNvSpPr>
            <p:nvPr/>
          </p:nvSpPr>
          <p:spPr bwMode="auto">
            <a:xfrm>
              <a:off x="169863" y="152400"/>
              <a:ext cx="234950" cy="449263"/>
            </a:xfrm>
            <a:custGeom>
              <a:avLst/>
              <a:gdLst>
                <a:gd name="T0" fmla="*/ 2 w 148"/>
                <a:gd name="T1" fmla="*/ 13 h 283"/>
                <a:gd name="T2" fmla="*/ 109 w 148"/>
                <a:gd name="T3" fmla="*/ 244 h 283"/>
                <a:gd name="T4" fmla="*/ 148 w 148"/>
                <a:gd name="T5" fmla="*/ 283 h 283"/>
                <a:gd name="T6" fmla="*/ 137 w 148"/>
                <a:gd name="T7" fmla="*/ 229 h 283"/>
                <a:gd name="T8" fmla="*/ 33 w 148"/>
                <a:gd name="T9" fmla="*/ 0 h 283"/>
                <a:gd name="T10" fmla="*/ 0 w 148"/>
                <a:gd name="T11" fmla="*/ 10 h 283"/>
                <a:gd name="T12" fmla="*/ 2 w 148"/>
                <a:gd name="T13" fmla="*/ 13 h 283"/>
                <a:gd name="T14" fmla="*/ 0 60000 65536"/>
                <a:gd name="T15" fmla="*/ 0 60000 65536"/>
                <a:gd name="T16" fmla="*/ 0 60000 65536"/>
                <a:gd name="T17" fmla="*/ 0 60000 65536"/>
                <a:gd name="T18" fmla="*/ 0 60000 65536"/>
                <a:gd name="T19" fmla="*/ 0 60000 65536"/>
                <a:gd name="T20" fmla="*/ 0 60000 65536"/>
                <a:gd name="T21" fmla="*/ 0 w 148"/>
                <a:gd name="T22" fmla="*/ 0 h 283"/>
                <a:gd name="T23" fmla="*/ 148 w 148"/>
                <a:gd name="T24" fmla="*/ 283 h 28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283">
                  <a:moveTo>
                    <a:pt x="2" y="13"/>
                  </a:moveTo>
                  <a:lnTo>
                    <a:pt x="109" y="244"/>
                  </a:lnTo>
                  <a:lnTo>
                    <a:pt x="148" y="283"/>
                  </a:lnTo>
                  <a:lnTo>
                    <a:pt x="137" y="229"/>
                  </a:lnTo>
                  <a:lnTo>
                    <a:pt x="33" y="0"/>
                  </a:lnTo>
                  <a:lnTo>
                    <a:pt x="0" y="10"/>
                  </a:lnTo>
                  <a:lnTo>
                    <a:pt x="2" y="13"/>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10" name="Freeform 120"/>
            <p:cNvSpPr>
              <a:spLocks noChangeArrowheads="1"/>
            </p:cNvSpPr>
            <p:nvPr/>
          </p:nvSpPr>
          <p:spPr bwMode="auto">
            <a:xfrm>
              <a:off x="174625" y="0"/>
              <a:ext cx="25400" cy="77788"/>
            </a:xfrm>
            <a:custGeom>
              <a:avLst/>
              <a:gdLst>
                <a:gd name="T0" fmla="*/ 0 w 16"/>
                <a:gd name="T1" fmla="*/ 41 h 49"/>
                <a:gd name="T2" fmla="*/ 0 w 16"/>
                <a:gd name="T3" fmla="*/ 41 h 49"/>
                <a:gd name="T4" fmla="*/ 0 w 16"/>
                <a:gd name="T5" fmla="*/ 44 h 49"/>
                <a:gd name="T6" fmla="*/ 3 w 16"/>
                <a:gd name="T7" fmla="*/ 46 h 49"/>
                <a:gd name="T8" fmla="*/ 4 w 16"/>
                <a:gd name="T9" fmla="*/ 48 h 49"/>
                <a:gd name="T10" fmla="*/ 8 w 16"/>
                <a:gd name="T11" fmla="*/ 49 h 49"/>
                <a:gd name="T12" fmla="*/ 8 w 16"/>
                <a:gd name="T13" fmla="*/ 49 h 49"/>
                <a:gd name="T14" fmla="*/ 11 w 16"/>
                <a:gd name="T15" fmla="*/ 48 h 49"/>
                <a:gd name="T16" fmla="*/ 14 w 16"/>
                <a:gd name="T17" fmla="*/ 46 h 49"/>
                <a:gd name="T18" fmla="*/ 15 w 16"/>
                <a:gd name="T19" fmla="*/ 44 h 49"/>
                <a:gd name="T20" fmla="*/ 16 w 16"/>
                <a:gd name="T21" fmla="*/ 41 h 49"/>
                <a:gd name="T22" fmla="*/ 16 w 16"/>
                <a:gd name="T23" fmla="*/ 8 h 49"/>
                <a:gd name="T24" fmla="*/ 16 w 16"/>
                <a:gd name="T25" fmla="*/ 8 h 49"/>
                <a:gd name="T26" fmla="*/ 15 w 16"/>
                <a:gd name="T27" fmla="*/ 6 h 49"/>
                <a:gd name="T28" fmla="*/ 14 w 16"/>
                <a:gd name="T29" fmla="*/ 3 h 49"/>
                <a:gd name="T30" fmla="*/ 11 w 16"/>
                <a:gd name="T31" fmla="*/ 0 h 49"/>
                <a:gd name="T32" fmla="*/ 8 w 16"/>
                <a:gd name="T33" fmla="*/ 0 h 49"/>
                <a:gd name="T34" fmla="*/ 8 w 16"/>
                <a:gd name="T35" fmla="*/ 0 h 49"/>
                <a:gd name="T36" fmla="*/ 4 w 16"/>
                <a:gd name="T37" fmla="*/ 0 h 49"/>
                <a:gd name="T38" fmla="*/ 3 w 16"/>
                <a:gd name="T39" fmla="*/ 3 h 49"/>
                <a:gd name="T40" fmla="*/ 0 w 16"/>
                <a:gd name="T41" fmla="*/ 6 h 49"/>
                <a:gd name="T42" fmla="*/ 0 w 16"/>
                <a:gd name="T43" fmla="*/ 8 h 49"/>
                <a:gd name="T44" fmla="*/ 0 w 16"/>
                <a:gd name="T45" fmla="*/ 41 h 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
                <a:gd name="T70" fmla="*/ 0 h 49"/>
                <a:gd name="T71" fmla="*/ 16 w 16"/>
                <a:gd name="T72" fmla="*/ 49 h 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 h="49">
                  <a:moveTo>
                    <a:pt x="0" y="41"/>
                  </a:moveTo>
                  <a:lnTo>
                    <a:pt x="0" y="41"/>
                  </a:lnTo>
                  <a:lnTo>
                    <a:pt x="0" y="44"/>
                  </a:lnTo>
                  <a:lnTo>
                    <a:pt x="3" y="46"/>
                  </a:lnTo>
                  <a:lnTo>
                    <a:pt x="4" y="48"/>
                  </a:lnTo>
                  <a:lnTo>
                    <a:pt x="8" y="49"/>
                  </a:lnTo>
                  <a:lnTo>
                    <a:pt x="8" y="49"/>
                  </a:lnTo>
                  <a:lnTo>
                    <a:pt x="11" y="48"/>
                  </a:lnTo>
                  <a:lnTo>
                    <a:pt x="14" y="46"/>
                  </a:lnTo>
                  <a:lnTo>
                    <a:pt x="15" y="44"/>
                  </a:lnTo>
                  <a:lnTo>
                    <a:pt x="16" y="41"/>
                  </a:lnTo>
                  <a:lnTo>
                    <a:pt x="16" y="8"/>
                  </a:lnTo>
                  <a:lnTo>
                    <a:pt x="16" y="8"/>
                  </a:lnTo>
                  <a:lnTo>
                    <a:pt x="15" y="6"/>
                  </a:lnTo>
                  <a:lnTo>
                    <a:pt x="14" y="3"/>
                  </a:lnTo>
                  <a:lnTo>
                    <a:pt x="11" y="0"/>
                  </a:lnTo>
                  <a:lnTo>
                    <a:pt x="8" y="0"/>
                  </a:lnTo>
                  <a:lnTo>
                    <a:pt x="8" y="0"/>
                  </a:lnTo>
                  <a:lnTo>
                    <a:pt x="4" y="0"/>
                  </a:lnTo>
                  <a:lnTo>
                    <a:pt x="3" y="3"/>
                  </a:lnTo>
                  <a:lnTo>
                    <a:pt x="0" y="6"/>
                  </a:lnTo>
                  <a:lnTo>
                    <a:pt x="0" y="8"/>
                  </a:lnTo>
                  <a:lnTo>
                    <a:pt x="0" y="41"/>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20" name="组合 201"/>
          <p:cNvGrpSpPr/>
          <p:nvPr/>
        </p:nvGrpSpPr>
        <p:grpSpPr bwMode="auto">
          <a:xfrm>
            <a:off x="8199632" y="1802278"/>
            <a:ext cx="540945" cy="526702"/>
            <a:chOff x="0" y="0"/>
            <a:chExt cx="601663" cy="601663"/>
          </a:xfrm>
          <a:solidFill>
            <a:srgbClr val="6FACBF"/>
          </a:solidFill>
        </p:grpSpPr>
        <p:sp>
          <p:nvSpPr>
            <p:cNvPr id="102" name="Freeform 121"/>
            <p:cNvSpPr>
              <a:spLocks noEditPoints="1" noChangeArrowheads="1"/>
            </p:cNvSpPr>
            <p:nvPr/>
          </p:nvSpPr>
          <p:spPr bwMode="auto">
            <a:xfrm>
              <a:off x="188912" y="0"/>
              <a:ext cx="223838" cy="601663"/>
            </a:xfrm>
            <a:custGeom>
              <a:avLst/>
              <a:gdLst>
                <a:gd name="T0" fmla="*/ 71 w 141"/>
                <a:gd name="T1" fmla="*/ 0 h 379"/>
                <a:gd name="T2" fmla="*/ 84 w 141"/>
                <a:gd name="T3" fmla="*/ 4 h 379"/>
                <a:gd name="T4" fmla="*/ 98 w 141"/>
                <a:gd name="T5" fmla="*/ 15 h 379"/>
                <a:gd name="T6" fmla="*/ 110 w 141"/>
                <a:gd name="T7" fmla="*/ 33 h 379"/>
                <a:gd name="T8" fmla="*/ 119 w 141"/>
                <a:gd name="T9" fmla="*/ 56 h 379"/>
                <a:gd name="T10" fmla="*/ 136 w 141"/>
                <a:gd name="T11" fmla="*/ 117 h 379"/>
                <a:gd name="T12" fmla="*/ 141 w 141"/>
                <a:gd name="T13" fmla="*/ 190 h 379"/>
                <a:gd name="T14" fmla="*/ 140 w 141"/>
                <a:gd name="T15" fmla="*/ 228 h 379"/>
                <a:gd name="T16" fmla="*/ 129 w 141"/>
                <a:gd name="T17" fmla="*/ 295 h 379"/>
                <a:gd name="T18" fmla="*/ 115 w 141"/>
                <a:gd name="T19" fmla="*/ 336 h 379"/>
                <a:gd name="T20" fmla="*/ 105 w 141"/>
                <a:gd name="T21" fmla="*/ 356 h 379"/>
                <a:gd name="T22" fmla="*/ 91 w 141"/>
                <a:gd name="T23" fmla="*/ 371 h 379"/>
                <a:gd name="T24" fmla="*/ 77 w 141"/>
                <a:gd name="T25" fmla="*/ 378 h 379"/>
                <a:gd name="T26" fmla="*/ 71 w 141"/>
                <a:gd name="T27" fmla="*/ 379 h 379"/>
                <a:gd name="T28" fmla="*/ 71 w 141"/>
                <a:gd name="T29" fmla="*/ 348 h 379"/>
                <a:gd name="T30" fmla="*/ 71 w 141"/>
                <a:gd name="T31" fmla="*/ 348 h 379"/>
                <a:gd name="T32" fmla="*/ 83 w 141"/>
                <a:gd name="T33" fmla="*/ 346 h 379"/>
                <a:gd name="T34" fmla="*/ 94 w 141"/>
                <a:gd name="T35" fmla="*/ 336 h 379"/>
                <a:gd name="T36" fmla="*/ 103 w 141"/>
                <a:gd name="T37" fmla="*/ 321 h 379"/>
                <a:gd name="T38" fmla="*/ 119 w 141"/>
                <a:gd name="T39" fmla="*/ 279 h 379"/>
                <a:gd name="T40" fmla="*/ 128 w 141"/>
                <a:gd name="T41" fmla="*/ 222 h 379"/>
                <a:gd name="T42" fmla="*/ 129 w 141"/>
                <a:gd name="T43" fmla="*/ 190 h 379"/>
                <a:gd name="T44" fmla="*/ 125 w 141"/>
                <a:gd name="T45" fmla="*/ 128 h 379"/>
                <a:gd name="T46" fmla="*/ 113 w 141"/>
                <a:gd name="T47" fmla="*/ 77 h 379"/>
                <a:gd name="T48" fmla="*/ 99 w 141"/>
                <a:gd name="T49" fmla="*/ 50 h 379"/>
                <a:gd name="T50" fmla="*/ 88 w 141"/>
                <a:gd name="T51" fmla="*/ 38 h 379"/>
                <a:gd name="T52" fmla="*/ 76 w 141"/>
                <a:gd name="T53" fmla="*/ 31 h 379"/>
                <a:gd name="T54" fmla="*/ 71 w 141"/>
                <a:gd name="T55" fmla="*/ 31 h 379"/>
                <a:gd name="T56" fmla="*/ 71 w 141"/>
                <a:gd name="T57" fmla="*/ 0 h 379"/>
                <a:gd name="T58" fmla="*/ 71 w 141"/>
                <a:gd name="T59" fmla="*/ 379 h 379"/>
                <a:gd name="T60" fmla="*/ 57 w 141"/>
                <a:gd name="T61" fmla="*/ 375 h 379"/>
                <a:gd name="T62" fmla="*/ 44 w 141"/>
                <a:gd name="T63" fmla="*/ 365 h 379"/>
                <a:gd name="T64" fmla="*/ 31 w 141"/>
                <a:gd name="T65" fmla="*/ 347 h 379"/>
                <a:gd name="T66" fmla="*/ 22 w 141"/>
                <a:gd name="T67" fmla="*/ 324 h 379"/>
                <a:gd name="T68" fmla="*/ 7 w 141"/>
                <a:gd name="T69" fmla="*/ 264 h 379"/>
                <a:gd name="T70" fmla="*/ 0 w 141"/>
                <a:gd name="T71" fmla="*/ 190 h 379"/>
                <a:gd name="T72" fmla="*/ 3 w 141"/>
                <a:gd name="T73" fmla="*/ 152 h 379"/>
                <a:gd name="T74" fmla="*/ 12 w 141"/>
                <a:gd name="T75" fmla="*/ 84 h 379"/>
                <a:gd name="T76" fmla="*/ 26 w 141"/>
                <a:gd name="T77" fmla="*/ 44 h 379"/>
                <a:gd name="T78" fmla="*/ 37 w 141"/>
                <a:gd name="T79" fmla="*/ 23 h 379"/>
                <a:gd name="T80" fmla="*/ 50 w 141"/>
                <a:gd name="T81" fmla="*/ 8 h 379"/>
                <a:gd name="T82" fmla="*/ 64 w 141"/>
                <a:gd name="T83" fmla="*/ 2 h 379"/>
                <a:gd name="T84" fmla="*/ 71 w 141"/>
                <a:gd name="T85" fmla="*/ 31 h 379"/>
                <a:gd name="T86" fmla="*/ 65 w 141"/>
                <a:gd name="T87" fmla="*/ 31 h 379"/>
                <a:gd name="T88" fmla="*/ 53 w 141"/>
                <a:gd name="T89" fmla="*/ 38 h 379"/>
                <a:gd name="T90" fmla="*/ 42 w 141"/>
                <a:gd name="T91" fmla="*/ 50 h 379"/>
                <a:gd name="T92" fmla="*/ 29 w 141"/>
                <a:gd name="T93" fmla="*/ 77 h 379"/>
                <a:gd name="T94" fmla="*/ 17 w 141"/>
                <a:gd name="T95" fmla="*/ 128 h 379"/>
                <a:gd name="T96" fmla="*/ 12 w 141"/>
                <a:gd name="T97" fmla="*/ 190 h 379"/>
                <a:gd name="T98" fmla="*/ 14 w 141"/>
                <a:gd name="T99" fmla="*/ 222 h 379"/>
                <a:gd name="T100" fmla="*/ 22 w 141"/>
                <a:gd name="T101" fmla="*/ 279 h 379"/>
                <a:gd name="T102" fmla="*/ 38 w 141"/>
                <a:gd name="T103" fmla="*/ 321 h 379"/>
                <a:gd name="T104" fmla="*/ 48 w 141"/>
                <a:gd name="T105" fmla="*/ 336 h 379"/>
                <a:gd name="T106" fmla="*/ 59 w 141"/>
                <a:gd name="T107" fmla="*/ 346 h 379"/>
                <a:gd name="T108" fmla="*/ 71 w 141"/>
                <a:gd name="T109" fmla="*/ 348 h 3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379"/>
                <a:gd name="T167" fmla="*/ 141 w 141"/>
                <a:gd name="T168" fmla="*/ 379 h 3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379">
                  <a:moveTo>
                    <a:pt x="71" y="0"/>
                  </a:moveTo>
                  <a:lnTo>
                    <a:pt x="71" y="0"/>
                  </a:lnTo>
                  <a:lnTo>
                    <a:pt x="77" y="2"/>
                  </a:lnTo>
                  <a:lnTo>
                    <a:pt x="84" y="4"/>
                  </a:lnTo>
                  <a:lnTo>
                    <a:pt x="91" y="8"/>
                  </a:lnTo>
                  <a:lnTo>
                    <a:pt x="98" y="15"/>
                  </a:lnTo>
                  <a:lnTo>
                    <a:pt x="105" y="23"/>
                  </a:lnTo>
                  <a:lnTo>
                    <a:pt x="110" y="33"/>
                  </a:lnTo>
                  <a:lnTo>
                    <a:pt x="115" y="44"/>
                  </a:lnTo>
                  <a:lnTo>
                    <a:pt x="119" y="56"/>
                  </a:lnTo>
                  <a:lnTo>
                    <a:pt x="129" y="84"/>
                  </a:lnTo>
                  <a:lnTo>
                    <a:pt x="136" y="117"/>
                  </a:lnTo>
                  <a:lnTo>
                    <a:pt x="140" y="152"/>
                  </a:lnTo>
                  <a:lnTo>
                    <a:pt x="141" y="190"/>
                  </a:lnTo>
                  <a:lnTo>
                    <a:pt x="141" y="190"/>
                  </a:lnTo>
                  <a:lnTo>
                    <a:pt x="140" y="228"/>
                  </a:lnTo>
                  <a:lnTo>
                    <a:pt x="136" y="264"/>
                  </a:lnTo>
                  <a:lnTo>
                    <a:pt x="129" y="295"/>
                  </a:lnTo>
                  <a:lnTo>
                    <a:pt x="119" y="324"/>
                  </a:lnTo>
                  <a:lnTo>
                    <a:pt x="115" y="336"/>
                  </a:lnTo>
                  <a:lnTo>
                    <a:pt x="110" y="347"/>
                  </a:lnTo>
                  <a:lnTo>
                    <a:pt x="105" y="356"/>
                  </a:lnTo>
                  <a:lnTo>
                    <a:pt x="98" y="365"/>
                  </a:lnTo>
                  <a:lnTo>
                    <a:pt x="91" y="371"/>
                  </a:lnTo>
                  <a:lnTo>
                    <a:pt x="84" y="375"/>
                  </a:lnTo>
                  <a:lnTo>
                    <a:pt x="77" y="378"/>
                  </a:lnTo>
                  <a:lnTo>
                    <a:pt x="71" y="379"/>
                  </a:lnTo>
                  <a:lnTo>
                    <a:pt x="71" y="379"/>
                  </a:lnTo>
                  <a:lnTo>
                    <a:pt x="71" y="348"/>
                  </a:lnTo>
                  <a:lnTo>
                    <a:pt x="71" y="348"/>
                  </a:lnTo>
                  <a:lnTo>
                    <a:pt x="71" y="348"/>
                  </a:lnTo>
                  <a:lnTo>
                    <a:pt x="71" y="348"/>
                  </a:lnTo>
                  <a:lnTo>
                    <a:pt x="76" y="348"/>
                  </a:lnTo>
                  <a:lnTo>
                    <a:pt x="83" y="346"/>
                  </a:lnTo>
                  <a:lnTo>
                    <a:pt x="88" y="342"/>
                  </a:lnTo>
                  <a:lnTo>
                    <a:pt x="94" y="336"/>
                  </a:lnTo>
                  <a:lnTo>
                    <a:pt x="99" y="329"/>
                  </a:lnTo>
                  <a:lnTo>
                    <a:pt x="103" y="321"/>
                  </a:lnTo>
                  <a:lnTo>
                    <a:pt x="113" y="302"/>
                  </a:lnTo>
                  <a:lnTo>
                    <a:pt x="119" y="279"/>
                  </a:lnTo>
                  <a:lnTo>
                    <a:pt x="125" y="252"/>
                  </a:lnTo>
                  <a:lnTo>
                    <a:pt x="128" y="222"/>
                  </a:lnTo>
                  <a:lnTo>
                    <a:pt x="129" y="190"/>
                  </a:lnTo>
                  <a:lnTo>
                    <a:pt x="129" y="190"/>
                  </a:lnTo>
                  <a:lnTo>
                    <a:pt x="128" y="157"/>
                  </a:lnTo>
                  <a:lnTo>
                    <a:pt x="125" y="128"/>
                  </a:lnTo>
                  <a:lnTo>
                    <a:pt x="119" y="102"/>
                  </a:lnTo>
                  <a:lnTo>
                    <a:pt x="113" y="77"/>
                  </a:lnTo>
                  <a:lnTo>
                    <a:pt x="103" y="59"/>
                  </a:lnTo>
                  <a:lnTo>
                    <a:pt x="99" y="50"/>
                  </a:lnTo>
                  <a:lnTo>
                    <a:pt x="94" y="44"/>
                  </a:lnTo>
                  <a:lnTo>
                    <a:pt x="88" y="38"/>
                  </a:lnTo>
                  <a:lnTo>
                    <a:pt x="83" y="34"/>
                  </a:lnTo>
                  <a:lnTo>
                    <a:pt x="76" y="31"/>
                  </a:lnTo>
                  <a:lnTo>
                    <a:pt x="71" y="31"/>
                  </a:lnTo>
                  <a:lnTo>
                    <a:pt x="71" y="31"/>
                  </a:lnTo>
                  <a:lnTo>
                    <a:pt x="71" y="0"/>
                  </a:lnTo>
                  <a:lnTo>
                    <a:pt x="71" y="0"/>
                  </a:lnTo>
                  <a:close/>
                  <a:moveTo>
                    <a:pt x="71" y="379"/>
                  </a:moveTo>
                  <a:lnTo>
                    <a:pt x="71" y="379"/>
                  </a:lnTo>
                  <a:lnTo>
                    <a:pt x="64" y="378"/>
                  </a:lnTo>
                  <a:lnTo>
                    <a:pt x="57" y="375"/>
                  </a:lnTo>
                  <a:lnTo>
                    <a:pt x="50" y="371"/>
                  </a:lnTo>
                  <a:lnTo>
                    <a:pt x="44" y="365"/>
                  </a:lnTo>
                  <a:lnTo>
                    <a:pt x="37" y="356"/>
                  </a:lnTo>
                  <a:lnTo>
                    <a:pt x="31" y="347"/>
                  </a:lnTo>
                  <a:lnTo>
                    <a:pt x="26" y="336"/>
                  </a:lnTo>
                  <a:lnTo>
                    <a:pt x="22" y="324"/>
                  </a:lnTo>
                  <a:lnTo>
                    <a:pt x="12" y="295"/>
                  </a:lnTo>
                  <a:lnTo>
                    <a:pt x="7" y="264"/>
                  </a:lnTo>
                  <a:lnTo>
                    <a:pt x="3" y="228"/>
                  </a:lnTo>
                  <a:lnTo>
                    <a:pt x="0" y="190"/>
                  </a:lnTo>
                  <a:lnTo>
                    <a:pt x="0" y="190"/>
                  </a:lnTo>
                  <a:lnTo>
                    <a:pt x="3" y="152"/>
                  </a:lnTo>
                  <a:lnTo>
                    <a:pt x="7" y="117"/>
                  </a:lnTo>
                  <a:lnTo>
                    <a:pt x="12" y="84"/>
                  </a:lnTo>
                  <a:lnTo>
                    <a:pt x="22" y="56"/>
                  </a:lnTo>
                  <a:lnTo>
                    <a:pt x="26" y="44"/>
                  </a:lnTo>
                  <a:lnTo>
                    <a:pt x="31" y="33"/>
                  </a:lnTo>
                  <a:lnTo>
                    <a:pt x="37" y="23"/>
                  </a:lnTo>
                  <a:lnTo>
                    <a:pt x="44" y="15"/>
                  </a:lnTo>
                  <a:lnTo>
                    <a:pt x="50" y="8"/>
                  </a:lnTo>
                  <a:lnTo>
                    <a:pt x="57" y="4"/>
                  </a:lnTo>
                  <a:lnTo>
                    <a:pt x="64" y="2"/>
                  </a:lnTo>
                  <a:lnTo>
                    <a:pt x="71" y="0"/>
                  </a:lnTo>
                  <a:lnTo>
                    <a:pt x="71" y="31"/>
                  </a:lnTo>
                  <a:lnTo>
                    <a:pt x="71" y="31"/>
                  </a:lnTo>
                  <a:lnTo>
                    <a:pt x="65" y="31"/>
                  </a:lnTo>
                  <a:lnTo>
                    <a:pt x="59" y="34"/>
                  </a:lnTo>
                  <a:lnTo>
                    <a:pt x="53" y="38"/>
                  </a:lnTo>
                  <a:lnTo>
                    <a:pt x="48" y="44"/>
                  </a:lnTo>
                  <a:lnTo>
                    <a:pt x="42" y="50"/>
                  </a:lnTo>
                  <a:lnTo>
                    <a:pt x="38" y="59"/>
                  </a:lnTo>
                  <a:lnTo>
                    <a:pt x="29" y="77"/>
                  </a:lnTo>
                  <a:lnTo>
                    <a:pt x="22" y="102"/>
                  </a:lnTo>
                  <a:lnTo>
                    <a:pt x="17" y="128"/>
                  </a:lnTo>
                  <a:lnTo>
                    <a:pt x="14" y="157"/>
                  </a:lnTo>
                  <a:lnTo>
                    <a:pt x="12" y="190"/>
                  </a:lnTo>
                  <a:lnTo>
                    <a:pt x="12" y="190"/>
                  </a:lnTo>
                  <a:lnTo>
                    <a:pt x="14" y="222"/>
                  </a:lnTo>
                  <a:lnTo>
                    <a:pt x="17" y="252"/>
                  </a:lnTo>
                  <a:lnTo>
                    <a:pt x="22" y="279"/>
                  </a:lnTo>
                  <a:lnTo>
                    <a:pt x="29" y="302"/>
                  </a:lnTo>
                  <a:lnTo>
                    <a:pt x="38" y="321"/>
                  </a:lnTo>
                  <a:lnTo>
                    <a:pt x="42" y="329"/>
                  </a:lnTo>
                  <a:lnTo>
                    <a:pt x="48" y="336"/>
                  </a:lnTo>
                  <a:lnTo>
                    <a:pt x="53" y="342"/>
                  </a:lnTo>
                  <a:lnTo>
                    <a:pt x="59" y="346"/>
                  </a:lnTo>
                  <a:lnTo>
                    <a:pt x="65" y="348"/>
                  </a:lnTo>
                  <a:lnTo>
                    <a:pt x="71" y="348"/>
                  </a:lnTo>
                  <a:lnTo>
                    <a:pt x="71" y="379"/>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03" name="Freeform 122"/>
            <p:cNvSpPr>
              <a:spLocks noEditPoints="1" noChangeArrowheads="1"/>
            </p:cNvSpPr>
            <p:nvPr/>
          </p:nvSpPr>
          <p:spPr bwMode="auto">
            <a:xfrm>
              <a:off x="0" y="192087"/>
              <a:ext cx="601663" cy="220663"/>
            </a:xfrm>
            <a:custGeom>
              <a:avLst/>
              <a:gdLst>
                <a:gd name="T0" fmla="*/ 190 w 379"/>
                <a:gd name="T1" fmla="*/ 0 h 139"/>
                <a:gd name="T2" fmla="*/ 228 w 379"/>
                <a:gd name="T3" fmla="*/ 1 h 139"/>
                <a:gd name="T4" fmla="*/ 295 w 379"/>
                <a:gd name="T5" fmla="*/ 11 h 139"/>
                <a:gd name="T6" fmla="*/ 336 w 379"/>
                <a:gd name="T7" fmla="*/ 24 h 139"/>
                <a:gd name="T8" fmla="*/ 356 w 379"/>
                <a:gd name="T9" fmla="*/ 35 h 139"/>
                <a:gd name="T10" fmla="*/ 371 w 379"/>
                <a:gd name="T11" fmla="*/ 49 h 139"/>
                <a:gd name="T12" fmla="*/ 378 w 379"/>
                <a:gd name="T13" fmla="*/ 62 h 139"/>
                <a:gd name="T14" fmla="*/ 379 w 379"/>
                <a:gd name="T15" fmla="*/ 69 h 139"/>
                <a:gd name="T16" fmla="*/ 375 w 379"/>
                <a:gd name="T17" fmla="*/ 82 h 139"/>
                <a:gd name="T18" fmla="*/ 364 w 379"/>
                <a:gd name="T19" fmla="*/ 96 h 139"/>
                <a:gd name="T20" fmla="*/ 347 w 379"/>
                <a:gd name="T21" fmla="*/ 108 h 139"/>
                <a:gd name="T22" fmla="*/ 324 w 379"/>
                <a:gd name="T23" fmla="*/ 119 h 139"/>
                <a:gd name="T24" fmla="*/ 264 w 379"/>
                <a:gd name="T25" fmla="*/ 134 h 139"/>
                <a:gd name="T26" fmla="*/ 190 w 379"/>
                <a:gd name="T27" fmla="*/ 139 h 139"/>
                <a:gd name="T28" fmla="*/ 190 w 379"/>
                <a:gd name="T29" fmla="*/ 127 h 139"/>
                <a:gd name="T30" fmla="*/ 190 w 379"/>
                <a:gd name="T31" fmla="*/ 127 h 139"/>
                <a:gd name="T32" fmla="*/ 252 w 379"/>
                <a:gd name="T33" fmla="*/ 123 h 139"/>
                <a:gd name="T34" fmla="*/ 302 w 379"/>
                <a:gd name="T35" fmla="*/ 111 h 139"/>
                <a:gd name="T36" fmla="*/ 329 w 379"/>
                <a:gd name="T37" fmla="*/ 97 h 139"/>
                <a:gd name="T38" fmla="*/ 341 w 379"/>
                <a:gd name="T39" fmla="*/ 86 h 139"/>
                <a:gd name="T40" fmla="*/ 348 w 379"/>
                <a:gd name="T41" fmla="*/ 74 h 139"/>
                <a:gd name="T42" fmla="*/ 348 w 379"/>
                <a:gd name="T43" fmla="*/ 69 h 139"/>
                <a:gd name="T44" fmla="*/ 348 w 379"/>
                <a:gd name="T45" fmla="*/ 63 h 139"/>
                <a:gd name="T46" fmla="*/ 341 w 379"/>
                <a:gd name="T47" fmla="*/ 51 h 139"/>
                <a:gd name="T48" fmla="*/ 329 w 379"/>
                <a:gd name="T49" fmla="*/ 40 h 139"/>
                <a:gd name="T50" fmla="*/ 302 w 379"/>
                <a:gd name="T51" fmla="*/ 28 h 139"/>
                <a:gd name="T52" fmla="*/ 252 w 379"/>
                <a:gd name="T53" fmla="*/ 15 h 139"/>
                <a:gd name="T54" fmla="*/ 190 w 379"/>
                <a:gd name="T55" fmla="*/ 11 h 139"/>
                <a:gd name="T56" fmla="*/ 190 w 379"/>
                <a:gd name="T57" fmla="*/ 0 h 139"/>
                <a:gd name="T58" fmla="*/ 0 w 379"/>
                <a:gd name="T59" fmla="*/ 69 h 139"/>
                <a:gd name="T60" fmla="*/ 4 w 379"/>
                <a:gd name="T61" fmla="*/ 55 h 139"/>
                <a:gd name="T62" fmla="*/ 15 w 379"/>
                <a:gd name="T63" fmla="*/ 42 h 139"/>
                <a:gd name="T64" fmla="*/ 33 w 379"/>
                <a:gd name="T65" fmla="*/ 30 h 139"/>
                <a:gd name="T66" fmla="*/ 56 w 379"/>
                <a:gd name="T67" fmla="*/ 20 h 139"/>
                <a:gd name="T68" fmla="*/ 117 w 379"/>
                <a:gd name="T69" fmla="*/ 5 h 139"/>
                <a:gd name="T70" fmla="*/ 190 w 379"/>
                <a:gd name="T71" fmla="*/ 0 h 139"/>
                <a:gd name="T72" fmla="*/ 190 w 379"/>
                <a:gd name="T73" fmla="*/ 11 h 139"/>
                <a:gd name="T74" fmla="*/ 127 w 379"/>
                <a:gd name="T75" fmla="*/ 15 h 139"/>
                <a:gd name="T76" fmla="*/ 77 w 379"/>
                <a:gd name="T77" fmla="*/ 28 h 139"/>
                <a:gd name="T78" fmla="*/ 50 w 379"/>
                <a:gd name="T79" fmla="*/ 40 h 139"/>
                <a:gd name="T80" fmla="*/ 38 w 379"/>
                <a:gd name="T81" fmla="*/ 51 h 139"/>
                <a:gd name="T82" fmla="*/ 31 w 379"/>
                <a:gd name="T83" fmla="*/ 63 h 139"/>
                <a:gd name="T84" fmla="*/ 31 w 379"/>
                <a:gd name="T85" fmla="*/ 69 h 139"/>
                <a:gd name="T86" fmla="*/ 34 w 379"/>
                <a:gd name="T87" fmla="*/ 81 h 139"/>
                <a:gd name="T88" fmla="*/ 43 w 379"/>
                <a:gd name="T89" fmla="*/ 92 h 139"/>
                <a:gd name="T90" fmla="*/ 58 w 379"/>
                <a:gd name="T91" fmla="*/ 101 h 139"/>
                <a:gd name="T92" fmla="*/ 102 w 379"/>
                <a:gd name="T93" fmla="*/ 118 h 139"/>
                <a:gd name="T94" fmla="*/ 157 w 379"/>
                <a:gd name="T95" fmla="*/ 126 h 139"/>
                <a:gd name="T96" fmla="*/ 190 w 379"/>
                <a:gd name="T97" fmla="*/ 139 h 139"/>
                <a:gd name="T98" fmla="*/ 152 w 379"/>
                <a:gd name="T99" fmla="*/ 138 h 139"/>
                <a:gd name="T100" fmla="*/ 84 w 379"/>
                <a:gd name="T101" fmla="*/ 127 h 139"/>
                <a:gd name="T102" fmla="*/ 43 w 379"/>
                <a:gd name="T103" fmla="*/ 114 h 139"/>
                <a:gd name="T104" fmla="*/ 23 w 379"/>
                <a:gd name="T105" fmla="*/ 103 h 139"/>
                <a:gd name="T106" fmla="*/ 8 w 379"/>
                <a:gd name="T107" fmla="*/ 89 h 139"/>
                <a:gd name="T108" fmla="*/ 1 w 379"/>
                <a:gd name="T109" fmla="*/ 76 h 139"/>
                <a:gd name="T110" fmla="*/ 0 w 379"/>
                <a:gd name="T111" fmla="*/ 69 h 1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9"/>
                <a:gd name="T169" fmla="*/ 0 h 139"/>
                <a:gd name="T170" fmla="*/ 379 w 379"/>
                <a:gd name="T171" fmla="*/ 139 h 1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9" h="139">
                  <a:moveTo>
                    <a:pt x="190" y="0"/>
                  </a:moveTo>
                  <a:lnTo>
                    <a:pt x="190" y="0"/>
                  </a:lnTo>
                  <a:lnTo>
                    <a:pt x="190" y="0"/>
                  </a:lnTo>
                  <a:lnTo>
                    <a:pt x="228" y="1"/>
                  </a:lnTo>
                  <a:lnTo>
                    <a:pt x="264" y="5"/>
                  </a:lnTo>
                  <a:lnTo>
                    <a:pt x="295" y="11"/>
                  </a:lnTo>
                  <a:lnTo>
                    <a:pt x="324" y="20"/>
                  </a:lnTo>
                  <a:lnTo>
                    <a:pt x="336" y="24"/>
                  </a:lnTo>
                  <a:lnTo>
                    <a:pt x="347" y="30"/>
                  </a:lnTo>
                  <a:lnTo>
                    <a:pt x="356" y="35"/>
                  </a:lnTo>
                  <a:lnTo>
                    <a:pt x="364" y="42"/>
                  </a:lnTo>
                  <a:lnTo>
                    <a:pt x="371" y="49"/>
                  </a:lnTo>
                  <a:lnTo>
                    <a:pt x="375" y="55"/>
                  </a:lnTo>
                  <a:lnTo>
                    <a:pt x="378" y="62"/>
                  </a:lnTo>
                  <a:lnTo>
                    <a:pt x="379" y="69"/>
                  </a:lnTo>
                  <a:lnTo>
                    <a:pt x="379" y="69"/>
                  </a:lnTo>
                  <a:lnTo>
                    <a:pt x="378" y="76"/>
                  </a:lnTo>
                  <a:lnTo>
                    <a:pt x="375" y="82"/>
                  </a:lnTo>
                  <a:lnTo>
                    <a:pt x="371" y="89"/>
                  </a:lnTo>
                  <a:lnTo>
                    <a:pt x="364" y="96"/>
                  </a:lnTo>
                  <a:lnTo>
                    <a:pt x="356" y="103"/>
                  </a:lnTo>
                  <a:lnTo>
                    <a:pt x="347" y="108"/>
                  </a:lnTo>
                  <a:lnTo>
                    <a:pt x="336" y="114"/>
                  </a:lnTo>
                  <a:lnTo>
                    <a:pt x="324" y="119"/>
                  </a:lnTo>
                  <a:lnTo>
                    <a:pt x="295" y="127"/>
                  </a:lnTo>
                  <a:lnTo>
                    <a:pt x="264" y="134"/>
                  </a:lnTo>
                  <a:lnTo>
                    <a:pt x="228" y="138"/>
                  </a:lnTo>
                  <a:lnTo>
                    <a:pt x="190" y="139"/>
                  </a:lnTo>
                  <a:lnTo>
                    <a:pt x="190" y="139"/>
                  </a:lnTo>
                  <a:lnTo>
                    <a:pt x="190" y="127"/>
                  </a:lnTo>
                  <a:lnTo>
                    <a:pt x="190" y="127"/>
                  </a:lnTo>
                  <a:lnTo>
                    <a:pt x="190" y="127"/>
                  </a:lnTo>
                  <a:lnTo>
                    <a:pt x="222" y="126"/>
                  </a:lnTo>
                  <a:lnTo>
                    <a:pt x="252" y="123"/>
                  </a:lnTo>
                  <a:lnTo>
                    <a:pt x="279" y="118"/>
                  </a:lnTo>
                  <a:lnTo>
                    <a:pt x="302" y="111"/>
                  </a:lnTo>
                  <a:lnTo>
                    <a:pt x="321" y="101"/>
                  </a:lnTo>
                  <a:lnTo>
                    <a:pt x="329" y="97"/>
                  </a:lnTo>
                  <a:lnTo>
                    <a:pt x="336" y="92"/>
                  </a:lnTo>
                  <a:lnTo>
                    <a:pt x="341" y="86"/>
                  </a:lnTo>
                  <a:lnTo>
                    <a:pt x="345" y="81"/>
                  </a:lnTo>
                  <a:lnTo>
                    <a:pt x="348" y="74"/>
                  </a:lnTo>
                  <a:lnTo>
                    <a:pt x="348" y="69"/>
                  </a:lnTo>
                  <a:lnTo>
                    <a:pt x="348" y="69"/>
                  </a:lnTo>
                  <a:lnTo>
                    <a:pt x="348" y="69"/>
                  </a:lnTo>
                  <a:lnTo>
                    <a:pt x="348" y="63"/>
                  </a:lnTo>
                  <a:lnTo>
                    <a:pt x="345" y="57"/>
                  </a:lnTo>
                  <a:lnTo>
                    <a:pt x="341" y="51"/>
                  </a:lnTo>
                  <a:lnTo>
                    <a:pt x="336" y="46"/>
                  </a:lnTo>
                  <a:lnTo>
                    <a:pt x="329" y="40"/>
                  </a:lnTo>
                  <a:lnTo>
                    <a:pt x="321" y="36"/>
                  </a:lnTo>
                  <a:lnTo>
                    <a:pt x="302" y="28"/>
                  </a:lnTo>
                  <a:lnTo>
                    <a:pt x="279" y="20"/>
                  </a:lnTo>
                  <a:lnTo>
                    <a:pt x="252" y="15"/>
                  </a:lnTo>
                  <a:lnTo>
                    <a:pt x="222" y="12"/>
                  </a:lnTo>
                  <a:lnTo>
                    <a:pt x="190" y="11"/>
                  </a:lnTo>
                  <a:lnTo>
                    <a:pt x="190" y="11"/>
                  </a:lnTo>
                  <a:lnTo>
                    <a:pt x="190" y="0"/>
                  </a:lnTo>
                  <a:close/>
                  <a:moveTo>
                    <a:pt x="0" y="69"/>
                  </a:moveTo>
                  <a:lnTo>
                    <a:pt x="0" y="69"/>
                  </a:lnTo>
                  <a:lnTo>
                    <a:pt x="1" y="62"/>
                  </a:lnTo>
                  <a:lnTo>
                    <a:pt x="4" y="55"/>
                  </a:lnTo>
                  <a:lnTo>
                    <a:pt x="8" y="49"/>
                  </a:lnTo>
                  <a:lnTo>
                    <a:pt x="15" y="42"/>
                  </a:lnTo>
                  <a:lnTo>
                    <a:pt x="23" y="36"/>
                  </a:lnTo>
                  <a:lnTo>
                    <a:pt x="33" y="30"/>
                  </a:lnTo>
                  <a:lnTo>
                    <a:pt x="43" y="24"/>
                  </a:lnTo>
                  <a:lnTo>
                    <a:pt x="56" y="20"/>
                  </a:lnTo>
                  <a:lnTo>
                    <a:pt x="84" y="11"/>
                  </a:lnTo>
                  <a:lnTo>
                    <a:pt x="117" y="5"/>
                  </a:lnTo>
                  <a:lnTo>
                    <a:pt x="152" y="1"/>
                  </a:lnTo>
                  <a:lnTo>
                    <a:pt x="190" y="0"/>
                  </a:lnTo>
                  <a:lnTo>
                    <a:pt x="190" y="11"/>
                  </a:lnTo>
                  <a:lnTo>
                    <a:pt x="190" y="11"/>
                  </a:lnTo>
                  <a:lnTo>
                    <a:pt x="157" y="12"/>
                  </a:lnTo>
                  <a:lnTo>
                    <a:pt x="127" y="15"/>
                  </a:lnTo>
                  <a:lnTo>
                    <a:pt x="102" y="20"/>
                  </a:lnTo>
                  <a:lnTo>
                    <a:pt x="77" y="28"/>
                  </a:lnTo>
                  <a:lnTo>
                    <a:pt x="58" y="36"/>
                  </a:lnTo>
                  <a:lnTo>
                    <a:pt x="50" y="40"/>
                  </a:lnTo>
                  <a:lnTo>
                    <a:pt x="43" y="46"/>
                  </a:lnTo>
                  <a:lnTo>
                    <a:pt x="38" y="51"/>
                  </a:lnTo>
                  <a:lnTo>
                    <a:pt x="34" y="57"/>
                  </a:lnTo>
                  <a:lnTo>
                    <a:pt x="31" y="63"/>
                  </a:lnTo>
                  <a:lnTo>
                    <a:pt x="31" y="69"/>
                  </a:lnTo>
                  <a:lnTo>
                    <a:pt x="31" y="69"/>
                  </a:lnTo>
                  <a:lnTo>
                    <a:pt x="31" y="74"/>
                  </a:lnTo>
                  <a:lnTo>
                    <a:pt x="34" y="81"/>
                  </a:lnTo>
                  <a:lnTo>
                    <a:pt x="38" y="86"/>
                  </a:lnTo>
                  <a:lnTo>
                    <a:pt x="43" y="92"/>
                  </a:lnTo>
                  <a:lnTo>
                    <a:pt x="50" y="97"/>
                  </a:lnTo>
                  <a:lnTo>
                    <a:pt x="58" y="101"/>
                  </a:lnTo>
                  <a:lnTo>
                    <a:pt x="77" y="111"/>
                  </a:lnTo>
                  <a:lnTo>
                    <a:pt x="102" y="118"/>
                  </a:lnTo>
                  <a:lnTo>
                    <a:pt x="127" y="123"/>
                  </a:lnTo>
                  <a:lnTo>
                    <a:pt x="157" y="126"/>
                  </a:lnTo>
                  <a:lnTo>
                    <a:pt x="190" y="127"/>
                  </a:lnTo>
                  <a:lnTo>
                    <a:pt x="190" y="139"/>
                  </a:lnTo>
                  <a:lnTo>
                    <a:pt x="190" y="139"/>
                  </a:lnTo>
                  <a:lnTo>
                    <a:pt x="152" y="138"/>
                  </a:lnTo>
                  <a:lnTo>
                    <a:pt x="117" y="134"/>
                  </a:lnTo>
                  <a:lnTo>
                    <a:pt x="84" y="127"/>
                  </a:lnTo>
                  <a:lnTo>
                    <a:pt x="56" y="119"/>
                  </a:lnTo>
                  <a:lnTo>
                    <a:pt x="43" y="114"/>
                  </a:lnTo>
                  <a:lnTo>
                    <a:pt x="33" y="108"/>
                  </a:lnTo>
                  <a:lnTo>
                    <a:pt x="23" y="103"/>
                  </a:lnTo>
                  <a:lnTo>
                    <a:pt x="15" y="96"/>
                  </a:lnTo>
                  <a:lnTo>
                    <a:pt x="8" y="89"/>
                  </a:lnTo>
                  <a:lnTo>
                    <a:pt x="4" y="82"/>
                  </a:lnTo>
                  <a:lnTo>
                    <a:pt x="1" y="76"/>
                  </a:lnTo>
                  <a:lnTo>
                    <a:pt x="0" y="69"/>
                  </a:lnTo>
                  <a:lnTo>
                    <a:pt x="0" y="69"/>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04" name="Freeform 123"/>
            <p:cNvSpPr>
              <a:spLocks noEditPoints="1" noChangeArrowheads="1"/>
            </p:cNvSpPr>
            <p:nvPr/>
          </p:nvSpPr>
          <p:spPr bwMode="auto">
            <a:xfrm>
              <a:off x="76200" y="76200"/>
              <a:ext cx="450850" cy="452438"/>
            </a:xfrm>
            <a:custGeom>
              <a:avLst/>
              <a:gdLst>
                <a:gd name="T0" fmla="*/ 142 w 284"/>
                <a:gd name="T1" fmla="*/ 50 h 285"/>
                <a:gd name="T2" fmla="*/ 190 w 284"/>
                <a:gd name="T3" fmla="*/ 93 h 285"/>
                <a:gd name="T4" fmla="*/ 218 w 284"/>
                <a:gd name="T5" fmla="*/ 120 h 285"/>
                <a:gd name="T6" fmla="*/ 258 w 284"/>
                <a:gd name="T7" fmla="*/ 176 h 285"/>
                <a:gd name="T8" fmla="*/ 277 w 284"/>
                <a:gd name="T9" fmla="*/ 214 h 285"/>
                <a:gd name="T10" fmla="*/ 283 w 284"/>
                <a:gd name="T11" fmla="*/ 237 h 285"/>
                <a:gd name="T12" fmla="*/ 284 w 284"/>
                <a:gd name="T13" fmla="*/ 256 h 285"/>
                <a:gd name="T14" fmla="*/ 280 w 284"/>
                <a:gd name="T15" fmla="*/ 271 h 285"/>
                <a:gd name="T16" fmla="*/ 276 w 284"/>
                <a:gd name="T17" fmla="*/ 276 h 285"/>
                <a:gd name="T18" fmla="*/ 266 w 284"/>
                <a:gd name="T19" fmla="*/ 283 h 285"/>
                <a:gd name="T20" fmla="*/ 254 w 284"/>
                <a:gd name="T21" fmla="*/ 285 h 285"/>
                <a:gd name="T22" fmla="*/ 223 w 284"/>
                <a:gd name="T23" fmla="*/ 280 h 285"/>
                <a:gd name="T24" fmla="*/ 184 w 284"/>
                <a:gd name="T25" fmla="*/ 262 h 285"/>
                <a:gd name="T26" fmla="*/ 142 w 284"/>
                <a:gd name="T27" fmla="*/ 235 h 285"/>
                <a:gd name="T28" fmla="*/ 142 w 284"/>
                <a:gd name="T29" fmla="*/ 219 h 285"/>
                <a:gd name="T30" fmla="*/ 177 w 284"/>
                <a:gd name="T31" fmla="*/ 243 h 285"/>
                <a:gd name="T32" fmla="*/ 209 w 284"/>
                <a:gd name="T33" fmla="*/ 257 h 285"/>
                <a:gd name="T34" fmla="*/ 235 w 284"/>
                <a:gd name="T35" fmla="*/ 261 h 285"/>
                <a:gd name="T36" fmla="*/ 246 w 284"/>
                <a:gd name="T37" fmla="*/ 260 h 285"/>
                <a:gd name="T38" fmla="*/ 254 w 284"/>
                <a:gd name="T39" fmla="*/ 254 h 285"/>
                <a:gd name="T40" fmla="*/ 254 w 284"/>
                <a:gd name="T41" fmla="*/ 254 h 285"/>
                <a:gd name="T42" fmla="*/ 260 w 284"/>
                <a:gd name="T43" fmla="*/ 243 h 285"/>
                <a:gd name="T44" fmla="*/ 261 w 284"/>
                <a:gd name="T45" fmla="*/ 230 h 285"/>
                <a:gd name="T46" fmla="*/ 258 w 284"/>
                <a:gd name="T47" fmla="*/ 212 h 285"/>
                <a:gd name="T48" fmla="*/ 239 w 284"/>
                <a:gd name="T49" fmla="*/ 170 h 285"/>
                <a:gd name="T50" fmla="*/ 205 w 284"/>
                <a:gd name="T51" fmla="*/ 124 h 285"/>
                <a:gd name="T52" fmla="*/ 184 w 284"/>
                <a:gd name="T53" fmla="*/ 101 h 285"/>
                <a:gd name="T54" fmla="*/ 142 w 284"/>
                <a:gd name="T55" fmla="*/ 65 h 285"/>
                <a:gd name="T56" fmla="*/ 8 w 284"/>
                <a:gd name="T57" fmla="*/ 8 h 285"/>
                <a:gd name="T58" fmla="*/ 12 w 284"/>
                <a:gd name="T59" fmla="*/ 5 h 285"/>
                <a:gd name="T60" fmla="*/ 23 w 284"/>
                <a:gd name="T61" fmla="*/ 0 h 285"/>
                <a:gd name="T62" fmla="*/ 44 w 284"/>
                <a:gd name="T63" fmla="*/ 0 h 285"/>
                <a:gd name="T64" fmla="*/ 79 w 284"/>
                <a:gd name="T65" fmla="*/ 11 h 285"/>
                <a:gd name="T66" fmla="*/ 120 w 284"/>
                <a:gd name="T67" fmla="*/ 34 h 285"/>
                <a:gd name="T68" fmla="*/ 142 w 284"/>
                <a:gd name="T69" fmla="*/ 65 h 285"/>
                <a:gd name="T70" fmla="*/ 124 w 284"/>
                <a:gd name="T71" fmla="*/ 51 h 285"/>
                <a:gd name="T72" fmla="*/ 89 w 284"/>
                <a:gd name="T73" fmla="*/ 32 h 285"/>
                <a:gd name="T74" fmla="*/ 60 w 284"/>
                <a:gd name="T75" fmla="*/ 23 h 285"/>
                <a:gd name="T76" fmla="*/ 43 w 284"/>
                <a:gd name="T77" fmla="*/ 23 h 285"/>
                <a:gd name="T78" fmla="*/ 33 w 284"/>
                <a:gd name="T79" fmla="*/ 27 h 285"/>
                <a:gd name="T80" fmla="*/ 29 w 284"/>
                <a:gd name="T81" fmla="*/ 29 h 285"/>
                <a:gd name="T82" fmla="*/ 24 w 284"/>
                <a:gd name="T83" fmla="*/ 40 h 285"/>
                <a:gd name="T84" fmla="*/ 23 w 284"/>
                <a:gd name="T85" fmla="*/ 55 h 285"/>
                <a:gd name="T86" fmla="*/ 25 w 284"/>
                <a:gd name="T87" fmla="*/ 71 h 285"/>
                <a:gd name="T88" fmla="*/ 44 w 284"/>
                <a:gd name="T89" fmla="*/ 113 h 285"/>
                <a:gd name="T90" fmla="*/ 78 w 284"/>
                <a:gd name="T91" fmla="*/ 159 h 285"/>
                <a:gd name="T92" fmla="*/ 100 w 284"/>
                <a:gd name="T93" fmla="*/ 184 h 285"/>
                <a:gd name="T94" fmla="*/ 142 w 284"/>
                <a:gd name="T95" fmla="*/ 219 h 285"/>
                <a:gd name="T96" fmla="*/ 142 w 284"/>
                <a:gd name="T97" fmla="*/ 235 h 285"/>
                <a:gd name="T98" fmla="*/ 93 w 284"/>
                <a:gd name="T99" fmla="*/ 192 h 285"/>
                <a:gd name="T100" fmla="*/ 66 w 284"/>
                <a:gd name="T101" fmla="*/ 164 h 285"/>
                <a:gd name="T102" fmla="*/ 25 w 284"/>
                <a:gd name="T103" fmla="*/ 108 h 285"/>
                <a:gd name="T104" fmla="*/ 6 w 284"/>
                <a:gd name="T105" fmla="*/ 70 h 285"/>
                <a:gd name="T106" fmla="*/ 1 w 284"/>
                <a:gd name="T107" fmla="*/ 47 h 285"/>
                <a:gd name="T108" fmla="*/ 0 w 284"/>
                <a:gd name="T109" fmla="*/ 28 h 285"/>
                <a:gd name="T110" fmla="*/ 4 w 284"/>
                <a:gd name="T111" fmla="*/ 13 h 285"/>
                <a:gd name="T112" fmla="*/ 8 w 284"/>
                <a:gd name="T113" fmla="*/ 8 h 2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4"/>
                <a:gd name="T172" fmla="*/ 0 h 285"/>
                <a:gd name="T173" fmla="*/ 284 w 284"/>
                <a:gd name="T174" fmla="*/ 285 h 2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4" h="285">
                  <a:moveTo>
                    <a:pt x="142" y="50"/>
                  </a:moveTo>
                  <a:lnTo>
                    <a:pt x="142" y="50"/>
                  </a:lnTo>
                  <a:lnTo>
                    <a:pt x="166" y="70"/>
                  </a:lnTo>
                  <a:lnTo>
                    <a:pt x="190" y="93"/>
                  </a:lnTo>
                  <a:lnTo>
                    <a:pt x="190" y="93"/>
                  </a:lnTo>
                  <a:lnTo>
                    <a:pt x="218" y="120"/>
                  </a:lnTo>
                  <a:lnTo>
                    <a:pt x="239" y="149"/>
                  </a:lnTo>
                  <a:lnTo>
                    <a:pt x="258" y="176"/>
                  </a:lnTo>
                  <a:lnTo>
                    <a:pt x="272" y="201"/>
                  </a:lnTo>
                  <a:lnTo>
                    <a:pt x="277" y="214"/>
                  </a:lnTo>
                  <a:lnTo>
                    <a:pt x="280" y="226"/>
                  </a:lnTo>
                  <a:lnTo>
                    <a:pt x="283" y="237"/>
                  </a:lnTo>
                  <a:lnTo>
                    <a:pt x="284" y="246"/>
                  </a:lnTo>
                  <a:lnTo>
                    <a:pt x="284" y="256"/>
                  </a:lnTo>
                  <a:lnTo>
                    <a:pt x="283" y="264"/>
                  </a:lnTo>
                  <a:lnTo>
                    <a:pt x="280" y="271"/>
                  </a:lnTo>
                  <a:lnTo>
                    <a:pt x="276" y="276"/>
                  </a:lnTo>
                  <a:lnTo>
                    <a:pt x="276" y="276"/>
                  </a:lnTo>
                  <a:lnTo>
                    <a:pt x="272" y="280"/>
                  </a:lnTo>
                  <a:lnTo>
                    <a:pt x="266" y="283"/>
                  </a:lnTo>
                  <a:lnTo>
                    <a:pt x="261" y="284"/>
                  </a:lnTo>
                  <a:lnTo>
                    <a:pt x="254" y="285"/>
                  </a:lnTo>
                  <a:lnTo>
                    <a:pt x="239" y="284"/>
                  </a:lnTo>
                  <a:lnTo>
                    <a:pt x="223" y="280"/>
                  </a:lnTo>
                  <a:lnTo>
                    <a:pt x="204" y="273"/>
                  </a:lnTo>
                  <a:lnTo>
                    <a:pt x="184" y="262"/>
                  </a:lnTo>
                  <a:lnTo>
                    <a:pt x="163" y="250"/>
                  </a:lnTo>
                  <a:lnTo>
                    <a:pt x="142" y="235"/>
                  </a:lnTo>
                  <a:lnTo>
                    <a:pt x="142" y="219"/>
                  </a:lnTo>
                  <a:lnTo>
                    <a:pt x="142" y="219"/>
                  </a:lnTo>
                  <a:lnTo>
                    <a:pt x="159" y="233"/>
                  </a:lnTo>
                  <a:lnTo>
                    <a:pt x="177" y="243"/>
                  </a:lnTo>
                  <a:lnTo>
                    <a:pt x="195" y="252"/>
                  </a:lnTo>
                  <a:lnTo>
                    <a:pt x="209" y="257"/>
                  </a:lnTo>
                  <a:lnTo>
                    <a:pt x="223" y="261"/>
                  </a:lnTo>
                  <a:lnTo>
                    <a:pt x="235" y="261"/>
                  </a:lnTo>
                  <a:lnTo>
                    <a:pt x="241" y="261"/>
                  </a:lnTo>
                  <a:lnTo>
                    <a:pt x="246" y="260"/>
                  </a:lnTo>
                  <a:lnTo>
                    <a:pt x="250" y="257"/>
                  </a:lnTo>
                  <a:lnTo>
                    <a:pt x="254" y="254"/>
                  </a:lnTo>
                  <a:lnTo>
                    <a:pt x="254" y="254"/>
                  </a:lnTo>
                  <a:lnTo>
                    <a:pt x="254" y="254"/>
                  </a:lnTo>
                  <a:lnTo>
                    <a:pt x="258" y="249"/>
                  </a:lnTo>
                  <a:lnTo>
                    <a:pt x="260" y="243"/>
                  </a:lnTo>
                  <a:lnTo>
                    <a:pt x="261" y="237"/>
                  </a:lnTo>
                  <a:lnTo>
                    <a:pt x="261" y="230"/>
                  </a:lnTo>
                  <a:lnTo>
                    <a:pt x="260" y="220"/>
                  </a:lnTo>
                  <a:lnTo>
                    <a:pt x="258" y="212"/>
                  </a:lnTo>
                  <a:lnTo>
                    <a:pt x="250" y="192"/>
                  </a:lnTo>
                  <a:lnTo>
                    <a:pt x="239" y="170"/>
                  </a:lnTo>
                  <a:lnTo>
                    <a:pt x="223" y="147"/>
                  </a:lnTo>
                  <a:lnTo>
                    <a:pt x="205" y="124"/>
                  </a:lnTo>
                  <a:lnTo>
                    <a:pt x="184" y="101"/>
                  </a:lnTo>
                  <a:lnTo>
                    <a:pt x="184" y="101"/>
                  </a:lnTo>
                  <a:lnTo>
                    <a:pt x="162" y="81"/>
                  </a:lnTo>
                  <a:lnTo>
                    <a:pt x="142" y="65"/>
                  </a:lnTo>
                  <a:lnTo>
                    <a:pt x="142" y="50"/>
                  </a:lnTo>
                  <a:close/>
                  <a:moveTo>
                    <a:pt x="8" y="8"/>
                  </a:moveTo>
                  <a:lnTo>
                    <a:pt x="8" y="8"/>
                  </a:lnTo>
                  <a:lnTo>
                    <a:pt x="12" y="5"/>
                  </a:lnTo>
                  <a:lnTo>
                    <a:pt x="17" y="2"/>
                  </a:lnTo>
                  <a:lnTo>
                    <a:pt x="23" y="0"/>
                  </a:lnTo>
                  <a:lnTo>
                    <a:pt x="29" y="0"/>
                  </a:lnTo>
                  <a:lnTo>
                    <a:pt x="44" y="0"/>
                  </a:lnTo>
                  <a:lnTo>
                    <a:pt x="60" y="4"/>
                  </a:lnTo>
                  <a:lnTo>
                    <a:pt x="79" y="11"/>
                  </a:lnTo>
                  <a:lnTo>
                    <a:pt x="100" y="21"/>
                  </a:lnTo>
                  <a:lnTo>
                    <a:pt x="120" y="34"/>
                  </a:lnTo>
                  <a:lnTo>
                    <a:pt x="142" y="50"/>
                  </a:lnTo>
                  <a:lnTo>
                    <a:pt x="142" y="65"/>
                  </a:lnTo>
                  <a:lnTo>
                    <a:pt x="142" y="65"/>
                  </a:lnTo>
                  <a:lnTo>
                    <a:pt x="124" y="51"/>
                  </a:lnTo>
                  <a:lnTo>
                    <a:pt x="107" y="40"/>
                  </a:lnTo>
                  <a:lnTo>
                    <a:pt x="89" y="32"/>
                  </a:lnTo>
                  <a:lnTo>
                    <a:pt x="74" y="27"/>
                  </a:lnTo>
                  <a:lnTo>
                    <a:pt x="60" y="23"/>
                  </a:lnTo>
                  <a:lnTo>
                    <a:pt x="48" y="23"/>
                  </a:lnTo>
                  <a:lnTo>
                    <a:pt x="43" y="23"/>
                  </a:lnTo>
                  <a:lnTo>
                    <a:pt x="37" y="24"/>
                  </a:lnTo>
                  <a:lnTo>
                    <a:pt x="33" y="27"/>
                  </a:lnTo>
                  <a:lnTo>
                    <a:pt x="29" y="29"/>
                  </a:lnTo>
                  <a:lnTo>
                    <a:pt x="29" y="29"/>
                  </a:lnTo>
                  <a:lnTo>
                    <a:pt x="25" y="35"/>
                  </a:lnTo>
                  <a:lnTo>
                    <a:pt x="24" y="40"/>
                  </a:lnTo>
                  <a:lnTo>
                    <a:pt x="23" y="47"/>
                  </a:lnTo>
                  <a:lnTo>
                    <a:pt x="23" y="55"/>
                  </a:lnTo>
                  <a:lnTo>
                    <a:pt x="24" y="63"/>
                  </a:lnTo>
                  <a:lnTo>
                    <a:pt x="25" y="71"/>
                  </a:lnTo>
                  <a:lnTo>
                    <a:pt x="33" y="92"/>
                  </a:lnTo>
                  <a:lnTo>
                    <a:pt x="44" y="113"/>
                  </a:lnTo>
                  <a:lnTo>
                    <a:pt x="60" y="136"/>
                  </a:lnTo>
                  <a:lnTo>
                    <a:pt x="78" y="159"/>
                  </a:lnTo>
                  <a:lnTo>
                    <a:pt x="100" y="184"/>
                  </a:lnTo>
                  <a:lnTo>
                    <a:pt x="100" y="184"/>
                  </a:lnTo>
                  <a:lnTo>
                    <a:pt x="121" y="203"/>
                  </a:lnTo>
                  <a:lnTo>
                    <a:pt x="142" y="219"/>
                  </a:lnTo>
                  <a:lnTo>
                    <a:pt x="142" y="235"/>
                  </a:lnTo>
                  <a:lnTo>
                    <a:pt x="142" y="235"/>
                  </a:lnTo>
                  <a:lnTo>
                    <a:pt x="117" y="215"/>
                  </a:lnTo>
                  <a:lnTo>
                    <a:pt x="93" y="192"/>
                  </a:lnTo>
                  <a:lnTo>
                    <a:pt x="93" y="192"/>
                  </a:lnTo>
                  <a:lnTo>
                    <a:pt x="66" y="164"/>
                  </a:lnTo>
                  <a:lnTo>
                    <a:pt x="44" y="135"/>
                  </a:lnTo>
                  <a:lnTo>
                    <a:pt x="25" y="108"/>
                  </a:lnTo>
                  <a:lnTo>
                    <a:pt x="12" y="82"/>
                  </a:lnTo>
                  <a:lnTo>
                    <a:pt x="6" y="70"/>
                  </a:lnTo>
                  <a:lnTo>
                    <a:pt x="4" y="58"/>
                  </a:lnTo>
                  <a:lnTo>
                    <a:pt x="1" y="47"/>
                  </a:lnTo>
                  <a:lnTo>
                    <a:pt x="0" y="38"/>
                  </a:lnTo>
                  <a:lnTo>
                    <a:pt x="0" y="28"/>
                  </a:lnTo>
                  <a:lnTo>
                    <a:pt x="1" y="20"/>
                  </a:lnTo>
                  <a:lnTo>
                    <a:pt x="4" y="13"/>
                  </a:lnTo>
                  <a:lnTo>
                    <a:pt x="8" y="8"/>
                  </a:lnTo>
                  <a:lnTo>
                    <a:pt x="8" y="8"/>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05" name="Freeform 124"/>
            <p:cNvSpPr>
              <a:spLocks noEditPoints="1" noChangeArrowheads="1"/>
            </p:cNvSpPr>
            <p:nvPr/>
          </p:nvSpPr>
          <p:spPr bwMode="auto">
            <a:xfrm>
              <a:off x="76200" y="76200"/>
              <a:ext cx="450850" cy="452438"/>
            </a:xfrm>
            <a:custGeom>
              <a:avLst/>
              <a:gdLst>
                <a:gd name="T0" fmla="*/ 142 w 284"/>
                <a:gd name="T1" fmla="*/ 50 h 285"/>
                <a:gd name="T2" fmla="*/ 184 w 284"/>
                <a:gd name="T3" fmla="*/ 21 h 285"/>
                <a:gd name="T4" fmla="*/ 223 w 284"/>
                <a:gd name="T5" fmla="*/ 4 h 285"/>
                <a:gd name="T6" fmla="*/ 254 w 284"/>
                <a:gd name="T7" fmla="*/ 0 h 285"/>
                <a:gd name="T8" fmla="*/ 266 w 284"/>
                <a:gd name="T9" fmla="*/ 2 h 285"/>
                <a:gd name="T10" fmla="*/ 276 w 284"/>
                <a:gd name="T11" fmla="*/ 8 h 285"/>
                <a:gd name="T12" fmla="*/ 280 w 284"/>
                <a:gd name="T13" fmla="*/ 13 h 285"/>
                <a:gd name="T14" fmla="*/ 284 w 284"/>
                <a:gd name="T15" fmla="*/ 28 h 285"/>
                <a:gd name="T16" fmla="*/ 283 w 284"/>
                <a:gd name="T17" fmla="*/ 47 h 285"/>
                <a:gd name="T18" fmla="*/ 277 w 284"/>
                <a:gd name="T19" fmla="*/ 70 h 285"/>
                <a:gd name="T20" fmla="*/ 258 w 284"/>
                <a:gd name="T21" fmla="*/ 108 h 285"/>
                <a:gd name="T22" fmla="*/ 218 w 284"/>
                <a:gd name="T23" fmla="*/ 164 h 285"/>
                <a:gd name="T24" fmla="*/ 190 w 284"/>
                <a:gd name="T25" fmla="*/ 192 h 285"/>
                <a:gd name="T26" fmla="*/ 142 w 284"/>
                <a:gd name="T27" fmla="*/ 235 h 285"/>
                <a:gd name="T28" fmla="*/ 142 w 284"/>
                <a:gd name="T29" fmla="*/ 219 h 285"/>
                <a:gd name="T30" fmla="*/ 184 w 284"/>
                <a:gd name="T31" fmla="*/ 184 h 285"/>
                <a:gd name="T32" fmla="*/ 205 w 284"/>
                <a:gd name="T33" fmla="*/ 159 h 285"/>
                <a:gd name="T34" fmla="*/ 239 w 284"/>
                <a:gd name="T35" fmla="*/ 113 h 285"/>
                <a:gd name="T36" fmla="*/ 258 w 284"/>
                <a:gd name="T37" fmla="*/ 71 h 285"/>
                <a:gd name="T38" fmla="*/ 261 w 284"/>
                <a:gd name="T39" fmla="*/ 55 h 285"/>
                <a:gd name="T40" fmla="*/ 260 w 284"/>
                <a:gd name="T41" fmla="*/ 40 h 285"/>
                <a:gd name="T42" fmla="*/ 254 w 284"/>
                <a:gd name="T43" fmla="*/ 29 h 285"/>
                <a:gd name="T44" fmla="*/ 254 w 284"/>
                <a:gd name="T45" fmla="*/ 29 h 285"/>
                <a:gd name="T46" fmla="*/ 246 w 284"/>
                <a:gd name="T47" fmla="*/ 24 h 285"/>
                <a:gd name="T48" fmla="*/ 235 w 284"/>
                <a:gd name="T49" fmla="*/ 23 h 285"/>
                <a:gd name="T50" fmla="*/ 209 w 284"/>
                <a:gd name="T51" fmla="*/ 27 h 285"/>
                <a:gd name="T52" fmla="*/ 177 w 284"/>
                <a:gd name="T53" fmla="*/ 40 h 285"/>
                <a:gd name="T54" fmla="*/ 142 w 284"/>
                <a:gd name="T55" fmla="*/ 65 h 285"/>
                <a:gd name="T56" fmla="*/ 8 w 284"/>
                <a:gd name="T57" fmla="*/ 276 h 285"/>
                <a:gd name="T58" fmla="*/ 4 w 284"/>
                <a:gd name="T59" fmla="*/ 271 h 285"/>
                <a:gd name="T60" fmla="*/ 0 w 284"/>
                <a:gd name="T61" fmla="*/ 256 h 285"/>
                <a:gd name="T62" fmla="*/ 1 w 284"/>
                <a:gd name="T63" fmla="*/ 237 h 285"/>
                <a:gd name="T64" fmla="*/ 6 w 284"/>
                <a:gd name="T65" fmla="*/ 214 h 285"/>
                <a:gd name="T66" fmla="*/ 25 w 284"/>
                <a:gd name="T67" fmla="*/ 176 h 285"/>
                <a:gd name="T68" fmla="*/ 66 w 284"/>
                <a:gd name="T69" fmla="*/ 120 h 285"/>
                <a:gd name="T70" fmla="*/ 93 w 284"/>
                <a:gd name="T71" fmla="*/ 93 h 285"/>
                <a:gd name="T72" fmla="*/ 142 w 284"/>
                <a:gd name="T73" fmla="*/ 50 h 285"/>
                <a:gd name="T74" fmla="*/ 142 w 284"/>
                <a:gd name="T75" fmla="*/ 65 h 285"/>
                <a:gd name="T76" fmla="*/ 100 w 284"/>
                <a:gd name="T77" fmla="*/ 101 h 285"/>
                <a:gd name="T78" fmla="*/ 78 w 284"/>
                <a:gd name="T79" fmla="*/ 124 h 285"/>
                <a:gd name="T80" fmla="*/ 44 w 284"/>
                <a:gd name="T81" fmla="*/ 170 h 285"/>
                <a:gd name="T82" fmla="*/ 25 w 284"/>
                <a:gd name="T83" fmla="*/ 212 h 285"/>
                <a:gd name="T84" fmla="*/ 23 w 284"/>
                <a:gd name="T85" fmla="*/ 230 h 285"/>
                <a:gd name="T86" fmla="*/ 24 w 284"/>
                <a:gd name="T87" fmla="*/ 243 h 285"/>
                <a:gd name="T88" fmla="*/ 29 w 284"/>
                <a:gd name="T89" fmla="*/ 254 h 285"/>
                <a:gd name="T90" fmla="*/ 33 w 284"/>
                <a:gd name="T91" fmla="*/ 257 h 285"/>
                <a:gd name="T92" fmla="*/ 43 w 284"/>
                <a:gd name="T93" fmla="*/ 261 h 285"/>
                <a:gd name="T94" fmla="*/ 60 w 284"/>
                <a:gd name="T95" fmla="*/ 261 h 285"/>
                <a:gd name="T96" fmla="*/ 89 w 284"/>
                <a:gd name="T97" fmla="*/ 252 h 285"/>
                <a:gd name="T98" fmla="*/ 124 w 284"/>
                <a:gd name="T99" fmla="*/ 233 h 285"/>
                <a:gd name="T100" fmla="*/ 142 w 284"/>
                <a:gd name="T101" fmla="*/ 235 h 285"/>
                <a:gd name="T102" fmla="*/ 120 w 284"/>
                <a:gd name="T103" fmla="*/ 250 h 285"/>
                <a:gd name="T104" fmla="*/ 79 w 284"/>
                <a:gd name="T105" fmla="*/ 273 h 285"/>
                <a:gd name="T106" fmla="*/ 44 w 284"/>
                <a:gd name="T107" fmla="*/ 284 h 285"/>
                <a:gd name="T108" fmla="*/ 23 w 284"/>
                <a:gd name="T109" fmla="*/ 284 h 285"/>
                <a:gd name="T110" fmla="*/ 12 w 284"/>
                <a:gd name="T111" fmla="*/ 280 h 285"/>
                <a:gd name="T112" fmla="*/ 8 w 284"/>
                <a:gd name="T113" fmla="*/ 276 h 2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4"/>
                <a:gd name="T172" fmla="*/ 0 h 285"/>
                <a:gd name="T173" fmla="*/ 284 w 284"/>
                <a:gd name="T174" fmla="*/ 285 h 2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4" h="285">
                  <a:moveTo>
                    <a:pt x="142" y="50"/>
                  </a:moveTo>
                  <a:lnTo>
                    <a:pt x="142" y="50"/>
                  </a:lnTo>
                  <a:lnTo>
                    <a:pt x="163" y="34"/>
                  </a:lnTo>
                  <a:lnTo>
                    <a:pt x="184" y="21"/>
                  </a:lnTo>
                  <a:lnTo>
                    <a:pt x="204" y="11"/>
                  </a:lnTo>
                  <a:lnTo>
                    <a:pt x="223" y="4"/>
                  </a:lnTo>
                  <a:lnTo>
                    <a:pt x="239" y="0"/>
                  </a:lnTo>
                  <a:lnTo>
                    <a:pt x="254" y="0"/>
                  </a:lnTo>
                  <a:lnTo>
                    <a:pt x="261" y="0"/>
                  </a:lnTo>
                  <a:lnTo>
                    <a:pt x="266" y="2"/>
                  </a:lnTo>
                  <a:lnTo>
                    <a:pt x="272" y="4"/>
                  </a:lnTo>
                  <a:lnTo>
                    <a:pt x="276" y="8"/>
                  </a:lnTo>
                  <a:lnTo>
                    <a:pt x="276" y="8"/>
                  </a:lnTo>
                  <a:lnTo>
                    <a:pt x="280" y="13"/>
                  </a:lnTo>
                  <a:lnTo>
                    <a:pt x="283" y="20"/>
                  </a:lnTo>
                  <a:lnTo>
                    <a:pt x="284" y="28"/>
                  </a:lnTo>
                  <a:lnTo>
                    <a:pt x="284" y="38"/>
                  </a:lnTo>
                  <a:lnTo>
                    <a:pt x="283" y="47"/>
                  </a:lnTo>
                  <a:lnTo>
                    <a:pt x="280" y="58"/>
                  </a:lnTo>
                  <a:lnTo>
                    <a:pt x="277" y="70"/>
                  </a:lnTo>
                  <a:lnTo>
                    <a:pt x="272" y="82"/>
                  </a:lnTo>
                  <a:lnTo>
                    <a:pt x="258" y="108"/>
                  </a:lnTo>
                  <a:lnTo>
                    <a:pt x="239" y="135"/>
                  </a:lnTo>
                  <a:lnTo>
                    <a:pt x="218" y="164"/>
                  </a:lnTo>
                  <a:lnTo>
                    <a:pt x="190" y="192"/>
                  </a:lnTo>
                  <a:lnTo>
                    <a:pt x="190" y="192"/>
                  </a:lnTo>
                  <a:lnTo>
                    <a:pt x="166" y="215"/>
                  </a:lnTo>
                  <a:lnTo>
                    <a:pt x="142" y="235"/>
                  </a:lnTo>
                  <a:lnTo>
                    <a:pt x="142" y="219"/>
                  </a:lnTo>
                  <a:lnTo>
                    <a:pt x="142" y="219"/>
                  </a:lnTo>
                  <a:lnTo>
                    <a:pt x="162" y="203"/>
                  </a:lnTo>
                  <a:lnTo>
                    <a:pt x="184" y="184"/>
                  </a:lnTo>
                  <a:lnTo>
                    <a:pt x="184" y="184"/>
                  </a:lnTo>
                  <a:lnTo>
                    <a:pt x="205" y="159"/>
                  </a:lnTo>
                  <a:lnTo>
                    <a:pt x="223" y="136"/>
                  </a:lnTo>
                  <a:lnTo>
                    <a:pt x="239" y="113"/>
                  </a:lnTo>
                  <a:lnTo>
                    <a:pt x="250" y="92"/>
                  </a:lnTo>
                  <a:lnTo>
                    <a:pt x="258" y="71"/>
                  </a:lnTo>
                  <a:lnTo>
                    <a:pt x="260" y="63"/>
                  </a:lnTo>
                  <a:lnTo>
                    <a:pt x="261" y="55"/>
                  </a:lnTo>
                  <a:lnTo>
                    <a:pt x="261" y="47"/>
                  </a:lnTo>
                  <a:lnTo>
                    <a:pt x="260" y="40"/>
                  </a:lnTo>
                  <a:lnTo>
                    <a:pt x="258" y="35"/>
                  </a:lnTo>
                  <a:lnTo>
                    <a:pt x="254" y="29"/>
                  </a:lnTo>
                  <a:lnTo>
                    <a:pt x="254" y="29"/>
                  </a:lnTo>
                  <a:lnTo>
                    <a:pt x="254" y="29"/>
                  </a:lnTo>
                  <a:lnTo>
                    <a:pt x="250" y="27"/>
                  </a:lnTo>
                  <a:lnTo>
                    <a:pt x="246" y="24"/>
                  </a:lnTo>
                  <a:lnTo>
                    <a:pt x="241" y="23"/>
                  </a:lnTo>
                  <a:lnTo>
                    <a:pt x="235" y="23"/>
                  </a:lnTo>
                  <a:lnTo>
                    <a:pt x="223" y="23"/>
                  </a:lnTo>
                  <a:lnTo>
                    <a:pt x="209" y="27"/>
                  </a:lnTo>
                  <a:lnTo>
                    <a:pt x="195" y="32"/>
                  </a:lnTo>
                  <a:lnTo>
                    <a:pt x="177" y="40"/>
                  </a:lnTo>
                  <a:lnTo>
                    <a:pt x="159" y="51"/>
                  </a:lnTo>
                  <a:lnTo>
                    <a:pt x="142" y="65"/>
                  </a:lnTo>
                  <a:lnTo>
                    <a:pt x="142" y="50"/>
                  </a:lnTo>
                  <a:close/>
                  <a:moveTo>
                    <a:pt x="8" y="276"/>
                  </a:moveTo>
                  <a:lnTo>
                    <a:pt x="8" y="276"/>
                  </a:lnTo>
                  <a:lnTo>
                    <a:pt x="4" y="271"/>
                  </a:lnTo>
                  <a:lnTo>
                    <a:pt x="1" y="264"/>
                  </a:lnTo>
                  <a:lnTo>
                    <a:pt x="0" y="256"/>
                  </a:lnTo>
                  <a:lnTo>
                    <a:pt x="0" y="246"/>
                  </a:lnTo>
                  <a:lnTo>
                    <a:pt x="1" y="237"/>
                  </a:lnTo>
                  <a:lnTo>
                    <a:pt x="4" y="226"/>
                  </a:lnTo>
                  <a:lnTo>
                    <a:pt x="6" y="214"/>
                  </a:lnTo>
                  <a:lnTo>
                    <a:pt x="12" y="201"/>
                  </a:lnTo>
                  <a:lnTo>
                    <a:pt x="25" y="176"/>
                  </a:lnTo>
                  <a:lnTo>
                    <a:pt x="44" y="149"/>
                  </a:lnTo>
                  <a:lnTo>
                    <a:pt x="66" y="120"/>
                  </a:lnTo>
                  <a:lnTo>
                    <a:pt x="93" y="93"/>
                  </a:lnTo>
                  <a:lnTo>
                    <a:pt x="93" y="93"/>
                  </a:lnTo>
                  <a:lnTo>
                    <a:pt x="117" y="70"/>
                  </a:lnTo>
                  <a:lnTo>
                    <a:pt x="142" y="50"/>
                  </a:lnTo>
                  <a:lnTo>
                    <a:pt x="142" y="65"/>
                  </a:lnTo>
                  <a:lnTo>
                    <a:pt x="142" y="65"/>
                  </a:lnTo>
                  <a:lnTo>
                    <a:pt x="121" y="81"/>
                  </a:lnTo>
                  <a:lnTo>
                    <a:pt x="100" y="101"/>
                  </a:lnTo>
                  <a:lnTo>
                    <a:pt x="100" y="101"/>
                  </a:lnTo>
                  <a:lnTo>
                    <a:pt x="78" y="124"/>
                  </a:lnTo>
                  <a:lnTo>
                    <a:pt x="60" y="147"/>
                  </a:lnTo>
                  <a:lnTo>
                    <a:pt x="44" y="170"/>
                  </a:lnTo>
                  <a:lnTo>
                    <a:pt x="33" y="192"/>
                  </a:lnTo>
                  <a:lnTo>
                    <a:pt x="25" y="212"/>
                  </a:lnTo>
                  <a:lnTo>
                    <a:pt x="24" y="220"/>
                  </a:lnTo>
                  <a:lnTo>
                    <a:pt x="23" y="230"/>
                  </a:lnTo>
                  <a:lnTo>
                    <a:pt x="23" y="237"/>
                  </a:lnTo>
                  <a:lnTo>
                    <a:pt x="24" y="243"/>
                  </a:lnTo>
                  <a:lnTo>
                    <a:pt x="25" y="249"/>
                  </a:lnTo>
                  <a:lnTo>
                    <a:pt x="29" y="254"/>
                  </a:lnTo>
                  <a:lnTo>
                    <a:pt x="29" y="254"/>
                  </a:lnTo>
                  <a:lnTo>
                    <a:pt x="33" y="257"/>
                  </a:lnTo>
                  <a:lnTo>
                    <a:pt x="37" y="260"/>
                  </a:lnTo>
                  <a:lnTo>
                    <a:pt x="43" y="261"/>
                  </a:lnTo>
                  <a:lnTo>
                    <a:pt x="48" y="261"/>
                  </a:lnTo>
                  <a:lnTo>
                    <a:pt x="60" y="261"/>
                  </a:lnTo>
                  <a:lnTo>
                    <a:pt x="74" y="257"/>
                  </a:lnTo>
                  <a:lnTo>
                    <a:pt x="89" y="252"/>
                  </a:lnTo>
                  <a:lnTo>
                    <a:pt x="107" y="243"/>
                  </a:lnTo>
                  <a:lnTo>
                    <a:pt x="124" y="233"/>
                  </a:lnTo>
                  <a:lnTo>
                    <a:pt x="142" y="219"/>
                  </a:lnTo>
                  <a:lnTo>
                    <a:pt x="142" y="235"/>
                  </a:lnTo>
                  <a:lnTo>
                    <a:pt x="142" y="235"/>
                  </a:lnTo>
                  <a:lnTo>
                    <a:pt x="120" y="250"/>
                  </a:lnTo>
                  <a:lnTo>
                    <a:pt x="100" y="262"/>
                  </a:lnTo>
                  <a:lnTo>
                    <a:pt x="79" y="273"/>
                  </a:lnTo>
                  <a:lnTo>
                    <a:pt x="60" y="280"/>
                  </a:lnTo>
                  <a:lnTo>
                    <a:pt x="44" y="284"/>
                  </a:lnTo>
                  <a:lnTo>
                    <a:pt x="29" y="285"/>
                  </a:lnTo>
                  <a:lnTo>
                    <a:pt x="23" y="284"/>
                  </a:lnTo>
                  <a:lnTo>
                    <a:pt x="17" y="283"/>
                  </a:lnTo>
                  <a:lnTo>
                    <a:pt x="12" y="280"/>
                  </a:lnTo>
                  <a:lnTo>
                    <a:pt x="8" y="276"/>
                  </a:lnTo>
                  <a:lnTo>
                    <a:pt x="8" y="27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06" name="Freeform 125"/>
            <p:cNvSpPr>
              <a:spLocks noChangeArrowheads="1"/>
            </p:cNvSpPr>
            <p:nvPr/>
          </p:nvSpPr>
          <p:spPr bwMode="auto">
            <a:xfrm>
              <a:off x="254000" y="254000"/>
              <a:ext cx="92075" cy="95250"/>
            </a:xfrm>
            <a:custGeom>
              <a:avLst/>
              <a:gdLst>
                <a:gd name="T0" fmla="*/ 0 w 58"/>
                <a:gd name="T1" fmla="*/ 30 h 60"/>
                <a:gd name="T2" fmla="*/ 0 w 58"/>
                <a:gd name="T3" fmla="*/ 30 h 60"/>
                <a:gd name="T4" fmla="*/ 1 w 58"/>
                <a:gd name="T5" fmla="*/ 24 h 60"/>
                <a:gd name="T6" fmla="*/ 3 w 58"/>
                <a:gd name="T7" fmla="*/ 19 h 60"/>
                <a:gd name="T8" fmla="*/ 5 w 58"/>
                <a:gd name="T9" fmla="*/ 14 h 60"/>
                <a:gd name="T10" fmla="*/ 9 w 58"/>
                <a:gd name="T11" fmla="*/ 10 h 60"/>
                <a:gd name="T12" fmla="*/ 13 w 58"/>
                <a:gd name="T13" fmla="*/ 6 h 60"/>
                <a:gd name="T14" fmla="*/ 18 w 58"/>
                <a:gd name="T15" fmla="*/ 3 h 60"/>
                <a:gd name="T16" fmla="*/ 24 w 58"/>
                <a:gd name="T17" fmla="*/ 1 h 60"/>
                <a:gd name="T18" fmla="*/ 30 w 58"/>
                <a:gd name="T19" fmla="*/ 0 h 60"/>
                <a:gd name="T20" fmla="*/ 30 w 58"/>
                <a:gd name="T21" fmla="*/ 0 h 60"/>
                <a:gd name="T22" fmla="*/ 35 w 58"/>
                <a:gd name="T23" fmla="*/ 1 h 60"/>
                <a:gd name="T24" fmla="*/ 41 w 58"/>
                <a:gd name="T25" fmla="*/ 3 h 60"/>
                <a:gd name="T26" fmla="*/ 46 w 58"/>
                <a:gd name="T27" fmla="*/ 6 h 60"/>
                <a:gd name="T28" fmla="*/ 50 w 58"/>
                <a:gd name="T29" fmla="*/ 10 h 60"/>
                <a:gd name="T30" fmla="*/ 54 w 58"/>
                <a:gd name="T31" fmla="*/ 14 h 60"/>
                <a:gd name="T32" fmla="*/ 57 w 58"/>
                <a:gd name="T33" fmla="*/ 19 h 60"/>
                <a:gd name="T34" fmla="*/ 58 w 58"/>
                <a:gd name="T35" fmla="*/ 24 h 60"/>
                <a:gd name="T36" fmla="*/ 58 w 58"/>
                <a:gd name="T37" fmla="*/ 30 h 60"/>
                <a:gd name="T38" fmla="*/ 58 w 58"/>
                <a:gd name="T39" fmla="*/ 30 h 60"/>
                <a:gd name="T40" fmla="*/ 58 w 58"/>
                <a:gd name="T41" fmla="*/ 35 h 60"/>
                <a:gd name="T42" fmla="*/ 57 w 58"/>
                <a:gd name="T43" fmla="*/ 41 h 60"/>
                <a:gd name="T44" fmla="*/ 54 w 58"/>
                <a:gd name="T45" fmla="*/ 46 h 60"/>
                <a:gd name="T46" fmla="*/ 50 w 58"/>
                <a:gd name="T47" fmla="*/ 50 h 60"/>
                <a:gd name="T48" fmla="*/ 46 w 58"/>
                <a:gd name="T49" fmla="*/ 54 h 60"/>
                <a:gd name="T50" fmla="*/ 41 w 58"/>
                <a:gd name="T51" fmla="*/ 57 h 60"/>
                <a:gd name="T52" fmla="*/ 35 w 58"/>
                <a:gd name="T53" fmla="*/ 58 h 60"/>
                <a:gd name="T54" fmla="*/ 30 w 58"/>
                <a:gd name="T55" fmla="*/ 60 h 60"/>
                <a:gd name="T56" fmla="*/ 30 w 58"/>
                <a:gd name="T57" fmla="*/ 60 h 60"/>
                <a:gd name="T58" fmla="*/ 24 w 58"/>
                <a:gd name="T59" fmla="*/ 58 h 60"/>
                <a:gd name="T60" fmla="*/ 18 w 58"/>
                <a:gd name="T61" fmla="*/ 57 h 60"/>
                <a:gd name="T62" fmla="*/ 13 w 58"/>
                <a:gd name="T63" fmla="*/ 54 h 60"/>
                <a:gd name="T64" fmla="*/ 9 w 58"/>
                <a:gd name="T65" fmla="*/ 50 h 60"/>
                <a:gd name="T66" fmla="*/ 5 w 58"/>
                <a:gd name="T67" fmla="*/ 46 h 60"/>
                <a:gd name="T68" fmla="*/ 3 w 58"/>
                <a:gd name="T69" fmla="*/ 41 h 60"/>
                <a:gd name="T70" fmla="*/ 1 w 58"/>
                <a:gd name="T71" fmla="*/ 35 h 60"/>
                <a:gd name="T72" fmla="*/ 0 w 58"/>
                <a:gd name="T73" fmla="*/ 30 h 60"/>
                <a:gd name="T74" fmla="*/ 0 w 58"/>
                <a:gd name="T75" fmla="*/ 30 h 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8"/>
                <a:gd name="T115" fmla="*/ 0 h 60"/>
                <a:gd name="T116" fmla="*/ 58 w 58"/>
                <a:gd name="T117" fmla="*/ 60 h 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8" h="60">
                  <a:moveTo>
                    <a:pt x="0" y="30"/>
                  </a:moveTo>
                  <a:lnTo>
                    <a:pt x="0" y="30"/>
                  </a:lnTo>
                  <a:lnTo>
                    <a:pt x="1" y="24"/>
                  </a:lnTo>
                  <a:lnTo>
                    <a:pt x="3" y="19"/>
                  </a:lnTo>
                  <a:lnTo>
                    <a:pt x="5" y="14"/>
                  </a:lnTo>
                  <a:lnTo>
                    <a:pt x="9" y="10"/>
                  </a:lnTo>
                  <a:lnTo>
                    <a:pt x="13" y="6"/>
                  </a:lnTo>
                  <a:lnTo>
                    <a:pt x="18" y="3"/>
                  </a:lnTo>
                  <a:lnTo>
                    <a:pt x="24" y="1"/>
                  </a:lnTo>
                  <a:lnTo>
                    <a:pt x="30" y="0"/>
                  </a:lnTo>
                  <a:lnTo>
                    <a:pt x="30" y="0"/>
                  </a:lnTo>
                  <a:lnTo>
                    <a:pt x="35" y="1"/>
                  </a:lnTo>
                  <a:lnTo>
                    <a:pt x="41" y="3"/>
                  </a:lnTo>
                  <a:lnTo>
                    <a:pt x="46" y="6"/>
                  </a:lnTo>
                  <a:lnTo>
                    <a:pt x="50" y="10"/>
                  </a:lnTo>
                  <a:lnTo>
                    <a:pt x="54" y="14"/>
                  </a:lnTo>
                  <a:lnTo>
                    <a:pt x="57" y="19"/>
                  </a:lnTo>
                  <a:lnTo>
                    <a:pt x="58" y="24"/>
                  </a:lnTo>
                  <a:lnTo>
                    <a:pt x="58" y="30"/>
                  </a:lnTo>
                  <a:lnTo>
                    <a:pt x="58" y="30"/>
                  </a:lnTo>
                  <a:lnTo>
                    <a:pt x="58" y="35"/>
                  </a:lnTo>
                  <a:lnTo>
                    <a:pt x="57" y="41"/>
                  </a:lnTo>
                  <a:lnTo>
                    <a:pt x="54" y="46"/>
                  </a:lnTo>
                  <a:lnTo>
                    <a:pt x="50" y="50"/>
                  </a:lnTo>
                  <a:lnTo>
                    <a:pt x="46" y="54"/>
                  </a:lnTo>
                  <a:lnTo>
                    <a:pt x="41" y="57"/>
                  </a:lnTo>
                  <a:lnTo>
                    <a:pt x="35" y="58"/>
                  </a:lnTo>
                  <a:lnTo>
                    <a:pt x="30" y="60"/>
                  </a:lnTo>
                  <a:lnTo>
                    <a:pt x="30" y="60"/>
                  </a:lnTo>
                  <a:lnTo>
                    <a:pt x="24" y="58"/>
                  </a:lnTo>
                  <a:lnTo>
                    <a:pt x="18" y="57"/>
                  </a:lnTo>
                  <a:lnTo>
                    <a:pt x="13" y="54"/>
                  </a:lnTo>
                  <a:lnTo>
                    <a:pt x="9" y="50"/>
                  </a:lnTo>
                  <a:lnTo>
                    <a:pt x="5" y="46"/>
                  </a:lnTo>
                  <a:lnTo>
                    <a:pt x="3" y="41"/>
                  </a:lnTo>
                  <a:lnTo>
                    <a:pt x="1" y="35"/>
                  </a:lnTo>
                  <a:lnTo>
                    <a:pt x="0" y="30"/>
                  </a:lnTo>
                  <a:lnTo>
                    <a:pt x="0" y="3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21" name="组合 203"/>
          <p:cNvGrpSpPr/>
          <p:nvPr/>
        </p:nvGrpSpPr>
        <p:grpSpPr bwMode="auto">
          <a:xfrm>
            <a:off x="7642986" y="1652189"/>
            <a:ext cx="342552" cy="423863"/>
            <a:chOff x="0" y="0"/>
            <a:chExt cx="381000" cy="484187"/>
          </a:xfrm>
          <a:solidFill>
            <a:srgbClr val="6FACBF"/>
          </a:solidFill>
        </p:grpSpPr>
        <p:sp>
          <p:nvSpPr>
            <p:cNvPr id="100" name="Freeform 126"/>
            <p:cNvSpPr>
              <a:spLocks noEditPoints="1" noChangeArrowheads="1"/>
            </p:cNvSpPr>
            <p:nvPr/>
          </p:nvSpPr>
          <p:spPr bwMode="auto">
            <a:xfrm>
              <a:off x="0" y="4762"/>
              <a:ext cx="254000" cy="479425"/>
            </a:xfrm>
            <a:custGeom>
              <a:avLst/>
              <a:gdLst>
                <a:gd name="T0" fmla="*/ 160 w 160"/>
                <a:gd name="T1" fmla="*/ 0 h 302"/>
                <a:gd name="T2" fmla="*/ 160 w 160"/>
                <a:gd name="T3" fmla="*/ 302 h 302"/>
                <a:gd name="T4" fmla="*/ 94 w 160"/>
                <a:gd name="T5" fmla="*/ 302 h 302"/>
                <a:gd name="T6" fmla="*/ 94 w 160"/>
                <a:gd name="T7" fmla="*/ 261 h 302"/>
                <a:gd name="T8" fmla="*/ 136 w 160"/>
                <a:gd name="T9" fmla="*/ 261 h 302"/>
                <a:gd name="T10" fmla="*/ 136 w 160"/>
                <a:gd name="T11" fmla="*/ 116 h 302"/>
                <a:gd name="T12" fmla="*/ 136 w 160"/>
                <a:gd name="T13" fmla="*/ 116 h 302"/>
                <a:gd name="T14" fmla="*/ 94 w 160"/>
                <a:gd name="T15" fmla="*/ 189 h 302"/>
                <a:gd name="T16" fmla="*/ 94 w 160"/>
                <a:gd name="T17" fmla="*/ 124 h 302"/>
                <a:gd name="T18" fmla="*/ 160 w 160"/>
                <a:gd name="T19" fmla="*/ 0 h 302"/>
                <a:gd name="T20" fmla="*/ 94 w 160"/>
                <a:gd name="T21" fmla="*/ 302 h 302"/>
                <a:gd name="T22" fmla="*/ 0 w 160"/>
                <a:gd name="T23" fmla="*/ 302 h 302"/>
                <a:gd name="T24" fmla="*/ 94 w 160"/>
                <a:gd name="T25" fmla="*/ 124 h 302"/>
                <a:gd name="T26" fmla="*/ 94 w 160"/>
                <a:gd name="T27" fmla="*/ 189 h 302"/>
                <a:gd name="T28" fmla="*/ 53 w 160"/>
                <a:gd name="T29" fmla="*/ 261 h 302"/>
                <a:gd name="T30" fmla="*/ 94 w 160"/>
                <a:gd name="T31" fmla="*/ 261 h 302"/>
                <a:gd name="T32" fmla="*/ 94 w 160"/>
                <a:gd name="T33" fmla="*/ 302 h 3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0"/>
                <a:gd name="T52" fmla="*/ 0 h 302"/>
                <a:gd name="T53" fmla="*/ 160 w 160"/>
                <a:gd name="T54" fmla="*/ 302 h 30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0" h="302">
                  <a:moveTo>
                    <a:pt x="160" y="0"/>
                  </a:moveTo>
                  <a:lnTo>
                    <a:pt x="160" y="302"/>
                  </a:lnTo>
                  <a:lnTo>
                    <a:pt x="94" y="302"/>
                  </a:lnTo>
                  <a:lnTo>
                    <a:pt x="94" y="261"/>
                  </a:lnTo>
                  <a:lnTo>
                    <a:pt x="136" y="261"/>
                  </a:lnTo>
                  <a:lnTo>
                    <a:pt x="136" y="116"/>
                  </a:lnTo>
                  <a:lnTo>
                    <a:pt x="136" y="116"/>
                  </a:lnTo>
                  <a:lnTo>
                    <a:pt x="94" y="189"/>
                  </a:lnTo>
                  <a:lnTo>
                    <a:pt x="94" y="124"/>
                  </a:lnTo>
                  <a:lnTo>
                    <a:pt x="160" y="0"/>
                  </a:lnTo>
                  <a:close/>
                  <a:moveTo>
                    <a:pt x="94" y="302"/>
                  </a:moveTo>
                  <a:lnTo>
                    <a:pt x="0" y="302"/>
                  </a:lnTo>
                  <a:lnTo>
                    <a:pt x="94" y="124"/>
                  </a:lnTo>
                  <a:lnTo>
                    <a:pt x="94" y="189"/>
                  </a:lnTo>
                  <a:lnTo>
                    <a:pt x="53" y="261"/>
                  </a:lnTo>
                  <a:lnTo>
                    <a:pt x="94" y="261"/>
                  </a:lnTo>
                  <a:lnTo>
                    <a:pt x="94" y="30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101" name="Rectangle 127"/>
            <p:cNvSpPr>
              <a:spLocks noChangeArrowheads="1"/>
            </p:cNvSpPr>
            <p:nvPr/>
          </p:nvSpPr>
          <p:spPr bwMode="auto">
            <a:xfrm>
              <a:off x="317500" y="0"/>
              <a:ext cx="63500" cy="471488"/>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22" name="Freeform 128"/>
          <p:cNvSpPr>
            <a:spLocks noEditPoints="1" noChangeArrowheads="1"/>
          </p:cNvSpPr>
          <p:nvPr/>
        </p:nvSpPr>
        <p:spPr bwMode="auto">
          <a:xfrm>
            <a:off x="9367163" y="3724254"/>
            <a:ext cx="456735" cy="347428"/>
          </a:xfrm>
          <a:custGeom>
            <a:avLst/>
            <a:gdLst>
              <a:gd name="T0" fmla="*/ 2147483647 w 320"/>
              <a:gd name="T1" fmla="*/ 2147483647 h 250"/>
              <a:gd name="T2" fmla="*/ 2147483647 w 320"/>
              <a:gd name="T3" fmla="*/ 2147483647 h 250"/>
              <a:gd name="T4" fmla="*/ 2147483647 w 320"/>
              <a:gd name="T5" fmla="*/ 2147483647 h 250"/>
              <a:gd name="T6" fmla="*/ 2147483647 w 320"/>
              <a:gd name="T7" fmla="*/ 2147483647 h 250"/>
              <a:gd name="T8" fmla="*/ 2147483647 w 320"/>
              <a:gd name="T9" fmla="*/ 2147483647 h 250"/>
              <a:gd name="T10" fmla="*/ 2147483647 w 320"/>
              <a:gd name="T11" fmla="*/ 2147483647 h 250"/>
              <a:gd name="T12" fmla="*/ 2147483647 w 320"/>
              <a:gd name="T13" fmla="*/ 2147483647 h 250"/>
              <a:gd name="T14" fmla="*/ 2147483647 w 320"/>
              <a:gd name="T15" fmla="*/ 2147483647 h 250"/>
              <a:gd name="T16" fmla="*/ 2147483647 w 320"/>
              <a:gd name="T17" fmla="*/ 2147483647 h 250"/>
              <a:gd name="T18" fmla="*/ 2147483647 w 320"/>
              <a:gd name="T19" fmla="*/ 2147483647 h 250"/>
              <a:gd name="T20" fmla="*/ 2147483647 w 320"/>
              <a:gd name="T21" fmla="*/ 2147483647 h 250"/>
              <a:gd name="T22" fmla="*/ 2147483647 w 320"/>
              <a:gd name="T23" fmla="*/ 2147483647 h 250"/>
              <a:gd name="T24" fmla="*/ 2147483647 w 320"/>
              <a:gd name="T25" fmla="*/ 2147483647 h 250"/>
              <a:gd name="T26" fmla="*/ 2147483647 w 320"/>
              <a:gd name="T27" fmla="*/ 2147483647 h 250"/>
              <a:gd name="T28" fmla="*/ 2147483647 w 320"/>
              <a:gd name="T29" fmla="*/ 2147483647 h 250"/>
              <a:gd name="T30" fmla="*/ 2147483647 w 320"/>
              <a:gd name="T31" fmla="*/ 2147483647 h 250"/>
              <a:gd name="T32" fmla="*/ 2147483647 w 320"/>
              <a:gd name="T33" fmla="*/ 2147483647 h 250"/>
              <a:gd name="T34" fmla="*/ 2147483647 w 320"/>
              <a:gd name="T35" fmla="*/ 2147483647 h 250"/>
              <a:gd name="T36" fmla="*/ 2147483647 w 320"/>
              <a:gd name="T37" fmla="*/ 2147483647 h 250"/>
              <a:gd name="T38" fmla="*/ 2147483647 w 320"/>
              <a:gd name="T39" fmla="*/ 2147483647 h 250"/>
              <a:gd name="T40" fmla="*/ 2147483647 w 320"/>
              <a:gd name="T41" fmla="*/ 2147483647 h 250"/>
              <a:gd name="T42" fmla="*/ 2147483647 w 320"/>
              <a:gd name="T43" fmla="*/ 2147483647 h 250"/>
              <a:gd name="T44" fmla="*/ 2147483647 w 320"/>
              <a:gd name="T45" fmla="*/ 2147483647 h 250"/>
              <a:gd name="T46" fmla="*/ 2147483647 w 320"/>
              <a:gd name="T47" fmla="*/ 2147483647 h 250"/>
              <a:gd name="T48" fmla="*/ 2147483647 w 320"/>
              <a:gd name="T49" fmla="*/ 2147483647 h 250"/>
              <a:gd name="T50" fmla="*/ 2147483647 w 320"/>
              <a:gd name="T51" fmla="*/ 2147483647 h 250"/>
              <a:gd name="T52" fmla="*/ 2147483647 w 320"/>
              <a:gd name="T53" fmla="*/ 2147483647 h 250"/>
              <a:gd name="T54" fmla="*/ 2147483647 w 320"/>
              <a:gd name="T55" fmla="*/ 2147483647 h 250"/>
              <a:gd name="T56" fmla="*/ 2147483647 w 320"/>
              <a:gd name="T57" fmla="*/ 2147483647 h 250"/>
              <a:gd name="T58" fmla="*/ 2147483647 w 320"/>
              <a:gd name="T59" fmla="*/ 2147483647 h 250"/>
              <a:gd name="T60" fmla="*/ 2147483647 w 320"/>
              <a:gd name="T61" fmla="*/ 2147483647 h 250"/>
              <a:gd name="T62" fmla="*/ 2147483647 w 320"/>
              <a:gd name="T63" fmla="*/ 2147483647 h 250"/>
              <a:gd name="T64" fmla="*/ 2147483647 w 320"/>
              <a:gd name="T65" fmla="*/ 2147483647 h 250"/>
              <a:gd name="T66" fmla="*/ 2147483647 w 320"/>
              <a:gd name="T67" fmla="*/ 2147483647 h 250"/>
              <a:gd name="T68" fmla="*/ 2147483647 w 320"/>
              <a:gd name="T69" fmla="*/ 2147483647 h 250"/>
              <a:gd name="T70" fmla="*/ 2147483647 w 320"/>
              <a:gd name="T71" fmla="*/ 2147483647 h 250"/>
              <a:gd name="T72" fmla="*/ 2147483647 w 320"/>
              <a:gd name="T73" fmla="*/ 2147483647 h 250"/>
              <a:gd name="T74" fmla="*/ 2147483647 w 320"/>
              <a:gd name="T75" fmla="*/ 2147483647 h 250"/>
              <a:gd name="T76" fmla="*/ 2147483647 w 320"/>
              <a:gd name="T77" fmla="*/ 2147483647 h 250"/>
              <a:gd name="T78" fmla="*/ 2147483647 w 320"/>
              <a:gd name="T79" fmla="*/ 2147483647 h 250"/>
              <a:gd name="T80" fmla="*/ 2147483647 w 320"/>
              <a:gd name="T81" fmla="*/ 2147483647 h 250"/>
              <a:gd name="T82" fmla="*/ 2147483647 w 320"/>
              <a:gd name="T83" fmla="*/ 2147483647 h 250"/>
              <a:gd name="T84" fmla="*/ 2147483647 w 320"/>
              <a:gd name="T85" fmla="*/ 2147483647 h 250"/>
              <a:gd name="T86" fmla="*/ 2147483647 w 320"/>
              <a:gd name="T87" fmla="*/ 2147483647 h 250"/>
              <a:gd name="T88" fmla="*/ 2147483647 w 320"/>
              <a:gd name="T89" fmla="*/ 2147483647 h 250"/>
              <a:gd name="T90" fmla="*/ 2147483647 w 320"/>
              <a:gd name="T91" fmla="*/ 2147483647 h 250"/>
              <a:gd name="T92" fmla="*/ 2147483647 w 320"/>
              <a:gd name="T93" fmla="*/ 2147483647 h 250"/>
              <a:gd name="T94" fmla="*/ 2147483647 w 320"/>
              <a:gd name="T95" fmla="*/ 2147483647 h 250"/>
              <a:gd name="T96" fmla="*/ 2147483647 w 320"/>
              <a:gd name="T97" fmla="*/ 2147483647 h 250"/>
              <a:gd name="T98" fmla="*/ 2147483647 w 320"/>
              <a:gd name="T99" fmla="*/ 2147483647 h 250"/>
              <a:gd name="T100" fmla="*/ 2147483647 w 320"/>
              <a:gd name="T101" fmla="*/ 2147483647 h 250"/>
              <a:gd name="T102" fmla="*/ 0 w 320"/>
              <a:gd name="T103" fmla="*/ 2147483647 h 250"/>
              <a:gd name="T104" fmla="*/ 2147483647 w 320"/>
              <a:gd name="T105" fmla="*/ 2147483647 h 250"/>
              <a:gd name="T106" fmla="*/ 2147483647 w 320"/>
              <a:gd name="T107" fmla="*/ 2147483647 h 250"/>
              <a:gd name="T108" fmla="*/ 2147483647 w 320"/>
              <a:gd name="T109" fmla="*/ 2147483647 h 250"/>
              <a:gd name="T110" fmla="*/ 2147483647 w 320"/>
              <a:gd name="T111" fmla="*/ 2147483647 h 250"/>
              <a:gd name="T112" fmla="*/ 2147483647 w 320"/>
              <a:gd name="T113" fmla="*/ 2147483647 h 250"/>
              <a:gd name="T114" fmla="*/ 2147483647 w 320"/>
              <a:gd name="T115" fmla="*/ 2147483647 h 250"/>
              <a:gd name="T116" fmla="*/ 2147483647 w 320"/>
              <a:gd name="T117" fmla="*/ 2147483647 h 250"/>
              <a:gd name="T118" fmla="*/ 2147483647 w 320"/>
              <a:gd name="T119" fmla="*/ 2147483647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0"/>
              <a:gd name="T181" fmla="*/ 0 h 250"/>
              <a:gd name="T182" fmla="*/ 320 w 320"/>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0" h="250">
                <a:moveTo>
                  <a:pt x="261" y="19"/>
                </a:moveTo>
                <a:lnTo>
                  <a:pt x="261" y="19"/>
                </a:lnTo>
                <a:lnTo>
                  <a:pt x="276" y="30"/>
                </a:lnTo>
                <a:lnTo>
                  <a:pt x="288" y="42"/>
                </a:lnTo>
                <a:lnTo>
                  <a:pt x="298" y="57"/>
                </a:lnTo>
                <a:lnTo>
                  <a:pt x="306" y="71"/>
                </a:lnTo>
                <a:lnTo>
                  <a:pt x="312" y="88"/>
                </a:lnTo>
                <a:lnTo>
                  <a:pt x="316" y="104"/>
                </a:lnTo>
                <a:lnTo>
                  <a:pt x="318" y="120"/>
                </a:lnTo>
                <a:lnTo>
                  <a:pt x="320" y="138"/>
                </a:lnTo>
                <a:lnTo>
                  <a:pt x="320" y="154"/>
                </a:lnTo>
                <a:lnTo>
                  <a:pt x="317" y="170"/>
                </a:lnTo>
                <a:lnTo>
                  <a:pt x="314" y="185"/>
                </a:lnTo>
                <a:lnTo>
                  <a:pt x="310" y="200"/>
                </a:lnTo>
                <a:lnTo>
                  <a:pt x="303" y="212"/>
                </a:lnTo>
                <a:lnTo>
                  <a:pt x="297" y="223"/>
                </a:lnTo>
                <a:lnTo>
                  <a:pt x="290" y="233"/>
                </a:lnTo>
                <a:lnTo>
                  <a:pt x="282" y="239"/>
                </a:lnTo>
                <a:lnTo>
                  <a:pt x="271" y="245"/>
                </a:lnTo>
                <a:lnTo>
                  <a:pt x="261" y="247"/>
                </a:lnTo>
                <a:lnTo>
                  <a:pt x="261" y="233"/>
                </a:lnTo>
                <a:lnTo>
                  <a:pt x="263" y="233"/>
                </a:lnTo>
                <a:lnTo>
                  <a:pt x="268" y="229"/>
                </a:lnTo>
                <a:lnTo>
                  <a:pt x="272" y="224"/>
                </a:lnTo>
                <a:lnTo>
                  <a:pt x="276" y="219"/>
                </a:lnTo>
                <a:lnTo>
                  <a:pt x="279" y="214"/>
                </a:lnTo>
                <a:lnTo>
                  <a:pt x="280" y="208"/>
                </a:lnTo>
                <a:lnTo>
                  <a:pt x="280" y="203"/>
                </a:lnTo>
                <a:lnTo>
                  <a:pt x="279" y="196"/>
                </a:lnTo>
                <a:lnTo>
                  <a:pt x="276" y="191"/>
                </a:lnTo>
                <a:lnTo>
                  <a:pt x="274" y="185"/>
                </a:lnTo>
                <a:lnTo>
                  <a:pt x="271" y="181"/>
                </a:lnTo>
                <a:lnTo>
                  <a:pt x="267" y="178"/>
                </a:lnTo>
                <a:lnTo>
                  <a:pt x="261" y="176"/>
                </a:lnTo>
                <a:lnTo>
                  <a:pt x="261" y="165"/>
                </a:lnTo>
                <a:lnTo>
                  <a:pt x="268" y="168"/>
                </a:lnTo>
                <a:lnTo>
                  <a:pt x="275" y="168"/>
                </a:lnTo>
                <a:lnTo>
                  <a:pt x="280" y="168"/>
                </a:lnTo>
                <a:lnTo>
                  <a:pt x="287" y="165"/>
                </a:lnTo>
                <a:lnTo>
                  <a:pt x="293" y="162"/>
                </a:lnTo>
                <a:lnTo>
                  <a:pt x="297" y="158"/>
                </a:lnTo>
                <a:lnTo>
                  <a:pt x="299" y="153"/>
                </a:lnTo>
                <a:lnTo>
                  <a:pt x="302" y="149"/>
                </a:lnTo>
                <a:lnTo>
                  <a:pt x="303" y="143"/>
                </a:lnTo>
                <a:lnTo>
                  <a:pt x="303" y="136"/>
                </a:lnTo>
                <a:lnTo>
                  <a:pt x="302" y="131"/>
                </a:lnTo>
                <a:lnTo>
                  <a:pt x="299" y="126"/>
                </a:lnTo>
                <a:lnTo>
                  <a:pt x="297" y="122"/>
                </a:lnTo>
                <a:lnTo>
                  <a:pt x="293" y="118"/>
                </a:lnTo>
                <a:lnTo>
                  <a:pt x="288" y="113"/>
                </a:lnTo>
                <a:lnTo>
                  <a:pt x="283" y="112"/>
                </a:lnTo>
                <a:lnTo>
                  <a:pt x="279" y="111"/>
                </a:lnTo>
                <a:lnTo>
                  <a:pt x="272" y="109"/>
                </a:lnTo>
                <a:lnTo>
                  <a:pt x="267" y="111"/>
                </a:lnTo>
                <a:lnTo>
                  <a:pt x="261" y="112"/>
                </a:lnTo>
                <a:lnTo>
                  <a:pt x="261" y="100"/>
                </a:lnTo>
                <a:lnTo>
                  <a:pt x="268" y="100"/>
                </a:lnTo>
                <a:lnTo>
                  <a:pt x="274" y="99"/>
                </a:lnTo>
                <a:lnTo>
                  <a:pt x="278" y="96"/>
                </a:lnTo>
                <a:lnTo>
                  <a:pt x="282" y="92"/>
                </a:lnTo>
                <a:lnTo>
                  <a:pt x="284" y="88"/>
                </a:lnTo>
                <a:lnTo>
                  <a:pt x="286" y="84"/>
                </a:lnTo>
                <a:lnTo>
                  <a:pt x="287" y="78"/>
                </a:lnTo>
                <a:lnTo>
                  <a:pt x="287" y="74"/>
                </a:lnTo>
                <a:lnTo>
                  <a:pt x="286" y="69"/>
                </a:lnTo>
                <a:lnTo>
                  <a:pt x="284" y="63"/>
                </a:lnTo>
                <a:lnTo>
                  <a:pt x="280" y="58"/>
                </a:lnTo>
                <a:lnTo>
                  <a:pt x="275" y="54"/>
                </a:lnTo>
                <a:lnTo>
                  <a:pt x="270" y="51"/>
                </a:lnTo>
                <a:lnTo>
                  <a:pt x="261" y="50"/>
                </a:lnTo>
                <a:lnTo>
                  <a:pt x="261" y="19"/>
                </a:lnTo>
                <a:close/>
                <a:moveTo>
                  <a:pt x="238" y="8"/>
                </a:moveTo>
                <a:lnTo>
                  <a:pt x="238" y="8"/>
                </a:lnTo>
                <a:lnTo>
                  <a:pt x="251" y="12"/>
                </a:lnTo>
                <a:lnTo>
                  <a:pt x="261" y="19"/>
                </a:lnTo>
                <a:lnTo>
                  <a:pt x="261" y="50"/>
                </a:lnTo>
                <a:lnTo>
                  <a:pt x="256" y="50"/>
                </a:lnTo>
                <a:lnTo>
                  <a:pt x="251" y="53"/>
                </a:lnTo>
                <a:lnTo>
                  <a:pt x="247" y="55"/>
                </a:lnTo>
                <a:lnTo>
                  <a:pt x="242" y="59"/>
                </a:lnTo>
                <a:lnTo>
                  <a:pt x="240" y="63"/>
                </a:lnTo>
                <a:lnTo>
                  <a:pt x="238" y="67"/>
                </a:lnTo>
                <a:lnTo>
                  <a:pt x="238" y="39"/>
                </a:lnTo>
                <a:lnTo>
                  <a:pt x="238" y="34"/>
                </a:lnTo>
                <a:lnTo>
                  <a:pt x="238" y="27"/>
                </a:lnTo>
                <a:lnTo>
                  <a:pt x="238" y="8"/>
                </a:lnTo>
                <a:close/>
                <a:moveTo>
                  <a:pt x="261" y="247"/>
                </a:moveTo>
                <a:lnTo>
                  <a:pt x="261" y="247"/>
                </a:lnTo>
                <a:lnTo>
                  <a:pt x="249" y="250"/>
                </a:lnTo>
                <a:lnTo>
                  <a:pt x="238" y="250"/>
                </a:lnTo>
                <a:lnTo>
                  <a:pt x="238" y="233"/>
                </a:lnTo>
                <a:lnTo>
                  <a:pt x="244" y="235"/>
                </a:lnTo>
                <a:lnTo>
                  <a:pt x="249" y="235"/>
                </a:lnTo>
                <a:lnTo>
                  <a:pt x="256" y="235"/>
                </a:lnTo>
                <a:lnTo>
                  <a:pt x="261" y="233"/>
                </a:lnTo>
                <a:lnTo>
                  <a:pt x="261" y="247"/>
                </a:lnTo>
                <a:close/>
                <a:moveTo>
                  <a:pt x="261" y="100"/>
                </a:moveTo>
                <a:lnTo>
                  <a:pt x="261" y="112"/>
                </a:lnTo>
                <a:lnTo>
                  <a:pt x="261" y="113"/>
                </a:lnTo>
                <a:lnTo>
                  <a:pt x="256" y="116"/>
                </a:lnTo>
                <a:lnTo>
                  <a:pt x="252" y="120"/>
                </a:lnTo>
                <a:lnTo>
                  <a:pt x="249" y="124"/>
                </a:lnTo>
                <a:lnTo>
                  <a:pt x="247" y="130"/>
                </a:lnTo>
                <a:lnTo>
                  <a:pt x="245" y="135"/>
                </a:lnTo>
                <a:lnTo>
                  <a:pt x="245" y="141"/>
                </a:lnTo>
                <a:lnTo>
                  <a:pt x="247" y="146"/>
                </a:lnTo>
                <a:lnTo>
                  <a:pt x="249" y="151"/>
                </a:lnTo>
                <a:lnTo>
                  <a:pt x="252" y="155"/>
                </a:lnTo>
                <a:lnTo>
                  <a:pt x="255" y="159"/>
                </a:lnTo>
                <a:lnTo>
                  <a:pt x="261" y="165"/>
                </a:lnTo>
                <a:lnTo>
                  <a:pt x="261" y="176"/>
                </a:lnTo>
                <a:lnTo>
                  <a:pt x="256" y="174"/>
                </a:lnTo>
                <a:lnTo>
                  <a:pt x="251" y="173"/>
                </a:lnTo>
                <a:lnTo>
                  <a:pt x="244" y="173"/>
                </a:lnTo>
                <a:lnTo>
                  <a:pt x="238" y="174"/>
                </a:lnTo>
                <a:lnTo>
                  <a:pt x="238" y="82"/>
                </a:lnTo>
                <a:lnTo>
                  <a:pt x="240" y="86"/>
                </a:lnTo>
                <a:lnTo>
                  <a:pt x="244" y="92"/>
                </a:lnTo>
                <a:lnTo>
                  <a:pt x="249" y="97"/>
                </a:lnTo>
                <a:lnTo>
                  <a:pt x="255" y="100"/>
                </a:lnTo>
                <a:lnTo>
                  <a:pt x="261" y="100"/>
                </a:lnTo>
                <a:close/>
                <a:moveTo>
                  <a:pt x="219" y="2"/>
                </a:moveTo>
                <a:lnTo>
                  <a:pt x="219" y="2"/>
                </a:lnTo>
                <a:lnTo>
                  <a:pt x="238" y="8"/>
                </a:lnTo>
                <a:lnTo>
                  <a:pt x="238" y="27"/>
                </a:lnTo>
                <a:lnTo>
                  <a:pt x="237" y="24"/>
                </a:lnTo>
                <a:lnTo>
                  <a:pt x="234" y="20"/>
                </a:lnTo>
                <a:lnTo>
                  <a:pt x="230" y="17"/>
                </a:lnTo>
                <a:lnTo>
                  <a:pt x="225" y="15"/>
                </a:lnTo>
                <a:lnTo>
                  <a:pt x="219" y="15"/>
                </a:lnTo>
                <a:lnTo>
                  <a:pt x="219" y="2"/>
                </a:lnTo>
                <a:close/>
                <a:moveTo>
                  <a:pt x="238" y="250"/>
                </a:moveTo>
                <a:lnTo>
                  <a:pt x="238" y="250"/>
                </a:lnTo>
                <a:lnTo>
                  <a:pt x="229" y="247"/>
                </a:lnTo>
                <a:lnTo>
                  <a:pt x="219" y="245"/>
                </a:lnTo>
                <a:lnTo>
                  <a:pt x="219" y="215"/>
                </a:lnTo>
                <a:lnTo>
                  <a:pt x="221" y="218"/>
                </a:lnTo>
                <a:lnTo>
                  <a:pt x="225" y="223"/>
                </a:lnTo>
                <a:lnTo>
                  <a:pt x="229" y="227"/>
                </a:lnTo>
                <a:lnTo>
                  <a:pt x="233" y="231"/>
                </a:lnTo>
                <a:lnTo>
                  <a:pt x="238" y="233"/>
                </a:lnTo>
                <a:lnTo>
                  <a:pt x="238" y="250"/>
                </a:lnTo>
                <a:close/>
                <a:moveTo>
                  <a:pt x="238" y="39"/>
                </a:moveTo>
                <a:lnTo>
                  <a:pt x="238" y="67"/>
                </a:lnTo>
                <a:lnTo>
                  <a:pt x="237" y="74"/>
                </a:lnTo>
                <a:lnTo>
                  <a:pt x="238" y="82"/>
                </a:lnTo>
                <a:lnTo>
                  <a:pt x="238" y="174"/>
                </a:lnTo>
                <a:lnTo>
                  <a:pt x="236" y="176"/>
                </a:lnTo>
                <a:lnTo>
                  <a:pt x="230" y="180"/>
                </a:lnTo>
                <a:lnTo>
                  <a:pt x="226" y="184"/>
                </a:lnTo>
                <a:lnTo>
                  <a:pt x="222" y="188"/>
                </a:lnTo>
                <a:lnTo>
                  <a:pt x="219" y="193"/>
                </a:lnTo>
                <a:lnTo>
                  <a:pt x="219" y="53"/>
                </a:lnTo>
                <a:lnTo>
                  <a:pt x="225" y="51"/>
                </a:lnTo>
                <a:lnTo>
                  <a:pt x="229" y="50"/>
                </a:lnTo>
                <a:lnTo>
                  <a:pt x="234" y="46"/>
                </a:lnTo>
                <a:lnTo>
                  <a:pt x="238" y="39"/>
                </a:lnTo>
                <a:close/>
                <a:moveTo>
                  <a:pt x="68" y="31"/>
                </a:moveTo>
                <a:lnTo>
                  <a:pt x="68" y="31"/>
                </a:lnTo>
                <a:lnTo>
                  <a:pt x="91" y="21"/>
                </a:lnTo>
                <a:lnTo>
                  <a:pt x="112" y="13"/>
                </a:lnTo>
                <a:lnTo>
                  <a:pt x="134" y="8"/>
                </a:lnTo>
                <a:lnTo>
                  <a:pt x="153" y="4"/>
                </a:lnTo>
                <a:lnTo>
                  <a:pt x="172" y="1"/>
                </a:lnTo>
                <a:lnTo>
                  <a:pt x="190" y="0"/>
                </a:lnTo>
                <a:lnTo>
                  <a:pt x="205" y="1"/>
                </a:lnTo>
                <a:lnTo>
                  <a:pt x="219" y="2"/>
                </a:lnTo>
                <a:lnTo>
                  <a:pt x="219" y="15"/>
                </a:lnTo>
                <a:lnTo>
                  <a:pt x="215" y="15"/>
                </a:lnTo>
                <a:lnTo>
                  <a:pt x="211" y="16"/>
                </a:lnTo>
                <a:lnTo>
                  <a:pt x="206" y="20"/>
                </a:lnTo>
                <a:lnTo>
                  <a:pt x="202" y="27"/>
                </a:lnTo>
                <a:lnTo>
                  <a:pt x="200" y="34"/>
                </a:lnTo>
                <a:lnTo>
                  <a:pt x="203" y="42"/>
                </a:lnTo>
                <a:lnTo>
                  <a:pt x="206" y="46"/>
                </a:lnTo>
                <a:lnTo>
                  <a:pt x="210" y="50"/>
                </a:lnTo>
                <a:lnTo>
                  <a:pt x="215" y="51"/>
                </a:lnTo>
                <a:lnTo>
                  <a:pt x="219" y="53"/>
                </a:lnTo>
                <a:lnTo>
                  <a:pt x="219" y="193"/>
                </a:lnTo>
                <a:lnTo>
                  <a:pt x="218" y="199"/>
                </a:lnTo>
                <a:lnTo>
                  <a:pt x="218" y="204"/>
                </a:lnTo>
                <a:lnTo>
                  <a:pt x="218" y="210"/>
                </a:lnTo>
                <a:lnTo>
                  <a:pt x="219" y="215"/>
                </a:lnTo>
                <a:lnTo>
                  <a:pt x="219" y="245"/>
                </a:lnTo>
                <a:lnTo>
                  <a:pt x="207" y="238"/>
                </a:lnTo>
                <a:lnTo>
                  <a:pt x="194" y="230"/>
                </a:lnTo>
                <a:lnTo>
                  <a:pt x="169" y="212"/>
                </a:lnTo>
                <a:lnTo>
                  <a:pt x="157" y="203"/>
                </a:lnTo>
                <a:lnTo>
                  <a:pt x="145" y="196"/>
                </a:lnTo>
                <a:lnTo>
                  <a:pt x="131" y="192"/>
                </a:lnTo>
                <a:lnTo>
                  <a:pt x="125" y="192"/>
                </a:lnTo>
                <a:lnTo>
                  <a:pt x="118" y="192"/>
                </a:lnTo>
                <a:lnTo>
                  <a:pt x="92" y="193"/>
                </a:lnTo>
                <a:lnTo>
                  <a:pt x="68" y="193"/>
                </a:lnTo>
                <a:lnTo>
                  <a:pt x="68" y="164"/>
                </a:lnTo>
                <a:lnTo>
                  <a:pt x="76" y="162"/>
                </a:lnTo>
                <a:lnTo>
                  <a:pt x="84" y="159"/>
                </a:lnTo>
                <a:lnTo>
                  <a:pt x="91" y="155"/>
                </a:lnTo>
                <a:lnTo>
                  <a:pt x="96" y="150"/>
                </a:lnTo>
                <a:lnTo>
                  <a:pt x="100" y="145"/>
                </a:lnTo>
                <a:lnTo>
                  <a:pt x="103" y="138"/>
                </a:lnTo>
                <a:lnTo>
                  <a:pt x="104" y="131"/>
                </a:lnTo>
                <a:lnTo>
                  <a:pt x="104" y="123"/>
                </a:lnTo>
                <a:lnTo>
                  <a:pt x="103" y="116"/>
                </a:lnTo>
                <a:lnTo>
                  <a:pt x="100" y="109"/>
                </a:lnTo>
                <a:lnTo>
                  <a:pt x="95" y="100"/>
                </a:lnTo>
                <a:lnTo>
                  <a:pt x="87" y="93"/>
                </a:lnTo>
                <a:lnTo>
                  <a:pt x="77" y="89"/>
                </a:lnTo>
                <a:lnTo>
                  <a:pt x="68" y="88"/>
                </a:lnTo>
                <a:lnTo>
                  <a:pt x="68" y="31"/>
                </a:lnTo>
                <a:close/>
                <a:moveTo>
                  <a:pt x="0" y="136"/>
                </a:moveTo>
                <a:lnTo>
                  <a:pt x="0" y="136"/>
                </a:lnTo>
                <a:lnTo>
                  <a:pt x="0" y="124"/>
                </a:lnTo>
                <a:lnTo>
                  <a:pt x="0" y="115"/>
                </a:lnTo>
                <a:lnTo>
                  <a:pt x="3" y="104"/>
                </a:lnTo>
                <a:lnTo>
                  <a:pt x="5" y="96"/>
                </a:lnTo>
                <a:lnTo>
                  <a:pt x="10" y="86"/>
                </a:lnTo>
                <a:lnTo>
                  <a:pt x="14" y="78"/>
                </a:lnTo>
                <a:lnTo>
                  <a:pt x="24" y="65"/>
                </a:lnTo>
                <a:lnTo>
                  <a:pt x="35" y="53"/>
                </a:lnTo>
                <a:lnTo>
                  <a:pt x="45" y="44"/>
                </a:lnTo>
                <a:lnTo>
                  <a:pt x="54" y="38"/>
                </a:lnTo>
                <a:lnTo>
                  <a:pt x="68" y="31"/>
                </a:lnTo>
                <a:lnTo>
                  <a:pt x="68" y="88"/>
                </a:lnTo>
                <a:lnTo>
                  <a:pt x="58" y="89"/>
                </a:lnTo>
                <a:lnTo>
                  <a:pt x="50" y="92"/>
                </a:lnTo>
                <a:lnTo>
                  <a:pt x="43" y="96"/>
                </a:lnTo>
                <a:lnTo>
                  <a:pt x="38" y="101"/>
                </a:lnTo>
                <a:lnTo>
                  <a:pt x="34" y="108"/>
                </a:lnTo>
                <a:lnTo>
                  <a:pt x="31" y="113"/>
                </a:lnTo>
                <a:lnTo>
                  <a:pt x="30" y="122"/>
                </a:lnTo>
                <a:lnTo>
                  <a:pt x="30" y="128"/>
                </a:lnTo>
                <a:lnTo>
                  <a:pt x="31" y="135"/>
                </a:lnTo>
                <a:lnTo>
                  <a:pt x="34" y="143"/>
                </a:lnTo>
                <a:lnTo>
                  <a:pt x="39" y="151"/>
                </a:lnTo>
                <a:lnTo>
                  <a:pt x="47" y="158"/>
                </a:lnTo>
                <a:lnTo>
                  <a:pt x="57" y="162"/>
                </a:lnTo>
                <a:lnTo>
                  <a:pt x="68" y="164"/>
                </a:lnTo>
                <a:lnTo>
                  <a:pt x="68" y="193"/>
                </a:lnTo>
                <a:lnTo>
                  <a:pt x="54" y="192"/>
                </a:lnTo>
                <a:lnTo>
                  <a:pt x="42" y="189"/>
                </a:lnTo>
                <a:lnTo>
                  <a:pt x="31" y="185"/>
                </a:lnTo>
                <a:lnTo>
                  <a:pt x="22" y="178"/>
                </a:lnTo>
                <a:lnTo>
                  <a:pt x="14" y="172"/>
                </a:lnTo>
                <a:lnTo>
                  <a:pt x="8" y="162"/>
                </a:lnTo>
                <a:lnTo>
                  <a:pt x="3" y="150"/>
                </a:lnTo>
                <a:lnTo>
                  <a:pt x="0" y="136"/>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23" name="组合 206"/>
          <p:cNvGrpSpPr/>
          <p:nvPr/>
        </p:nvGrpSpPr>
        <p:grpSpPr bwMode="auto">
          <a:xfrm>
            <a:off x="8002665" y="4071682"/>
            <a:ext cx="445317" cy="564225"/>
            <a:chOff x="0" y="0"/>
            <a:chExt cx="495300" cy="644526"/>
          </a:xfrm>
          <a:solidFill>
            <a:srgbClr val="6FACBF"/>
          </a:solidFill>
        </p:grpSpPr>
        <p:sp>
          <p:nvSpPr>
            <p:cNvPr id="92" name="Freeform 129"/>
            <p:cNvSpPr>
              <a:spLocks noChangeArrowheads="1"/>
            </p:cNvSpPr>
            <p:nvPr/>
          </p:nvSpPr>
          <p:spPr bwMode="auto">
            <a:xfrm>
              <a:off x="0" y="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12"/>
                <a:gd name="T109" fmla="*/ 0 h 313"/>
                <a:gd name="T110" fmla="*/ 312 w 312"/>
                <a:gd name="T111" fmla="*/ 313 h 3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3" name="Freeform 130"/>
            <p:cNvSpPr>
              <a:spLocks noEditPoints="1" noChangeArrowheads="1"/>
            </p:cNvSpPr>
            <p:nvPr/>
          </p:nvSpPr>
          <p:spPr bwMode="auto">
            <a:xfrm>
              <a:off x="53975" y="95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75"/>
                <a:gd name="T148" fmla="*/ 0 h 274"/>
                <a:gd name="T149" fmla="*/ 275 w 275"/>
                <a:gd name="T150" fmla="*/ 274 h 2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4" name="Freeform 131"/>
            <p:cNvSpPr>
              <a:spLocks noChangeArrowheads="1"/>
            </p:cNvSpPr>
            <p:nvPr/>
          </p:nvSpPr>
          <p:spPr bwMode="auto">
            <a:xfrm>
              <a:off x="47625" y="174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4"/>
                <a:gd name="T181" fmla="*/ 0 h 267"/>
                <a:gd name="T182" fmla="*/ 274 w 274"/>
                <a:gd name="T183" fmla="*/ 267 h 26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5" name="Freeform 132"/>
            <p:cNvSpPr>
              <a:spLocks noChangeArrowheads="1"/>
            </p:cNvSpPr>
            <p:nvPr/>
          </p:nvSpPr>
          <p:spPr bwMode="auto">
            <a:xfrm>
              <a:off x="246063" y="481013"/>
              <a:ext cx="136525" cy="163513"/>
            </a:xfrm>
            <a:custGeom>
              <a:avLst/>
              <a:gdLst>
                <a:gd name="T0" fmla="*/ 27 w 86"/>
                <a:gd name="T1" fmla="*/ 6 h 103"/>
                <a:gd name="T2" fmla="*/ 27 w 86"/>
                <a:gd name="T3" fmla="*/ 38 h 103"/>
                <a:gd name="T4" fmla="*/ 27 w 86"/>
                <a:gd name="T5" fmla="*/ 38 h 103"/>
                <a:gd name="T6" fmla="*/ 28 w 86"/>
                <a:gd name="T7" fmla="*/ 41 h 103"/>
                <a:gd name="T8" fmla="*/ 34 w 86"/>
                <a:gd name="T9" fmla="*/ 47 h 103"/>
                <a:gd name="T10" fmla="*/ 42 w 86"/>
                <a:gd name="T11" fmla="*/ 55 h 103"/>
                <a:gd name="T12" fmla="*/ 47 w 86"/>
                <a:gd name="T13" fmla="*/ 57 h 103"/>
                <a:gd name="T14" fmla="*/ 54 w 86"/>
                <a:gd name="T15" fmla="*/ 60 h 103"/>
                <a:gd name="T16" fmla="*/ 54 w 86"/>
                <a:gd name="T17" fmla="*/ 60 h 103"/>
                <a:gd name="T18" fmla="*/ 66 w 86"/>
                <a:gd name="T19" fmla="*/ 65 h 103"/>
                <a:gd name="T20" fmla="*/ 78 w 86"/>
                <a:gd name="T21" fmla="*/ 72 h 103"/>
                <a:gd name="T22" fmla="*/ 82 w 86"/>
                <a:gd name="T23" fmla="*/ 75 h 103"/>
                <a:gd name="T24" fmla="*/ 85 w 86"/>
                <a:gd name="T25" fmla="*/ 79 h 103"/>
                <a:gd name="T26" fmla="*/ 86 w 86"/>
                <a:gd name="T27" fmla="*/ 82 h 103"/>
                <a:gd name="T28" fmla="*/ 86 w 86"/>
                <a:gd name="T29" fmla="*/ 86 h 103"/>
                <a:gd name="T30" fmla="*/ 86 w 86"/>
                <a:gd name="T31" fmla="*/ 86 h 103"/>
                <a:gd name="T32" fmla="*/ 85 w 86"/>
                <a:gd name="T33" fmla="*/ 90 h 103"/>
                <a:gd name="T34" fmla="*/ 81 w 86"/>
                <a:gd name="T35" fmla="*/ 93 h 103"/>
                <a:gd name="T36" fmla="*/ 76 w 86"/>
                <a:gd name="T37" fmla="*/ 95 h 103"/>
                <a:gd name="T38" fmla="*/ 66 w 86"/>
                <a:gd name="T39" fmla="*/ 98 h 103"/>
                <a:gd name="T40" fmla="*/ 55 w 86"/>
                <a:gd name="T41" fmla="*/ 101 h 103"/>
                <a:gd name="T42" fmla="*/ 40 w 86"/>
                <a:gd name="T43" fmla="*/ 102 h 103"/>
                <a:gd name="T44" fmla="*/ 21 w 86"/>
                <a:gd name="T45" fmla="*/ 103 h 103"/>
                <a:gd name="T46" fmla="*/ 0 w 86"/>
                <a:gd name="T47" fmla="*/ 103 h 103"/>
                <a:gd name="T48" fmla="*/ 0 w 86"/>
                <a:gd name="T49" fmla="*/ 0 h 103"/>
                <a:gd name="T50" fmla="*/ 27 w 86"/>
                <a:gd name="T51" fmla="*/ 6 h 10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6"/>
                <a:gd name="T79" fmla="*/ 0 h 103"/>
                <a:gd name="T80" fmla="*/ 86 w 86"/>
                <a:gd name="T81" fmla="*/ 103 h 10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6" h="103">
                  <a:moveTo>
                    <a:pt x="27" y="6"/>
                  </a:moveTo>
                  <a:lnTo>
                    <a:pt x="27" y="38"/>
                  </a:lnTo>
                  <a:lnTo>
                    <a:pt x="27" y="38"/>
                  </a:lnTo>
                  <a:lnTo>
                    <a:pt x="28" y="41"/>
                  </a:lnTo>
                  <a:lnTo>
                    <a:pt x="34" y="47"/>
                  </a:lnTo>
                  <a:lnTo>
                    <a:pt x="42" y="55"/>
                  </a:lnTo>
                  <a:lnTo>
                    <a:pt x="47" y="57"/>
                  </a:lnTo>
                  <a:lnTo>
                    <a:pt x="54" y="60"/>
                  </a:lnTo>
                  <a:lnTo>
                    <a:pt x="54" y="60"/>
                  </a:lnTo>
                  <a:lnTo>
                    <a:pt x="66" y="65"/>
                  </a:lnTo>
                  <a:lnTo>
                    <a:pt x="78" y="72"/>
                  </a:lnTo>
                  <a:lnTo>
                    <a:pt x="82" y="75"/>
                  </a:lnTo>
                  <a:lnTo>
                    <a:pt x="85" y="79"/>
                  </a:lnTo>
                  <a:lnTo>
                    <a:pt x="86" y="82"/>
                  </a:lnTo>
                  <a:lnTo>
                    <a:pt x="86" y="86"/>
                  </a:lnTo>
                  <a:lnTo>
                    <a:pt x="86" y="86"/>
                  </a:lnTo>
                  <a:lnTo>
                    <a:pt x="85" y="90"/>
                  </a:lnTo>
                  <a:lnTo>
                    <a:pt x="81" y="93"/>
                  </a:lnTo>
                  <a:lnTo>
                    <a:pt x="76" y="95"/>
                  </a:lnTo>
                  <a:lnTo>
                    <a:pt x="66" y="98"/>
                  </a:lnTo>
                  <a:lnTo>
                    <a:pt x="55" y="101"/>
                  </a:lnTo>
                  <a:lnTo>
                    <a:pt x="40" y="102"/>
                  </a:lnTo>
                  <a:lnTo>
                    <a:pt x="21" y="103"/>
                  </a:lnTo>
                  <a:lnTo>
                    <a:pt x="0" y="103"/>
                  </a:lnTo>
                  <a:lnTo>
                    <a:pt x="0" y="0"/>
                  </a:lnTo>
                  <a:lnTo>
                    <a:pt x="27" y="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6" name="Freeform 133"/>
            <p:cNvSpPr>
              <a:spLocks noChangeArrowheads="1"/>
            </p:cNvSpPr>
            <p:nvPr/>
          </p:nvSpPr>
          <p:spPr bwMode="auto">
            <a:xfrm>
              <a:off x="130175" y="481013"/>
              <a:ext cx="130175" cy="163513"/>
            </a:xfrm>
            <a:custGeom>
              <a:avLst/>
              <a:gdLst>
                <a:gd name="T0" fmla="*/ 63 w 82"/>
                <a:gd name="T1" fmla="*/ 6 h 103"/>
                <a:gd name="T2" fmla="*/ 63 w 82"/>
                <a:gd name="T3" fmla="*/ 38 h 103"/>
                <a:gd name="T4" fmla="*/ 63 w 82"/>
                <a:gd name="T5" fmla="*/ 38 h 103"/>
                <a:gd name="T6" fmla="*/ 62 w 82"/>
                <a:gd name="T7" fmla="*/ 41 h 103"/>
                <a:gd name="T8" fmla="*/ 58 w 82"/>
                <a:gd name="T9" fmla="*/ 47 h 103"/>
                <a:gd name="T10" fmla="*/ 51 w 82"/>
                <a:gd name="T11" fmla="*/ 55 h 103"/>
                <a:gd name="T12" fmla="*/ 46 w 82"/>
                <a:gd name="T13" fmla="*/ 57 h 103"/>
                <a:gd name="T14" fmla="*/ 39 w 82"/>
                <a:gd name="T15" fmla="*/ 60 h 103"/>
                <a:gd name="T16" fmla="*/ 39 w 82"/>
                <a:gd name="T17" fmla="*/ 60 h 103"/>
                <a:gd name="T18" fmla="*/ 25 w 82"/>
                <a:gd name="T19" fmla="*/ 65 h 103"/>
                <a:gd name="T20" fmla="*/ 12 w 82"/>
                <a:gd name="T21" fmla="*/ 72 h 103"/>
                <a:gd name="T22" fmla="*/ 6 w 82"/>
                <a:gd name="T23" fmla="*/ 75 h 103"/>
                <a:gd name="T24" fmla="*/ 4 w 82"/>
                <a:gd name="T25" fmla="*/ 79 h 103"/>
                <a:gd name="T26" fmla="*/ 1 w 82"/>
                <a:gd name="T27" fmla="*/ 82 h 103"/>
                <a:gd name="T28" fmla="*/ 0 w 82"/>
                <a:gd name="T29" fmla="*/ 86 h 103"/>
                <a:gd name="T30" fmla="*/ 0 w 82"/>
                <a:gd name="T31" fmla="*/ 86 h 103"/>
                <a:gd name="T32" fmla="*/ 2 w 82"/>
                <a:gd name="T33" fmla="*/ 90 h 103"/>
                <a:gd name="T34" fmla="*/ 8 w 82"/>
                <a:gd name="T35" fmla="*/ 93 h 103"/>
                <a:gd name="T36" fmla="*/ 15 w 82"/>
                <a:gd name="T37" fmla="*/ 95 h 103"/>
                <a:gd name="T38" fmla="*/ 24 w 82"/>
                <a:gd name="T39" fmla="*/ 98 h 103"/>
                <a:gd name="T40" fmla="*/ 36 w 82"/>
                <a:gd name="T41" fmla="*/ 101 h 103"/>
                <a:gd name="T42" fmla="*/ 50 w 82"/>
                <a:gd name="T43" fmla="*/ 102 h 103"/>
                <a:gd name="T44" fmla="*/ 82 w 82"/>
                <a:gd name="T45" fmla="*/ 103 h 103"/>
                <a:gd name="T46" fmla="*/ 82 w 82"/>
                <a:gd name="T47" fmla="*/ 0 h 103"/>
                <a:gd name="T48" fmla="*/ 63 w 82"/>
                <a:gd name="T49" fmla="*/ 6 h 10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
                <a:gd name="T76" fmla="*/ 0 h 103"/>
                <a:gd name="T77" fmla="*/ 82 w 82"/>
                <a:gd name="T78" fmla="*/ 103 h 10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 h="103">
                  <a:moveTo>
                    <a:pt x="63" y="6"/>
                  </a:moveTo>
                  <a:lnTo>
                    <a:pt x="63" y="38"/>
                  </a:lnTo>
                  <a:lnTo>
                    <a:pt x="63" y="38"/>
                  </a:lnTo>
                  <a:lnTo>
                    <a:pt x="62" y="41"/>
                  </a:lnTo>
                  <a:lnTo>
                    <a:pt x="58" y="47"/>
                  </a:lnTo>
                  <a:lnTo>
                    <a:pt x="51" y="55"/>
                  </a:lnTo>
                  <a:lnTo>
                    <a:pt x="46" y="57"/>
                  </a:lnTo>
                  <a:lnTo>
                    <a:pt x="39" y="60"/>
                  </a:lnTo>
                  <a:lnTo>
                    <a:pt x="39" y="60"/>
                  </a:lnTo>
                  <a:lnTo>
                    <a:pt x="25" y="65"/>
                  </a:lnTo>
                  <a:lnTo>
                    <a:pt x="12" y="72"/>
                  </a:lnTo>
                  <a:lnTo>
                    <a:pt x="6" y="75"/>
                  </a:lnTo>
                  <a:lnTo>
                    <a:pt x="4" y="79"/>
                  </a:lnTo>
                  <a:lnTo>
                    <a:pt x="1" y="82"/>
                  </a:lnTo>
                  <a:lnTo>
                    <a:pt x="0" y="86"/>
                  </a:lnTo>
                  <a:lnTo>
                    <a:pt x="0" y="86"/>
                  </a:lnTo>
                  <a:lnTo>
                    <a:pt x="2" y="90"/>
                  </a:lnTo>
                  <a:lnTo>
                    <a:pt x="8" y="93"/>
                  </a:lnTo>
                  <a:lnTo>
                    <a:pt x="15" y="95"/>
                  </a:lnTo>
                  <a:lnTo>
                    <a:pt x="24" y="98"/>
                  </a:lnTo>
                  <a:lnTo>
                    <a:pt x="36" y="101"/>
                  </a:lnTo>
                  <a:lnTo>
                    <a:pt x="50" y="102"/>
                  </a:lnTo>
                  <a:lnTo>
                    <a:pt x="82" y="103"/>
                  </a:lnTo>
                  <a:lnTo>
                    <a:pt x="82" y="0"/>
                  </a:lnTo>
                  <a:lnTo>
                    <a:pt x="63" y="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7" name="Freeform 134"/>
            <p:cNvSpPr>
              <a:spLocks noChangeArrowheads="1"/>
            </p:cNvSpPr>
            <p:nvPr/>
          </p:nvSpPr>
          <p:spPr bwMode="auto">
            <a:xfrm>
              <a:off x="0" y="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12"/>
                <a:gd name="T109" fmla="*/ 0 h 313"/>
                <a:gd name="T110" fmla="*/ 312 w 312"/>
                <a:gd name="T111" fmla="*/ 313 h 3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8" name="Freeform 135"/>
            <p:cNvSpPr>
              <a:spLocks noEditPoints="1" noChangeArrowheads="1"/>
            </p:cNvSpPr>
            <p:nvPr/>
          </p:nvSpPr>
          <p:spPr bwMode="auto">
            <a:xfrm>
              <a:off x="53975" y="95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75"/>
                <a:gd name="T148" fmla="*/ 0 h 274"/>
                <a:gd name="T149" fmla="*/ 275 w 275"/>
                <a:gd name="T150" fmla="*/ 274 h 2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9" name="Freeform 136"/>
            <p:cNvSpPr>
              <a:spLocks noChangeArrowheads="1"/>
            </p:cNvSpPr>
            <p:nvPr/>
          </p:nvSpPr>
          <p:spPr bwMode="auto">
            <a:xfrm>
              <a:off x="47625" y="174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4"/>
                <a:gd name="T181" fmla="*/ 0 h 267"/>
                <a:gd name="T182" fmla="*/ 274 w 274"/>
                <a:gd name="T183" fmla="*/ 267 h 26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24" name="组合 198"/>
          <p:cNvGrpSpPr/>
          <p:nvPr/>
        </p:nvGrpSpPr>
        <p:grpSpPr bwMode="auto">
          <a:xfrm>
            <a:off x="9758244" y="1891220"/>
            <a:ext cx="291170" cy="504468"/>
            <a:chOff x="0" y="0"/>
            <a:chExt cx="323850" cy="576262"/>
          </a:xfrm>
          <a:solidFill>
            <a:srgbClr val="6FACBF"/>
          </a:solidFill>
        </p:grpSpPr>
        <p:sp>
          <p:nvSpPr>
            <p:cNvPr id="89" name="Freeform 137"/>
            <p:cNvSpPr>
              <a:spLocks noEditPoints="1" noChangeArrowheads="1"/>
            </p:cNvSpPr>
            <p:nvPr/>
          </p:nvSpPr>
          <p:spPr bwMode="auto">
            <a:xfrm>
              <a:off x="0" y="0"/>
              <a:ext cx="323850" cy="323850"/>
            </a:xfrm>
            <a:custGeom>
              <a:avLst/>
              <a:gdLst>
                <a:gd name="T0" fmla="*/ 112 w 204"/>
                <a:gd name="T1" fmla="*/ 0 h 204"/>
                <a:gd name="T2" fmla="*/ 141 w 204"/>
                <a:gd name="T3" fmla="*/ 8 h 204"/>
                <a:gd name="T4" fmla="*/ 165 w 204"/>
                <a:gd name="T5" fmla="*/ 22 h 204"/>
                <a:gd name="T6" fmla="*/ 185 w 204"/>
                <a:gd name="T7" fmla="*/ 42 h 204"/>
                <a:gd name="T8" fmla="*/ 199 w 204"/>
                <a:gd name="T9" fmla="*/ 68 h 204"/>
                <a:gd name="T10" fmla="*/ 204 w 204"/>
                <a:gd name="T11" fmla="*/ 96 h 204"/>
                <a:gd name="T12" fmla="*/ 203 w 204"/>
                <a:gd name="T13" fmla="*/ 118 h 204"/>
                <a:gd name="T14" fmla="*/ 195 w 204"/>
                <a:gd name="T15" fmla="*/ 146 h 204"/>
                <a:gd name="T16" fmla="*/ 179 w 204"/>
                <a:gd name="T17" fmla="*/ 171 h 204"/>
                <a:gd name="T18" fmla="*/ 156 w 204"/>
                <a:gd name="T19" fmla="*/ 190 h 204"/>
                <a:gd name="T20" fmla="*/ 129 w 204"/>
                <a:gd name="T21" fmla="*/ 202 h 204"/>
                <a:gd name="T22" fmla="*/ 108 w 204"/>
                <a:gd name="T23" fmla="*/ 204 h 204"/>
                <a:gd name="T24" fmla="*/ 102 w 204"/>
                <a:gd name="T25" fmla="*/ 185 h 204"/>
                <a:gd name="T26" fmla="*/ 107 w 204"/>
                <a:gd name="T27" fmla="*/ 185 h 204"/>
                <a:gd name="T28" fmla="*/ 131 w 204"/>
                <a:gd name="T29" fmla="*/ 180 h 204"/>
                <a:gd name="T30" fmla="*/ 164 w 204"/>
                <a:gd name="T31" fmla="*/ 158 h 204"/>
                <a:gd name="T32" fmla="*/ 183 w 204"/>
                <a:gd name="T33" fmla="*/ 123 h 204"/>
                <a:gd name="T34" fmla="*/ 185 w 204"/>
                <a:gd name="T35" fmla="*/ 97 h 204"/>
                <a:gd name="T36" fmla="*/ 177 w 204"/>
                <a:gd name="T37" fmla="*/ 66 h 204"/>
                <a:gd name="T38" fmla="*/ 148 w 204"/>
                <a:gd name="T39" fmla="*/ 32 h 204"/>
                <a:gd name="T40" fmla="*/ 102 w 204"/>
                <a:gd name="T41" fmla="*/ 19 h 204"/>
                <a:gd name="T42" fmla="*/ 96 w 204"/>
                <a:gd name="T43" fmla="*/ 0 h 204"/>
                <a:gd name="T44" fmla="*/ 102 w 204"/>
                <a:gd name="T45" fmla="*/ 19 h 204"/>
                <a:gd name="T46" fmla="*/ 89 w 204"/>
                <a:gd name="T47" fmla="*/ 20 h 204"/>
                <a:gd name="T48" fmla="*/ 66 w 204"/>
                <a:gd name="T49" fmla="*/ 27 h 204"/>
                <a:gd name="T50" fmla="*/ 31 w 204"/>
                <a:gd name="T51" fmla="*/ 60 h 204"/>
                <a:gd name="T52" fmla="*/ 20 w 204"/>
                <a:gd name="T53" fmla="*/ 89 h 204"/>
                <a:gd name="T54" fmla="*/ 19 w 204"/>
                <a:gd name="T55" fmla="*/ 107 h 204"/>
                <a:gd name="T56" fmla="*/ 35 w 204"/>
                <a:gd name="T57" fmla="*/ 152 h 204"/>
                <a:gd name="T58" fmla="*/ 70 w 204"/>
                <a:gd name="T59" fmla="*/ 179 h 204"/>
                <a:gd name="T60" fmla="*/ 102 w 204"/>
                <a:gd name="T61" fmla="*/ 204 h 204"/>
                <a:gd name="T62" fmla="*/ 83 w 204"/>
                <a:gd name="T63" fmla="*/ 203 h 204"/>
                <a:gd name="T64" fmla="*/ 55 w 204"/>
                <a:gd name="T65" fmla="*/ 194 h 204"/>
                <a:gd name="T66" fmla="*/ 32 w 204"/>
                <a:gd name="T67" fmla="*/ 176 h 204"/>
                <a:gd name="T68" fmla="*/ 13 w 204"/>
                <a:gd name="T69" fmla="*/ 154 h 204"/>
                <a:gd name="T70" fmla="*/ 3 w 204"/>
                <a:gd name="T71" fmla="*/ 127 h 204"/>
                <a:gd name="T72" fmla="*/ 0 w 204"/>
                <a:gd name="T73" fmla="*/ 108 h 204"/>
                <a:gd name="T74" fmla="*/ 3 w 204"/>
                <a:gd name="T75" fmla="*/ 77 h 204"/>
                <a:gd name="T76" fmla="*/ 15 w 204"/>
                <a:gd name="T77" fmla="*/ 50 h 204"/>
                <a:gd name="T78" fmla="*/ 32 w 204"/>
                <a:gd name="T79" fmla="*/ 27 h 204"/>
                <a:gd name="T80" fmla="*/ 57 w 204"/>
                <a:gd name="T81" fmla="*/ 11 h 204"/>
                <a:gd name="T82" fmla="*/ 87 w 204"/>
                <a:gd name="T83" fmla="*/ 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4"/>
                <a:gd name="T128" fmla="*/ 204 w 204"/>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4">
                  <a:moveTo>
                    <a:pt x="102" y="0"/>
                  </a:moveTo>
                  <a:lnTo>
                    <a:pt x="102" y="0"/>
                  </a:lnTo>
                  <a:lnTo>
                    <a:pt x="112" y="0"/>
                  </a:lnTo>
                  <a:lnTo>
                    <a:pt x="122" y="1"/>
                  </a:lnTo>
                  <a:lnTo>
                    <a:pt x="131" y="4"/>
                  </a:lnTo>
                  <a:lnTo>
                    <a:pt x="141" y="8"/>
                  </a:lnTo>
                  <a:lnTo>
                    <a:pt x="149" y="11"/>
                  </a:lnTo>
                  <a:lnTo>
                    <a:pt x="157" y="16"/>
                  </a:lnTo>
                  <a:lnTo>
                    <a:pt x="165" y="22"/>
                  </a:lnTo>
                  <a:lnTo>
                    <a:pt x="172" y="28"/>
                  </a:lnTo>
                  <a:lnTo>
                    <a:pt x="179" y="35"/>
                  </a:lnTo>
                  <a:lnTo>
                    <a:pt x="185" y="42"/>
                  </a:lnTo>
                  <a:lnTo>
                    <a:pt x="190" y="50"/>
                  </a:lnTo>
                  <a:lnTo>
                    <a:pt x="195" y="58"/>
                  </a:lnTo>
                  <a:lnTo>
                    <a:pt x="199" y="68"/>
                  </a:lnTo>
                  <a:lnTo>
                    <a:pt x="202" y="77"/>
                  </a:lnTo>
                  <a:lnTo>
                    <a:pt x="203" y="87"/>
                  </a:lnTo>
                  <a:lnTo>
                    <a:pt x="204" y="96"/>
                  </a:lnTo>
                  <a:lnTo>
                    <a:pt x="204" y="96"/>
                  </a:lnTo>
                  <a:lnTo>
                    <a:pt x="204" y="107"/>
                  </a:lnTo>
                  <a:lnTo>
                    <a:pt x="203" y="118"/>
                  </a:lnTo>
                  <a:lnTo>
                    <a:pt x="202" y="127"/>
                  </a:lnTo>
                  <a:lnTo>
                    <a:pt x="199" y="137"/>
                  </a:lnTo>
                  <a:lnTo>
                    <a:pt x="195" y="146"/>
                  </a:lnTo>
                  <a:lnTo>
                    <a:pt x="190" y="154"/>
                  </a:lnTo>
                  <a:lnTo>
                    <a:pt x="184" y="162"/>
                  </a:lnTo>
                  <a:lnTo>
                    <a:pt x="179" y="171"/>
                  </a:lnTo>
                  <a:lnTo>
                    <a:pt x="172" y="177"/>
                  </a:lnTo>
                  <a:lnTo>
                    <a:pt x="164" y="184"/>
                  </a:lnTo>
                  <a:lnTo>
                    <a:pt x="156" y="190"/>
                  </a:lnTo>
                  <a:lnTo>
                    <a:pt x="148" y="194"/>
                  </a:lnTo>
                  <a:lnTo>
                    <a:pt x="138" y="198"/>
                  </a:lnTo>
                  <a:lnTo>
                    <a:pt x="129" y="202"/>
                  </a:lnTo>
                  <a:lnTo>
                    <a:pt x="118" y="203"/>
                  </a:lnTo>
                  <a:lnTo>
                    <a:pt x="108" y="204"/>
                  </a:lnTo>
                  <a:lnTo>
                    <a:pt x="108" y="204"/>
                  </a:lnTo>
                  <a:lnTo>
                    <a:pt x="102" y="204"/>
                  </a:lnTo>
                  <a:lnTo>
                    <a:pt x="102" y="185"/>
                  </a:lnTo>
                  <a:lnTo>
                    <a:pt x="102" y="185"/>
                  </a:lnTo>
                  <a:lnTo>
                    <a:pt x="107" y="185"/>
                  </a:lnTo>
                  <a:lnTo>
                    <a:pt x="107" y="185"/>
                  </a:lnTo>
                  <a:lnTo>
                    <a:pt x="107" y="185"/>
                  </a:lnTo>
                  <a:lnTo>
                    <a:pt x="115" y="184"/>
                  </a:lnTo>
                  <a:lnTo>
                    <a:pt x="123" y="183"/>
                  </a:lnTo>
                  <a:lnTo>
                    <a:pt x="131" y="180"/>
                  </a:lnTo>
                  <a:lnTo>
                    <a:pt x="138" y="177"/>
                  </a:lnTo>
                  <a:lnTo>
                    <a:pt x="152" y="169"/>
                  </a:lnTo>
                  <a:lnTo>
                    <a:pt x="164" y="158"/>
                  </a:lnTo>
                  <a:lnTo>
                    <a:pt x="173" y="145"/>
                  </a:lnTo>
                  <a:lnTo>
                    <a:pt x="180" y="130"/>
                  </a:lnTo>
                  <a:lnTo>
                    <a:pt x="183" y="123"/>
                  </a:lnTo>
                  <a:lnTo>
                    <a:pt x="184" y="115"/>
                  </a:lnTo>
                  <a:lnTo>
                    <a:pt x="185" y="107"/>
                  </a:lnTo>
                  <a:lnTo>
                    <a:pt x="185" y="97"/>
                  </a:lnTo>
                  <a:lnTo>
                    <a:pt x="185" y="97"/>
                  </a:lnTo>
                  <a:lnTo>
                    <a:pt x="183" y="81"/>
                  </a:lnTo>
                  <a:lnTo>
                    <a:pt x="177" y="66"/>
                  </a:lnTo>
                  <a:lnTo>
                    <a:pt x="169" y="53"/>
                  </a:lnTo>
                  <a:lnTo>
                    <a:pt x="160" y="42"/>
                  </a:lnTo>
                  <a:lnTo>
                    <a:pt x="148" y="32"/>
                  </a:lnTo>
                  <a:lnTo>
                    <a:pt x="133" y="26"/>
                  </a:lnTo>
                  <a:lnTo>
                    <a:pt x="118" y="20"/>
                  </a:lnTo>
                  <a:lnTo>
                    <a:pt x="102" y="19"/>
                  </a:lnTo>
                  <a:lnTo>
                    <a:pt x="102" y="0"/>
                  </a:lnTo>
                  <a:close/>
                  <a:moveTo>
                    <a:pt x="96" y="0"/>
                  </a:moveTo>
                  <a:lnTo>
                    <a:pt x="96" y="0"/>
                  </a:lnTo>
                  <a:lnTo>
                    <a:pt x="102" y="0"/>
                  </a:lnTo>
                  <a:lnTo>
                    <a:pt x="102" y="19"/>
                  </a:lnTo>
                  <a:lnTo>
                    <a:pt x="102" y="19"/>
                  </a:lnTo>
                  <a:lnTo>
                    <a:pt x="97" y="19"/>
                  </a:lnTo>
                  <a:lnTo>
                    <a:pt x="97" y="19"/>
                  </a:lnTo>
                  <a:lnTo>
                    <a:pt x="89" y="20"/>
                  </a:lnTo>
                  <a:lnTo>
                    <a:pt x="81" y="22"/>
                  </a:lnTo>
                  <a:lnTo>
                    <a:pt x="73" y="24"/>
                  </a:lnTo>
                  <a:lnTo>
                    <a:pt x="66" y="27"/>
                  </a:lnTo>
                  <a:lnTo>
                    <a:pt x="51" y="37"/>
                  </a:lnTo>
                  <a:lnTo>
                    <a:pt x="41" y="46"/>
                  </a:lnTo>
                  <a:lnTo>
                    <a:pt x="31" y="60"/>
                  </a:lnTo>
                  <a:lnTo>
                    <a:pt x="24" y="74"/>
                  </a:lnTo>
                  <a:lnTo>
                    <a:pt x="22" y="81"/>
                  </a:lnTo>
                  <a:lnTo>
                    <a:pt x="20" y="89"/>
                  </a:lnTo>
                  <a:lnTo>
                    <a:pt x="19" y="99"/>
                  </a:lnTo>
                  <a:lnTo>
                    <a:pt x="19" y="107"/>
                  </a:lnTo>
                  <a:lnTo>
                    <a:pt x="19" y="107"/>
                  </a:lnTo>
                  <a:lnTo>
                    <a:pt x="22" y="123"/>
                  </a:lnTo>
                  <a:lnTo>
                    <a:pt x="27" y="138"/>
                  </a:lnTo>
                  <a:lnTo>
                    <a:pt x="35" y="152"/>
                  </a:lnTo>
                  <a:lnTo>
                    <a:pt x="45" y="162"/>
                  </a:lnTo>
                  <a:lnTo>
                    <a:pt x="57" y="172"/>
                  </a:lnTo>
                  <a:lnTo>
                    <a:pt x="70" y="179"/>
                  </a:lnTo>
                  <a:lnTo>
                    <a:pt x="87" y="184"/>
                  </a:lnTo>
                  <a:lnTo>
                    <a:pt x="102" y="185"/>
                  </a:lnTo>
                  <a:lnTo>
                    <a:pt x="102" y="204"/>
                  </a:lnTo>
                  <a:lnTo>
                    <a:pt x="102" y="204"/>
                  </a:lnTo>
                  <a:lnTo>
                    <a:pt x="92" y="204"/>
                  </a:lnTo>
                  <a:lnTo>
                    <a:pt x="83" y="203"/>
                  </a:lnTo>
                  <a:lnTo>
                    <a:pt x="73" y="200"/>
                  </a:lnTo>
                  <a:lnTo>
                    <a:pt x="64" y="198"/>
                  </a:lnTo>
                  <a:lnTo>
                    <a:pt x="55" y="194"/>
                  </a:lnTo>
                  <a:lnTo>
                    <a:pt x="47" y="188"/>
                  </a:lnTo>
                  <a:lnTo>
                    <a:pt x="39" y="183"/>
                  </a:lnTo>
                  <a:lnTo>
                    <a:pt x="32" y="176"/>
                  </a:lnTo>
                  <a:lnTo>
                    <a:pt x="26" y="169"/>
                  </a:lnTo>
                  <a:lnTo>
                    <a:pt x="19" y="162"/>
                  </a:lnTo>
                  <a:lnTo>
                    <a:pt x="13" y="154"/>
                  </a:lnTo>
                  <a:lnTo>
                    <a:pt x="9" y="146"/>
                  </a:lnTo>
                  <a:lnTo>
                    <a:pt x="5" y="137"/>
                  </a:lnTo>
                  <a:lnTo>
                    <a:pt x="3" y="127"/>
                  </a:lnTo>
                  <a:lnTo>
                    <a:pt x="1" y="118"/>
                  </a:lnTo>
                  <a:lnTo>
                    <a:pt x="0" y="108"/>
                  </a:lnTo>
                  <a:lnTo>
                    <a:pt x="0" y="108"/>
                  </a:lnTo>
                  <a:lnTo>
                    <a:pt x="0" y="97"/>
                  </a:lnTo>
                  <a:lnTo>
                    <a:pt x="1" y="87"/>
                  </a:lnTo>
                  <a:lnTo>
                    <a:pt x="3" y="77"/>
                  </a:lnTo>
                  <a:lnTo>
                    <a:pt x="5" y="68"/>
                  </a:lnTo>
                  <a:lnTo>
                    <a:pt x="9" y="58"/>
                  </a:lnTo>
                  <a:lnTo>
                    <a:pt x="15" y="50"/>
                  </a:lnTo>
                  <a:lnTo>
                    <a:pt x="20" y="42"/>
                  </a:lnTo>
                  <a:lnTo>
                    <a:pt x="26" y="34"/>
                  </a:lnTo>
                  <a:lnTo>
                    <a:pt x="32" y="27"/>
                  </a:lnTo>
                  <a:lnTo>
                    <a:pt x="41" y="20"/>
                  </a:lnTo>
                  <a:lnTo>
                    <a:pt x="49" y="15"/>
                  </a:lnTo>
                  <a:lnTo>
                    <a:pt x="57" y="11"/>
                  </a:lnTo>
                  <a:lnTo>
                    <a:pt x="66" y="7"/>
                  </a:lnTo>
                  <a:lnTo>
                    <a:pt x="76" y="3"/>
                  </a:lnTo>
                  <a:lnTo>
                    <a:pt x="87" y="1"/>
                  </a:lnTo>
                  <a:lnTo>
                    <a:pt x="96" y="0"/>
                  </a:lnTo>
                  <a:lnTo>
                    <a:pt x="96"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0" name="Freeform 138"/>
            <p:cNvSpPr>
              <a:spLocks noChangeArrowheads="1"/>
            </p:cNvSpPr>
            <p:nvPr/>
          </p:nvSpPr>
          <p:spPr bwMode="auto">
            <a:xfrm>
              <a:off x="147638" y="304800"/>
              <a:ext cx="52388" cy="161925"/>
            </a:xfrm>
            <a:custGeom>
              <a:avLst/>
              <a:gdLst>
                <a:gd name="T0" fmla="*/ 6 w 33"/>
                <a:gd name="T1" fmla="*/ 102 h 102"/>
                <a:gd name="T2" fmla="*/ 33 w 33"/>
                <a:gd name="T3" fmla="*/ 100 h 102"/>
                <a:gd name="T4" fmla="*/ 27 w 33"/>
                <a:gd name="T5" fmla="*/ 0 h 102"/>
                <a:gd name="T6" fmla="*/ 0 w 33"/>
                <a:gd name="T7" fmla="*/ 2 h 102"/>
                <a:gd name="T8" fmla="*/ 6 w 33"/>
                <a:gd name="T9" fmla="*/ 102 h 102"/>
                <a:gd name="T10" fmla="*/ 0 60000 65536"/>
                <a:gd name="T11" fmla="*/ 0 60000 65536"/>
                <a:gd name="T12" fmla="*/ 0 60000 65536"/>
                <a:gd name="T13" fmla="*/ 0 60000 65536"/>
                <a:gd name="T14" fmla="*/ 0 60000 65536"/>
                <a:gd name="T15" fmla="*/ 0 w 33"/>
                <a:gd name="T16" fmla="*/ 0 h 102"/>
                <a:gd name="T17" fmla="*/ 33 w 33"/>
                <a:gd name="T18" fmla="*/ 102 h 102"/>
              </a:gdLst>
              <a:ahLst/>
              <a:cxnLst>
                <a:cxn ang="T10">
                  <a:pos x="T0" y="T1"/>
                </a:cxn>
                <a:cxn ang="T11">
                  <a:pos x="T2" y="T3"/>
                </a:cxn>
                <a:cxn ang="T12">
                  <a:pos x="T4" y="T5"/>
                </a:cxn>
                <a:cxn ang="T13">
                  <a:pos x="T6" y="T7"/>
                </a:cxn>
                <a:cxn ang="T14">
                  <a:pos x="T8" y="T9"/>
                </a:cxn>
              </a:cxnLst>
              <a:rect l="T15" t="T16" r="T17" b="T18"/>
              <a:pathLst>
                <a:path w="33" h="102">
                  <a:moveTo>
                    <a:pt x="6" y="102"/>
                  </a:moveTo>
                  <a:lnTo>
                    <a:pt x="33" y="100"/>
                  </a:lnTo>
                  <a:lnTo>
                    <a:pt x="27" y="0"/>
                  </a:lnTo>
                  <a:lnTo>
                    <a:pt x="0" y="2"/>
                  </a:lnTo>
                  <a:lnTo>
                    <a:pt x="6" y="10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91" name="Freeform 139"/>
            <p:cNvSpPr>
              <a:spLocks noChangeArrowheads="1"/>
            </p:cNvSpPr>
            <p:nvPr/>
          </p:nvSpPr>
          <p:spPr bwMode="auto">
            <a:xfrm>
              <a:off x="139700" y="357187"/>
              <a:ext cx="77788" cy="219075"/>
            </a:xfrm>
            <a:custGeom>
              <a:avLst/>
              <a:gdLst>
                <a:gd name="T0" fmla="*/ 5 w 49"/>
                <a:gd name="T1" fmla="*/ 116 h 138"/>
                <a:gd name="T2" fmla="*/ 5 w 49"/>
                <a:gd name="T3" fmla="*/ 116 h 138"/>
                <a:gd name="T4" fmla="*/ 5 w 49"/>
                <a:gd name="T5" fmla="*/ 122 h 138"/>
                <a:gd name="T6" fmla="*/ 7 w 49"/>
                <a:gd name="T7" fmla="*/ 126 h 138"/>
                <a:gd name="T8" fmla="*/ 9 w 49"/>
                <a:gd name="T9" fmla="*/ 128 h 138"/>
                <a:gd name="T10" fmla="*/ 12 w 49"/>
                <a:gd name="T11" fmla="*/ 132 h 138"/>
                <a:gd name="T12" fmla="*/ 16 w 49"/>
                <a:gd name="T13" fmla="*/ 134 h 138"/>
                <a:gd name="T14" fmla="*/ 19 w 49"/>
                <a:gd name="T15" fmla="*/ 136 h 138"/>
                <a:gd name="T16" fmla="*/ 23 w 49"/>
                <a:gd name="T17" fmla="*/ 138 h 138"/>
                <a:gd name="T18" fmla="*/ 28 w 49"/>
                <a:gd name="T19" fmla="*/ 138 h 138"/>
                <a:gd name="T20" fmla="*/ 28 w 49"/>
                <a:gd name="T21" fmla="*/ 138 h 138"/>
                <a:gd name="T22" fmla="*/ 32 w 49"/>
                <a:gd name="T23" fmla="*/ 136 h 138"/>
                <a:gd name="T24" fmla="*/ 37 w 49"/>
                <a:gd name="T25" fmla="*/ 135 h 138"/>
                <a:gd name="T26" fmla="*/ 41 w 49"/>
                <a:gd name="T27" fmla="*/ 132 h 138"/>
                <a:gd name="T28" fmla="*/ 43 w 49"/>
                <a:gd name="T29" fmla="*/ 130 h 138"/>
                <a:gd name="T30" fmla="*/ 46 w 49"/>
                <a:gd name="T31" fmla="*/ 127 h 138"/>
                <a:gd name="T32" fmla="*/ 47 w 49"/>
                <a:gd name="T33" fmla="*/ 123 h 138"/>
                <a:gd name="T34" fmla="*/ 49 w 49"/>
                <a:gd name="T35" fmla="*/ 119 h 138"/>
                <a:gd name="T36" fmla="*/ 49 w 49"/>
                <a:gd name="T37" fmla="*/ 115 h 138"/>
                <a:gd name="T38" fmla="*/ 43 w 49"/>
                <a:gd name="T39" fmla="*/ 20 h 138"/>
                <a:gd name="T40" fmla="*/ 43 w 49"/>
                <a:gd name="T41" fmla="*/ 20 h 138"/>
                <a:gd name="T42" fmla="*/ 43 w 49"/>
                <a:gd name="T43" fmla="*/ 16 h 138"/>
                <a:gd name="T44" fmla="*/ 42 w 49"/>
                <a:gd name="T45" fmla="*/ 12 h 138"/>
                <a:gd name="T46" fmla="*/ 39 w 49"/>
                <a:gd name="T47" fmla="*/ 8 h 138"/>
                <a:gd name="T48" fmla="*/ 37 w 49"/>
                <a:gd name="T49" fmla="*/ 5 h 138"/>
                <a:gd name="T50" fmla="*/ 34 w 49"/>
                <a:gd name="T51" fmla="*/ 2 h 138"/>
                <a:gd name="T52" fmla="*/ 30 w 49"/>
                <a:gd name="T53" fmla="*/ 1 h 138"/>
                <a:gd name="T54" fmla="*/ 26 w 49"/>
                <a:gd name="T55" fmla="*/ 0 h 138"/>
                <a:gd name="T56" fmla="*/ 20 w 49"/>
                <a:gd name="T57" fmla="*/ 0 h 138"/>
                <a:gd name="T58" fmla="*/ 20 w 49"/>
                <a:gd name="T59" fmla="*/ 0 h 138"/>
                <a:gd name="T60" fmla="*/ 16 w 49"/>
                <a:gd name="T61" fmla="*/ 0 h 138"/>
                <a:gd name="T62" fmla="*/ 12 w 49"/>
                <a:gd name="T63" fmla="*/ 1 h 138"/>
                <a:gd name="T64" fmla="*/ 8 w 49"/>
                <a:gd name="T65" fmla="*/ 4 h 138"/>
                <a:gd name="T66" fmla="*/ 5 w 49"/>
                <a:gd name="T67" fmla="*/ 6 h 138"/>
                <a:gd name="T68" fmla="*/ 3 w 49"/>
                <a:gd name="T69" fmla="*/ 11 h 138"/>
                <a:gd name="T70" fmla="*/ 1 w 49"/>
                <a:gd name="T71" fmla="*/ 15 h 138"/>
                <a:gd name="T72" fmla="*/ 0 w 49"/>
                <a:gd name="T73" fmla="*/ 19 h 138"/>
                <a:gd name="T74" fmla="*/ 0 w 49"/>
                <a:gd name="T75" fmla="*/ 23 h 138"/>
                <a:gd name="T76" fmla="*/ 5 w 49"/>
                <a:gd name="T77" fmla="*/ 116 h 13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9"/>
                <a:gd name="T118" fmla="*/ 0 h 138"/>
                <a:gd name="T119" fmla="*/ 49 w 49"/>
                <a:gd name="T120" fmla="*/ 138 h 13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9" h="138">
                  <a:moveTo>
                    <a:pt x="5" y="116"/>
                  </a:moveTo>
                  <a:lnTo>
                    <a:pt x="5" y="116"/>
                  </a:lnTo>
                  <a:lnTo>
                    <a:pt x="5" y="122"/>
                  </a:lnTo>
                  <a:lnTo>
                    <a:pt x="7" y="126"/>
                  </a:lnTo>
                  <a:lnTo>
                    <a:pt x="9" y="128"/>
                  </a:lnTo>
                  <a:lnTo>
                    <a:pt x="12" y="132"/>
                  </a:lnTo>
                  <a:lnTo>
                    <a:pt x="16" y="134"/>
                  </a:lnTo>
                  <a:lnTo>
                    <a:pt x="19" y="136"/>
                  </a:lnTo>
                  <a:lnTo>
                    <a:pt x="23" y="138"/>
                  </a:lnTo>
                  <a:lnTo>
                    <a:pt x="28" y="138"/>
                  </a:lnTo>
                  <a:lnTo>
                    <a:pt x="28" y="138"/>
                  </a:lnTo>
                  <a:lnTo>
                    <a:pt x="32" y="136"/>
                  </a:lnTo>
                  <a:lnTo>
                    <a:pt x="37" y="135"/>
                  </a:lnTo>
                  <a:lnTo>
                    <a:pt x="41" y="132"/>
                  </a:lnTo>
                  <a:lnTo>
                    <a:pt x="43" y="130"/>
                  </a:lnTo>
                  <a:lnTo>
                    <a:pt x="46" y="127"/>
                  </a:lnTo>
                  <a:lnTo>
                    <a:pt x="47" y="123"/>
                  </a:lnTo>
                  <a:lnTo>
                    <a:pt x="49" y="119"/>
                  </a:lnTo>
                  <a:lnTo>
                    <a:pt x="49" y="115"/>
                  </a:lnTo>
                  <a:lnTo>
                    <a:pt x="43" y="20"/>
                  </a:lnTo>
                  <a:lnTo>
                    <a:pt x="43" y="20"/>
                  </a:lnTo>
                  <a:lnTo>
                    <a:pt x="43" y="16"/>
                  </a:lnTo>
                  <a:lnTo>
                    <a:pt x="42" y="12"/>
                  </a:lnTo>
                  <a:lnTo>
                    <a:pt x="39" y="8"/>
                  </a:lnTo>
                  <a:lnTo>
                    <a:pt x="37" y="5"/>
                  </a:lnTo>
                  <a:lnTo>
                    <a:pt x="34" y="2"/>
                  </a:lnTo>
                  <a:lnTo>
                    <a:pt x="30" y="1"/>
                  </a:lnTo>
                  <a:lnTo>
                    <a:pt x="26" y="0"/>
                  </a:lnTo>
                  <a:lnTo>
                    <a:pt x="20" y="0"/>
                  </a:lnTo>
                  <a:lnTo>
                    <a:pt x="20" y="0"/>
                  </a:lnTo>
                  <a:lnTo>
                    <a:pt x="16" y="0"/>
                  </a:lnTo>
                  <a:lnTo>
                    <a:pt x="12" y="1"/>
                  </a:lnTo>
                  <a:lnTo>
                    <a:pt x="8" y="4"/>
                  </a:lnTo>
                  <a:lnTo>
                    <a:pt x="5" y="6"/>
                  </a:lnTo>
                  <a:lnTo>
                    <a:pt x="3" y="11"/>
                  </a:lnTo>
                  <a:lnTo>
                    <a:pt x="1" y="15"/>
                  </a:lnTo>
                  <a:lnTo>
                    <a:pt x="0" y="19"/>
                  </a:lnTo>
                  <a:lnTo>
                    <a:pt x="0" y="23"/>
                  </a:lnTo>
                  <a:lnTo>
                    <a:pt x="5" y="11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25" name="Freeform 140"/>
          <p:cNvSpPr>
            <a:spLocks noChangeArrowheads="1"/>
          </p:cNvSpPr>
          <p:nvPr/>
        </p:nvSpPr>
        <p:spPr bwMode="auto">
          <a:xfrm>
            <a:off x="8607840" y="1317268"/>
            <a:ext cx="463872" cy="368274"/>
          </a:xfrm>
          <a:custGeom>
            <a:avLst/>
            <a:gdLst>
              <a:gd name="T0" fmla="*/ 2147483647 w 325"/>
              <a:gd name="T1" fmla="*/ 2147483647 h 265"/>
              <a:gd name="T2" fmla="*/ 2147483647 w 325"/>
              <a:gd name="T3" fmla="*/ 2147483647 h 265"/>
              <a:gd name="T4" fmla="*/ 2147483647 w 325"/>
              <a:gd name="T5" fmla="*/ 2147483647 h 265"/>
              <a:gd name="T6" fmla="*/ 2147483647 w 325"/>
              <a:gd name="T7" fmla="*/ 2147483647 h 265"/>
              <a:gd name="T8" fmla="*/ 2147483647 w 325"/>
              <a:gd name="T9" fmla="*/ 2147483647 h 265"/>
              <a:gd name="T10" fmla="*/ 2147483647 w 325"/>
              <a:gd name="T11" fmla="*/ 2147483647 h 265"/>
              <a:gd name="T12" fmla="*/ 2147483647 w 325"/>
              <a:gd name="T13" fmla="*/ 2147483647 h 265"/>
              <a:gd name="T14" fmla="*/ 2147483647 w 325"/>
              <a:gd name="T15" fmla="*/ 2147483647 h 265"/>
              <a:gd name="T16" fmla="*/ 2147483647 w 325"/>
              <a:gd name="T17" fmla="*/ 2147483647 h 265"/>
              <a:gd name="T18" fmla="*/ 2147483647 w 325"/>
              <a:gd name="T19" fmla="*/ 2147483647 h 265"/>
              <a:gd name="T20" fmla="*/ 2147483647 w 325"/>
              <a:gd name="T21" fmla="*/ 2147483647 h 265"/>
              <a:gd name="T22" fmla="*/ 2147483647 w 325"/>
              <a:gd name="T23" fmla="*/ 2147483647 h 265"/>
              <a:gd name="T24" fmla="*/ 2147483647 w 325"/>
              <a:gd name="T25" fmla="*/ 2147483647 h 265"/>
              <a:gd name="T26" fmla="*/ 2147483647 w 325"/>
              <a:gd name="T27" fmla="*/ 2147483647 h 265"/>
              <a:gd name="T28" fmla="*/ 2147483647 w 325"/>
              <a:gd name="T29" fmla="*/ 2147483647 h 265"/>
              <a:gd name="T30" fmla="*/ 2147483647 w 325"/>
              <a:gd name="T31" fmla="*/ 2147483647 h 265"/>
              <a:gd name="T32" fmla="*/ 2147483647 w 325"/>
              <a:gd name="T33" fmla="*/ 2147483647 h 265"/>
              <a:gd name="T34" fmla="*/ 2147483647 w 325"/>
              <a:gd name="T35" fmla="*/ 2147483647 h 265"/>
              <a:gd name="T36" fmla="*/ 2147483647 w 325"/>
              <a:gd name="T37" fmla="*/ 2147483647 h 265"/>
              <a:gd name="T38" fmla="*/ 2147483647 w 325"/>
              <a:gd name="T39" fmla="*/ 2147483647 h 265"/>
              <a:gd name="T40" fmla="*/ 2147483647 w 325"/>
              <a:gd name="T41" fmla="*/ 1200969680 h 265"/>
              <a:gd name="T42" fmla="*/ 2147483647 w 325"/>
              <a:gd name="T43" fmla="*/ 0 h 265"/>
              <a:gd name="T44" fmla="*/ 2147483647 w 325"/>
              <a:gd name="T45" fmla="*/ 0 h 265"/>
              <a:gd name="T46" fmla="*/ 2147483647 w 325"/>
              <a:gd name="T47" fmla="*/ 1200969680 h 265"/>
              <a:gd name="T48" fmla="*/ 2147483647 w 325"/>
              <a:gd name="T49" fmla="*/ 2147483647 h 265"/>
              <a:gd name="T50" fmla="*/ 2147483647 w 325"/>
              <a:gd name="T51" fmla="*/ 2147483647 h 265"/>
              <a:gd name="T52" fmla="*/ 2147483647 w 325"/>
              <a:gd name="T53" fmla="*/ 2147483647 h 265"/>
              <a:gd name="T54" fmla="*/ 2147483647 w 325"/>
              <a:gd name="T55" fmla="*/ 2147483647 h 265"/>
              <a:gd name="T56" fmla="*/ 0 w 325"/>
              <a:gd name="T57" fmla="*/ 2147483647 h 265"/>
              <a:gd name="T58" fmla="*/ 0 w 325"/>
              <a:gd name="T59" fmla="*/ 2147483647 h 265"/>
              <a:gd name="T60" fmla="*/ 2147483647 w 325"/>
              <a:gd name="T61" fmla="*/ 2147483647 h 26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5"/>
              <a:gd name="T94" fmla="*/ 0 h 265"/>
              <a:gd name="T95" fmla="*/ 325 w 325"/>
              <a:gd name="T96" fmla="*/ 265 h 26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5" h="265">
                <a:moveTo>
                  <a:pt x="166" y="265"/>
                </a:moveTo>
                <a:lnTo>
                  <a:pt x="166" y="265"/>
                </a:lnTo>
                <a:lnTo>
                  <a:pt x="169" y="263"/>
                </a:lnTo>
                <a:lnTo>
                  <a:pt x="177" y="257"/>
                </a:lnTo>
                <a:lnTo>
                  <a:pt x="189" y="250"/>
                </a:lnTo>
                <a:lnTo>
                  <a:pt x="198" y="246"/>
                </a:lnTo>
                <a:lnTo>
                  <a:pt x="207" y="244"/>
                </a:lnTo>
                <a:lnTo>
                  <a:pt x="218" y="241"/>
                </a:lnTo>
                <a:lnTo>
                  <a:pt x="230" y="240"/>
                </a:lnTo>
                <a:lnTo>
                  <a:pt x="242" y="240"/>
                </a:lnTo>
                <a:lnTo>
                  <a:pt x="257" y="241"/>
                </a:lnTo>
                <a:lnTo>
                  <a:pt x="272" y="242"/>
                </a:lnTo>
                <a:lnTo>
                  <a:pt x="288" y="248"/>
                </a:lnTo>
                <a:lnTo>
                  <a:pt x="306" y="255"/>
                </a:lnTo>
                <a:lnTo>
                  <a:pt x="325" y="263"/>
                </a:lnTo>
                <a:lnTo>
                  <a:pt x="325" y="26"/>
                </a:lnTo>
                <a:lnTo>
                  <a:pt x="307" y="18"/>
                </a:lnTo>
                <a:lnTo>
                  <a:pt x="288" y="9"/>
                </a:lnTo>
                <a:lnTo>
                  <a:pt x="265" y="4"/>
                </a:lnTo>
                <a:lnTo>
                  <a:pt x="253" y="1"/>
                </a:lnTo>
                <a:lnTo>
                  <a:pt x="240" y="0"/>
                </a:lnTo>
                <a:lnTo>
                  <a:pt x="226" y="0"/>
                </a:lnTo>
                <a:lnTo>
                  <a:pt x="212" y="1"/>
                </a:lnTo>
                <a:lnTo>
                  <a:pt x="199" y="4"/>
                </a:lnTo>
                <a:lnTo>
                  <a:pt x="187" y="8"/>
                </a:lnTo>
                <a:lnTo>
                  <a:pt x="175" y="16"/>
                </a:lnTo>
                <a:lnTo>
                  <a:pt x="162" y="26"/>
                </a:lnTo>
                <a:lnTo>
                  <a:pt x="0" y="26"/>
                </a:lnTo>
                <a:lnTo>
                  <a:pt x="0" y="264"/>
                </a:lnTo>
                <a:lnTo>
                  <a:pt x="166" y="265"/>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26" name="Freeform 141"/>
          <p:cNvSpPr>
            <a:spLocks noEditPoints="1" noChangeArrowheads="1"/>
          </p:cNvSpPr>
          <p:nvPr/>
        </p:nvSpPr>
        <p:spPr bwMode="auto">
          <a:xfrm>
            <a:off x="8644950" y="3569996"/>
            <a:ext cx="565211" cy="454438"/>
          </a:xfrm>
          <a:custGeom>
            <a:avLst/>
            <a:gdLst>
              <a:gd name="T0" fmla="*/ 2147483647 w 396"/>
              <a:gd name="T1" fmla="*/ 0 h 327"/>
              <a:gd name="T2" fmla="*/ 2147483647 w 396"/>
              <a:gd name="T3" fmla="*/ 2147483647 h 327"/>
              <a:gd name="T4" fmla="*/ 2147483647 w 396"/>
              <a:gd name="T5" fmla="*/ 2147483647 h 327"/>
              <a:gd name="T6" fmla="*/ 2147483647 w 396"/>
              <a:gd name="T7" fmla="*/ 2147483647 h 327"/>
              <a:gd name="T8" fmla="*/ 2147483647 w 396"/>
              <a:gd name="T9" fmla="*/ 2147483647 h 327"/>
              <a:gd name="T10" fmla="*/ 2147483647 w 396"/>
              <a:gd name="T11" fmla="*/ 2147483647 h 327"/>
              <a:gd name="T12" fmla="*/ 2147483647 w 396"/>
              <a:gd name="T13" fmla="*/ 2147483647 h 327"/>
              <a:gd name="T14" fmla="*/ 2147483647 w 396"/>
              <a:gd name="T15" fmla="*/ 2147483647 h 327"/>
              <a:gd name="T16" fmla="*/ 2147483647 w 396"/>
              <a:gd name="T17" fmla="*/ 2147483647 h 327"/>
              <a:gd name="T18" fmla="*/ 2147483647 w 396"/>
              <a:gd name="T19" fmla="*/ 2147483647 h 327"/>
              <a:gd name="T20" fmla="*/ 2147483647 w 396"/>
              <a:gd name="T21" fmla="*/ 2147483647 h 327"/>
              <a:gd name="T22" fmla="*/ 2147483647 w 396"/>
              <a:gd name="T23" fmla="*/ 2147483647 h 327"/>
              <a:gd name="T24" fmla="*/ 2147483647 w 396"/>
              <a:gd name="T25" fmla="*/ 2147483647 h 327"/>
              <a:gd name="T26" fmla="*/ 2147483647 w 396"/>
              <a:gd name="T27" fmla="*/ 2147483647 h 327"/>
              <a:gd name="T28" fmla="*/ 2147483647 w 396"/>
              <a:gd name="T29" fmla="*/ 2147483647 h 327"/>
              <a:gd name="T30" fmla="*/ 2147483647 w 396"/>
              <a:gd name="T31" fmla="*/ 2147483647 h 327"/>
              <a:gd name="T32" fmla="*/ 2147483647 w 396"/>
              <a:gd name="T33" fmla="*/ 2147483647 h 327"/>
              <a:gd name="T34" fmla="*/ 2147483647 w 396"/>
              <a:gd name="T35" fmla="*/ 2147483647 h 327"/>
              <a:gd name="T36" fmla="*/ 2147483647 w 396"/>
              <a:gd name="T37" fmla="*/ 2147483647 h 327"/>
              <a:gd name="T38" fmla="*/ 2147483647 w 396"/>
              <a:gd name="T39" fmla="*/ 2147483647 h 327"/>
              <a:gd name="T40" fmla="*/ 2147483647 w 396"/>
              <a:gd name="T41" fmla="*/ 2147483647 h 327"/>
              <a:gd name="T42" fmla="*/ 2147483647 w 396"/>
              <a:gd name="T43" fmla="*/ 2147483647 h 327"/>
              <a:gd name="T44" fmla="*/ 2147483647 w 396"/>
              <a:gd name="T45" fmla="*/ 2147483647 h 327"/>
              <a:gd name="T46" fmla="*/ 2147483647 w 396"/>
              <a:gd name="T47" fmla="*/ 2147483647 h 327"/>
              <a:gd name="T48" fmla="*/ 2147483647 w 396"/>
              <a:gd name="T49" fmla="*/ 2147483647 h 327"/>
              <a:gd name="T50" fmla="*/ 2147483647 w 396"/>
              <a:gd name="T51" fmla="*/ 2147483647 h 327"/>
              <a:gd name="T52" fmla="*/ 2147483647 w 396"/>
              <a:gd name="T53" fmla="*/ 2147483647 h 327"/>
              <a:gd name="T54" fmla="*/ 2147483647 w 396"/>
              <a:gd name="T55" fmla="*/ 2147483647 h 327"/>
              <a:gd name="T56" fmla="*/ 2147483647 w 396"/>
              <a:gd name="T57" fmla="*/ 2147483647 h 327"/>
              <a:gd name="T58" fmla="*/ 2147483647 w 396"/>
              <a:gd name="T59" fmla="*/ 2147483647 h 327"/>
              <a:gd name="T60" fmla="*/ 2147483647 w 396"/>
              <a:gd name="T61" fmla="*/ 0 h 327"/>
              <a:gd name="T62" fmla="*/ 2147483647 w 396"/>
              <a:gd name="T63" fmla="*/ 0 h 327"/>
              <a:gd name="T64" fmla="*/ 2147483647 w 396"/>
              <a:gd name="T65" fmla="*/ 2147483647 h 327"/>
              <a:gd name="T66" fmla="*/ 2147483647 w 396"/>
              <a:gd name="T67" fmla="*/ 2147483647 h 327"/>
              <a:gd name="T68" fmla="*/ 2147483647 w 396"/>
              <a:gd name="T69" fmla="*/ 2147483647 h 327"/>
              <a:gd name="T70" fmla="*/ 2147483647 w 396"/>
              <a:gd name="T71" fmla="*/ 2147483647 h 327"/>
              <a:gd name="T72" fmla="*/ 2147483647 w 396"/>
              <a:gd name="T73" fmla="*/ 2147483647 h 327"/>
              <a:gd name="T74" fmla="*/ 2147483647 w 396"/>
              <a:gd name="T75" fmla="*/ 2147483647 h 327"/>
              <a:gd name="T76" fmla="*/ 2147483647 w 396"/>
              <a:gd name="T77" fmla="*/ 2147483647 h 327"/>
              <a:gd name="T78" fmla="*/ 2147483647 w 396"/>
              <a:gd name="T79" fmla="*/ 2147483647 h 327"/>
              <a:gd name="T80" fmla="*/ 2147483647 w 396"/>
              <a:gd name="T81" fmla="*/ 2147483647 h 327"/>
              <a:gd name="T82" fmla="*/ 2147483647 w 396"/>
              <a:gd name="T83" fmla="*/ 2147483647 h 327"/>
              <a:gd name="T84" fmla="*/ 2147483647 w 396"/>
              <a:gd name="T85" fmla="*/ 2147483647 h 327"/>
              <a:gd name="T86" fmla="*/ 2147483647 w 396"/>
              <a:gd name="T87" fmla="*/ 2147483647 h 327"/>
              <a:gd name="T88" fmla="*/ 2147483647 w 396"/>
              <a:gd name="T89" fmla="*/ 2147483647 h 327"/>
              <a:gd name="T90" fmla="*/ 2147483647 w 396"/>
              <a:gd name="T91" fmla="*/ 2147483647 h 327"/>
              <a:gd name="T92" fmla="*/ 2147483647 w 396"/>
              <a:gd name="T93" fmla="*/ 2147483647 h 327"/>
              <a:gd name="T94" fmla="*/ 1127100130 w 396"/>
              <a:gd name="T95" fmla="*/ 2147483647 h 327"/>
              <a:gd name="T96" fmla="*/ 0 w 396"/>
              <a:gd name="T97" fmla="*/ 2147483647 h 327"/>
              <a:gd name="T98" fmla="*/ 2147483647 w 396"/>
              <a:gd name="T99" fmla="*/ 2147483647 h 327"/>
              <a:gd name="T100" fmla="*/ 2147483647 w 396"/>
              <a:gd name="T101" fmla="*/ 2147483647 h 327"/>
              <a:gd name="T102" fmla="*/ 2147483647 w 396"/>
              <a:gd name="T103" fmla="*/ 0 h 327"/>
              <a:gd name="T104" fmla="*/ 2147483647 w 396"/>
              <a:gd name="T105" fmla="*/ 2147483647 h 327"/>
              <a:gd name="T106" fmla="*/ 2147483647 w 396"/>
              <a:gd name="T107" fmla="*/ 2147483647 h 327"/>
              <a:gd name="T108" fmla="*/ 2147483647 w 396"/>
              <a:gd name="T109" fmla="*/ 2147483647 h 327"/>
              <a:gd name="T110" fmla="*/ 2147483647 w 396"/>
              <a:gd name="T111" fmla="*/ 2147483647 h 327"/>
              <a:gd name="T112" fmla="*/ 2147483647 w 396"/>
              <a:gd name="T113" fmla="*/ 2147483647 h 327"/>
              <a:gd name="T114" fmla="*/ 2147483647 w 396"/>
              <a:gd name="T115" fmla="*/ 2147483647 h 327"/>
              <a:gd name="T116" fmla="*/ 2147483647 w 396"/>
              <a:gd name="T117" fmla="*/ 2147483647 h 32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96"/>
              <a:gd name="T178" fmla="*/ 0 h 327"/>
              <a:gd name="T179" fmla="*/ 396 w 396"/>
              <a:gd name="T180" fmla="*/ 327 h 32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96" h="327">
                <a:moveTo>
                  <a:pt x="199" y="0"/>
                </a:moveTo>
                <a:lnTo>
                  <a:pt x="365" y="0"/>
                </a:lnTo>
                <a:lnTo>
                  <a:pt x="372" y="0"/>
                </a:lnTo>
                <a:lnTo>
                  <a:pt x="377" y="2"/>
                </a:lnTo>
                <a:lnTo>
                  <a:pt x="383" y="5"/>
                </a:lnTo>
                <a:lnTo>
                  <a:pt x="387" y="9"/>
                </a:lnTo>
                <a:lnTo>
                  <a:pt x="391" y="13"/>
                </a:lnTo>
                <a:lnTo>
                  <a:pt x="394" y="19"/>
                </a:lnTo>
                <a:lnTo>
                  <a:pt x="396" y="24"/>
                </a:lnTo>
                <a:lnTo>
                  <a:pt x="396" y="31"/>
                </a:lnTo>
                <a:lnTo>
                  <a:pt x="396" y="197"/>
                </a:lnTo>
                <a:lnTo>
                  <a:pt x="396" y="204"/>
                </a:lnTo>
                <a:lnTo>
                  <a:pt x="394" y="210"/>
                </a:lnTo>
                <a:lnTo>
                  <a:pt x="391" y="215"/>
                </a:lnTo>
                <a:lnTo>
                  <a:pt x="387" y="220"/>
                </a:lnTo>
                <a:lnTo>
                  <a:pt x="383" y="224"/>
                </a:lnTo>
                <a:lnTo>
                  <a:pt x="377" y="227"/>
                </a:lnTo>
                <a:lnTo>
                  <a:pt x="372" y="229"/>
                </a:lnTo>
                <a:lnTo>
                  <a:pt x="365" y="230"/>
                </a:lnTo>
                <a:lnTo>
                  <a:pt x="238" y="230"/>
                </a:lnTo>
                <a:lnTo>
                  <a:pt x="238" y="260"/>
                </a:lnTo>
                <a:lnTo>
                  <a:pt x="295" y="260"/>
                </a:lnTo>
                <a:lnTo>
                  <a:pt x="302" y="260"/>
                </a:lnTo>
                <a:lnTo>
                  <a:pt x="307" y="262"/>
                </a:lnTo>
                <a:lnTo>
                  <a:pt x="312" y="265"/>
                </a:lnTo>
                <a:lnTo>
                  <a:pt x="318" y="269"/>
                </a:lnTo>
                <a:lnTo>
                  <a:pt x="321" y="273"/>
                </a:lnTo>
                <a:lnTo>
                  <a:pt x="325" y="279"/>
                </a:lnTo>
                <a:lnTo>
                  <a:pt x="326" y="285"/>
                </a:lnTo>
                <a:lnTo>
                  <a:pt x="326" y="291"/>
                </a:lnTo>
                <a:lnTo>
                  <a:pt x="326" y="295"/>
                </a:lnTo>
                <a:lnTo>
                  <a:pt x="326" y="302"/>
                </a:lnTo>
                <a:lnTo>
                  <a:pt x="325" y="308"/>
                </a:lnTo>
                <a:lnTo>
                  <a:pt x="321" y="314"/>
                </a:lnTo>
                <a:lnTo>
                  <a:pt x="318" y="318"/>
                </a:lnTo>
                <a:lnTo>
                  <a:pt x="312" y="322"/>
                </a:lnTo>
                <a:lnTo>
                  <a:pt x="307" y="325"/>
                </a:lnTo>
                <a:lnTo>
                  <a:pt x="302" y="326"/>
                </a:lnTo>
                <a:lnTo>
                  <a:pt x="295" y="327"/>
                </a:lnTo>
                <a:lnTo>
                  <a:pt x="199" y="327"/>
                </a:lnTo>
                <a:lnTo>
                  <a:pt x="199" y="208"/>
                </a:lnTo>
                <a:lnTo>
                  <a:pt x="348" y="208"/>
                </a:lnTo>
                <a:lnTo>
                  <a:pt x="352" y="207"/>
                </a:lnTo>
                <a:lnTo>
                  <a:pt x="357" y="205"/>
                </a:lnTo>
                <a:lnTo>
                  <a:pt x="361" y="204"/>
                </a:lnTo>
                <a:lnTo>
                  <a:pt x="365" y="200"/>
                </a:lnTo>
                <a:lnTo>
                  <a:pt x="368" y="196"/>
                </a:lnTo>
                <a:lnTo>
                  <a:pt x="371" y="192"/>
                </a:lnTo>
                <a:lnTo>
                  <a:pt x="372" y="188"/>
                </a:lnTo>
                <a:lnTo>
                  <a:pt x="373" y="182"/>
                </a:lnTo>
                <a:lnTo>
                  <a:pt x="373" y="47"/>
                </a:lnTo>
                <a:lnTo>
                  <a:pt x="372" y="42"/>
                </a:lnTo>
                <a:lnTo>
                  <a:pt x="371" y="36"/>
                </a:lnTo>
                <a:lnTo>
                  <a:pt x="368" y="32"/>
                </a:lnTo>
                <a:lnTo>
                  <a:pt x="365" y="28"/>
                </a:lnTo>
                <a:lnTo>
                  <a:pt x="361" y="25"/>
                </a:lnTo>
                <a:lnTo>
                  <a:pt x="357" y="23"/>
                </a:lnTo>
                <a:lnTo>
                  <a:pt x="352" y="21"/>
                </a:lnTo>
                <a:lnTo>
                  <a:pt x="348" y="20"/>
                </a:lnTo>
                <a:lnTo>
                  <a:pt x="199" y="20"/>
                </a:lnTo>
                <a:lnTo>
                  <a:pt x="199" y="0"/>
                </a:lnTo>
                <a:close/>
                <a:moveTo>
                  <a:pt x="127" y="260"/>
                </a:moveTo>
                <a:lnTo>
                  <a:pt x="159" y="260"/>
                </a:lnTo>
                <a:lnTo>
                  <a:pt x="159" y="230"/>
                </a:lnTo>
                <a:lnTo>
                  <a:pt x="127" y="230"/>
                </a:lnTo>
                <a:lnTo>
                  <a:pt x="127" y="208"/>
                </a:lnTo>
                <a:lnTo>
                  <a:pt x="199" y="208"/>
                </a:lnTo>
                <a:lnTo>
                  <a:pt x="199" y="327"/>
                </a:lnTo>
                <a:lnTo>
                  <a:pt x="127" y="327"/>
                </a:lnTo>
                <a:lnTo>
                  <a:pt x="127" y="288"/>
                </a:lnTo>
                <a:lnTo>
                  <a:pt x="154" y="288"/>
                </a:lnTo>
                <a:lnTo>
                  <a:pt x="155" y="288"/>
                </a:lnTo>
                <a:lnTo>
                  <a:pt x="158" y="287"/>
                </a:lnTo>
                <a:lnTo>
                  <a:pt x="159" y="284"/>
                </a:lnTo>
                <a:lnTo>
                  <a:pt x="159" y="283"/>
                </a:lnTo>
                <a:lnTo>
                  <a:pt x="159" y="280"/>
                </a:lnTo>
                <a:lnTo>
                  <a:pt x="158" y="279"/>
                </a:lnTo>
                <a:lnTo>
                  <a:pt x="155" y="277"/>
                </a:lnTo>
                <a:lnTo>
                  <a:pt x="154" y="276"/>
                </a:lnTo>
                <a:lnTo>
                  <a:pt x="127" y="276"/>
                </a:lnTo>
                <a:lnTo>
                  <a:pt x="127" y="260"/>
                </a:lnTo>
                <a:close/>
                <a:moveTo>
                  <a:pt x="127" y="0"/>
                </a:moveTo>
                <a:lnTo>
                  <a:pt x="199" y="0"/>
                </a:lnTo>
                <a:lnTo>
                  <a:pt x="199" y="20"/>
                </a:lnTo>
                <a:lnTo>
                  <a:pt x="127" y="20"/>
                </a:lnTo>
                <a:lnTo>
                  <a:pt x="127" y="0"/>
                </a:lnTo>
                <a:close/>
                <a:moveTo>
                  <a:pt x="101" y="260"/>
                </a:moveTo>
                <a:lnTo>
                  <a:pt x="127" y="260"/>
                </a:lnTo>
                <a:lnTo>
                  <a:pt x="127" y="276"/>
                </a:lnTo>
                <a:lnTo>
                  <a:pt x="100" y="276"/>
                </a:lnTo>
                <a:lnTo>
                  <a:pt x="97" y="277"/>
                </a:lnTo>
                <a:lnTo>
                  <a:pt x="96" y="279"/>
                </a:lnTo>
                <a:lnTo>
                  <a:pt x="94" y="280"/>
                </a:lnTo>
                <a:lnTo>
                  <a:pt x="94" y="283"/>
                </a:lnTo>
                <a:lnTo>
                  <a:pt x="94" y="284"/>
                </a:lnTo>
                <a:lnTo>
                  <a:pt x="96" y="287"/>
                </a:lnTo>
                <a:lnTo>
                  <a:pt x="97" y="288"/>
                </a:lnTo>
                <a:lnTo>
                  <a:pt x="100" y="288"/>
                </a:lnTo>
                <a:lnTo>
                  <a:pt x="127" y="288"/>
                </a:lnTo>
                <a:lnTo>
                  <a:pt x="127" y="327"/>
                </a:lnTo>
                <a:lnTo>
                  <a:pt x="101" y="327"/>
                </a:lnTo>
                <a:lnTo>
                  <a:pt x="94" y="326"/>
                </a:lnTo>
                <a:lnTo>
                  <a:pt x="88" y="325"/>
                </a:lnTo>
                <a:lnTo>
                  <a:pt x="82" y="322"/>
                </a:lnTo>
                <a:lnTo>
                  <a:pt x="78" y="318"/>
                </a:lnTo>
                <a:lnTo>
                  <a:pt x="74" y="314"/>
                </a:lnTo>
                <a:lnTo>
                  <a:pt x="71" y="308"/>
                </a:lnTo>
                <a:lnTo>
                  <a:pt x="70" y="302"/>
                </a:lnTo>
                <a:lnTo>
                  <a:pt x="69" y="295"/>
                </a:lnTo>
                <a:lnTo>
                  <a:pt x="69" y="291"/>
                </a:lnTo>
                <a:lnTo>
                  <a:pt x="70" y="285"/>
                </a:lnTo>
                <a:lnTo>
                  <a:pt x="71" y="279"/>
                </a:lnTo>
                <a:lnTo>
                  <a:pt x="74" y="273"/>
                </a:lnTo>
                <a:lnTo>
                  <a:pt x="78" y="269"/>
                </a:lnTo>
                <a:lnTo>
                  <a:pt x="82" y="265"/>
                </a:lnTo>
                <a:lnTo>
                  <a:pt x="88" y="262"/>
                </a:lnTo>
                <a:lnTo>
                  <a:pt x="94" y="260"/>
                </a:lnTo>
                <a:lnTo>
                  <a:pt x="101" y="260"/>
                </a:lnTo>
                <a:close/>
                <a:moveTo>
                  <a:pt x="127" y="230"/>
                </a:moveTo>
                <a:lnTo>
                  <a:pt x="32" y="230"/>
                </a:lnTo>
                <a:lnTo>
                  <a:pt x="25" y="229"/>
                </a:lnTo>
                <a:lnTo>
                  <a:pt x="20" y="227"/>
                </a:lnTo>
                <a:lnTo>
                  <a:pt x="14" y="224"/>
                </a:lnTo>
                <a:lnTo>
                  <a:pt x="9" y="220"/>
                </a:lnTo>
                <a:lnTo>
                  <a:pt x="5" y="215"/>
                </a:lnTo>
                <a:lnTo>
                  <a:pt x="2" y="210"/>
                </a:lnTo>
                <a:lnTo>
                  <a:pt x="1" y="204"/>
                </a:lnTo>
                <a:lnTo>
                  <a:pt x="0" y="197"/>
                </a:lnTo>
                <a:lnTo>
                  <a:pt x="0" y="31"/>
                </a:lnTo>
                <a:lnTo>
                  <a:pt x="1" y="24"/>
                </a:lnTo>
                <a:lnTo>
                  <a:pt x="2" y="19"/>
                </a:lnTo>
                <a:lnTo>
                  <a:pt x="5" y="13"/>
                </a:lnTo>
                <a:lnTo>
                  <a:pt x="9" y="9"/>
                </a:lnTo>
                <a:lnTo>
                  <a:pt x="14" y="5"/>
                </a:lnTo>
                <a:lnTo>
                  <a:pt x="20" y="2"/>
                </a:lnTo>
                <a:lnTo>
                  <a:pt x="25" y="0"/>
                </a:lnTo>
                <a:lnTo>
                  <a:pt x="32" y="0"/>
                </a:lnTo>
                <a:lnTo>
                  <a:pt x="127" y="0"/>
                </a:lnTo>
                <a:lnTo>
                  <a:pt x="127" y="20"/>
                </a:lnTo>
                <a:lnTo>
                  <a:pt x="50" y="20"/>
                </a:lnTo>
                <a:lnTo>
                  <a:pt x="44" y="21"/>
                </a:lnTo>
                <a:lnTo>
                  <a:pt x="40" y="23"/>
                </a:lnTo>
                <a:lnTo>
                  <a:pt x="35" y="25"/>
                </a:lnTo>
                <a:lnTo>
                  <a:pt x="31" y="28"/>
                </a:lnTo>
                <a:lnTo>
                  <a:pt x="28" y="32"/>
                </a:lnTo>
                <a:lnTo>
                  <a:pt x="25" y="36"/>
                </a:lnTo>
                <a:lnTo>
                  <a:pt x="24" y="42"/>
                </a:lnTo>
                <a:lnTo>
                  <a:pt x="24" y="47"/>
                </a:lnTo>
                <a:lnTo>
                  <a:pt x="24" y="182"/>
                </a:lnTo>
                <a:lnTo>
                  <a:pt x="24" y="188"/>
                </a:lnTo>
                <a:lnTo>
                  <a:pt x="25" y="192"/>
                </a:lnTo>
                <a:lnTo>
                  <a:pt x="28" y="196"/>
                </a:lnTo>
                <a:lnTo>
                  <a:pt x="31" y="200"/>
                </a:lnTo>
                <a:lnTo>
                  <a:pt x="35" y="204"/>
                </a:lnTo>
                <a:lnTo>
                  <a:pt x="40" y="205"/>
                </a:lnTo>
                <a:lnTo>
                  <a:pt x="44" y="207"/>
                </a:lnTo>
                <a:lnTo>
                  <a:pt x="50" y="208"/>
                </a:lnTo>
                <a:lnTo>
                  <a:pt x="127" y="208"/>
                </a:lnTo>
                <a:lnTo>
                  <a:pt x="127" y="230"/>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27" name="Freeform 142"/>
          <p:cNvSpPr>
            <a:spLocks noEditPoints="1" noChangeArrowheads="1"/>
          </p:cNvSpPr>
          <p:nvPr/>
        </p:nvSpPr>
        <p:spPr bwMode="auto">
          <a:xfrm>
            <a:off x="7483128" y="2658342"/>
            <a:ext cx="726497" cy="824102"/>
          </a:xfrm>
          <a:custGeom>
            <a:avLst/>
            <a:gdLst>
              <a:gd name="T0" fmla="*/ 2147483647 w 509"/>
              <a:gd name="T1" fmla="*/ 2147483647 h 593"/>
              <a:gd name="T2" fmla="*/ 2147483647 w 509"/>
              <a:gd name="T3" fmla="*/ 2147483647 h 593"/>
              <a:gd name="T4" fmla="*/ 2147483647 w 509"/>
              <a:gd name="T5" fmla="*/ 2147483647 h 593"/>
              <a:gd name="T6" fmla="*/ 2147483647 w 509"/>
              <a:gd name="T7" fmla="*/ 2147483647 h 593"/>
              <a:gd name="T8" fmla="*/ 2147483647 w 509"/>
              <a:gd name="T9" fmla="*/ 2147483647 h 593"/>
              <a:gd name="T10" fmla="*/ 2147483647 w 509"/>
              <a:gd name="T11" fmla="*/ 2147483647 h 593"/>
              <a:gd name="T12" fmla="*/ 2147483647 w 509"/>
              <a:gd name="T13" fmla="*/ 2147483647 h 593"/>
              <a:gd name="T14" fmla="*/ 2147483647 w 509"/>
              <a:gd name="T15" fmla="*/ 2147483647 h 593"/>
              <a:gd name="T16" fmla="*/ 2147483647 w 509"/>
              <a:gd name="T17" fmla="*/ 2147483647 h 593"/>
              <a:gd name="T18" fmla="*/ 2147483647 w 509"/>
              <a:gd name="T19" fmla="*/ 2147483647 h 593"/>
              <a:gd name="T20" fmla="*/ 2147483647 w 509"/>
              <a:gd name="T21" fmla="*/ 2147483647 h 593"/>
              <a:gd name="T22" fmla="*/ 2147483647 w 509"/>
              <a:gd name="T23" fmla="*/ 2147483647 h 593"/>
              <a:gd name="T24" fmla="*/ 2147483647 w 509"/>
              <a:gd name="T25" fmla="*/ 2147483647 h 593"/>
              <a:gd name="T26" fmla="*/ 2147483647 w 509"/>
              <a:gd name="T27" fmla="*/ 2147483647 h 593"/>
              <a:gd name="T28" fmla="*/ 2147483647 w 509"/>
              <a:gd name="T29" fmla="*/ 2147483647 h 593"/>
              <a:gd name="T30" fmla="*/ 2147483647 w 509"/>
              <a:gd name="T31" fmla="*/ 2147483647 h 593"/>
              <a:gd name="T32" fmla="*/ 2147483647 w 509"/>
              <a:gd name="T33" fmla="*/ 2147483647 h 593"/>
              <a:gd name="T34" fmla="*/ 2147483647 w 509"/>
              <a:gd name="T35" fmla="*/ 2147483647 h 593"/>
              <a:gd name="T36" fmla="*/ 2147483647 w 509"/>
              <a:gd name="T37" fmla="*/ 2147483647 h 593"/>
              <a:gd name="T38" fmla="*/ 2147483647 w 509"/>
              <a:gd name="T39" fmla="*/ 2147483647 h 593"/>
              <a:gd name="T40" fmla="*/ 2147483647 w 509"/>
              <a:gd name="T41" fmla="*/ 2147483647 h 593"/>
              <a:gd name="T42" fmla="*/ 2147483647 w 509"/>
              <a:gd name="T43" fmla="*/ 2147483647 h 593"/>
              <a:gd name="T44" fmla="*/ 2147483647 w 509"/>
              <a:gd name="T45" fmla="*/ 2147483647 h 593"/>
              <a:gd name="T46" fmla="*/ 2147483647 w 509"/>
              <a:gd name="T47" fmla="*/ 2147483647 h 593"/>
              <a:gd name="T48" fmla="*/ 2147483647 w 509"/>
              <a:gd name="T49" fmla="*/ 2147483647 h 593"/>
              <a:gd name="T50" fmla="*/ 2147483647 w 509"/>
              <a:gd name="T51" fmla="*/ 2147483647 h 593"/>
              <a:gd name="T52" fmla="*/ 2147483647 w 509"/>
              <a:gd name="T53" fmla="*/ 2147483647 h 593"/>
              <a:gd name="T54" fmla="*/ 2147483647 w 509"/>
              <a:gd name="T55" fmla="*/ 2147483647 h 593"/>
              <a:gd name="T56" fmla="*/ 2147483647 w 509"/>
              <a:gd name="T57" fmla="*/ 2147483647 h 593"/>
              <a:gd name="T58" fmla="*/ 2147483647 w 509"/>
              <a:gd name="T59" fmla="*/ 2147483647 h 593"/>
              <a:gd name="T60" fmla="*/ 2147483647 w 509"/>
              <a:gd name="T61" fmla="*/ 2147483647 h 593"/>
              <a:gd name="T62" fmla="*/ 2147483647 w 509"/>
              <a:gd name="T63" fmla="*/ 2147483647 h 593"/>
              <a:gd name="T64" fmla="*/ 2147483647 w 509"/>
              <a:gd name="T65" fmla="*/ 2147483647 h 593"/>
              <a:gd name="T66" fmla="*/ 2147483647 w 509"/>
              <a:gd name="T67" fmla="*/ 2147483647 h 593"/>
              <a:gd name="T68" fmla="*/ 2147483647 w 509"/>
              <a:gd name="T69" fmla="*/ 2147483647 h 593"/>
              <a:gd name="T70" fmla="*/ 2147483647 w 509"/>
              <a:gd name="T71" fmla="*/ 2147483647 h 593"/>
              <a:gd name="T72" fmla="*/ 2147483647 w 509"/>
              <a:gd name="T73" fmla="*/ 2147483647 h 593"/>
              <a:gd name="T74" fmla="*/ 2147483647 w 509"/>
              <a:gd name="T75" fmla="*/ 2147483647 h 593"/>
              <a:gd name="T76" fmla="*/ 2147483647 w 509"/>
              <a:gd name="T77" fmla="*/ 2147483647 h 593"/>
              <a:gd name="T78" fmla="*/ 2147483647 w 509"/>
              <a:gd name="T79" fmla="*/ 2147483647 h 593"/>
              <a:gd name="T80" fmla="*/ 2147483647 w 509"/>
              <a:gd name="T81" fmla="*/ 2147483647 h 593"/>
              <a:gd name="T82" fmla="*/ 2147483647 w 509"/>
              <a:gd name="T83" fmla="*/ 2147483647 h 593"/>
              <a:gd name="T84" fmla="*/ 2147483647 w 509"/>
              <a:gd name="T85" fmla="*/ 2147483647 h 593"/>
              <a:gd name="T86" fmla="*/ 2147483647 w 509"/>
              <a:gd name="T87" fmla="*/ 2147483647 h 593"/>
              <a:gd name="T88" fmla="*/ 0 w 509"/>
              <a:gd name="T89" fmla="*/ 2147483647 h 593"/>
              <a:gd name="T90" fmla="*/ 2147483647 w 509"/>
              <a:gd name="T91" fmla="*/ 2147483647 h 593"/>
              <a:gd name="T92" fmla="*/ 2147483647 w 509"/>
              <a:gd name="T93" fmla="*/ 2147483647 h 593"/>
              <a:gd name="T94" fmla="*/ 2147483647 w 509"/>
              <a:gd name="T95" fmla="*/ 2147483647 h 593"/>
              <a:gd name="T96" fmla="*/ 2147483647 w 509"/>
              <a:gd name="T97" fmla="*/ 2147483647 h 593"/>
              <a:gd name="T98" fmla="*/ 2147483647 w 509"/>
              <a:gd name="T99" fmla="*/ 2147483647 h 593"/>
              <a:gd name="T100" fmla="*/ 2147483647 w 509"/>
              <a:gd name="T101" fmla="*/ 2147483647 h 593"/>
              <a:gd name="T102" fmla="*/ 2147483647 w 509"/>
              <a:gd name="T103" fmla="*/ 2147483647 h 593"/>
              <a:gd name="T104" fmla="*/ 2147483647 w 509"/>
              <a:gd name="T105" fmla="*/ 2147483647 h 5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9"/>
              <a:gd name="T160" fmla="*/ 0 h 593"/>
              <a:gd name="T161" fmla="*/ 509 w 509"/>
              <a:gd name="T162" fmla="*/ 593 h 5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9" h="593">
                <a:moveTo>
                  <a:pt x="141" y="86"/>
                </a:moveTo>
                <a:lnTo>
                  <a:pt x="92" y="126"/>
                </a:lnTo>
                <a:lnTo>
                  <a:pt x="99" y="134"/>
                </a:lnTo>
                <a:lnTo>
                  <a:pt x="147" y="94"/>
                </a:lnTo>
                <a:lnTo>
                  <a:pt x="162" y="111"/>
                </a:lnTo>
                <a:lnTo>
                  <a:pt x="137" y="133"/>
                </a:lnTo>
                <a:lnTo>
                  <a:pt x="142" y="140"/>
                </a:lnTo>
                <a:lnTo>
                  <a:pt x="168" y="120"/>
                </a:lnTo>
                <a:lnTo>
                  <a:pt x="183" y="137"/>
                </a:lnTo>
                <a:lnTo>
                  <a:pt x="157" y="157"/>
                </a:lnTo>
                <a:lnTo>
                  <a:pt x="164" y="166"/>
                </a:lnTo>
                <a:lnTo>
                  <a:pt x="189" y="144"/>
                </a:lnTo>
                <a:lnTo>
                  <a:pt x="203" y="161"/>
                </a:lnTo>
                <a:lnTo>
                  <a:pt x="177" y="183"/>
                </a:lnTo>
                <a:lnTo>
                  <a:pt x="184" y="191"/>
                </a:lnTo>
                <a:lnTo>
                  <a:pt x="210" y="170"/>
                </a:lnTo>
                <a:lnTo>
                  <a:pt x="225" y="187"/>
                </a:lnTo>
                <a:lnTo>
                  <a:pt x="174" y="228"/>
                </a:lnTo>
                <a:lnTo>
                  <a:pt x="181" y="236"/>
                </a:lnTo>
                <a:lnTo>
                  <a:pt x="230" y="195"/>
                </a:lnTo>
                <a:lnTo>
                  <a:pt x="245" y="213"/>
                </a:lnTo>
                <a:lnTo>
                  <a:pt x="219" y="235"/>
                </a:lnTo>
                <a:lnTo>
                  <a:pt x="226" y="241"/>
                </a:lnTo>
                <a:lnTo>
                  <a:pt x="252" y="221"/>
                </a:lnTo>
                <a:lnTo>
                  <a:pt x="267" y="239"/>
                </a:lnTo>
                <a:lnTo>
                  <a:pt x="239" y="259"/>
                </a:lnTo>
                <a:lnTo>
                  <a:pt x="246" y="267"/>
                </a:lnTo>
                <a:lnTo>
                  <a:pt x="272" y="245"/>
                </a:lnTo>
                <a:lnTo>
                  <a:pt x="287" y="263"/>
                </a:lnTo>
                <a:lnTo>
                  <a:pt x="261" y="285"/>
                </a:lnTo>
                <a:lnTo>
                  <a:pt x="267" y="293"/>
                </a:lnTo>
                <a:lnTo>
                  <a:pt x="294" y="271"/>
                </a:lnTo>
                <a:lnTo>
                  <a:pt x="307" y="289"/>
                </a:lnTo>
                <a:lnTo>
                  <a:pt x="258" y="329"/>
                </a:lnTo>
                <a:lnTo>
                  <a:pt x="264" y="338"/>
                </a:lnTo>
                <a:lnTo>
                  <a:pt x="314" y="297"/>
                </a:lnTo>
                <a:lnTo>
                  <a:pt x="329" y="314"/>
                </a:lnTo>
                <a:lnTo>
                  <a:pt x="302" y="336"/>
                </a:lnTo>
                <a:lnTo>
                  <a:pt x="308" y="343"/>
                </a:lnTo>
                <a:lnTo>
                  <a:pt x="334" y="323"/>
                </a:lnTo>
                <a:lnTo>
                  <a:pt x="349" y="340"/>
                </a:lnTo>
                <a:lnTo>
                  <a:pt x="323" y="362"/>
                </a:lnTo>
                <a:lnTo>
                  <a:pt x="329" y="369"/>
                </a:lnTo>
                <a:lnTo>
                  <a:pt x="356" y="347"/>
                </a:lnTo>
                <a:lnTo>
                  <a:pt x="369" y="366"/>
                </a:lnTo>
                <a:lnTo>
                  <a:pt x="344" y="386"/>
                </a:lnTo>
                <a:lnTo>
                  <a:pt x="350" y="394"/>
                </a:lnTo>
                <a:lnTo>
                  <a:pt x="376" y="373"/>
                </a:lnTo>
                <a:lnTo>
                  <a:pt x="391" y="390"/>
                </a:lnTo>
                <a:lnTo>
                  <a:pt x="341" y="431"/>
                </a:lnTo>
                <a:lnTo>
                  <a:pt x="348" y="439"/>
                </a:lnTo>
                <a:lnTo>
                  <a:pt x="397" y="398"/>
                </a:lnTo>
                <a:lnTo>
                  <a:pt x="411" y="416"/>
                </a:lnTo>
                <a:lnTo>
                  <a:pt x="386" y="438"/>
                </a:lnTo>
                <a:lnTo>
                  <a:pt x="391" y="446"/>
                </a:lnTo>
                <a:lnTo>
                  <a:pt x="418" y="424"/>
                </a:lnTo>
                <a:lnTo>
                  <a:pt x="432" y="442"/>
                </a:lnTo>
                <a:lnTo>
                  <a:pt x="406" y="463"/>
                </a:lnTo>
                <a:lnTo>
                  <a:pt x="413" y="470"/>
                </a:lnTo>
                <a:lnTo>
                  <a:pt x="438" y="450"/>
                </a:lnTo>
                <a:lnTo>
                  <a:pt x="453" y="467"/>
                </a:lnTo>
                <a:lnTo>
                  <a:pt x="426" y="488"/>
                </a:lnTo>
                <a:lnTo>
                  <a:pt x="433" y="496"/>
                </a:lnTo>
                <a:lnTo>
                  <a:pt x="459" y="474"/>
                </a:lnTo>
                <a:lnTo>
                  <a:pt x="474" y="492"/>
                </a:lnTo>
                <a:lnTo>
                  <a:pt x="424" y="532"/>
                </a:lnTo>
                <a:lnTo>
                  <a:pt x="430" y="541"/>
                </a:lnTo>
                <a:lnTo>
                  <a:pt x="480" y="500"/>
                </a:lnTo>
                <a:lnTo>
                  <a:pt x="509" y="535"/>
                </a:lnTo>
                <a:lnTo>
                  <a:pt x="437" y="593"/>
                </a:lnTo>
                <a:lnTo>
                  <a:pt x="70" y="145"/>
                </a:lnTo>
                <a:lnTo>
                  <a:pt x="70" y="82"/>
                </a:lnTo>
                <a:lnTo>
                  <a:pt x="77" y="80"/>
                </a:lnTo>
                <a:lnTo>
                  <a:pt x="82" y="78"/>
                </a:lnTo>
                <a:lnTo>
                  <a:pt x="86" y="72"/>
                </a:lnTo>
                <a:lnTo>
                  <a:pt x="88" y="65"/>
                </a:lnTo>
                <a:lnTo>
                  <a:pt x="88" y="59"/>
                </a:lnTo>
                <a:lnTo>
                  <a:pt x="84" y="52"/>
                </a:lnTo>
                <a:lnTo>
                  <a:pt x="81" y="49"/>
                </a:lnTo>
                <a:lnTo>
                  <a:pt x="78" y="46"/>
                </a:lnTo>
                <a:lnTo>
                  <a:pt x="74" y="45"/>
                </a:lnTo>
                <a:lnTo>
                  <a:pt x="70" y="45"/>
                </a:lnTo>
                <a:lnTo>
                  <a:pt x="70" y="2"/>
                </a:lnTo>
                <a:lnTo>
                  <a:pt x="72" y="0"/>
                </a:lnTo>
                <a:lnTo>
                  <a:pt x="141" y="86"/>
                </a:lnTo>
                <a:close/>
                <a:moveTo>
                  <a:pt x="70" y="145"/>
                </a:moveTo>
                <a:lnTo>
                  <a:pt x="0" y="59"/>
                </a:lnTo>
                <a:lnTo>
                  <a:pt x="70" y="2"/>
                </a:lnTo>
                <a:lnTo>
                  <a:pt x="70" y="45"/>
                </a:lnTo>
                <a:lnTo>
                  <a:pt x="65" y="46"/>
                </a:lnTo>
                <a:lnTo>
                  <a:pt x="59" y="49"/>
                </a:lnTo>
                <a:lnTo>
                  <a:pt x="54" y="55"/>
                </a:lnTo>
                <a:lnTo>
                  <a:pt x="53" y="61"/>
                </a:lnTo>
                <a:lnTo>
                  <a:pt x="53" y="68"/>
                </a:lnTo>
                <a:lnTo>
                  <a:pt x="57" y="75"/>
                </a:lnTo>
                <a:lnTo>
                  <a:pt x="59" y="78"/>
                </a:lnTo>
                <a:lnTo>
                  <a:pt x="63" y="79"/>
                </a:lnTo>
                <a:lnTo>
                  <a:pt x="66" y="80"/>
                </a:lnTo>
                <a:lnTo>
                  <a:pt x="70" y="82"/>
                </a:lnTo>
                <a:lnTo>
                  <a:pt x="70" y="145"/>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28" name="Freeform 143"/>
          <p:cNvSpPr>
            <a:spLocks noEditPoints="1" noChangeArrowheads="1"/>
          </p:cNvSpPr>
          <p:nvPr/>
        </p:nvSpPr>
        <p:spPr bwMode="auto">
          <a:xfrm>
            <a:off x="7351816" y="2901542"/>
            <a:ext cx="305442" cy="598966"/>
          </a:xfrm>
          <a:custGeom>
            <a:avLst/>
            <a:gdLst>
              <a:gd name="T0" fmla="*/ 2147483647 w 214"/>
              <a:gd name="T1" fmla="*/ 2147483647 h 431"/>
              <a:gd name="T2" fmla="*/ 2147483647 w 214"/>
              <a:gd name="T3" fmla="*/ 2147483647 h 431"/>
              <a:gd name="T4" fmla="*/ 2147483647 w 214"/>
              <a:gd name="T5" fmla="*/ 2147483647 h 431"/>
              <a:gd name="T6" fmla="*/ 2147483647 w 214"/>
              <a:gd name="T7" fmla="*/ 2147483647 h 431"/>
              <a:gd name="T8" fmla="*/ 2147483647 w 214"/>
              <a:gd name="T9" fmla="*/ 2147483647 h 431"/>
              <a:gd name="T10" fmla="*/ 2147483647 w 214"/>
              <a:gd name="T11" fmla="*/ 2147483647 h 431"/>
              <a:gd name="T12" fmla="*/ 2147483647 w 214"/>
              <a:gd name="T13" fmla="*/ 2147483647 h 431"/>
              <a:gd name="T14" fmla="*/ 2147483647 w 214"/>
              <a:gd name="T15" fmla="*/ 2147483647 h 431"/>
              <a:gd name="T16" fmla="*/ 2147483647 w 214"/>
              <a:gd name="T17" fmla="*/ 2147483647 h 431"/>
              <a:gd name="T18" fmla="*/ 2147483647 w 214"/>
              <a:gd name="T19" fmla="*/ 2147483647 h 431"/>
              <a:gd name="T20" fmla="*/ 2147483647 w 214"/>
              <a:gd name="T21" fmla="*/ 2147483647 h 431"/>
              <a:gd name="T22" fmla="*/ 2147483647 w 214"/>
              <a:gd name="T23" fmla="*/ 2147483647 h 431"/>
              <a:gd name="T24" fmla="*/ 2147483647 w 214"/>
              <a:gd name="T25" fmla="*/ 2147483647 h 431"/>
              <a:gd name="T26" fmla="*/ 2147483647 w 214"/>
              <a:gd name="T27" fmla="*/ 2147483647 h 431"/>
              <a:gd name="T28" fmla="*/ 2147483647 w 214"/>
              <a:gd name="T29" fmla="*/ 2147483647 h 431"/>
              <a:gd name="T30" fmla="*/ 2147483647 w 214"/>
              <a:gd name="T31" fmla="*/ 2147483647 h 431"/>
              <a:gd name="T32" fmla="*/ 2147483647 w 214"/>
              <a:gd name="T33" fmla="*/ 2147483647 h 431"/>
              <a:gd name="T34" fmla="*/ 2147483647 w 214"/>
              <a:gd name="T35" fmla="*/ 2147483647 h 431"/>
              <a:gd name="T36" fmla="*/ 2147483647 w 214"/>
              <a:gd name="T37" fmla="*/ 2147483647 h 431"/>
              <a:gd name="T38" fmla="*/ 2147483647 w 214"/>
              <a:gd name="T39" fmla="*/ 2147483647 h 431"/>
              <a:gd name="T40" fmla="*/ 2147483647 w 214"/>
              <a:gd name="T41" fmla="*/ 2147483647 h 431"/>
              <a:gd name="T42" fmla="*/ 2147483647 w 214"/>
              <a:gd name="T43" fmla="*/ 2147483647 h 431"/>
              <a:gd name="T44" fmla="*/ 2147483647 w 214"/>
              <a:gd name="T45" fmla="*/ 2147483647 h 431"/>
              <a:gd name="T46" fmla="*/ 2147483647 w 214"/>
              <a:gd name="T47" fmla="*/ 2147483647 h 431"/>
              <a:gd name="T48" fmla="*/ 2147483647 w 214"/>
              <a:gd name="T49" fmla="*/ 2147483647 h 431"/>
              <a:gd name="T50" fmla="*/ 2147483647 w 214"/>
              <a:gd name="T51" fmla="*/ 2147483647 h 431"/>
              <a:gd name="T52" fmla="*/ 2147483647 w 214"/>
              <a:gd name="T53" fmla="*/ 2147483647 h 431"/>
              <a:gd name="T54" fmla="*/ 2147483647 w 214"/>
              <a:gd name="T55" fmla="*/ 2147483647 h 431"/>
              <a:gd name="T56" fmla="*/ 2147483647 w 214"/>
              <a:gd name="T57" fmla="*/ 2147483647 h 431"/>
              <a:gd name="T58" fmla="*/ 2147483647 w 214"/>
              <a:gd name="T59" fmla="*/ 2147483647 h 431"/>
              <a:gd name="T60" fmla="*/ 2147483647 w 214"/>
              <a:gd name="T61" fmla="*/ 0 h 431"/>
              <a:gd name="T62" fmla="*/ 2147483647 w 214"/>
              <a:gd name="T63" fmla="*/ 2147483647 h 431"/>
              <a:gd name="T64" fmla="*/ 2147483647 w 214"/>
              <a:gd name="T65" fmla="*/ 2147483647 h 431"/>
              <a:gd name="T66" fmla="*/ 2147483647 w 214"/>
              <a:gd name="T67" fmla="*/ 2147483647 h 431"/>
              <a:gd name="T68" fmla="*/ 2147483647 w 214"/>
              <a:gd name="T69" fmla="*/ 2147483647 h 431"/>
              <a:gd name="T70" fmla="*/ 1127100028 w 214"/>
              <a:gd name="T71" fmla="*/ 2147483647 h 431"/>
              <a:gd name="T72" fmla="*/ 2147483647 w 214"/>
              <a:gd name="T73" fmla="*/ 2147483647 h 431"/>
              <a:gd name="T74" fmla="*/ 2147483647 w 214"/>
              <a:gd name="T75" fmla="*/ 2147483647 h 431"/>
              <a:gd name="T76" fmla="*/ 2147483647 w 214"/>
              <a:gd name="T77" fmla="*/ 2147483647 h 431"/>
              <a:gd name="T78" fmla="*/ 2147483647 w 214"/>
              <a:gd name="T79" fmla="*/ 2147483647 h 431"/>
              <a:gd name="T80" fmla="*/ 2147483647 w 214"/>
              <a:gd name="T81" fmla="*/ 2147483647 h 431"/>
              <a:gd name="T82" fmla="*/ 2147483647 w 214"/>
              <a:gd name="T83" fmla="*/ 2147483647 h 431"/>
              <a:gd name="T84" fmla="*/ 2147483647 w 214"/>
              <a:gd name="T85" fmla="*/ 2147483647 h 431"/>
              <a:gd name="T86" fmla="*/ 2147483647 w 214"/>
              <a:gd name="T87" fmla="*/ 2147483647 h 431"/>
              <a:gd name="T88" fmla="*/ 2147483647 w 214"/>
              <a:gd name="T89" fmla="*/ 2147483647 h 4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4"/>
              <a:gd name="T136" fmla="*/ 0 h 431"/>
              <a:gd name="T137" fmla="*/ 214 w 214"/>
              <a:gd name="T138" fmla="*/ 431 h 4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4" h="431">
                <a:moveTo>
                  <a:pt x="168" y="228"/>
                </a:moveTo>
                <a:lnTo>
                  <a:pt x="214" y="349"/>
                </a:lnTo>
                <a:lnTo>
                  <a:pt x="194" y="431"/>
                </a:lnTo>
                <a:lnTo>
                  <a:pt x="168" y="413"/>
                </a:lnTo>
                <a:lnTo>
                  <a:pt x="168" y="405"/>
                </a:lnTo>
                <a:lnTo>
                  <a:pt x="169" y="408"/>
                </a:lnTo>
                <a:lnTo>
                  <a:pt x="196" y="397"/>
                </a:lnTo>
                <a:lnTo>
                  <a:pt x="209" y="349"/>
                </a:lnTo>
                <a:lnTo>
                  <a:pt x="206" y="345"/>
                </a:lnTo>
                <a:lnTo>
                  <a:pt x="203" y="341"/>
                </a:lnTo>
                <a:lnTo>
                  <a:pt x="199" y="337"/>
                </a:lnTo>
                <a:lnTo>
                  <a:pt x="194" y="336"/>
                </a:lnTo>
                <a:lnTo>
                  <a:pt x="188" y="337"/>
                </a:lnTo>
                <a:lnTo>
                  <a:pt x="184" y="340"/>
                </a:lnTo>
                <a:lnTo>
                  <a:pt x="180" y="344"/>
                </a:lnTo>
                <a:lnTo>
                  <a:pt x="179" y="348"/>
                </a:lnTo>
                <a:lnTo>
                  <a:pt x="179" y="353"/>
                </a:lnTo>
                <a:lnTo>
                  <a:pt x="176" y="351"/>
                </a:lnTo>
                <a:lnTo>
                  <a:pt x="173" y="348"/>
                </a:lnTo>
                <a:lnTo>
                  <a:pt x="171" y="347"/>
                </a:lnTo>
                <a:lnTo>
                  <a:pt x="168" y="347"/>
                </a:lnTo>
                <a:lnTo>
                  <a:pt x="168" y="228"/>
                </a:lnTo>
                <a:close/>
                <a:moveTo>
                  <a:pt x="125" y="385"/>
                </a:moveTo>
                <a:lnTo>
                  <a:pt x="51" y="194"/>
                </a:lnTo>
                <a:lnTo>
                  <a:pt x="50" y="194"/>
                </a:lnTo>
                <a:lnTo>
                  <a:pt x="50" y="183"/>
                </a:lnTo>
                <a:lnTo>
                  <a:pt x="54" y="186"/>
                </a:lnTo>
                <a:lnTo>
                  <a:pt x="60" y="184"/>
                </a:lnTo>
                <a:lnTo>
                  <a:pt x="81" y="176"/>
                </a:lnTo>
                <a:lnTo>
                  <a:pt x="79" y="175"/>
                </a:lnTo>
                <a:lnTo>
                  <a:pt x="74" y="173"/>
                </a:lnTo>
                <a:lnTo>
                  <a:pt x="73" y="172"/>
                </a:lnTo>
                <a:lnTo>
                  <a:pt x="70" y="168"/>
                </a:lnTo>
                <a:lnTo>
                  <a:pt x="50" y="115"/>
                </a:lnTo>
                <a:lnTo>
                  <a:pt x="50" y="80"/>
                </a:lnTo>
                <a:lnTo>
                  <a:pt x="99" y="61"/>
                </a:lnTo>
                <a:lnTo>
                  <a:pt x="104" y="61"/>
                </a:lnTo>
                <a:lnTo>
                  <a:pt x="107" y="62"/>
                </a:lnTo>
                <a:lnTo>
                  <a:pt x="111" y="65"/>
                </a:lnTo>
                <a:lnTo>
                  <a:pt x="114" y="69"/>
                </a:lnTo>
                <a:lnTo>
                  <a:pt x="144" y="146"/>
                </a:lnTo>
                <a:lnTo>
                  <a:pt x="144" y="149"/>
                </a:lnTo>
                <a:lnTo>
                  <a:pt x="144" y="153"/>
                </a:lnTo>
                <a:lnTo>
                  <a:pt x="144" y="156"/>
                </a:lnTo>
                <a:lnTo>
                  <a:pt x="141" y="158"/>
                </a:lnTo>
                <a:lnTo>
                  <a:pt x="168" y="228"/>
                </a:lnTo>
                <a:lnTo>
                  <a:pt x="168" y="347"/>
                </a:lnTo>
                <a:lnTo>
                  <a:pt x="163" y="348"/>
                </a:lnTo>
                <a:lnTo>
                  <a:pt x="157" y="349"/>
                </a:lnTo>
                <a:lnTo>
                  <a:pt x="154" y="353"/>
                </a:lnTo>
                <a:lnTo>
                  <a:pt x="153" y="357"/>
                </a:lnTo>
                <a:lnTo>
                  <a:pt x="153" y="363"/>
                </a:lnTo>
                <a:lnTo>
                  <a:pt x="150" y="359"/>
                </a:lnTo>
                <a:lnTo>
                  <a:pt x="145" y="357"/>
                </a:lnTo>
                <a:lnTo>
                  <a:pt x="141" y="356"/>
                </a:lnTo>
                <a:lnTo>
                  <a:pt x="135" y="357"/>
                </a:lnTo>
                <a:lnTo>
                  <a:pt x="131" y="360"/>
                </a:lnTo>
                <a:lnTo>
                  <a:pt x="129" y="366"/>
                </a:lnTo>
                <a:lnTo>
                  <a:pt x="127" y="370"/>
                </a:lnTo>
                <a:lnTo>
                  <a:pt x="127" y="376"/>
                </a:lnTo>
                <a:lnTo>
                  <a:pt x="130" y="381"/>
                </a:lnTo>
                <a:lnTo>
                  <a:pt x="168" y="405"/>
                </a:lnTo>
                <a:lnTo>
                  <a:pt x="168" y="413"/>
                </a:lnTo>
                <a:lnTo>
                  <a:pt x="125" y="385"/>
                </a:lnTo>
                <a:close/>
                <a:moveTo>
                  <a:pt x="50" y="0"/>
                </a:moveTo>
                <a:lnTo>
                  <a:pt x="50" y="77"/>
                </a:lnTo>
                <a:lnTo>
                  <a:pt x="95" y="49"/>
                </a:lnTo>
                <a:lnTo>
                  <a:pt x="87" y="28"/>
                </a:lnTo>
                <a:lnTo>
                  <a:pt x="84" y="23"/>
                </a:lnTo>
                <a:lnTo>
                  <a:pt x="81" y="18"/>
                </a:lnTo>
                <a:lnTo>
                  <a:pt x="77" y="14"/>
                </a:lnTo>
                <a:lnTo>
                  <a:pt x="72" y="10"/>
                </a:lnTo>
                <a:lnTo>
                  <a:pt x="68" y="5"/>
                </a:lnTo>
                <a:lnTo>
                  <a:pt x="62" y="3"/>
                </a:lnTo>
                <a:lnTo>
                  <a:pt x="56" y="1"/>
                </a:lnTo>
                <a:lnTo>
                  <a:pt x="50" y="0"/>
                </a:lnTo>
                <a:close/>
                <a:moveTo>
                  <a:pt x="50" y="194"/>
                </a:moveTo>
                <a:lnTo>
                  <a:pt x="50" y="194"/>
                </a:lnTo>
                <a:lnTo>
                  <a:pt x="45" y="191"/>
                </a:lnTo>
                <a:lnTo>
                  <a:pt x="41" y="186"/>
                </a:lnTo>
                <a:lnTo>
                  <a:pt x="11" y="108"/>
                </a:lnTo>
                <a:lnTo>
                  <a:pt x="9" y="104"/>
                </a:lnTo>
                <a:lnTo>
                  <a:pt x="11" y="99"/>
                </a:lnTo>
                <a:lnTo>
                  <a:pt x="12" y="96"/>
                </a:lnTo>
                <a:lnTo>
                  <a:pt x="16" y="92"/>
                </a:lnTo>
                <a:lnTo>
                  <a:pt x="4" y="61"/>
                </a:lnTo>
                <a:lnTo>
                  <a:pt x="1" y="53"/>
                </a:lnTo>
                <a:lnTo>
                  <a:pt x="0" y="43"/>
                </a:lnTo>
                <a:lnTo>
                  <a:pt x="1" y="35"/>
                </a:lnTo>
                <a:lnTo>
                  <a:pt x="4" y="27"/>
                </a:lnTo>
                <a:lnTo>
                  <a:pt x="8" y="19"/>
                </a:lnTo>
                <a:lnTo>
                  <a:pt x="15" y="12"/>
                </a:lnTo>
                <a:lnTo>
                  <a:pt x="22" y="7"/>
                </a:lnTo>
                <a:lnTo>
                  <a:pt x="30" y="3"/>
                </a:lnTo>
                <a:lnTo>
                  <a:pt x="39" y="0"/>
                </a:lnTo>
                <a:lnTo>
                  <a:pt x="50" y="0"/>
                </a:lnTo>
                <a:lnTo>
                  <a:pt x="50" y="77"/>
                </a:lnTo>
                <a:lnTo>
                  <a:pt x="43" y="81"/>
                </a:lnTo>
                <a:lnTo>
                  <a:pt x="50" y="80"/>
                </a:lnTo>
                <a:lnTo>
                  <a:pt x="50" y="115"/>
                </a:lnTo>
                <a:lnTo>
                  <a:pt x="45" y="100"/>
                </a:lnTo>
                <a:lnTo>
                  <a:pt x="43" y="98"/>
                </a:lnTo>
                <a:lnTo>
                  <a:pt x="45" y="93"/>
                </a:lnTo>
                <a:lnTo>
                  <a:pt x="46" y="91"/>
                </a:lnTo>
                <a:lnTo>
                  <a:pt x="47" y="88"/>
                </a:lnTo>
                <a:lnTo>
                  <a:pt x="26" y="96"/>
                </a:lnTo>
                <a:lnTo>
                  <a:pt x="22" y="99"/>
                </a:lnTo>
                <a:lnTo>
                  <a:pt x="19" y="103"/>
                </a:lnTo>
                <a:lnTo>
                  <a:pt x="19" y="107"/>
                </a:lnTo>
                <a:lnTo>
                  <a:pt x="19" y="111"/>
                </a:lnTo>
                <a:lnTo>
                  <a:pt x="45" y="177"/>
                </a:lnTo>
                <a:lnTo>
                  <a:pt x="47" y="181"/>
                </a:lnTo>
                <a:lnTo>
                  <a:pt x="50" y="183"/>
                </a:lnTo>
                <a:lnTo>
                  <a:pt x="50" y="194"/>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29" name="组合 213"/>
          <p:cNvGrpSpPr/>
          <p:nvPr/>
        </p:nvGrpSpPr>
        <p:grpSpPr bwMode="auto">
          <a:xfrm>
            <a:off x="8239596" y="2976587"/>
            <a:ext cx="513828" cy="503076"/>
            <a:chOff x="0" y="0"/>
            <a:chExt cx="571500" cy="574675"/>
          </a:xfrm>
          <a:solidFill>
            <a:srgbClr val="6FACBF"/>
          </a:solidFill>
        </p:grpSpPr>
        <p:sp>
          <p:nvSpPr>
            <p:cNvPr id="87" name="Freeform 144"/>
            <p:cNvSpPr>
              <a:spLocks noEditPoints="1" noChangeArrowheads="1"/>
            </p:cNvSpPr>
            <p:nvPr/>
          </p:nvSpPr>
          <p:spPr bwMode="auto">
            <a:xfrm>
              <a:off x="0" y="0"/>
              <a:ext cx="571500" cy="574675"/>
            </a:xfrm>
            <a:custGeom>
              <a:avLst/>
              <a:gdLst>
                <a:gd name="T0" fmla="*/ 180 w 360"/>
                <a:gd name="T1" fmla="*/ 0 h 362"/>
                <a:gd name="T2" fmla="*/ 232 w 360"/>
                <a:gd name="T3" fmla="*/ 8 h 362"/>
                <a:gd name="T4" fmla="*/ 280 w 360"/>
                <a:gd name="T5" fmla="*/ 31 h 362"/>
                <a:gd name="T6" fmla="*/ 319 w 360"/>
                <a:gd name="T7" fmla="*/ 67 h 362"/>
                <a:gd name="T8" fmla="*/ 346 w 360"/>
                <a:gd name="T9" fmla="*/ 111 h 362"/>
                <a:gd name="T10" fmla="*/ 358 w 360"/>
                <a:gd name="T11" fmla="*/ 163 h 362"/>
                <a:gd name="T12" fmla="*/ 358 w 360"/>
                <a:gd name="T13" fmla="*/ 199 h 362"/>
                <a:gd name="T14" fmla="*/ 346 w 360"/>
                <a:gd name="T15" fmla="*/ 251 h 362"/>
                <a:gd name="T16" fmla="*/ 319 w 360"/>
                <a:gd name="T17" fmla="*/ 295 h 362"/>
                <a:gd name="T18" fmla="*/ 280 w 360"/>
                <a:gd name="T19" fmla="*/ 331 h 362"/>
                <a:gd name="T20" fmla="*/ 232 w 360"/>
                <a:gd name="T21" fmla="*/ 354 h 362"/>
                <a:gd name="T22" fmla="*/ 180 w 360"/>
                <a:gd name="T23" fmla="*/ 362 h 362"/>
                <a:gd name="T24" fmla="*/ 180 w 360"/>
                <a:gd name="T25" fmla="*/ 314 h 362"/>
                <a:gd name="T26" fmla="*/ 193 w 360"/>
                <a:gd name="T27" fmla="*/ 318 h 362"/>
                <a:gd name="T28" fmla="*/ 201 w 360"/>
                <a:gd name="T29" fmla="*/ 329 h 362"/>
                <a:gd name="T30" fmla="*/ 237 w 360"/>
                <a:gd name="T31" fmla="*/ 320 h 362"/>
                <a:gd name="T32" fmla="*/ 268 w 360"/>
                <a:gd name="T33" fmla="*/ 302 h 362"/>
                <a:gd name="T34" fmla="*/ 293 w 360"/>
                <a:gd name="T35" fmla="*/ 278 h 362"/>
                <a:gd name="T36" fmla="*/ 312 w 360"/>
                <a:gd name="T37" fmla="*/ 248 h 362"/>
                <a:gd name="T38" fmla="*/ 325 w 360"/>
                <a:gd name="T39" fmla="*/ 215 h 362"/>
                <a:gd name="T40" fmla="*/ 322 w 360"/>
                <a:gd name="T41" fmla="*/ 199 h 362"/>
                <a:gd name="T42" fmla="*/ 312 w 360"/>
                <a:gd name="T43" fmla="*/ 180 h 362"/>
                <a:gd name="T44" fmla="*/ 316 w 360"/>
                <a:gd name="T45" fmla="*/ 167 h 362"/>
                <a:gd name="T46" fmla="*/ 327 w 360"/>
                <a:gd name="T47" fmla="*/ 159 h 362"/>
                <a:gd name="T48" fmla="*/ 318 w 360"/>
                <a:gd name="T49" fmla="*/ 123 h 362"/>
                <a:gd name="T50" fmla="*/ 300 w 360"/>
                <a:gd name="T51" fmla="*/ 94 h 362"/>
                <a:gd name="T52" fmla="*/ 277 w 360"/>
                <a:gd name="T53" fmla="*/ 67 h 362"/>
                <a:gd name="T54" fmla="*/ 247 w 360"/>
                <a:gd name="T55" fmla="*/ 48 h 362"/>
                <a:gd name="T56" fmla="*/ 214 w 360"/>
                <a:gd name="T57" fmla="*/ 35 h 362"/>
                <a:gd name="T58" fmla="*/ 199 w 360"/>
                <a:gd name="T59" fmla="*/ 39 h 362"/>
                <a:gd name="T60" fmla="*/ 180 w 360"/>
                <a:gd name="T61" fmla="*/ 48 h 362"/>
                <a:gd name="T62" fmla="*/ 180 w 360"/>
                <a:gd name="T63" fmla="*/ 0 h 362"/>
                <a:gd name="T64" fmla="*/ 180 w 360"/>
                <a:gd name="T65" fmla="*/ 48 h 362"/>
                <a:gd name="T66" fmla="*/ 161 w 360"/>
                <a:gd name="T67" fmla="*/ 39 h 362"/>
                <a:gd name="T68" fmla="*/ 146 w 360"/>
                <a:gd name="T69" fmla="*/ 35 h 362"/>
                <a:gd name="T70" fmla="*/ 112 w 360"/>
                <a:gd name="T71" fmla="*/ 48 h 362"/>
                <a:gd name="T72" fmla="*/ 82 w 360"/>
                <a:gd name="T73" fmla="*/ 67 h 362"/>
                <a:gd name="T74" fmla="*/ 59 w 360"/>
                <a:gd name="T75" fmla="*/ 94 h 362"/>
                <a:gd name="T76" fmla="*/ 42 w 360"/>
                <a:gd name="T77" fmla="*/ 123 h 362"/>
                <a:gd name="T78" fmla="*/ 32 w 360"/>
                <a:gd name="T79" fmla="*/ 159 h 362"/>
                <a:gd name="T80" fmla="*/ 43 w 360"/>
                <a:gd name="T81" fmla="*/ 167 h 362"/>
                <a:gd name="T82" fmla="*/ 47 w 360"/>
                <a:gd name="T83" fmla="*/ 180 h 362"/>
                <a:gd name="T84" fmla="*/ 37 w 360"/>
                <a:gd name="T85" fmla="*/ 199 h 362"/>
                <a:gd name="T86" fmla="*/ 33 w 360"/>
                <a:gd name="T87" fmla="*/ 215 h 362"/>
                <a:gd name="T88" fmla="*/ 46 w 360"/>
                <a:gd name="T89" fmla="*/ 248 h 362"/>
                <a:gd name="T90" fmla="*/ 66 w 360"/>
                <a:gd name="T91" fmla="*/ 278 h 362"/>
                <a:gd name="T92" fmla="*/ 92 w 360"/>
                <a:gd name="T93" fmla="*/ 302 h 362"/>
                <a:gd name="T94" fmla="*/ 123 w 360"/>
                <a:gd name="T95" fmla="*/ 320 h 362"/>
                <a:gd name="T96" fmla="*/ 158 w 360"/>
                <a:gd name="T97" fmla="*/ 329 h 362"/>
                <a:gd name="T98" fmla="*/ 161 w 360"/>
                <a:gd name="T99" fmla="*/ 322 h 362"/>
                <a:gd name="T100" fmla="*/ 180 w 360"/>
                <a:gd name="T101" fmla="*/ 314 h 362"/>
                <a:gd name="T102" fmla="*/ 180 w 360"/>
                <a:gd name="T103" fmla="*/ 362 h 362"/>
                <a:gd name="T104" fmla="*/ 126 w 360"/>
                <a:gd name="T105" fmla="*/ 354 h 362"/>
                <a:gd name="T106" fmla="*/ 78 w 360"/>
                <a:gd name="T107" fmla="*/ 331 h 362"/>
                <a:gd name="T108" fmla="*/ 40 w 360"/>
                <a:gd name="T109" fmla="*/ 295 h 362"/>
                <a:gd name="T110" fmla="*/ 13 w 360"/>
                <a:gd name="T111" fmla="*/ 251 h 362"/>
                <a:gd name="T112" fmla="*/ 0 w 360"/>
                <a:gd name="T113" fmla="*/ 199 h 362"/>
                <a:gd name="T114" fmla="*/ 0 w 360"/>
                <a:gd name="T115" fmla="*/ 163 h 362"/>
                <a:gd name="T116" fmla="*/ 13 w 360"/>
                <a:gd name="T117" fmla="*/ 111 h 362"/>
                <a:gd name="T118" fmla="*/ 40 w 360"/>
                <a:gd name="T119" fmla="*/ 67 h 362"/>
                <a:gd name="T120" fmla="*/ 78 w 360"/>
                <a:gd name="T121" fmla="*/ 31 h 362"/>
                <a:gd name="T122" fmla="*/ 126 w 360"/>
                <a:gd name="T123" fmla="*/ 8 h 362"/>
                <a:gd name="T124" fmla="*/ 180 w 360"/>
                <a:gd name="T125" fmla="*/ 0 h 36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0"/>
                <a:gd name="T190" fmla="*/ 0 h 362"/>
                <a:gd name="T191" fmla="*/ 360 w 360"/>
                <a:gd name="T192" fmla="*/ 362 h 36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0" h="362">
                  <a:moveTo>
                    <a:pt x="180" y="0"/>
                  </a:moveTo>
                  <a:lnTo>
                    <a:pt x="180" y="0"/>
                  </a:lnTo>
                  <a:lnTo>
                    <a:pt x="180" y="0"/>
                  </a:lnTo>
                  <a:lnTo>
                    <a:pt x="197" y="2"/>
                  </a:lnTo>
                  <a:lnTo>
                    <a:pt x="216" y="4"/>
                  </a:lnTo>
                  <a:lnTo>
                    <a:pt x="232" y="8"/>
                  </a:lnTo>
                  <a:lnTo>
                    <a:pt x="250" y="15"/>
                  </a:lnTo>
                  <a:lnTo>
                    <a:pt x="265" y="22"/>
                  </a:lnTo>
                  <a:lnTo>
                    <a:pt x="280" y="31"/>
                  </a:lnTo>
                  <a:lnTo>
                    <a:pt x="295" y="42"/>
                  </a:lnTo>
                  <a:lnTo>
                    <a:pt x="307" y="53"/>
                  </a:lnTo>
                  <a:lnTo>
                    <a:pt x="319" y="67"/>
                  </a:lnTo>
                  <a:lnTo>
                    <a:pt x="329" y="80"/>
                  </a:lnTo>
                  <a:lnTo>
                    <a:pt x="338" y="95"/>
                  </a:lnTo>
                  <a:lnTo>
                    <a:pt x="346" y="111"/>
                  </a:lnTo>
                  <a:lnTo>
                    <a:pt x="352" y="127"/>
                  </a:lnTo>
                  <a:lnTo>
                    <a:pt x="356" y="145"/>
                  </a:lnTo>
                  <a:lnTo>
                    <a:pt x="358" y="163"/>
                  </a:lnTo>
                  <a:lnTo>
                    <a:pt x="360" y="180"/>
                  </a:lnTo>
                  <a:lnTo>
                    <a:pt x="360" y="180"/>
                  </a:lnTo>
                  <a:lnTo>
                    <a:pt x="358" y="199"/>
                  </a:lnTo>
                  <a:lnTo>
                    <a:pt x="356" y="217"/>
                  </a:lnTo>
                  <a:lnTo>
                    <a:pt x="352" y="234"/>
                  </a:lnTo>
                  <a:lnTo>
                    <a:pt x="346" y="251"/>
                  </a:lnTo>
                  <a:lnTo>
                    <a:pt x="338" y="267"/>
                  </a:lnTo>
                  <a:lnTo>
                    <a:pt x="329" y="282"/>
                  </a:lnTo>
                  <a:lnTo>
                    <a:pt x="319" y="295"/>
                  </a:lnTo>
                  <a:lnTo>
                    <a:pt x="307" y="309"/>
                  </a:lnTo>
                  <a:lnTo>
                    <a:pt x="295" y="320"/>
                  </a:lnTo>
                  <a:lnTo>
                    <a:pt x="280" y="331"/>
                  </a:lnTo>
                  <a:lnTo>
                    <a:pt x="265" y="340"/>
                  </a:lnTo>
                  <a:lnTo>
                    <a:pt x="250" y="347"/>
                  </a:lnTo>
                  <a:lnTo>
                    <a:pt x="232" y="354"/>
                  </a:lnTo>
                  <a:lnTo>
                    <a:pt x="216" y="358"/>
                  </a:lnTo>
                  <a:lnTo>
                    <a:pt x="197" y="360"/>
                  </a:lnTo>
                  <a:lnTo>
                    <a:pt x="180" y="362"/>
                  </a:lnTo>
                  <a:lnTo>
                    <a:pt x="180" y="362"/>
                  </a:lnTo>
                  <a:lnTo>
                    <a:pt x="180" y="314"/>
                  </a:lnTo>
                  <a:lnTo>
                    <a:pt x="180" y="314"/>
                  </a:lnTo>
                  <a:lnTo>
                    <a:pt x="180" y="314"/>
                  </a:lnTo>
                  <a:lnTo>
                    <a:pt x="186" y="314"/>
                  </a:lnTo>
                  <a:lnTo>
                    <a:pt x="193" y="318"/>
                  </a:lnTo>
                  <a:lnTo>
                    <a:pt x="199" y="322"/>
                  </a:lnTo>
                  <a:lnTo>
                    <a:pt x="201" y="329"/>
                  </a:lnTo>
                  <a:lnTo>
                    <a:pt x="201" y="329"/>
                  </a:lnTo>
                  <a:lnTo>
                    <a:pt x="214" y="327"/>
                  </a:lnTo>
                  <a:lnTo>
                    <a:pt x="226" y="324"/>
                  </a:lnTo>
                  <a:lnTo>
                    <a:pt x="237" y="320"/>
                  </a:lnTo>
                  <a:lnTo>
                    <a:pt x="247" y="314"/>
                  </a:lnTo>
                  <a:lnTo>
                    <a:pt x="258" y="309"/>
                  </a:lnTo>
                  <a:lnTo>
                    <a:pt x="268" y="302"/>
                  </a:lnTo>
                  <a:lnTo>
                    <a:pt x="277" y="294"/>
                  </a:lnTo>
                  <a:lnTo>
                    <a:pt x="285" y="286"/>
                  </a:lnTo>
                  <a:lnTo>
                    <a:pt x="293" y="278"/>
                  </a:lnTo>
                  <a:lnTo>
                    <a:pt x="300" y="268"/>
                  </a:lnTo>
                  <a:lnTo>
                    <a:pt x="307" y="259"/>
                  </a:lnTo>
                  <a:lnTo>
                    <a:pt x="312" y="248"/>
                  </a:lnTo>
                  <a:lnTo>
                    <a:pt x="318" y="237"/>
                  </a:lnTo>
                  <a:lnTo>
                    <a:pt x="322" y="226"/>
                  </a:lnTo>
                  <a:lnTo>
                    <a:pt x="325" y="215"/>
                  </a:lnTo>
                  <a:lnTo>
                    <a:pt x="327" y="203"/>
                  </a:lnTo>
                  <a:lnTo>
                    <a:pt x="327" y="203"/>
                  </a:lnTo>
                  <a:lnTo>
                    <a:pt x="322" y="199"/>
                  </a:lnTo>
                  <a:lnTo>
                    <a:pt x="316" y="194"/>
                  </a:lnTo>
                  <a:lnTo>
                    <a:pt x="314" y="188"/>
                  </a:lnTo>
                  <a:lnTo>
                    <a:pt x="312" y="180"/>
                  </a:lnTo>
                  <a:lnTo>
                    <a:pt x="312" y="180"/>
                  </a:lnTo>
                  <a:lnTo>
                    <a:pt x="314" y="174"/>
                  </a:lnTo>
                  <a:lnTo>
                    <a:pt x="316" y="167"/>
                  </a:lnTo>
                  <a:lnTo>
                    <a:pt x="322" y="163"/>
                  </a:lnTo>
                  <a:lnTo>
                    <a:pt x="327" y="159"/>
                  </a:lnTo>
                  <a:lnTo>
                    <a:pt x="327" y="159"/>
                  </a:lnTo>
                  <a:lnTo>
                    <a:pt x="325" y="146"/>
                  </a:lnTo>
                  <a:lnTo>
                    <a:pt x="322" y="136"/>
                  </a:lnTo>
                  <a:lnTo>
                    <a:pt x="318" y="123"/>
                  </a:lnTo>
                  <a:lnTo>
                    <a:pt x="312" y="113"/>
                  </a:lnTo>
                  <a:lnTo>
                    <a:pt x="307" y="103"/>
                  </a:lnTo>
                  <a:lnTo>
                    <a:pt x="300" y="94"/>
                  </a:lnTo>
                  <a:lnTo>
                    <a:pt x="293" y="84"/>
                  </a:lnTo>
                  <a:lnTo>
                    <a:pt x="285" y="75"/>
                  </a:lnTo>
                  <a:lnTo>
                    <a:pt x="277" y="67"/>
                  </a:lnTo>
                  <a:lnTo>
                    <a:pt x="268" y="60"/>
                  </a:lnTo>
                  <a:lnTo>
                    <a:pt x="258" y="53"/>
                  </a:lnTo>
                  <a:lnTo>
                    <a:pt x="247" y="48"/>
                  </a:lnTo>
                  <a:lnTo>
                    <a:pt x="237" y="42"/>
                  </a:lnTo>
                  <a:lnTo>
                    <a:pt x="226" y="38"/>
                  </a:lnTo>
                  <a:lnTo>
                    <a:pt x="214" y="35"/>
                  </a:lnTo>
                  <a:lnTo>
                    <a:pt x="201" y="33"/>
                  </a:lnTo>
                  <a:lnTo>
                    <a:pt x="201" y="33"/>
                  </a:lnTo>
                  <a:lnTo>
                    <a:pt x="199" y="39"/>
                  </a:lnTo>
                  <a:lnTo>
                    <a:pt x="193" y="44"/>
                  </a:lnTo>
                  <a:lnTo>
                    <a:pt x="186" y="46"/>
                  </a:lnTo>
                  <a:lnTo>
                    <a:pt x="180" y="48"/>
                  </a:lnTo>
                  <a:lnTo>
                    <a:pt x="180" y="48"/>
                  </a:lnTo>
                  <a:lnTo>
                    <a:pt x="180" y="0"/>
                  </a:lnTo>
                  <a:close/>
                  <a:moveTo>
                    <a:pt x="180" y="0"/>
                  </a:moveTo>
                  <a:lnTo>
                    <a:pt x="180" y="0"/>
                  </a:lnTo>
                  <a:lnTo>
                    <a:pt x="180" y="48"/>
                  </a:lnTo>
                  <a:lnTo>
                    <a:pt x="180" y="48"/>
                  </a:lnTo>
                  <a:lnTo>
                    <a:pt x="173" y="46"/>
                  </a:lnTo>
                  <a:lnTo>
                    <a:pt x="166" y="44"/>
                  </a:lnTo>
                  <a:lnTo>
                    <a:pt x="161" y="39"/>
                  </a:lnTo>
                  <a:lnTo>
                    <a:pt x="158" y="33"/>
                  </a:lnTo>
                  <a:lnTo>
                    <a:pt x="158" y="33"/>
                  </a:lnTo>
                  <a:lnTo>
                    <a:pt x="146" y="35"/>
                  </a:lnTo>
                  <a:lnTo>
                    <a:pt x="134" y="38"/>
                  </a:lnTo>
                  <a:lnTo>
                    <a:pt x="123" y="42"/>
                  </a:lnTo>
                  <a:lnTo>
                    <a:pt x="112" y="48"/>
                  </a:lnTo>
                  <a:lnTo>
                    <a:pt x="101" y="53"/>
                  </a:lnTo>
                  <a:lnTo>
                    <a:pt x="92" y="60"/>
                  </a:lnTo>
                  <a:lnTo>
                    <a:pt x="82" y="67"/>
                  </a:lnTo>
                  <a:lnTo>
                    <a:pt x="74" y="75"/>
                  </a:lnTo>
                  <a:lnTo>
                    <a:pt x="66" y="84"/>
                  </a:lnTo>
                  <a:lnTo>
                    <a:pt x="59" y="94"/>
                  </a:lnTo>
                  <a:lnTo>
                    <a:pt x="52" y="103"/>
                  </a:lnTo>
                  <a:lnTo>
                    <a:pt x="46" y="113"/>
                  </a:lnTo>
                  <a:lnTo>
                    <a:pt x="42" y="123"/>
                  </a:lnTo>
                  <a:lnTo>
                    <a:pt x="37" y="136"/>
                  </a:lnTo>
                  <a:lnTo>
                    <a:pt x="33" y="146"/>
                  </a:lnTo>
                  <a:lnTo>
                    <a:pt x="32" y="159"/>
                  </a:lnTo>
                  <a:lnTo>
                    <a:pt x="32" y="159"/>
                  </a:lnTo>
                  <a:lnTo>
                    <a:pt x="37" y="163"/>
                  </a:lnTo>
                  <a:lnTo>
                    <a:pt x="43" y="167"/>
                  </a:lnTo>
                  <a:lnTo>
                    <a:pt x="46" y="174"/>
                  </a:lnTo>
                  <a:lnTo>
                    <a:pt x="47" y="180"/>
                  </a:lnTo>
                  <a:lnTo>
                    <a:pt x="47" y="180"/>
                  </a:lnTo>
                  <a:lnTo>
                    <a:pt x="46" y="188"/>
                  </a:lnTo>
                  <a:lnTo>
                    <a:pt x="43" y="194"/>
                  </a:lnTo>
                  <a:lnTo>
                    <a:pt x="37" y="199"/>
                  </a:lnTo>
                  <a:lnTo>
                    <a:pt x="32" y="203"/>
                  </a:lnTo>
                  <a:lnTo>
                    <a:pt x="32" y="203"/>
                  </a:lnTo>
                  <a:lnTo>
                    <a:pt x="33" y="215"/>
                  </a:lnTo>
                  <a:lnTo>
                    <a:pt x="37" y="226"/>
                  </a:lnTo>
                  <a:lnTo>
                    <a:pt x="42" y="237"/>
                  </a:lnTo>
                  <a:lnTo>
                    <a:pt x="46" y="248"/>
                  </a:lnTo>
                  <a:lnTo>
                    <a:pt x="52" y="259"/>
                  </a:lnTo>
                  <a:lnTo>
                    <a:pt x="59" y="268"/>
                  </a:lnTo>
                  <a:lnTo>
                    <a:pt x="66" y="278"/>
                  </a:lnTo>
                  <a:lnTo>
                    <a:pt x="74" y="286"/>
                  </a:lnTo>
                  <a:lnTo>
                    <a:pt x="82" y="294"/>
                  </a:lnTo>
                  <a:lnTo>
                    <a:pt x="92" y="302"/>
                  </a:lnTo>
                  <a:lnTo>
                    <a:pt x="101" y="309"/>
                  </a:lnTo>
                  <a:lnTo>
                    <a:pt x="112" y="314"/>
                  </a:lnTo>
                  <a:lnTo>
                    <a:pt x="123" y="320"/>
                  </a:lnTo>
                  <a:lnTo>
                    <a:pt x="134" y="324"/>
                  </a:lnTo>
                  <a:lnTo>
                    <a:pt x="146" y="327"/>
                  </a:lnTo>
                  <a:lnTo>
                    <a:pt x="158" y="329"/>
                  </a:lnTo>
                  <a:lnTo>
                    <a:pt x="158" y="329"/>
                  </a:lnTo>
                  <a:lnTo>
                    <a:pt x="158" y="329"/>
                  </a:lnTo>
                  <a:lnTo>
                    <a:pt x="161" y="322"/>
                  </a:lnTo>
                  <a:lnTo>
                    <a:pt x="166" y="318"/>
                  </a:lnTo>
                  <a:lnTo>
                    <a:pt x="173" y="314"/>
                  </a:lnTo>
                  <a:lnTo>
                    <a:pt x="180" y="314"/>
                  </a:lnTo>
                  <a:lnTo>
                    <a:pt x="180" y="362"/>
                  </a:lnTo>
                  <a:lnTo>
                    <a:pt x="180" y="362"/>
                  </a:lnTo>
                  <a:lnTo>
                    <a:pt x="180" y="362"/>
                  </a:lnTo>
                  <a:lnTo>
                    <a:pt x="161" y="360"/>
                  </a:lnTo>
                  <a:lnTo>
                    <a:pt x="143" y="358"/>
                  </a:lnTo>
                  <a:lnTo>
                    <a:pt x="126" y="354"/>
                  </a:lnTo>
                  <a:lnTo>
                    <a:pt x="109" y="347"/>
                  </a:lnTo>
                  <a:lnTo>
                    <a:pt x="93" y="340"/>
                  </a:lnTo>
                  <a:lnTo>
                    <a:pt x="78" y="331"/>
                  </a:lnTo>
                  <a:lnTo>
                    <a:pt x="65" y="320"/>
                  </a:lnTo>
                  <a:lnTo>
                    <a:pt x="52" y="309"/>
                  </a:lnTo>
                  <a:lnTo>
                    <a:pt x="40" y="295"/>
                  </a:lnTo>
                  <a:lnTo>
                    <a:pt x="29" y="282"/>
                  </a:lnTo>
                  <a:lnTo>
                    <a:pt x="21" y="267"/>
                  </a:lnTo>
                  <a:lnTo>
                    <a:pt x="13" y="251"/>
                  </a:lnTo>
                  <a:lnTo>
                    <a:pt x="8" y="234"/>
                  </a:lnTo>
                  <a:lnTo>
                    <a:pt x="2" y="217"/>
                  </a:lnTo>
                  <a:lnTo>
                    <a:pt x="0" y="199"/>
                  </a:lnTo>
                  <a:lnTo>
                    <a:pt x="0" y="180"/>
                  </a:lnTo>
                  <a:lnTo>
                    <a:pt x="0" y="180"/>
                  </a:lnTo>
                  <a:lnTo>
                    <a:pt x="0" y="163"/>
                  </a:lnTo>
                  <a:lnTo>
                    <a:pt x="2" y="145"/>
                  </a:lnTo>
                  <a:lnTo>
                    <a:pt x="8" y="127"/>
                  </a:lnTo>
                  <a:lnTo>
                    <a:pt x="13" y="111"/>
                  </a:lnTo>
                  <a:lnTo>
                    <a:pt x="21" y="95"/>
                  </a:lnTo>
                  <a:lnTo>
                    <a:pt x="29" y="80"/>
                  </a:lnTo>
                  <a:lnTo>
                    <a:pt x="40" y="67"/>
                  </a:lnTo>
                  <a:lnTo>
                    <a:pt x="52" y="53"/>
                  </a:lnTo>
                  <a:lnTo>
                    <a:pt x="65" y="42"/>
                  </a:lnTo>
                  <a:lnTo>
                    <a:pt x="78" y="31"/>
                  </a:lnTo>
                  <a:lnTo>
                    <a:pt x="93" y="22"/>
                  </a:lnTo>
                  <a:lnTo>
                    <a:pt x="109" y="15"/>
                  </a:lnTo>
                  <a:lnTo>
                    <a:pt x="126" y="8"/>
                  </a:lnTo>
                  <a:lnTo>
                    <a:pt x="143" y="4"/>
                  </a:lnTo>
                  <a:lnTo>
                    <a:pt x="161" y="2"/>
                  </a:lnTo>
                  <a:lnTo>
                    <a:pt x="180" y="0"/>
                  </a:lnTo>
                  <a:lnTo>
                    <a:pt x="180"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88" name="Freeform 145"/>
            <p:cNvSpPr>
              <a:spLocks noChangeArrowheads="1"/>
            </p:cNvSpPr>
            <p:nvPr/>
          </p:nvSpPr>
          <p:spPr bwMode="auto">
            <a:xfrm>
              <a:off x="179388" y="180975"/>
              <a:ext cx="285750" cy="150813"/>
            </a:xfrm>
            <a:custGeom>
              <a:avLst/>
              <a:gdLst>
                <a:gd name="T0" fmla="*/ 13 w 180"/>
                <a:gd name="T1" fmla="*/ 0 h 95"/>
                <a:gd name="T2" fmla="*/ 54 w 180"/>
                <a:gd name="T3" fmla="*/ 42 h 95"/>
                <a:gd name="T4" fmla="*/ 54 w 180"/>
                <a:gd name="T5" fmla="*/ 42 h 95"/>
                <a:gd name="T6" fmla="*/ 60 w 180"/>
                <a:gd name="T7" fmla="*/ 39 h 95"/>
                <a:gd name="T8" fmla="*/ 67 w 180"/>
                <a:gd name="T9" fmla="*/ 39 h 95"/>
                <a:gd name="T10" fmla="*/ 67 w 180"/>
                <a:gd name="T11" fmla="*/ 39 h 95"/>
                <a:gd name="T12" fmla="*/ 75 w 180"/>
                <a:gd name="T13" fmla="*/ 41 h 95"/>
                <a:gd name="T14" fmla="*/ 83 w 180"/>
                <a:gd name="T15" fmla="*/ 45 h 95"/>
                <a:gd name="T16" fmla="*/ 88 w 180"/>
                <a:gd name="T17" fmla="*/ 50 h 95"/>
                <a:gd name="T18" fmla="*/ 92 w 180"/>
                <a:gd name="T19" fmla="*/ 58 h 95"/>
                <a:gd name="T20" fmla="*/ 180 w 180"/>
                <a:gd name="T21" fmla="*/ 58 h 95"/>
                <a:gd name="T22" fmla="*/ 180 w 180"/>
                <a:gd name="T23" fmla="*/ 76 h 95"/>
                <a:gd name="T24" fmla="*/ 92 w 180"/>
                <a:gd name="T25" fmla="*/ 76 h 95"/>
                <a:gd name="T26" fmla="*/ 92 w 180"/>
                <a:gd name="T27" fmla="*/ 76 h 95"/>
                <a:gd name="T28" fmla="*/ 88 w 180"/>
                <a:gd name="T29" fmla="*/ 84 h 95"/>
                <a:gd name="T30" fmla="*/ 83 w 180"/>
                <a:gd name="T31" fmla="*/ 89 h 95"/>
                <a:gd name="T32" fmla="*/ 75 w 180"/>
                <a:gd name="T33" fmla="*/ 93 h 95"/>
                <a:gd name="T34" fmla="*/ 67 w 180"/>
                <a:gd name="T35" fmla="*/ 95 h 95"/>
                <a:gd name="T36" fmla="*/ 67 w 180"/>
                <a:gd name="T37" fmla="*/ 95 h 95"/>
                <a:gd name="T38" fmla="*/ 61 w 180"/>
                <a:gd name="T39" fmla="*/ 95 h 95"/>
                <a:gd name="T40" fmla="*/ 56 w 180"/>
                <a:gd name="T41" fmla="*/ 92 h 95"/>
                <a:gd name="T42" fmla="*/ 50 w 180"/>
                <a:gd name="T43" fmla="*/ 91 h 95"/>
                <a:gd name="T44" fmla="*/ 46 w 180"/>
                <a:gd name="T45" fmla="*/ 87 h 95"/>
                <a:gd name="T46" fmla="*/ 44 w 180"/>
                <a:gd name="T47" fmla="*/ 83 h 95"/>
                <a:gd name="T48" fmla="*/ 41 w 180"/>
                <a:gd name="T49" fmla="*/ 77 h 95"/>
                <a:gd name="T50" fmla="*/ 40 w 180"/>
                <a:gd name="T51" fmla="*/ 73 h 95"/>
                <a:gd name="T52" fmla="*/ 38 w 180"/>
                <a:gd name="T53" fmla="*/ 66 h 95"/>
                <a:gd name="T54" fmla="*/ 38 w 180"/>
                <a:gd name="T55" fmla="*/ 66 h 95"/>
                <a:gd name="T56" fmla="*/ 40 w 180"/>
                <a:gd name="T57" fmla="*/ 61 h 95"/>
                <a:gd name="T58" fmla="*/ 41 w 180"/>
                <a:gd name="T59" fmla="*/ 54 h 95"/>
                <a:gd name="T60" fmla="*/ 0 w 180"/>
                <a:gd name="T61" fmla="*/ 13 h 95"/>
                <a:gd name="T62" fmla="*/ 13 w 180"/>
                <a:gd name="T63" fmla="*/ 0 h 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0"/>
                <a:gd name="T97" fmla="*/ 0 h 95"/>
                <a:gd name="T98" fmla="*/ 180 w 180"/>
                <a:gd name="T99" fmla="*/ 95 h 9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0" h="95">
                  <a:moveTo>
                    <a:pt x="13" y="0"/>
                  </a:moveTo>
                  <a:lnTo>
                    <a:pt x="54" y="42"/>
                  </a:lnTo>
                  <a:lnTo>
                    <a:pt x="54" y="42"/>
                  </a:lnTo>
                  <a:lnTo>
                    <a:pt x="60" y="39"/>
                  </a:lnTo>
                  <a:lnTo>
                    <a:pt x="67" y="39"/>
                  </a:lnTo>
                  <a:lnTo>
                    <a:pt x="67" y="39"/>
                  </a:lnTo>
                  <a:lnTo>
                    <a:pt x="75" y="41"/>
                  </a:lnTo>
                  <a:lnTo>
                    <a:pt x="83" y="45"/>
                  </a:lnTo>
                  <a:lnTo>
                    <a:pt x="88" y="50"/>
                  </a:lnTo>
                  <a:lnTo>
                    <a:pt x="92" y="58"/>
                  </a:lnTo>
                  <a:lnTo>
                    <a:pt x="180" y="58"/>
                  </a:lnTo>
                  <a:lnTo>
                    <a:pt x="180" y="76"/>
                  </a:lnTo>
                  <a:lnTo>
                    <a:pt x="92" y="76"/>
                  </a:lnTo>
                  <a:lnTo>
                    <a:pt x="92" y="76"/>
                  </a:lnTo>
                  <a:lnTo>
                    <a:pt x="88" y="84"/>
                  </a:lnTo>
                  <a:lnTo>
                    <a:pt x="83" y="89"/>
                  </a:lnTo>
                  <a:lnTo>
                    <a:pt x="75" y="93"/>
                  </a:lnTo>
                  <a:lnTo>
                    <a:pt x="67" y="95"/>
                  </a:lnTo>
                  <a:lnTo>
                    <a:pt x="67" y="95"/>
                  </a:lnTo>
                  <a:lnTo>
                    <a:pt x="61" y="95"/>
                  </a:lnTo>
                  <a:lnTo>
                    <a:pt x="56" y="92"/>
                  </a:lnTo>
                  <a:lnTo>
                    <a:pt x="50" y="91"/>
                  </a:lnTo>
                  <a:lnTo>
                    <a:pt x="46" y="87"/>
                  </a:lnTo>
                  <a:lnTo>
                    <a:pt x="44" y="83"/>
                  </a:lnTo>
                  <a:lnTo>
                    <a:pt x="41" y="77"/>
                  </a:lnTo>
                  <a:lnTo>
                    <a:pt x="40" y="73"/>
                  </a:lnTo>
                  <a:lnTo>
                    <a:pt x="38" y="66"/>
                  </a:lnTo>
                  <a:lnTo>
                    <a:pt x="38" y="66"/>
                  </a:lnTo>
                  <a:lnTo>
                    <a:pt x="40" y="61"/>
                  </a:lnTo>
                  <a:lnTo>
                    <a:pt x="41" y="54"/>
                  </a:lnTo>
                  <a:lnTo>
                    <a:pt x="0" y="13"/>
                  </a:lnTo>
                  <a:lnTo>
                    <a:pt x="13"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30" name="组合 211"/>
          <p:cNvGrpSpPr/>
          <p:nvPr/>
        </p:nvGrpSpPr>
        <p:grpSpPr bwMode="auto">
          <a:xfrm>
            <a:off x="8145395" y="3622805"/>
            <a:ext cx="402498" cy="369664"/>
            <a:chOff x="0" y="0"/>
            <a:chExt cx="447675" cy="422275"/>
          </a:xfrm>
          <a:solidFill>
            <a:srgbClr val="6FACBF"/>
          </a:solidFill>
        </p:grpSpPr>
        <p:sp>
          <p:nvSpPr>
            <p:cNvPr id="85" name="Freeform 146"/>
            <p:cNvSpPr>
              <a:spLocks noChangeArrowheads="1"/>
            </p:cNvSpPr>
            <p:nvPr/>
          </p:nvSpPr>
          <p:spPr bwMode="auto">
            <a:xfrm>
              <a:off x="0" y="87312"/>
              <a:ext cx="447675" cy="334963"/>
            </a:xfrm>
            <a:custGeom>
              <a:avLst/>
              <a:gdLst>
                <a:gd name="T0" fmla="*/ 86 w 282"/>
                <a:gd name="T1" fmla="*/ 0 h 211"/>
                <a:gd name="T2" fmla="*/ 115 w 282"/>
                <a:gd name="T3" fmla="*/ 6 h 211"/>
                <a:gd name="T4" fmla="*/ 141 w 282"/>
                <a:gd name="T5" fmla="*/ 20 h 211"/>
                <a:gd name="T6" fmla="*/ 153 w 282"/>
                <a:gd name="T7" fmla="*/ 11 h 211"/>
                <a:gd name="T8" fmla="*/ 182 w 282"/>
                <a:gd name="T9" fmla="*/ 1 h 211"/>
                <a:gd name="T10" fmla="*/ 198 w 282"/>
                <a:gd name="T11" fmla="*/ 0 h 211"/>
                <a:gd name="T12" fmla="*/ 214 w 282"/>
                <a:gd name="T13" fmla="*/ 1 h 211"/>
                <a:gd name="T14" fmla="*/ 245 w 282"/>
                <a:gd name="T15" fmla="*/ 14 h 211"/>
                <a:gd name="T16" fmla="*/ 268 w 282"/>
                <a:gd name="T17" fmla="*/ 35 h 211"/>
                <a:gd name="T18" fmla="*/ 278 w 282"/>
                <a:gd name="T19" fmla="*/ 57 h 211"/>
                <a:gd name="T20" fmla="*/ 282 w 282"/>
                <a:gd name="T21" fmla="*/ 73 h 211"/>
                <a:gd name="T22" fmla="*/ 282 w 282"/>
                <a:gd name="T23" fmla="*/ 81 h 211"/>
                <a:gd name="T24" fmla="*/ 281 w 282"/>
                <a:gd name="T25" fmla="*/ 102 h 211"/>
                <a:gd name="T26" fmla="*/ 274 w 282"/>
                <a:gd name="T27" fmla="*/ 123 h 211"/>
                <a:gd name="T28" fmla="*/ 263 w 282"/>
                <a:gd name="T29" fmla="*/ 145 h 211"/>
                <a:gd name="T30" fmla="*/ 248 w 282"/>
                <a:gd name="T31" fmla="*/ 165 h 211"/>
                <a:gd name="T32" fmla="*/ 228 w 282"/>
                <a:gd name="T33" fmla="*/ 184 h 211"/>
                <a:gd name="T34" fmla="*/ 203 w 282"/>
                <a:gd name="T35" fmla="*/ 199 h 211"/>
                <a:gd name="T36" fmla="*/ 172 w 282"/>
                <a:gd name="T37" fmla="*/ 209 h 211"/>
                <a:gd name="T38" fmla="*/ 137 w 282"/>
                <a:gd name="T39" fmla="*/ 211 h 211"/>
                <a:gd name="T40" fmla="*/ 118 w 282"/>
                <a:gd name="T41" fmla="*/ 211 h 211"/>
                <a:gd name="T42" fmla="*/ 86 w 282"/>
                <a:gd name="T43" fmla="*/ 203 h 211"/>
                <a:gd name="T44" fmla="*/ 58 w 282"/>
                <a:gd name="T45" fmla="*/ 191 h 211"/>
                <a:gd name="T46" fmla="*/ 38 w 282"/>
                <a:gd name="T47" fmla="*/ 173 h 211"/>
                <a:gd name="T48" fmla="*/ 22 w 282"/>
                <a:gd name="T49" fmla="*/ 153 h 211"/>
                <a:gd name="T50" fmla="*/ 11 w 282"/>
                <a:gd name="T51" fmla="*/ 133 h 211"/>
                <a:gd name="T52" fmla="*/ 4 w 282"/>
                <a:gd name="T53" fmla="*/ 111 h 211"/>
                <a:gd name="T54" fmla="*/ 0 w 282"/>
                <a:gd name="T55" fmla="*/ 81 h 211"/>
                <a:gd name="T56" fmla="*/ 0 w 282"/>
                <a:gd name="T57" fmla="*/ 73 h 211"/>
                <a:gd name="T58" fmla="*/ 4 w 282"/>
                <a:gd name="T59" fmla="*/ 57 h 211"/>
                <a:gd name="T60" fmla="*/ 15 w 282"/>
                <a:gd name="T61" fmla="*/ 35 h 211"/>
                <a:gd name="T62" fmla="*/ 38 w 282"/>
                <a:gd name="T63" fmla="*/ 14 h 211"/>
                <a:gd name="T64" fmla="*/ 68 w 282"/>
                <a:gd name="T65" fmla="*/ 1 h 211"/>
                <a:gd name="T66" fmla="*/ 86 w 282"/>
                <a:gd name="T67" fmla="*/ 0 h 2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2"/>
                <a:gd name="T103" fmla="*/ 0 h 211"/>
                <a:gd name="T104" fmla="*/ 282 w 282"/>
                <a:gd name="T105" fmla="*/ 211 h 21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2" h="211">
                  <a:moveTo>
                    <a:pt x="86" y="0"/>
                  </a:moveTo>
                  <a:lnTo>
                    <a:pt x="86" y="0"/>
                  </a:lnTo>
                  <a:lnTo>
                    <a:pt x="100" y="1"/>
                  </a:lnTo>
                  <a:lnTo>
                    <a:pt x="115" y="6"/>
                  </a:lnTo>
                  <a:lnTo>
                    <a:pt x="129" y="11"/>
                  </a:lnTo>
                  <a:lnTo>
                    <a:pt x="141" y="20"/>
                  </a:lnTo>
                  <a:lnTo>
                    <a:pt x="141" y="20"/>
                  </a:lnTo>
                  <a:lnTo>
                    <a:pt x="153" y="11"/>
                  </a:lnTo>
                  <a:lnTo>
                    <a:pt x="167" y="6"/>
                  </a:lnTo>
                  <a:lnTo>
                    <a:pt x="182" y="1"/>
                  </a:lnTo>
                  <a:lnTo>
                    <a:pt x="198" y="0"/>
                  </a:lnTo>
                  <a:lnTo>
                    <a:pt x="198" y="0"/>
                  </a:lnTo>
                  <a:lnTo>
                    <a:pt x="206" y="0"/>
                  </a:lnTo>
                  <a:lnTo>
                    <a:pt x="214" y="1"/>
                  </a:lnTo>
                  <a:lnTo>
                    <a:pt x="230" y="6"/>
                  </a:lnTo>
                  <a:lnTo>
                    <a:pt x="245" y="14"/>
                  </a:lnTo>
                  <a:lnTo>
                    <a:pt x="258" y="23"/>
                  </a:lnTo>
                  <a:lnTo>
                    <a:pt x="268" y="35"/>
                  </a:lnTo>
                  <a:lnTo>
                    <a:pt x="275" y="49"/>
                  </a:lnTo>
                  <a:lnTo>
                    <a:pt x="278" y="57"/>
                  </a:lnTo>
                  <a:lnTo>
                    <a:pt x="281" y="65"/>
                  </a:lnTo>
                  <a:lnTo>
                    <a:pt x="282" y="73"/>
                  </a:lnTo>
                  <a:lnTo>
                    <a:pt x="282" y="81"/>
                  </a:lnTo>
                  <a:lnTo>
                    <a:pt x="282" y="81"/>
                  </a:lnTo>
                  <a:lnTo>
                    <a:pt x="282" y="91"/>
                  </a:lnTo>
                  <a:lnTo>
                    <a:pt x="281" y="102"/>
                  </a:lnTo>
                  <a:lnTo>
                    <a:pt x="278" y="112"/>
                  </a:lnTo>
                  <a:lnTo>
                    <a:pt x="274" y="123"/>
                  </a:lnTo>
                  <a:lnTo>
                    <a:pt x="270" y="134"/>
                  </a:lnTo>
                  <a:lnTo>
                    <a:pt x="263" y="145"/>
                  </a:lnTo>
                  <a:lnTo>
                    <a:pt x="256" y="156"/>
                  </a:lnTo>
                  <a:lnTo>
                    <a:pt x="248" y="165"/>
                  </a:lnTo>
                  <a:lnTo>
                    <a:pt x="239" y="175"/>
                  </a:lnTo>
                  <a:lnTo>
                    <a:pt x="228" y="184"/>
                  </a:lnTo>
                  <a:lnTo>
                    <a:pt x="216" y="192"/>
                  </a:lnTo>
                  <a:lnTo>
                    <a:pt x="203" y="199"/>
                  </a:lnTo>
                  <a:lnTo>
                    <a:pt x="188" y="205"/>
                  </a:lnTo>
                  <a:lnTo>
                    <a:pt x="172" y="209"/>
                  </a:lnTo>
                  <a:lnTo>
                    <a:pt x="156" y="211"/>
                  </a:lnTo>
                  <a:lnTo>
                    <a:pt x="137" y="211"/>
                  </a:lnTo>
                  <a:lnTo>
                    <a:pt x="137" y="211"/>
                  </a:lnTo>
                  <a:lnTo>
                    <a:pt x="118" y="211"/>
                  </a:lnTo>
                  <a:lnTo>
                    <a:pt x="100" y="209"/>
                  </a:lnTo>
                  <a:lnTo>
                    <a:pt x="86" y="203"/>
                  </a:lnTo>
                  <a:lnTo>
                    <a:pt x="71" y="198"/>
                  </a:lnTo>
                  <a:lnTo>
                    <a:pt x="58" y="191"/>
                  </a:lnTo>
                  <a:lnTo>
                    <a:pt x="48" y="183"/>
                  </a:lnTo>
                  <a:lnTo>
                    <a:pt x="38" y="173"/>
                  </a:lnTo>
                  <a:lnTo>
                    <a:pt x="29" y="164"/>
                  </a:lnTo>
                  <a:lnTo>
                    <a:pt x="22" y="153"/>
                  </a:lnTo>
                  <a:lnTo>
                    <a:pt x="15" y="144"/>
                  </a:lnTo>
                  <a:lnTo>
                    <a:pt x="11" y="133"/>
                  </a:lnTo>
                  <a:lnTo>
                    <a:pt x="7" y="121"/>
                  </a:lnTo>
                  <a:lnTo>
                    <a:pt x="4" y="111"/>
                  </a:lnTo>
                  <a:lnTo>
                    <a:pt x="2" y="100"/>
                  </a:lnTo>
                  <a:lnTo>
                    <a:pt x="0" y="81"/>
                  </a:lnTo>
                  <a:lnTo>
                    <a:pt x="0" y="81"/>
                  </a:lnTo>
                  <a:lnTo>
                    <a:pt x="0" y="73"/>
                  </a:lnTo>
                  <a:lnTo>
                    <a:pt x="2" y="65"/>
                  </a:lnTo>
                  <a:lnTo>
                    <a:pt x="4" y="57"/>
                  </a:lnTo>
                  <a:lnTo>
                    <a:pt x="7" y="49"/>
                  </a:lnTo>
                  <a:lnTo>
                    <a:pt x="15" y="35"/>
                  </a:lnTo>
                  <a:lnTo>
                    <a:pt x="25" y="23"/>
                  </a:lnTo>
                  <a:lnTo>
                    <a:pt x="38" y="14"/>
                  </a:lnTo>
                  <a:lnTo>
                    <a:pt x="52" y="6"/>
                  </a:lnTo>
                  <a:lnTo>
                    <a:pt x="68" y="1"/>
                  </a:lnTo>
                  <a:lnTo>
                    <a:pt x="76" y="0"/>
                  </a:lnTo>
                  <a:lnTo>
                    <a:pt x="86" y="0"/>
                  </a:lnTo>
                  <a:lnTo>
                    <a:pt x="86"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86" name="Freeform 147"/>
            <p:cNvSpPr>
              <a:spLocks noChangeArrowheads="1"/>
            </p:cNvSpPr>
            <p:nvPr/>
          </p:nvSpPr>
          <p:spPr bwMode="auto">
            <a:xfrm>
              <a:off x="127000" y="0"/>
              <a:ext cx="107950" cy="153988"/>
            </a:xfrm>
            <a:custGeom>
              <a:avLst/>
              <a:gdLst>
                <a:gd name="T0" fmla="*/ 60 w 68"/>
                <a:gd name="T1" fmla="*/ 97 h 97"/>
                <a:gd name="T2" fmla="*/ 60 w 68"/>
                <a:gd name="T3" fmla="*/ 97 h 97"/>
                <a:gd name="T4" fmla="*/ 65 w 68"/>
                <a:gd name="T5" fmla="*/ 85 h 97"/>
                <a:gd name="T6" fmla="*/ 68 w 68"/>
                <a:gd name="T7" fmla="*/ 71 h 97"/>
                <a:gd name="T8" fmla="*/ 68 w 68"/>
                <a:gd name="T9" fmla="*/ 58 h 97"/>
                <a:gd name="T10" fmla="*/ 66 w 68"/>
                <a:gd name="T11" fmla="*/ 46 h 97"/>
                <a:gd name="T12" fmla="*/ 62 w 68"/>
                <a:gd name="T13" fmla="*/ 33 h 97"/>
                <a:gd name="T14" fmla="*/ 56 w 68"/>
                <a:gd name="T15" fmla="*/ 21 h 97"/>
                <a:gd name="T16" fmla="*/ 49 w 68"/>
                <a:gd name="T17" fmla="*/ 10 h 97"/>
                <a:gd name="T18" fmla="*/ 39 w 68"/>
                <a:gd name="T19" fmla="*/ 0 h 97"/>
                <a:gd name="T20" fmla="*/ 0 w 68"/>
                <a:gd name="T21" fmla="*/ 6 h 97"/>
                <a:gd name="T22" fmla="*/ 0 w 68"/>
                <a:gd name="T23" fmla="*/ 6 h 97"/>
                <a:gd name="T24" fmla="*/ 14 w 68"/>
                <a:gd name="T25" fmla="*/ 15 h 97"/>
                <a:gd name="T26" fmla="*/ 24 w 68"/>
                <a:gd name="T27" fmla="*/ 23 h 97"/>
                <a:gd name="T28" fmla="*/ 35 w 68"/>
                <a:gd name="T29" fmla="*/ 32 h 97"/>
                <a:gd name="T30" fmla="*/ 43 w 68"/>
                <a:gd name="T31" fmla="*/ 42 h 97"/>
                <a:gd name="T32" fmla="*/ 50 w 68"/>
                <a:gd name="T33" fmla="*/ 54 h 97"/>
                <a:gd name="T34" fmla="*/ 56 w 68"/>
                <a:gd name="T35" fmla="*/ 66 h 97"/>
                <a:gd name="T36" fmla="*/ 58 w 68"/>
                <a:gd name="T37" fmla="*/ 81 h 97"/>
                <a:gd name="T38" fmla="*/ 60 w 68"/>
                <a:gd name="T39" fmla="*/ 97 h 97"/>
                <a:gd name="T40" fmla="*/ 60 w 68"/>
                <a:gd name="T41" fmla="*/ 97 h 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8"/>
                <a:gd name="T64" fmla="*/ 0 h 97"/>
                <a:gd name="T65" fmla="*/ 68 w 68"/>
                <a:gd name="T66" fmla="*/ 97 h 9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8" h="97">
                  <a:moveTo>
                    <a:pt x="60" y="97"/>
                  </a:moveTo>
                  <a:lnTo>
                    <a:pt x="60" y="97"/>
                  </a:lnTo>
                  <a:lnTo>
                    <a:pt x="65" y="85"/>
                  </a:lnTo>
                  <a:lnTo>
                    <a:pt x="68" y="71"/>
                  </a:lnTo>
                  <a:lnTo>
                    <a:pt x="68" y="58"/>
                  </a:lnTo>
                  <a:lnTo>
                    <a:pt x="66" y="46"/>
                  </a:lnTo>
                  <a:lnTo>
                    <a:pt x="62" y="33"/>
                  </a:lnTo>
                  <a:lnTo>
                    <a:pt x="56" y="21"/>
                  </a:lnTo>
                  <a:lnTo>
                    <a:pt x="49" y="10"/>
                  </a:lnTo>
                  <a:lnTo>
                    <a:pt x="39" y="0"/>
                  </a:lnTo>
                  <a:lnTo>
                    <a:pt x="0" y="6"/>
                  </a:lnTo>
                  <a:lnTo>
                    <a:pt x="0" y="6"/>
                  </a:lnTo>
                  <a:lnTo>
                    <a:pt x="14" y="15"/>
                  </a:lnTo>
                  <a:lnTo>
                    <a:pt x="24" y="23"/>
                  </a:lnTo>
                  <a:lnTo>
                    <a:pt x="35" y="32"/>
                  </a:lnTo>
                  <a:lnTo>
                    <a:pt x="43" y="42"/>
                  </a:lnTo>
                  <a:lnTo>
                    <a:pt x="50" y="54"/>
                  </a:lnTo>
                  <a:lnTo>
                    <a:pt x="56" y="66"/>
                  </a:lnTo>
                  <a:lnTo>
                    <a:pt x="58" y="81"/>
                  </a:lnTo>
                  <a:lnTo>
                    <a:pt x="60" y="97"/>
                  </a:lnTo>
                  <a:lnTo>
                    <a:pt x="60" y="9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grpSp>
        <p:nvGrpSpPr>
          <p:cNvPr id="31" name="组合 200"/>
          <p:cNvGrpSpPr/>
          <p:nvPr/>
        </p:nvGrpSpPr>
        <p:grpSpPr bwMode="auto">
          <a:xfrm>
            <a:off x="9170197" y="1379805"/>
            <a:ext cx="608030" cy="486400"/>
            <a:chOff x="0" y="0"/>
            <a:chExt cx="676275" cy="555625"/>
          </a:xfrm>
          <a:solidFill>
            <a:srgbClr val="6FACBF"/>
          </a:solidFill>
        </p:grpSpPr>
        <p:sp>
          <p:nvSpPr>
            <p:cNvPr id="82" name="Freeform 148"/>
            <p:cNvSpPr>
              <a:spLocks noChangeArrowheads="1"/>
            </p:cNvSpPr>
            <p:nvPr/>
          </p:nvSpPr>
          <p:spPr bwMode="auto">
            <a:xfrm>
              <a:off x="19050" y="26987"/>
              <a:ext cx="657225" cy="528638"/>
            </a:xfrm>
            <a:custGeom>
              <a:avLst/>
              <a:gdLst>
                <a:gd name="T0" fmla="*/ 0 w 414"/>
                <a:gd name="T1" fmla="*/ 117 h 333"/>
                <a:gd name="T2" fmla="*/ 10 w 414"/>
                <a:gd name="T3" fmla="*/ 102 h 333"/>
                <a:gd name="T4" fmla="*/ 316 w 414"/>
                <a:gd name="T5" fmla="*/ 306 h 333"/>
                <a:gd name="T6" fmla="*/ 316 w 414"/>
                <a:gd name="T7" fmla="*/ 306 h 333"/>
                <a:gd name="T8" fmla="*/ 325 w 414"/>
                <a:gd name="T9" fmla="*/ 310 h 333"/>
                <a:gd name="T10" fmla="*/ 335 w 414"/>
                <a:gd name="T11" fmla="*/ 313 h 333"/>
                <a:gd name="T12" fmla="*/ 343 w 414"/>
                <a:gd name="T13" fmla="*/ 313 h 333"/>
                <a:gd name="T14" fmla="*/ 352 w 414"/>
                <a:gd name="T15" fmla="*/ 312 h 333"/>
                <a:gd name="T16" fmla="*/ 362 w 414"/>
                <a:gd name="T17" fmla="*/ 309 h 333"/>
                <a:gd name="T18" fmla="*/ 371 w 414"/>
                <a:gd name="T19" fmla="*/ 304 h 333"/>
                <a:gd name="T20" fmla="*/ 378 w 414"/>
                <a:gd name="T21" fmla="*/ 297 h 333"/>
                <a:gd name="T22" fmla="*/ 385 w 414"/>
                <a:gd name="T23" fmla="*/ 289 h 333"/>
                <a:gd name="T24" fmla="*/ 385 w 414"/>
                <a:gd name="T25" fmla="*/ 289 h 333"/>
                <a:gd name="T26" fmla="*/ 390 w 414"/>
                <a:gd name="T27" fmla="*/ 279 h 333"/>
                <a:gd name="T28" fmla="*/ 393 w 414"/>
                <a:gd name="T29" fmla="*/ 270 h 333"/>
                <a:gd name="T30" fmla="*/ 394 w 414"/>
                <a:gd name="T31" fmla="*/ 260 h 333"/>
                <a:gd name="T32" fmla="*/ 394 w 414"/>
                <a:gd name="T33" fmla="*/ 251 h 333"/>
                <a:gd name="T34" fmla="*/ 391 w 414"/>
                <a:gd name="T35" fmla="*/ 241 h 333"/>
                <a:gd name="T36" fmla="*/ 387 w 414"/>
                <a:gd name="T37" fmla="*/ 232 h 333"/>
                <a:gd name="T38" fmla="*/ 382 w 414"/>
                <a:gd name="T39" fmla="*/ 225 h 333"/>
                <a:gd name="T40" fmla="*/ 375 w 414"/>
                <a:gd name="T41" fmla="*/ 218 h 333"/>
                <a:gd name="T42" fmla="*/ 69 w 414"/>
                <a:gd name="T43" fmla="*/ 14 h 333"/>
                <a:gd name="T44" fmla="*/ 79 w 414"/>
                <a:gd name="T45" fmla="*/ 0 h 333"/>
                <a:gd name="T46" fmla="*/ 389 w 414"/>
                <a:gd name="T47" fmla="*/ 207 h 333"/>
                <a:gd name="T48" fmla="*/ 389 w 414"/>
                <a:gd name="T49" fmla="*/ 207 h 333"/>
                <a:gd name="T50" fmla="*/ 398 w 414"/>
                <a:gd name="T51" fmla="*/ 216 h 333"/>
                <a:gd name="T52" fmla="*/ 405 w 414"/>
                <a:gd name="T53" fmla="*/ 225 h 333"/>
                <a:gd name="T54" fmla="*/ 410 w 414"/>
                <a:gd name="T55" fmla="*/ 236 h 333"/>
                <a:gd name="T56" fmla="*/ 414 w 414"/>
                <a:gd name="T57" fmla="*/ 248 h 333"/>
                <a:gd name="T58" fmla="*/ 414 w 414"/>
                <a:gd name="T59" fmla="*/ 262 h 333"/>
                <a:gd name="T60" fmla="*/ 413 w 414"/>
                <a:gd name="T61" fmla="*/ 275 h 333"/>
                <a:gd name="T62" fmla="*/ 409 w 414"/>
                <a:gd name="T63" fmla="*/ 287 h 333"/>
                <a:gd name="T64" fmla="*/ 402 w 414"/>
                <a:gd name="T65" fmla="*/ 300 h 333"/>
                <a:gd name="T66" fmla="*/ 402 w 414"/>
                <a:gd name="T67" fmla="*/ 300 h 333"/>
                <a:gd name="T68" fmla="*/ 393 w 414"/>
                <a:gd name="T69" fmla="*/ 312 h 333"/>
                <a:gd name="T70" fmla="*/ 382 w 414"/>
                <a:gd name="T71" fmla="*/ 320 h 333"/>
                <a:gd name="T72" fmla="*/ 371 w 414"/>
                <a:gd name="T73" fmla="*/ 327 h 333"/>
                <a:gd name="T74" fmla="*/ 359 w 414"/>
                <a:gd name="T75" fmla="*/ 331 h 333"/>
                <a:gd name="T76" fmla="*/ 347 w 414"/>
                <a:gd name="T77" fmla="*/ 333 h 333"/>
                <a:gd name="T78" fmla="*/ 335 w 414"/>
                <a:gd name="T79" fmla="*/ 332 h 333"/>
                <a:gd name="T80" fmla="*/ 322 w 414"/>
                <a:gd name="T81" fmla="*/ 329 h 333"/>
                <a:gd name="T82" fmla="*/ 310 w 414"/>
                <a:gd name="T83" fmla="*/ 323 h 333"/>
                <a:gd name="T84" fmla="*/ 0 w 414"/>
                <a:gd name="T85" fmla="*/ 117 h 3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14"/>
                <a:gd name="T130" fmla="*/ 0 h 333"/>
                <a:gd name="T131" fmla="*/ 414 w 414"/>
                <a:gd name="T132" fmla="*/ 333 h 3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14" h="333">
                  <a:moveTo>
                    <a:pt x="0" y="117"/>
                  </a:moveTo>
                  <a:lnTo>
                    <a:pt x="10" y="102"/>
                  </a:lnTo>
                  <a:lnTo>
                    <a:pt x="316" y="306"/>
                  </a:lnTo>
                  <a:lnTo>
                    <a:pt x="316" y="306"/>
                  </a:lnTo>
                  <a:lnTo>
                    <a:pt x="325" y="310"/>
                  </a:lnTo>
                  <a:lnTo>
                    <a:pt x="335" y="313"/>
                  </a:lnTo>
                  <a:lnTo>
                    <a:pt x="343" y="313"/>
                  </a:lnTo>
                  <a:lnTo>
                    <a:pt x="352" y="312"/>
                  </a:lnTo>
                  <a:lnTo>
                    <a:pt x="362" y="309"/>
                  </a:lnTo>
                  <a:lnTo>
                    <a:pt x="371" y="304"/>
                  </a:lnTo>
                  <a:lnTo>
                    <a:pt x="378" y="297"/>
                  </a:lnTo>
                  <a:lnTo>
                    <a:pt x="385" y="289"/>
                  </a:lnTo>
                  <a:lnTo>
                    <a:pt x="385" y="289"/>
                  </a:lnTo>
                  <a:lnTo>
                    <a:pt x="390" y="279"/>
                  </a:lnTo>
                  <a:lnTo>
                    <a:pt x="393" y="270"/>
                  </a:lnTo>
                  <a:lnTo>
                    <a:pt x="394" y="260"/>
                  </a:lnTo>
                  <a:lnTo>
                    <a:pt x="394" y="251"/>
                  </a:lnTo>
                  <a:lnTo>
                    <a:pt x="391" y="241"/>
                  </a:lnTo>
                  <a:lnTo>
                    <a:pt x="387" y="232"/>
                  </a:lnTo>
                  <a:lnTo>
                    <a:pt x="382" y="225"/>
                  </a:lnTo>
                  <a:lnTo>
                    <a:pt x="375" y="218"/>
                  </a:lnTo>
                  <a:lnTo>
                    <a:pt x="69" y="14"/>
                  </a:lnTo>
                  <a:lnTo>
                    <a:pt x="79" y="0"/>
                  </a:lnTo>
                  <a:lnTo>
                    <a:pt x="389" y="207"/>
                  </a:lnTo>
                  <a:lnTo>
                    <a:pt x="389" y="207"/>
                  </a:lnTo>
                  <a:lnTo>
                    <a:pt x="398" y="216"/>
                  </a:lnTo>
                  <a:lnTo>
                    <a:pt x="405" y="225"/>
                  </a:lnTo>
                  <a:lnTo>
                    <a:pt x="410" y="236"/>
                  </a:lnTo>
                  <a:lnTo>
                    <a:pt x="414" y="248"/>
                  </a:lnTo>
                  <a:lnTo>
                    <a:pt x="414" y="262"/>
                  </a:lnTo>
                  <a:lnTo>
                    <a:pt x="413" y="275"/>
                  </a:lnTo>
                  <a:lnTo>
                    <a:pt x="409" y="287"/>
                  </a:lnTo>
                  <a:lnTo>
                    <a:pt x="402" y="300"/>
                  </a:lnTo>
                  <a:lnTo>
                    <a:pt x="402" y="300"/>
                  </a:lnTo>
                  <a:lnTo>
                    <a:pt x="393" y="312"/>
                  </a:lnTo>
                  <a:lnTo>
                    <a:pt x="382" y="320"/>
                  </a:lnTo>
                  <a:lnTo>
                    <a:pt x="371" y="327"/>
                  </a:lnTo>
                  <a:lnTo>
                    <a:pt x="359" y="331"/>
                  </a:lnTo>
                  <a:lnTo>
                    <a:pt x="347" y="333"/>
                  </a:lnTo>
                  <a:lnTo>
                    <a:pt x="335" y="332"/>
                  </a:lnTo>
                  <a:lnTo>
                    <a:pt x="322" y="329"/>
                  </a:lnTo>
                  <a:lnTo>
                    <a:pt x="310" y="323"/>
                  </a:lnTo>
                  <a:lnTo>
                    <a:pt x="0" y="11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83" name="Freeform 149"/>
            <p:cNvSpPr>
              <a:spLocks noChangeArrowheads="1"/>
            </p:cNvSpPr>
            <p:nvPr/>
          </p:nvSpPr>
          <p:spPr bwMode="auto">
            <a:xfrm>
              <a:off x="0" y="0"/>
              <a:ext cx="176213" cy="246063"/>
            </a:xfrm>
            <a:custGeom>
              <a:avLst/>
              <a:gdLst>
                <a:gd name="T0" fmla="*/ 5 w 111"/>
                <a:gd name="T1" fmla="*/ 154 h 155"/>
                <a:gd name="T2" fmla="*/ 5 w 111"/>
                <a:gd name="T3" fmla="*/ 154 h 155"/>
                <a:gd name="T4" fmla="*/ 9 w 111"/>
                <a:gd name="T5" fmla="*/ 155 h 155"/>
                <a:gd name="T6" fmla="*/ 15 w 111"/>
                <a:gd name="T7" fmla="*/ 155 h 155"/>
                <a:gd name="T8" fmla="*/ 19 w 111"/>
                <a:gd name="T9" fmla="*/ 154 h 155"/>
                <a:gd name="T10" fmla="*/ 23 w 111"/>
                <a:gd name="T11" fmla="*/ 150 h 155"/>
                <a:gd name="T12" fmla="*/ 110 w 111"/>
                <a:gd name="T13" fmla="*/ 20 h 155"/>
                <a:gd name="T14" fmla="*/ 110 w 111"/>
                <a:gd name="T15" fmla="*/ 20 h 155"/>
                <a:gd name="T16" fmla="*/ 111 w 111"/>
                <a:gd name="T17" fmla="*/ 15 h 155"/>
                <a:gd name="T18" fmla="*/ 111 w 111"/>
                <a:gd name="T19" fmla="*/ 11 h 155"/>
                <a:gd name="T20" fmla="*/ 110 w 111"/>
                <a:gd name="T21" fmla="*/ 5 h 155"/>
                <a:gd name="T22" fmla="*/ 106 w 111"/>
                <a:gd name="T23" fmla="*/ 2 h 155"/>
                <a:gd name="T24" fmla="*/ 106 w 111"/>
                <a:gd name="T25" fmla="*/ 2 h 155"/>
                <a:gd name="T26" fmla="*/ 101 w 111"/>
                <a:gd name="T27" fmla="*/ 0 h 155"/>
                <a:gd name="T28" fmla="*/ 96 w 111"/>
                <a:gd name="T29" fmla="*/ 0 h 155"/>
                <a:gd name="T30" fmla="*/ 92 w 111"/>
                <a:gd name="T31" fmla="*/ 2 h 155"/>
                <a:gd name="T32" fmla="*/ 89 w 111"/>
                <a:gd name="T33" fmla="*/ 5 h 155"/>
                <a:gd name="T34" fmla="*/ 1 w 111"/>
                <a:gd name="T35" fmla="*/ 136 h 155"/>
                <a:gd name="T36" fmla="*/ 1 w 111"/>
                <a:gd name="T37" fmla="*/ 136 h 155"/>
                <a:gd name="T38" fmla="*/ 0 w 111"/>
                <a:gd name="T39" fmla="*/ 140 h 155"/>
                <a:gd name="T40" fmla="*/ 0 w 111"/>
                <a:gd name="T41" fmla="*/ 146 h 155"/>
                <a:gd name="T42" fmla="*/ 1 w 111"/>
                <a:gd name="T43" fmla="*/ 150 h 155"/>
                <a:gd name="T44" fmla="*/ 5 w 111"/>
                <a:gd name="T45" fmla="*/ 154 h 155"/>
                <a:gd name="T46" fmla="*/ 5 w 111"/>
                <a:gd name="T47" fmla="*/ 154 h 1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1"/>
                <a:gd name="T73" fmla="*/ 0 h 155"/>
                <a:gd name="T74" fmla="*/ 111 w 111"/>
                <a:gd name="T75" fmla="*/ 155 h 1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1" h="155">
                  <a:moveTo>
                    <a:pt x="5" y="154"/>
                  </a:moveTo>
                  <a:lnTo>
                    <a:pt x="5" y="154"/>
                  </a:lnTo>
                  <a:lnTo>
                    <a:pt x="9" y="155"/>
                  </a:lnTo>
                  <a:lnTo>
                    <a:pt x="15" y="155"/>
                  </a:lnTo>
                  <a:lnTo>
                    <a:pt x="19" y="154"/>
                  </a:lnTo>
                  <a:lnTo>
                    <a:pt x="23" y="150"/>
                  </a:lnTo>
                  <a:lnTo>
                    <a:pt x="110" y="20"/>
                  </a:lnTo>
                  <a:lnTo>
                    <a:pt x="110" y="20"/>
                  </a:lnTo>
                  <a:lnTo>
                    <a:pt x="111" y="15"/>
                  </a:lnTo>
                  <a:lnTo>
                    <a:pt x="111" y="11"/>
                  </a:lnTo>
                  <a:lnTo>
                    <a:pt x="110" y="5"/>
                  </a:lnTo>
                  <a:lnTo>
                    <a:pt x="106" y="2"/>
                  </a:lnTo>
                  <a:lnTo>
                    <a:pt x="106" y="2"/>
                  </a:lnTo>
                  <a:lnTo>
                    <a:pt x="101" y="0"/>
                  </a:lnTo>
                  <a:lnTo>
                    <a:pt x="96" y="0"/>
                  </a:lnTo>
                  <a:lnTo>
                    <a:pt x="92" y="2"/>
                  </a:lnTo>
                  <a:lnTo>
                    <a:pt x="89" y="5"/>
                  </a:lnTo>
                  <a:lnTo>
                    <a:pt x="1" y="136"/>
                  </a:lnTo>
                  <a:lnTo>
                    <a:pt x="1" y="136"/>
                  </a:lnTo>
                  <a:lnTo>
                    <a:pt x="0" y="140"/>
                  </a:lnTo>
                  <a:lnTo>
                    <a:pt x="0" y="146"/>
                  </a:lnTo>
                  <a:lnTo>
                    <a:pt x="1" y="150"/>
                  </a:lnTo>
                  <a:lnTo>
                    <a:pt x="5" y="154"/>
                  </a:lnTo>
                  <a:lnTo>
                    <a:pt x="5" y="154"/>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84" name="Freeform 150"/>
            <p:cNvSpPr>
              <a:spLocks noChangeArrowheads="1"/>
            </p:cNvSpPr>
            <p:nvPr/>
          </p:nvSpPr>
          <p:spPr bwMode="auto">
            <a:xfrm>
              <a:off x="96837" y="169862"/>
              <a:ext cx="504825" cy="323850"/>
            </a:xfrm>
            <a:custGeom>
              <a:avLst/>
              <a:gdLst>
                <a:gd name="T0" fmla="*/ 0 w 318"/>
                <a:gd name="T1" fmla="*/ 19 h 204"/>
                <a:gd name="T2" fmla="*/ 11 w 318"/>
                <a:gd name="T3" fmla="*/ 0 h 204"/>
                <a:gd name="T4" fmla="*/ 284 w 318"/>
                <a:gd name="T5" fmla="*/ 182 h 204"/>
                <a:gd name="T6" fmla="*/ 284 w 318"/>
                <a:gd name="T7" fmla="*/ 182 h 204"/>
                <a:gd name="T8" fmla="*/ 292 w 318"/>
                <a:gd name="T9" fmla="*/ 186 h 204"/>
                <a:gd name="T10" fmla="*/ 302 w 318"/>
                <a:gd name="T11" fmla="*/ 188 h 204"/>
                <a:gd name="T12" fmla="*/ 310 w 318"/>
                <a:gd name="T13" fmla="*/ 188 h 204"/>
                <a:gd name="T14" fmla="*/ 318 w 318"/>
                <a:gd name="T15" fmla="*/ 185 h 204"/>
                <a:gd name="T16" fmla="*/ 318 w 318"/>
                <a:gd name="T17" fmla="*/ 185 h 204"/>
                <a:gd name="T18" fmla="*/ 317 w 318"/>
                <a:gd name="T19" fmla="*/ 186 h 204"/>
                <a:gd name="T20" fmla="*/ 317 w 318"/>
                <a:gd name="T21" fmla="*/ 186 h 204"/>
                <a:gd name="T22" fmla="*/ 313 w 318"/>
                <a:gd name="T23" fmla="*/ 192 h 204"/>
                <a:gd name="T24" fmla="*/ 307 w 318"/>
                <a:gd name="T25" fmla="*/ 197 h 204"/>
                <a:gd name="T26" fmla="*/ 302 w 318"/>
                <a:gd name="T27" fmla="*/ 200 h 204"/>
                <a:gd name="T28" fmla="*/ 295 w 318"/>
                <a:gd name="T29" fmla="*/ 203 h 204"/>
                <a:gd name="T30" fmla="*/ 288 w 318"/>
                <a:gd name="T31" fmla="*/ 204 h 204"/>
                <a:gd name="T32" fmla="*/ 282 w 318"/>
                <a:gd name="T33" fmla="*/ 203 h 204"/>
                <a:gd name="T34" fmla="*/ 276 w 318"/>
                <a:gd name="T35" fmla="*/ 201 h 204"/>
                <a:gd name="T36" fmla="*/ 269 w 318"/>
                <a:gd name="T37" fmla="*/ 199 h 204"/>
                <a:gd name="T38" fmla="*/ 0 w 318"/>
                <a:gd name="T39" fmla="*/ 19 h 2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18"/>
                <a:gd name="T61" fmla="*/ 0 h 204"/>
                <a:gd name="T62" fmla="*/ 318 w 318"/>
                <a:gd name="T63" fmla="*/ 204 h 20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18" h="204">
                  <a:moveTo>
                    <a:pt x="0" y="19"/>
                  </a:moveTo>
                  <a:lnTo>
                    <a:pt x="11" y="0"/>
                  </a:lnTo>
                  <a:lnTo>
                    <a:pt x="284" y="182"/>
                  </a:lnTo>
                  <a:lnTo>
                    <a:pt x="284" y="182"/>
                  </a:lnTo>
                  <a:lnTo>
                    <a:pt x="292" y="186"/>
                  </a:lnTo>
                  <a:lnTo>
                    <a:pt x="302" y="188"/>
                  </a:lnTo>
                  <a:lnTo>
                    <a:pt x="310" y="188"/>
                  </a:lnTo>
                  <a:lnTo>
                    <a:pt x="318" y="185"/>
                  </a:lnTo>
                  <a:lnTo>
                    <a:pt x="318" y="185"/>
                  </a:lnTo>
                  <a:lnTo>
                    <a:pt x="317" y="186"/>
                  </a:lnTo>
                  <a:lnTo>
                    <a:pt x="317" y="186"/>
                  </a:lnTo>
                  <a:lnTo>
                    <a:pt x="313" y="192"/>
                  </a:lnTo>
                  <a:lnTo>
                    <a:pt x="307" y="197"/>
                  </a:lnTo>
                  <a:lnTo>
                    <a:pt x="302" y="200"/>
                  </a:lnTo>
                  <a:lnTo>
                    <a:pt x="295" y="203"/>
                  </a:lnTo>
                  <a:lnTo>
                    <a:pt x="288" y="204"/>
                  </a:lnTo>
                  <a:lnTo>
                    <a:pt x="282" y="203"/>
                  </a:lnTo>
                  <a:lnTo>
                    <a:pt x="276" y="201"/>
                  </a:lnTo>
                  <a:lnTo>
                    <a:pt x="269" y="199"/>
                  </a:lnTo>
                  <a:lnTo>
                    <a:pt x="0" y="19"/>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32" name="Freeform 151"/>
          <p:cNvSpPr>
            <a:spLocks noEditPoints="1" noChangeArrowheads="1"/>
          </p:cNvSpPr>
          <p:nvPr/>
        </p:nvSpPr>
        <p:spPr bwMode="auto">
          <a:xfrm>
            <a:off x="7697223" y="3482443"/>
            <a:ext cx="342552" cy="578122"/>
          </a:xfrm>
          <a:custGeom>
            <a:avLst/>
            <a:gdLst>
              <a:gd name="T0" fmla="*/ 2147483647 w 240"/>
              <a:gd name="T1" fmla="*/ 2147483647 h 416"/>
              <a:gd name="T2" fmla="*/ 2147483647 w 240"/>
              <a:gd name="T3" fmla="*/ 2147483647 h 416"/>
              <a:gd name="T4" fmla="*/ 2147483647 w 240"/>
              <a:gd name="T5" fmla="*/ 2147483647 h 416"/>
              <a:gd name="T6" fmla="*/ 2147483647 w 240"/>
              <a:gd name="T7" fmla="*/ 2147483647 h 416"/>
              <a:gd name="T8" fmla="*/ 2147483647 w 240"/>
              <a:gd name="T9" fmla="*/ 2147483647 h 416"/>
              <a:gd name="T10" fmla="*/ 2147483647 w 240"/>
              <a:gd name="T11" fmla="*/ 2147483647 h 416"/>
              <a:gd name="T12" fmla="*/ 2147483647 w 240"/>
              <a:gd name="T13" fmla="*/ 2147483647 h 416"/>
              <a:gd name="T14" fmla="*/ 2147483647 w 240"/>
              <a:gd name="T15" fmla="*/ 2147483647 h 416"/>
              <a:gd name="T16" fmla="*/ 2147483647 w 240"/>
              <a:gd name="T17" fmla="*/ 2147483647 h 416"/>
              <a:gd name="T18" fmla="*/ 2147483647 w 240"/>
              <a:gd name="T19" fmla="*/ 2147483647 h 416"/>
              <a:gd name="T20" fmla="*/ 2147483647 w 240"/>
              <a:gd name="T21" fmla="*/ 2147483647 h 416"/>
              <a:gd name="T22" fmla="*/ 2147483647 w 240"/>
              <a:gd name="T23" fmla="*/ 2147483647 h 416"/>
              <a:gd name="T24" fmla="*/ 2147483647 w 240"/>
              <a:gd name="T25" fmla="*/ 2147483647 h 416"/>
              <a:gd name="T26" fmla="*/ 2147483647 w 240"/>
              <a:gd name="T27" fmla="*/ 2147483647 h 416"/>
              <a:gd name="T28" fmla="*/ 2147483647 w 240"/>
              <a:gd name="T29" fmla="*/ 2147483647 h 416"/>
              <a:gd name="T30" fmla="*/ 2147483647 w 240"/>
              <a:gd name="T31" fmla="*/ 2147483647 h 416"/>
              <a:gd name="T32" fmla="*/ 2147483647 w 240"/>
              <a:gd name="T33" fmla="*/ 2147483647 h 416"/>
              <a:gd name="T34" fmla="*/ 2147483647 w 240"/>
              <a:gd name="T35" fmla="*/ 2147483647 h 416"/>
              <a:gd name="T36" fmla="*/ 2147483647 w 240"/>
              <a:gd name="T37" fmla="*/ 2147483647 h 416"/>
              <a:gd name="T38" fmla="*/ 2147483647 w 240"/>
              <a:gd name="T39" fmla="*/ 2147483647 h 416"/>
              <a:gd name="T40" fmla="*/ 2147483647 w 240"/>
              <a:gd name="T41" fmla="*/ 2147483647 h 416"/>
              <a:gd name="T42" fmla="*/ 2147483647 w 240"/>
              <a:gd name="T43" fmla="*/ 2147483647 h 416"/>
              <a:gd name="T44" fmla="*/ 2147483647 w 240"/>
              <a:gd name="T45" fmla="*/ 2147483647 h 416"/>
              <a:gd name="T46" fmla="*/ 2147483647 w 240"/>
              <a:gd name="T47" fmla="*/ 2147483647 h 416"/>
              <a:gd name="T48" fmla="*/ 2147483647 w 240"/>
              <a:gd name="T49" fmla="*/ 2147483647 h 416"/>
              <a:gd name="T50" fmla="*/ 2147483647 w 240"/>
              <a:gd name="T51" fmla="*/ 2147483647 h 416"/>
              <a:gd name="T52" fmla="*/ 2147483647 w 240"/>
              <a:gd name="T53" fmla="*/ 2147483647 h 416"/>
              <a:gd name="T54" fmla="*/ 2147483647 w 240"/>
              <a:gd name="T55" fmla="*/ 2147483647 h 416"/>
              <a:gd name="T56" fmla="*/ 2147483647 w 240"/>
              <a:gd name="T57" fmla="*/ 2147483647 h 416"/>
              <a:gd name="T58" fmla="*/ 2147483647 w 240"/>
              <a:gd name="T59" fmla="*/ 2147483647 h 416"/>
              <a:gd name="T60" fmla="*/ 2147483647 w 240"/>
              <a:gd name="T61" fmla="*/ 2147483647 h 416"/>
              <a:gd name="T62" fmla="*/ 2147483647 w 240"/>
              <a:gd name="T63" fmla="*/ 2147483647 h 416"/>
              <a:gd name="T64" fmla="*/ 2147483647 w 240"/>
              <a:gd name="T65" fmla="*/ 2147483647 h 416"/>
              <a:gd name="T66" fmla="*/ 2147483647 w 240"/>
              <a:gd name="T67" fmla="*/ 2147483647 h 416"/>
              <a:gd name="T68" fmla="*/ 2147483647 w 240"/>
              <a:gd name="T69" fmla="*/ 2147483647 h 416"/>
              <a:gd name="T70" fmla="*/ 2147483647 w 240"/>
              <a:gd name="T71" fmla="*/ 2147483647 h 416"/>
              <a:gd name="T72" fmla="*/ 2147483647 w 240"/>
              <a:gd name="T73" fmla="*/ 2147483647 h 416"/>
              <a:gd name="T74" fmla="*/ 2147483647 w 240"/>
              <a:gd name="T75" fmla="*/ 2147483647 h 416"/>
              <a:gd name="T76" fmla="*/ 2147483647 w 240"/>
              <a:gd name="T77" fmla="*/ 0 h 416"/>
              <a:gd name="T78" fmla="*/ 2147483647 w 240"/>
              <a:gd name="T79" fmla="*/ 2147483647 h 416"/>
              <a:gd name="T80" fmla="*/ 2147483647 w 240"/>
              <a:gd name="T81" fmla="*/ 2147483647 h 416"/>
              <a:gd name="T82" fmla="*/ 2147483647 w 240"/>
              <a:gd name="T83" fmla="*/ 2147483647 h 416"/>
              <a:gd name="T84" fmla="*/ 2147483647 w 240"/>
              <a:gd name="T85" fmla="*/ 2147483647 h 416"/>
              <a:gd name="T86" fmla="*/ 2147483647 w 240"/>
              <a:gd name="T87" fmla="*/ 2147483647 h 416"/>
              <a:gd name="T88" fmla="*/ 2147483647 w 240"/>
              <a:gd name="T89" fmla="*/ 2147483647 h 416"/>
              <a:gd name="T90" fmla="*/ 2147483647 w 240"/>
              <a:gd name="T91" fmla="*/ 2147483647 h 416"/>
              <a:gd name="T92" fmla="*/ 2147483647 w 240"/>
              <a:gd name="T93" fmla="*/ 2147483647 h 416"/>
              <a:gd name="T94" fmla="*/ 2147483647 w 240"/>
              <a:gd name="T95" fmla="*/ 2147483647 h 416"/>
              <a:gd name="T96" fmla="*/ 2147483647 w 240"/>
              <a:gd name="T97" fmla="*/ 2147483647 h 416"/>
              <a:gd name="T98" fmla="*/ 2147483647 w 240"/>
              <a:gd name="T99" fmla="*/ 2147483647 h 416"/>
              <a:gd name="T100" fmla="*/ 2147483647 w 240"/>
              <a:gd name="T101" fmla="*/ 2147483647 h 416"/>
              <a:gd name="T102" fmla="*/ 2147483647 w 240"/>
              <a:gd name="T103" fmla="*/ 2147483647 h 416"/>
              <a:gd name="T104" fmla="*/ 2147483647 w 240"/>
              <a:gd name="T105" fmla="*/ 2147483647 h 416"/>
              <a:gd name="T106" fmla="*/ 2147483647 w 240"/>
              <a:gd name="T107" fmla="*/ 2147483647 h 416"/>
              <a:gd name="T108" fmla="*/ 2147483647 w 240"/>
              <a:gd name="T109" fmla="*/ 2147483647 h 416"/>
              <a:gd name="T110" fmla="*/ 2147483647 w 240"/>
              <a:gd name="T111" fmla="*/ 2147483647 h 4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0"/>
              <a:gd name="T169" fmla="*/ 0 h 416"/>
              <a:gd name="T170" fmla="*/ 240 w 240"/>
              <a:gd name="T171" fmla="*/ 416 h 4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0" h="416">
                <a:moveTo>
                  <a:pt x="144" y="352"/>
                </a:moveTo>
                <a:lnTo>
                  <a:pt x="144" y="352"/>
                </a:lnTo>
                <a:lnTo>
                  <a:pt x="149" y="352"/>
                </a:lnTo>
                <a:lnTo>
                  <a:pt x="154" y="354"/>
                </a:lnTo>
                <a:lnTo>
                  <a:pt x="160" y="355"/>
                </a:lnTo>
                <a:lnTo>
                  <a:pt x="164" y="359"/>
                </a:lnTo>
                <a:lnTo>
                  <a:pt x="168" y="362"/>
                </a:lnTo>
                <a:lnTo>
                  <a:pt x="171" y="366"/>
                </a:lnTo>
                <a:lnTo>
                  <a:pt x="173" y="371"/>
                </a:lnTo>
                <a:lnTo>
                  <a:pt x="175" y="375"/>
                </a:lnTo>
                <a:lnTo>
                  <a:pt x="176" y="382"/>
                </a:lnTo>
                <a:lnTo>
                  <a:pt x="176" y="389"/>
                </a:lnTo>
                <a:lnTo>
                  <a:pt x="175" y="394"/>
                </a:lnTo>
                <a:lnTo>
                  <a:pt x="172" y="400"/>
                </a:lnTo>
                <a:lnTo>
                  <a:pt x="168" y="405"/>
                </a:lnTo>
                <a:lnTo>
                  <a:pt x="164" y="409"/>
                </a:lnTo>
                <a:lnTo>
                  <a:pt x="158" y="413"/>
                </a:lnTo>
                <a:lnTo>
                  <a:pt x="152" y="415"/>
                </a:lnTo>
                <a:lnTo>
                  <a:pt x="144" y="416"/>
                </a:lnTo>
                <a:lnTo>
                  <a:pt x="144" y="352"/>
                </a:lnTo>
                <a:close/>
                <a:moveTo>
                  <a:pt x="144" y="325"/>
                </a:moveTo>
                <a:lnTo>
                  <a:pt x="144" y="141"/>
                </a:lnTo>
                <a:lnTo>
                  <a:pt x="154" y="149"/>
                </a:lnTo>
                <a:lnTo>
                  <a:pt x="163" y="160"/>
                </a:lnTo>
                <a:lnTo>
                  <a:pt x="169" y="174"/>
                </a:lnTo>
                <a:lnTo>
                  <a:pt x="175" y="189"/>
                </a:lnTo>
                <a:lnTo>
                  <a:pt x="188" y="243"/>
                </a:lnTo>
                <a:lnTo>
                  <a:pt x="192" y="251"/>
                </a:lnTo>
                <a:lnTo>
                  <a:pt x="198" y="256"/>
                </a:lnTo>
                <a:lnTo>
                  <a:pt x="205" y="260"/>
                </a:lnTo>
                <a:lnTo>
                  <a:pt x="211" y="263"/>
                </a:lnTo>
                <a:lnTo>
                  <a:pt x="225" y="264"/>
                </a:lnTo>
                <a:lnTo>
                  <a:pt x="230" y="264"/>
                </a:lnTo>
                <a:lnTo>
                  <a:pt x="240" y="300"/>
                </a:lnTo>
                <a:lnTo>
                  <a:pt x="144" y="325"/>
                </a:lnTo>
                <a:close/>
                <a:moveTo>
                  <a:pt x="135" y="352"/>
                </a:moveTo>
                <a:lnTo>
                  <a:pt x="135" y="352"/>
                </a:lnTo>
                <a:lnTo>
                  <a:pt x="144" y="352"/>
                </a:lnTo>
                <a:lnTo>
                  <a:pt x="144" y="416"/>
                </a:lnTo>
                <a:lnTo>
                  <a:pt x="138" y="416"/>
                </a:lnTo>
                <a:lnTo>
                  <a:pt x="134" y="415"/>
                </a:lnTo>
                <a:lnTo>
                  <a:pt x="129" y="412"/>
                </a:lnTo>
                <a:lnTo>
                  <a:pt x="125" y="409"/>
                </a:lnTo>
                <a:lnTo>
                  <a:pt x="121" y="407"/>
                </a:lnTo>
                <a:lnTo>
                  <a:pt x="118" y="403"/>
                </a:lnTo>
                <a:lnTo>
                  <a:pt x="115" y="397"/>
                </a:lnTo>
                <a:lnTo>
                  <a:pt x="112" y="392"/>
                </a:lnTo>
                <a:lnTo>
                  <a:pt x="112" y="386"/>
                </a:lnTo>
                <a:lnTo>
                  <a:pt x="112" y="380"/>
                </a:lnTo>
                <a:lnTo>
                  <a:pt x="114" y="374"/>
                </a:lnTo>
                <a:lnTo>
                  <a:pt x="117" y="367"/>
                </a:lnTo>
                <a:lnTo>
                  <a:pt x="121" y="363"/>
                </a:lnTo>
                <a:lnTo>
                  <a:pt x="125" y="359"/>
                </a:lnTo>
                <a:lnTo>
                  <a:pt x="130" y="355"/>
                </a:lnTo>
                <a:lnTo>
                  <a:pt x="135" y="352"/>
                </a:lnTo>
                <a:close/>
                <a:moveTo>
                  <a:pt x="144" y="141"/>
                </a:moveTo>
                <a:lnTo>
                  <a:pt x="144" y="141"/>
                </a:lnTo>
                <a:lnTo>
                  <a:pt x="133" y="134"/>
                </a:lnTo>
                <a:lnTo>
                  <a:pt x="122" y="130"/>
                </a:lnTo>
                <a:lnTo>
                  <a:pt x="110" y="128"/>
                </a:lnTo>
                <a:lnTo>
                  <a:pt x="98" y="126"/>
                </a:lnTo>
                <a:lnTo>
                  <a:pt x="69" y="19"/>
                </a:lnTo>
                <a:lnTo>
                  <a:pt x="68" y="15"/>
                </a:lnTo>
                <a:lnTo>
                  <a:pt x="65" y="10"/>
                </a:lnTo>
                <a:lnTo>
                  <a:pt x="61" y="7"/>
                </a:lnTo>
                <a:lnTo>
                  <a:pt x="58" y="4"/>
                </a:lnTo>
                <a:lnTo>
                  <a:pt x="53" y="2"/>
                </a:lnTo>
                <a:lnTo>
                  <a:pt x="49" y="0"/>
                </a:lnTo>
                <a:lnTo>
                  <a:pt x="43" y="0"/>
                </a:lnTo>
                <a:lnTo>
                  <a:pt x="39" y="2"/>
                </a:lnTo>
                <a:lnTo>
                  <a:pt x="34" y="3"/>
                </a:lnTo>
                <a:lnTo>
                  <a:pt x="30" y="6"/>
                </a:lnTo>
                <a:lnTo>
                  <a:pt x="26" y="10"/>
                </a:lnTo>
                <a:lnTo>
                  <a:pt x="23" y="13"/>
                </a:lnTo>
                <a:lnTo>
                  <a:pt x="22" y="18"/>
                </a:lnTo>
                <a:lnTo>
                  <a:pt x="20" y="22"/>
                </a:lnTo>
                <a:lnTo>
                  <a:pt x="20" y="27"/>
                </a:lnTo>
                <a:lnTo>
                  <a:pt x="20" y="32"/>
                </a:lnTo>
                <a:lnTo>
                  <a:pt x="49" y="139"/>
                </a:lnTo>
                <a:lnTo>
                  <a:pt x="38" y="145"/>
                </a:lnTo>
                <a:lnTo>
                  <a:pt x="28" y="155"/>
                </a:lnTo>
                <a:lnTo>
                  <a:pt x="20" y="164"/>
                </a:lnTo>
                <a:lnTo>
                  <a:pt x="15" y="175"/>
                </a:lnTo>
                <a:lnTo>
                  <a:pt x="11" y="187"/>
                </a:lnTo>
                <a:lnTo>
                  <a:pt x="8" y="201"/>
                </a:lnTo>
                <a:lnTo>
                  <a:pt x="8" y="216"/>
                </a:lnTo>
                <a:lnTo>
                  <a:pt x="11" y="232"/>
                </a:lnTo>
                <a:lnTo>
                  <a:pt x="26" y="285"/>
                </a:lnTo>
                <a:lnTo>
                  <a:pt x="26" y="294"/>
                </a:lnTo>
                <a:lnTo>
                  <a:pt x="24" y="301"/>
                </a:lnTo>
                <a:lnTo>
                  <a:pt x="20" y="308"/>
                </a:lnTo>
                <a:lnTo>
                  <a:pt x="15" y="313"/>
                </a:lnTo>
                <a:lnTo>
                  <a:pt x="5" y="321"/>
                </a:lnTo>
                <a:lnTo>
                  <a:pt x="0" y="324"/>
                </a:lnTo>
                <a:lnTo>
                  <a:pt x="10" y="361"/>
                </a:lnTo>
                <a:lnTo>
                  <a:pt x="144" y="325"/>
                </a:lnTo>
                <a:lnTo>
                  <a:pt x="144" y="141"/>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33" name="Freeform 152"/>
          <p:cNvSpPr>
            <a:spLocks noEditPoints="1" noChangeArrowheads="1"/>
          </p:cNvSpPr>
          <p:nvPr/>
        </p:nvSpPr>
        <p:spPr bwMode="auto">
          <a:xfrm>
            <a:off x="9829609" y="2726439"/>
            <a:ext cx="492419" cy="521143"/>
          </a:xfrm>
          <a:custGeom>
            <a:avLst/>
            <a:gdLst>
              <a:gd name="T0" fmla="*/ 2147483647 w 345"/>
              <a:gd name="T1" fmla="*/ 2147483647 h 375"/>
              <a:gd name="T2" fmla="*/ 2147483647 w 345"/>
              <a:gd name="T3" fmla="*/ 2147483647 h 375"/>
              <a:gd name="T4" fmla="*/ 2147483647 w 345"/>
              <a:gd name="T5" fmla="*/ 2147483647 h 375"/>
              <a:gd name="T6" fmla="*/ 2147483647 w 345"/>
              <a:gd name="T7" fmla="*/ 2147483647 h 375"/>
              <a:gd name="T8" fmla="*/ 2147483647 w 345"/>
              <a:gd name="T9" fmla="*/ 2147483647 h 375"/>
              <a:gd name="T10" fmla="*/ 2147483647 w 345"/>
              <a:gd name="T11" fmla="*/ 2147483647 h 375"/>
              <a:gd name="T12" fmla="*/ 2147483647 w 345"/>
              <a:gd name="T13" fmla="*/ 2147483647 h 375"/>
              <a:gd name="T14" fmla="*/ 2147483647 w 345"/>
              <a:gd name="T15" fmla="*/ 2147483647 h 375"/>
              <a:gd name="T16" fmla="*/ 2147483647 w 345"/>
              <a:gd name="T17" fmla="*/ 2147483647 h 375"/>
              <a:gd name="T18" fmla="*/ 2147483647 w 345"/>
              <a:gd name="T19" fmla="*/ 2147483647 h 375"/>
              <a:gd name="T20" fmla="*/ 2147483647 w 345"/>
              <a:gd name="T21" fmla="*/ 2147483647 h 375"/>
              <a:gd name="T22" fmla="*/ 2147483647 w 345"/>
              <a:gd name="T23" fmla="*/ 2147483647 h 375"/>
              <a:gd name="T24" fmla="*/ 2147483647 w 345"/>
              <a:gd name="T25" fmla="*/ 2147483647 h 375"/>
              <a:gd name="T26" fmla="*/ 2147483647 w 345"/>
              <a:gd name="T27" fmla="*/ 2147483647 h 375"/>
              <a:gd name="T28" fmla="*/ 2147483647 w 345"/>
              <a:gd name="T29" fmla="*/ 2147483647 h 375"/>
              <a:gd name="T30" fmla="*/ 2147483647 w 345"/>
              <a:gd name="T31" fmla="*/ 2147483647 h 375"/>
              <a:gd name="T32" fmla="*/ 2147483647 w 345"/>
              <a:gd name="T33" fmla="*/ 2147483647 h 375"/>
              <a:gd name="T34" fmla="*/ 2147483647 w 345"/>
              <a:gd name="T35" fmla="*/ 2147483647 h 375"/>
              <a:gd name="T36" fmla="*/ 2147483647 w 345"/>
              <a:gd name="T37" fmla="*/ 2147483647 h 375"/>
              <a:gd name="T38" fmla="*/ 2147483647 w 345"/>
              <a:gd name="T39" fmla="*/ 2147483647 h 375"/>
              <a:gd name="T40" fmla="*/ 2147483647 w 345"/>
              <a:gd name="T41" fmla="*/ 2147483647 h 375"/>
              <a:gd name="T42" fmla="*/ 2147483647 w 345"/>
              <a:gd name="T43" fmla="*/ 2147483647 h 375"/>
              <a:gd name="T44" fmla="*/ 2147483647 w 345"/>
              <a:gd name="T45" fmla="*/ 2147483647 h 375"/>
              <a:gd name="T46" fmla="*/ 2147483647 w 345"/>
              <a:gd name="T47" fmla="*/ 2147483647 h 375"/>
              <a:gd name="T48" fmla="*/ 2147483647 w 345"/>
              <a:gd name="T49" fmla="*/ 2147483647 h 375"/>
              <a:gd name="T50" fmla="*/ 2147483647 w 345"/>
              <a:gd name="T51" fmla="*/ 2147483647 h 375"/>
              <a:gd name="T52" fmla="*/ 2147483647 w 345"/>
              <a:gd name="T53" fmla="*/ 2147483647 h 375"/>
              <a:gd name="T54" fmla="*/ 2147483647 w 345"/>
              <a:gd name="T55" fmla="*/ 2147483647 h 375"/>
              <a:gd name="T56" fmla="*/ 2147483647 w 345"/>
              <a:gd name="T57" fmla="*/ 2147483647 h 375"/>
              <a:gd name="T58" fmla="*/ 2147483647 w 345"/>
              <a:gd name="T59" fmla="*/ 2147483647 h 375"/>
              <a:gd name="T60" fmla="*/ 2147483647 w 345"/>
              <a:gd name="T61" fmla="*/ 2147483647 h 375"/>
              <a:gd name="T62" fmla="*/ 2147483647 w 345"/>
              <a:gd name="T63" fmla="*/ 2147483647 h 375"/>
              <a:gd name="T64" fmla="*/ 2147483647 w 345"/>
              <a:gd name="T65" fmla="*/ 2147483647 h 375"/>
              <a:gd name="T66" fmla="*/ 2147483647 w 345"/>
              <a:gd name="T67" fmla="*/ 2147483647 h 375"/>
              <a:gd name="T68" fmla="*/ 2147483647 w 345"/>
              <a:gd name="T69" fmla="*/ 2147483647 h 375"/>
              <a:gd name="T70" fmla="*/ 2147483647 w 345"/>
              <a:gd name="T71" fmla="*/ 2147483647 h 375"/>
              <a:gd name="T72" fmla="*/ 2147483647 w 345"/>
              <a:gd name="T73" fmla="*/ 2147483647 h 375"/>
              <a:gd name="T74" fmla="*/ 2147483647 w 345"/>
              <a:gd name="T75" fmla="*/ 2147483647 h 375"/>
              <a:gd name="T76" fmla="*/ 2147483647 w 345"/>
              <a:gd name="T77" fmla="*/ 2147483647 h 375"/>
              <a:gd name="T78" fmla="*/ 2147483647 w 345"/>
              <a:gd name="T79" fmla="*/ 0 h 375"/>
              <a:gd name="T80" fmla="*/ 2147483647 w 345"/>
              <a:gd name="T81" fmla="*/ 2147483647 h 375"/>
              <a:gd name="T82" fmla="*/ 2147483647 w 345"/>
              <a:gd name="T83" fmla="*/ 2147483647 h 375"/>
              <a:gd name="T84" fmla="*/ 2147483647 w 345"/>
              <a:gd name="T85" fmla="*/ 2147483647 h 375"/>
              <a:gd name="T86" fmla="*/ 2147483647 w 345"/>
              <a:gd name="T87" fmla="*/ 2147483647 h 375"/>
              <a:gd name="T88" fmla="*/ 2147483647 w 345"/>
              <a:gd name="T89" fmla="*/ 2147483647 h 375"/>
              <a:gd name="T90" fmla="*/ 2147483647 w 345"/>
              <a:gd name="T91" fmla="*/ 2147483647 h 375"/>
              <a:gd name="T92" fmla="*/ 2147483647 w 345"/>
              <a:gd name="T93" fmla="*/ 2147483647 h 375"/>
              <a:gd name="T94" fmla="*/ 2147483647 w 345"/>
              <a:gd name="T95" fmla="*/ 2147483647 h 375"/>
              <a:gd name="T96" fmla="*/ 2147483647 w 345"/>
              <a:gd name="T97" fmla="*/ 2147483647 h 375"/>
              <a:gd name="T98" fmla="*/ 2147483647 w 345"/>
              <a:gd name="T99" fmla="*/ 2147483647 h 375"/>
              <a:gd name="T100" fmla="*/ 2147483647 w 345"/>
              <a:gd name="T101" fmla="*/ 2147483647 h 375"/>
              <a:gd name="T102" fmla="*/ 2147483647 w 345"/>
              <a:gd name="T103" fmla="*/ 2147483647 h 375"/>
              <a:gd name="T104" fmla="*/ 2147483647 w 345"/>
              <a:gd name="T105" fmla="*/ 2147483647 h 375"/>
              <a:gd name="T106" fmla="*/ 2147483647 w 345"/>
              <a:gd name="T107" fmla="*/ 2147483647 h 375"/>
              <a:gd name="T108" fmla="*/ 2147483647 w 345"/>
              <a:gd name="T109" fmla="*/ 2147483647 h 375"/>
              <a:gd name="T110" fmla="*/ 0 w 345"/>
              <a:gd name="T111" fmla="*/ 2147483647 h 375"/>
              <a:gd name="T112" fmla="*/ 2147483647 w 345"/>
              <a:gd name="T113" fmla="*/ 2147483647 h 37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5"/>
              <a:gd name="T172" fmla="*/ 0 h 375"/>
              <a:gd name="T173" fmla="*/ 345 w 345"/>
              <a:gd name="T174" fmla="*/ 375 h 37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5" h="375">
                <a:moveTo>
                  <a:pt x="258" y="130"/>
                </a:moveTo>
                <a:lnTo>
                  <a:pt x="258" y="130"/>
                </a:lnTo>
                <a:lnTo>
                  <a:pt x="262" y="141"/>
                </a:lnTo>
                <a:lnTo>
                  <a:pt x="266" y="150"/>
                </a:lnTo>
                <a:lnTo>
                  <a:pt x="268" y="161"/>
                </a:lnTo>
                <a:lnTo>
                  <a:pt x="268" y="172"/>
                </a:lnTo>
                <a:lnTo>
                  <a:pt x="268" y="184"/>
                </a:lnTo>
                <a:lnTo>
                  <a:pt x="266" y="194"/>
                </a:lnTo>
                <a:lnTo>
                  <a:pt x="262" y="205"/>
                </a:lnTo>
                <a:lnTo>
                  <a:pt x="258" y="214"/>
                </a:lnTo>
                <a:lnTo>
                  <a:pt x="258" y="130"/>
                </a:lnTo>
                <a:close/>
                <a:moveTo>
                  <a:pt x="258" y="272"/>
                </a:moveTo>
                <a:lnTo>
                  <a:pt x="258" y="249"/>
                </a:lnTo>
                <a:lnTo>
                  <a:pt x="261" y="251"/>
                </a:lnTo>
                <a:lnTo>
                  <a:pt x="264" y="252"/>
                </a:lnTo>
                <a:lnTo>
                  <a:pt x="295" y="282"/>
                </a:lnTo>
                <a:lnTo>
                  <a:pt x="296" y="286"/>
                </a:lnTo>
                <a:lnTo>
                  <a:pt x="296" y="289"/>
                </a:lnTo>
                <a:lnTo>
                  <a:pt x="296" y="291"/>
                </a:lnTo>
                <a:lnTo>
                  <a:pt x="295" y="295"/>
                </a:lnTo>
                <a:lnTo>
                  <a:pt x="291" y="297"/>
                </a:lnTo>
                <a:lnTo>
                  <a:pt x="288" y="298"/>
                </a:lnTo>
                <a:lnTo>
                  <a:pt x="284" y="297"/>
                </a:lnTo>
                <a:lnTo>
                  <a:pt x="281" y="295"/>
                </a:lnTo>
                <a:lnTo>
                  <a:pt x="258" y="272"/>
                </a:lnTo>
                <a:close/>
                <a:moveTo>
                  <a:pt x="258" y="96"/>
                </a:moveTo>
                <a:lnTo>
                  <a:pt x="258" y="73"/>
                </a:lnTo>
                <a:lnTo>
                  <a:pt x="281" y="50"/>
                </a:lnTo>
                <a:lnTo>
                  <a:pt x="284" y="49"/>
                </a:lnTo>
                <a:lnTo>
                  <a:pt x="288" y="48"/>
                </a:lnTo>
                <a:lnTo>
                  <a:pt x="291" y="49"/>
                </a:lnTo>
                <a:lnTo>
                  <a:pt x="295" y="50"/>
                </a:lnTo>
                <a:lnTo>
                  <a:pt x="296" y="53"/>
                </a:lnTo>
                <a:lnTo>
                  <a:pt x="296" y="57"/>
                </a:lnTo>
                <a:lnTo>
                  <a:pt x="296" y="60"/>
                </a:lnTo>
                <a:lnTo>
                  <a:pt x="295" y="64"/>
                </a:lnTo>
                <a:lnTo>
                  <a:pt x="264" y="94"/>
                </a:lnTo>
                <a:lnTo>
                  <a:pt x="261" y="95"/>
                </a:lnTo>
                <a:lnTo>
                  <a:pt x="258" y="96"/>
                </a:lnTo>
                <a:close/>
                <a:moveTo>
                  <a:pt x="284" y="172"/>
                </a:moveTo>
                <a:lnTo>
                  <a:pt x="284" y="172"/>
                </a:lnTo>
                <a:lnTo>
                  <a:pt x="285" y="169"/>
                </a:lnTo>
                <a:lnTo>
                  <a:pt x="287" y="167"/>
                </a:lnTo>
                <a:lnTo>
                  <a:pt x="289" y="164"/>
                </a:lnTo>
                <a:lnTo>
                  <a:pt x="294" y="164"/>
                </a:lnTo>
                <a:lnTo>
                  <a:pt x="336" y="164"/>
                </a:lnTo>
                <a:lnTo>
                  <a:pt x="340" y="164"/>
                </a:lnTo>
                <a:lnTo>
                  <a:pt x="342" y="167"/>
                </a:lnTo>
                <a:lnTo>
                  <a:pt x="344" y="169"/>
                </a:lnTo>
                <a:lnTo>
                  <a:pt x="345" y="172"/>
                </a:lnTo>
                <a:lnTo>
                  <a:pt x="344" y="176"/>
                </a:lnTo>
                <a:lnTo>
                  <a:pt x="342" y="179"/>
                </a:lnTo>
                <a:lnTo>
                  <a:pt x="340" y="180"/>
                </a:lnTo>
                <a:lnTo>
                  <a:pt x="336" y="182"/>
                </a:lnTo>
                <a:lnTo>
                  <a:pt x="294" y="182"/>
                </a:lnTo>
                <a:lnTo>
                  <a:pt x="289" y="180"/>
                </a:lnTo>
                <a:lnTo>
                  <a:pt x="287" y="179"/>
                </a:lnTo>
                <a:lnTo>
                  <a:pt x="285" y="176"/>
                </a:lnTo>
                <a:lnTo>
                  <a:pt x="284" y="172"/>
                </a:lnTo>
                <a:close/>
                <a:moveTo>
                  <a:pt x="173" y="77"/>
                </a:moveTo>
                <a:lnTo>
                  <a:pt x="173" y="77"/>
                </a:lnTo>
                <a:lnTo>
                  <a:pt x="187" y="79"/>
                </a:lnTo>
                <a:lnTo>
                  <a:pt x="200" y="81"/>
                </a:lnTo>
                <a:lnTo>
                  <a:pt x="212" y="85"/>
                </a:lnTo>
                <a:lnTo>
                  <a:pt x="224" y="92"/>
                </a:lnTo>
                <a:lnTo>
                  <a:pt x="235" y="100"/>
                </a:lnTo>
                <a:lnTo>
                  <a:pt x="243" y="108"/>
                </a:lnTo>
                <a:lnTo>
                  <a:pt x="252" y="119"/>
                </a:lnTo>
                <a:lnTo>
                  <a:pt x="258" y="130"/>
                </a:lnTo>
                <a:lnTo>
                  <a:pt x="258" y="214"/>
                </a:lnTo>
                <a:lnTo>
                  <a:pt x="252" y="225"/>
                </a:lnTo>
                <a:lnTo>
                  <a:pt x="245" y="236"/>
                </a:lnTo>
                <a:lnTo>
                  <a:pt x="235" y="245"/>
                </a:lnTo>
                <a:lnTo>
                  <a:pt x="224" y="252"/>
                </a:lnTo>
                <a:lnTo>
                  <a:pt x="224" y="328"/>
                </a:lnTo>
                <a:lnTo>
                  <a:pt x="224" y="337"/>
                </a:lnTo>
                <a:lnTo>
                  <a:pt x="222" y="345"/>
                </a:lnTo>
                <a:lnTo>
                  <a:pt x="216" y="354"/>
                </a:lnTo>
                <a:lnTo>
                  <a:pt x="211" y="360"/>
                </a:lnTo>
                <a:lnTo>
                  <a:pt x="204" y="367"/>
                </a:lnTo>
                <a:lnTo>
                  <a:pt x="196" y="371"/>
                </a:lnTo>
                <a:lnTo>
                  <a:pt x="188" y="374"/>
                </a:lnTo>
                <a:lnTo>
                  <a:pt x="178" y="375"/>
                </a:lnTo>
                <a:lnTo>
                  <a:pt x="173" y="375"/>
                </a:lnTo>
                <a:lnTo>
                  <a:pt x="173" y="290"/>
                </a:lnTo>
                <a:lnTo>
                  <a:pt x="206" y="290"/>
                </a:lnTo>
                <a:lnTo>
                  <a:pt x="206" y="247"/>
                </a:lnTo>
                <a:lnTo>
                  <a:pt x="207" y="242"/>
                </a:lnTo>
                <a:lnTo>
                  <a:pt x="211" y="238"/>
                </a:lnTo>
                <a:lnTo>
                  <a:pt x="219" y="233"/>
                </a:lnTo>
                <a:lnTo>
                  <a:pt x="226" y="226"/>
                </a:lnTo>
                <a:lnTo>
                  <a:pt x="233" y="219"/>
                </a:lnTo>
                <a:lnTo>
                  <a:pt x="238" y="211"/>
                </a:lnTo>
                <a:lnTo>
                  <a:pt x="242" y="202"/>
                </a:lnTo>
                <a:lnTo>
                  <a:pt x="246" y="192"/>
                </a:lnTo>
                <a:lnTo>
                  <a:pt x="248" y="183"/>
                </a:lnTo>
                <a:lnTo>
                  <a:pt x="249" y="172"/>
                </a:lnTo>
                <a:lnTo>
                  <a:pt x="248" y="157"/>
                </a:lnTo>
                <a:lnTo>
                  <a:pt x="242" y="144"/>
                </a:lnTo>
                <a:lnTo>
                  <a:pt x="235" y="130"/>
                </a:lnTo>
                <a:lnTo>
                  <a:pt x="226" y="119"/>
                </a:lnTo>
                <a:lnTo>
                  <a:pt x="215" y="110"/>
                </a:lnTo>
                <a:lnTo>
                  <a:pt x="203" y="103"/>
                </a:lnTo>
                <a:lnTo>
                  <a:pt x="188" y="99"/>
                </a:lnTo>
                <a:lnTo>
                  <a:pt x="173" y="96"/>
                </a:lnTo>
                <a:lnTo>
                  <a:pt x="173" y="77"/>
                </a:lnTo>
                <a:close/>
                <a:moveTo>
                  <a:pt x="258" y="73"/>
                </a:moveTo>
                <a:lnTo>
                  <a:pt x="252" y="81"/>
                </a:lnTo>
                <a:lnTo>
                  <a:pt x="250" y="84"/>
                </a:lnTo>
                <a:lnTo>
                  <a:pt x="249" y="87"/>
                </a:lnTo>
                <a:lnTo>
                  <a:pt x="250" y="91"/>
                </a:lnTo>
                <a:lnTo>
                  <a:pt x="252" y="94"/>
                </a:lnTo>
                <a:lnTo>
                  <a:pt x="254" y="95"/>
                </a:lnTo>
                <a:lnTo>
                  <a:pt x="258" y="96"/>
                </a:lnTo>
                <a:lnTo>
                  <a:pt x="258" y="73"/>
                </a:lnTo>
                <a:close/>
                <a:moveTo>
                  <a:pt x="258" y="249"/>
                </a:moveTo>
                <a:lnTo>
                  <a:pt x="258" y="249"/>
                </a:lnTo>
                <a:lnTo>
                  <a:pt x="254" y="251"/>
                </a:lnTo>
                <a:lnTo>
                  <a:pt x="252" y="252"/>
                </a:lnTo>
                <a:lnTo>
                  <a:pt x="250" y="255"/>
                </a:lnTo>
                <a:lnTo>
                  <a:pt x="249" y="259"/>
                </a:lnTo>
                <a:lnTo>
                  <a:pt x="250" y="261"/>
                </a:lnTo>
                <a:lnTo>
                  <a:pt x="252" y="264"/>
                </a:lnTo>
                <a:lnTo>
                  <a:pt x="258" y="272"/>
                </a:lnTo>
                <a:lnTo>
                  <a:pt x="258" y="249"/>
                </a:lnTo>
                <a:close/>
                <a:moveTo>
                  <a:pt x="173" y="60"/>
                </a:moveTo>
                <a:lnTo>
                  <a:pt x="173" y="0"/>
                </a:lnTo>
                <a:lnTo>
                  <a:pt x="176" y="1"/>
                </a:lnTo>
                <a:lnTo>
                  <a:pt x="178" y="3"/>
                </a:lnTo>
                <a:lnTo>
                  <a:pt x="180" y="6"/>
                </a:lnTo>
                <a:lnTo>
                  <a:pt x="181" y="8"/>
                </a:lnTo>
                <a:lnTo>
                  <a:pt x="181" y="52"/>
                </a:lnTo>
                <a:lnTo>
                  <a:pt x="180" y="54"/>
                </a:lnTo>
                <a:lnTo>
                  <a:pt x="178" y="57"/>
                </a:lnTo>
                <a:lnTo>
                  <a:pt x="176" y="60"/>
                </a:lnTo>
                <a:lnTo>
                  <a:pt x="173" y="60"/>
                </a:lnTo>
                <a:close/>
                <a:moveTo>
                  <a:pt x="173" y="375"/>
                </a:moveTo>
                <a:lnTo>
                  <a:pt x="166" y="375"/>
                </a:lnTo>
                <a:lnTo>
                  <a:pt x="157" y="374"/>
                </a:lnTo>
                <a:lnTo>
                  <a:pt x="147" y="371"/>
                </a:lnTo>
                <a:lnTo>
                  <a:pt x="139" y="367"/>
                </a:lnTo>
                <a:lnTo>
                  <a:pt x="132" y="360"/>
                </a:lnTo>
                <a:lnTo>
                  <a:pt x="127" y="354"/>
                </a:lnTo>
                <a:lnTo>
                  <a:pt x="123" y="345"/>
                </a:lnTo>
                <a:lnTo>
                  <a:pt x="120" y="337"/>
                </a:lnTo>
                <a:lnTo>
                  <a:pt x="119" y="328"/>
                </a:lnTo>
                <a:lnTo>
                  <a:pt x="119" y="252"/>
                </a:lnTo>
                <a:lnTo>
                  <a:pt x="109" y="244"/>
                </a:lnTo>
                <a:lnTo>
                  <a:pt x="100" y="234"/>
                </a:lnTo>
                <a:lnTo>
                  <a:pt x="93" y="224"/>
                </a:lnTo>
                <a:lnTo>
                  <a:pt x="86" y="213"/>
                </a:lnTo>
                <a:lnTo>
                  <a:pt x="86" y="131"/>
                </a:lnTo>
                <a:lnTo>
                  <a:pt x="93" y="121"/>
                </a:lnTo>
                <a:lnTo>
                  <a:pt x="101" y="110"/>
                </a:lnTo>
                <a:lnTo>
                  <a:pt x="111" y="100"/>
                </a:lnTo>
                <a:lnTo>
                  <a:pt x="122" y="92"/>
                </a:lnTo>
                <a:lnTo>
                  <a:pt x="132" y="85"/>
                </a:lnTo>
                <a:lnTo>
                  <a:pt x="146" y="81"/>
                </a:lnTo>
                <a:lnTo>
                  <a:pt x="158" y="79"/>
                </a:lnTo>
                <a:lnTo>
                  <a:pt x="173" y="77"/>
                </a:lnTo>
                <a:lnTo>
                  <a:pt x="173" y="96"/>
                </a:lnTo>
                <a:lnTo>
                  <a:pt x="158" y="99"/>
                </a:lnTo>
                <a:lnTo>
                  <a:pt x="143" y="103"/>
                </a:lnTo>
                <a:lnTo>
                  <a:pt x="131" y="110"/>
                </a:lnTo>
                <a:lnTo>
                  <a:pt x="119" y="119"/>
                </a:lnTo>
                <a:lnTo>
                  <a:pt x="109" y="130"/>
                </a:lnTo>
                <a:lnTo>
                  <a:pt x="103" y="144"/>
                </a:lnTo>
                <a:lnTo>
                  <a:pt x="99" y="157"/>
                </a:lnTo>
                <a:lnTo>
                  <a:pt x="97" y="172"/>
                </a:lnTo>
                <a:lnTo>
                  <a:pt x="97" y="183"/>
                </a:lnTo>
                <a:lnTo>
                  <a:pt x="100" y="192"/>
                </a:lnTo>
                <a:lnTo>
                  <a:pt x="103" y="202"/>
                </a:lnTo>
                <a:lnTo>
                  <a:pt x="107" y="210"/>
                </a:lnTo>
                <a:lnTo>
                  <a:pt x="112" y="218"/>
                </a:lnTo>
                <a:lnTo>
                  <a:pt x="119" y="226"/>
                </a:lnTo>
                <a:lnTo>
                  <a:pt x="126" y="232"/>
                </a:lnTo>
                <a:lnTo>
                  <a:pt x="134" y="237"/>
                </a:lnTo>
                <a:lnTo>
                  <a:pt x="138" y="241"/>
                </a:lnTo>
                <a:lnTo>
                  <a:pt x="139" y="247"/>
                </a:lnTo>
                <a:lnTo>
                  <a:pt x="139" y="290"/>
                </a:lnTo>
                <a:lnTo>
                  <a:pt x="173" y="290"/>
                </a:lnTo>
                <a:lnTo>
                  <a:pt x="173" y="375"/>
                </a:lnTo>
                <a:close/>
                <a:moveTo>
                  <a:pt x="173" y="0"/>
                </a:moveTo>
                <a:lnTo>
                  <a:pt x="173" y="60"/>
                </a:lnTo>
                <a:lnTo>
                  <a:pt x="172" y="60"/>
                </a:lnTo>
                <a:lnTo>
                  <a:pt x="169" y="60"/>
                </a:lnTo>
                <a:lnTo>
                  <a:pt x="166" y="58"/>
                </a:lnTo>
                <a:lnTo>
                  <a:pt x="164" y="54"/>
                </a:lnTo>
                <a:lnTo>
                  <a:pt x="164" y="52"/>
                </a:lnTo>
                <a:lnTo>
                  <a:pt x="164" y="8"/>
                </a:lnTo>
                <a:lnTo>
                  <a:pt x="164" y="6"/>
                </a:lnTo>
                <a:lnTo>
                  <a:pt x="166" y="3"/>
                </a:lnTo>
                <a:lnTo>
                  <a:pt x="169" y="0"/>
                </a:lnTo>
                <a:lnTo>
                  <a:pt x="172" y="0"/>
                </a:lnTo>
                <a:lnTo>
                  <a:pt x="173" y="0"/>
                </a:lnTo>
                <a:close/>
                <a:moveTo>
                  <a:pt x="86" y="271"/>
                </a:moveTo>
                <a:lnTo>
                  <a:pt x="93" y="264"/>
                </a:lnTo>
                <a:lnTo>
                  <a:pt x="94" y="261"/>
                </a:lnTo>
                <a:lnTo>
                  <a:pt x="96" y="259"/>
                </a:lnTo>
                <a:lnTo>
                  <a:pt x="94" y="255"/>
                </a:lnTo>
                <a:lnTo>
                  <a:pt x="93" y="252"/>
                </a:lnTo>
                <a:lnTo>
                  <a:pt x="90" y="251"/>
                </a:lnTo>
                <a:lnTo>
                  <a:pt x="86" y="249"/>
                </a:lnTo>
                <a:lnTo>
                  <a:pt x="86" y="271"/>
                </a:lnTo>
                <a:close/>
                <a:moveTo>
                  <a:pt x="86" y="96"/>
                </a:moveTo>
                <a:lnTo>
                  <a:pt x="86" y="96"/>
                </a:lnTo>
                <a:lnTo>
                  <a:pt x="90" y="95"/>
                </a:lnTo>
                <a:lnTo>
                  <a:pt x="93" y="94"/>
                </a:lnTo>
                <a:lnTo>
                  <a:pt x="94" y="91"/>
                </a:lnTo>
                <a:lnTo>
                  <a:pt x="96" y="87"/>
                </a:lnTo>
                <a:lnTo>
                  <a:pt x="94" y="84"/>
                </a:lnTo>
                <a:lnTo>
                  <a:pt x="93" y="81"/>
                </a:lnTo>
                <a:lnTo>
                  <a:pt x="86" y="75"/>
                </a:lnTo>
                <a:lnTo>
                  <a:pt x="86" y="96"/>
                </a:lnTo>
                <a:close/>
                <a:moveTo>
                  <a:pt x="86" y="213"/>
                </a:moveTo>
                <a:lnTo>
                  <a:pt x="86" y="213"/>
                </a:lnTo>
                <a:lnTo>
                  <a:pt x="82" y="203"/>
                </a:lnTo>
                <a:lnTo>
                  <a:pt x="80" y="194"/>
                </a:lnTo>
                <a:lnTo>
                  <a:pt x="78" y="183"/>
                </a:lnTo>
                <a:lnTo>
                  <a:pt x="77" y="172"/>
                </a:lnTo>
                <a:lnTo>
                  <a:pt x="78" y="161"/>
                </a:lnTo>
                <a:lnTo>
                  <a:pt x="80" y="152"/>
                </a:lnTo>
                <a:lnTo>
                  <a:pt x="82" y="141"/>
                </a:lnTo>
                <a:lnTo>
                  <a:pt x="86" y="131"/>
                </a:lnTo>
                <a:lnTo>
                  <a:pt x="86" y="213"/>
                </a:lnTo>
                <a:close/>
                <a:moveTo>
                  <a:pt x="86" y="75"/>
                </a:moveTo>
                <a:lnTo>
                  <a:pt x="86" y="96"/>
                </a:lnTo>
                <a:lnTo>
                  <a:pt x="84" y="95"/>
                </a:lnTo>
                <a:lnTo>
                  <a:pt x="80" y="94"/>
                </a:lnTo>
                <a:lnTo>
                  <a:pt x="50" y="64"/>
                </a:lnTo>
                <a:lnTo>
                  <a:pt x="48" y="60"/>
                </a:lnTo>
                <a:lnTo>
                  <a:pt x="47" y="57"/>
                </a:lnTo>
                <a:lnTo>
                  <a:pt x="48" y="53"/>
                </a:lnTo>
                <a:lnTo>
                  <a:pt x="50" y="50"/>
                </a:lnTo>
                <a:lnTo>
                  <a:pt x="53" y="49"/>
                </a:lnTo>
                <a:lnTo>
                  <a:pt x="57" y="48"/>
                </a:lnTo>
                <a:lnTo>
                  <a:pt x="59" y="49"/>
                </a:lnTo>
                <a:lnTo>
                  <a:pt x="62" y="50"/>
                </a:lnTo>
                <a:lnTo>
                  <a:pt x="86" y="75"/>
                </a:lnTo>
                <a:close/>
                <a:moveTo>
                  <a:pt x="86" y="249"/>
                </a:moveTo>
                <a:lnTo>
                  <a:pt x="86" y="271"/>
                </a:lnTo>
                <a:lnTo>
                  <a:pt x="62" y="295"/>
                </a:lnTo>
                <a:lnTo>
                  <a:pt x="59" y="297"/>
                </a:lnTo>
                <a:lnTo>
                  <a:pt x="57" y="298"/>
                </a:lnTo>
                <a:lnTo>
                  <a:pt x="53" y="297"/>
                </a:lnTo>
                <a:lnTo>
                  <a:pt x="50" y="295"/>
                </a:lnTo>
                <a:lnTo>
                  <a:pt x="48" y="291"/>
                </a:lnTo>
                <a:lnTo>
                  <a:pt x="47" y="289"/>
                </a:lnTo>
                <a:lnTo>
                  <a:pt x="48" y="286"/>
                </a:lnTo>
                <a:lnTo>
                  <a:pt x="50" y="282"/>
                </a:lnTo>
                <a:lnTo>
                  <a:pt x="80" y="252"/>
                </a:lnTo>
                <a:lnTo>
                  <a:pt x="84" y="251"/>
                </a:lnTo>
                <a:lnTo>
                  <a:pt x="86" y="249"/>
                </a:lnTo>
                <a:close/>
                <a:moveTo>
                  <a:pt x="8" y="164"/>
                </a:moveTo>
                <a:lnTo>
                  <a:pt x="8" y="164"/>
                </a:lnTo>
                <a:lnTo>
                  <a:pt x="51" y="164"/>
                </a:lnTo>
                <a:lnTo>
                  <a:pt x="54" y="164"/>
                </a:lnTo>
                <a:lnTo>
                  <a:pt x="57" y="167"/>
                </a:lnTo>
                <a:lnTo>
                  <a:pt x="59" y="169"/>
                </a:lnTo>
                <a:lnTo>
                  <a:pt x="59" y="172"/>
                </a:lnTo>
                <a:lnTo>
                  <a:pt x="59" y="176"/>
                </a:lnTo>
                <a:lnTo>
                  <a:pt x="57" y="179"/>
                </a:lnTo>
                <a:lnTo>
                  <a:pt x="54" y="180"/>
                </a:lnTo>
                <a:lnTo>
                  <a:pt x="51" y="182"/>
                </a:lnTo>
                <a:lnTo>
                  <a:pt x="8" y="182"/>
                </a:lnTo>
                <a:lnTo>
                  <a:pt x="5" y="180"/>
                </a:lnTo>
                <a:lnTo>
                  <a:pt x="2" y="179"/>
                </a:lnTo>
                <a:lnTo>
                  <a:pt x="0" y="176"/>
                </a:lnTo>
                <a:lnTo>
                  <a:pt x="0" y="172"/>
                </a:lnTo>
                <a:lnTo>
                  <a:pt x="0" y="169"/>
                </a:lnTo>
                <a:lnTo>
                  <a:pt x="2" y="167"/>
                </a:lnTo>
                <a:lnTo>
                  <a:pt x="5" y="164"/>
                </a:lnTo>
                <a:lnTo>
                  <a:pt x="8" y="164"/>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34" name="Freeform 153"/>
          <p:cNvSpPr>
            <a:spLocks noEditPoints="1" noChangeArrowheads="1"/>
          </p:cNvSpPr>
          <p:nvPr/>
        </p:nvSpPr>
        <p:spPr bwMode="auto">
          <a:xfrm>
            <a:off x="8034066" y="1374245"/>
            <a:ext cx="465300" cy="441929"/>
          </a:xfrm>
          <a:custGeom>
            <a:avLst/>
            <a:gdLst>
              <a:gd name="T0" fmla="*/ 2147483647 w 325"/>
              <a:gd name="T1" fmla="*/ 2147483647 h 318"/>
              <a:gd name="T2" fmla="*/ 2147483647 w 325"/>
              <a:gd name="T3" fmla="*/ 2147483647 h 318"/>
              <a:gd name="T4" fmla="*/ 2147483647 w 325"/>
              <a:gd name="T5" fmla="*/ 2147483647 h 318"/>
              <a:gd name="T6" fmla="*/ 2147483647 w 325"/>
              <a:gd name="T7" fmla="*/ 2147483647 h 318"/>
              <a:gd name="T8" fmla="*/ 2147483647 w 325"/>
              <a:gd name="T9" fmla="*/ 2147483647 h 318"/>
              <a:gd name="T10" fmla="*/ 2147483647 w 325"/>
              <a:gd name="T11" fmla="*/ 2147483647 h 318"/>
              <a:gd name="T12" fmla="*/ 2147483647 w 325"/>
              <a:gd name="T13" fmla="*/ 2147483647 h 318"/>
              <a:gd name="T14" fmla="*/ 2147483647 w 325"/>
              <a:gd name="T15" fmla="*/ 2147483647 h 318"/>
              <a:gd name="T16" fmla="*/ 2147483647 w 325"/>
              <a:gd name="T17" fmla="*/ 2147483647 h 318"/>
              <a:gd name="T18" fmla="*/ 2147483647 w 325"/>
              <a:gd name="T19" fmla="*/ 2147483647 h 318"/>
              <a:gd name="T20" fmla="*/ 2147483647 w 325"/>
              <a:gd name="T21" fmla="*/ 2147483647 h 318"/>
              <a:gd name="T22" fmla="*/ 2147483647 w 325"/>
              <a:gd name="T23" fmla="*/ 2147483647 h 318"/>
              <a:gd name="T24" fmla="*/ 2147483647 w 325"/>
              <a:gd name="T25" fmla="*/ 2147483647 h 318"/>
              <a:gd name="T26" fmla="*/ 2147483647 w 325"/>
              <a:gd name="T27" fmla="*/ 2147483647 h 318"/>
              <a:gd name="T28" fmla="*/ 2147483647 w 325"/>
              <a:gd name="T29" fmla="*/ 2147483647 h 318"/>
              <a:gd name="T30" fmla="*/ 2147483647 w 325"/>
              <a:gd name="T31" fmla="*/ 2147483647 h 318"/>
              <a:gd name="T32" fmla="*/ 2147483647 w 325"/>
              <a:gd name="T33" fmla="*/ 2147483647 h 318"/>
              <a:gd name="T34" fmla="*/ 2147483647 w 325"/>
              <a:gd name="T35" fmla="*/ 2147483647 h 318"/>
              <a:gd name="T36" fmla="*/ 2147483647 w 325"/>
              <a:gd name="T37" fmla="*/ 2147483647 h 318"/>
              <a:gd name="T38" fmla="*/ 2147483647 w 325"/>
              <a:gd name="T39" fmla="*/ 2147483647 h 318"/>
              <a:gd name="T40" fmla="*/ 2147483647 w 325"/>
              <a:gd name="T41" fmla="*/ 2147483647 h 318"/>
              <a:gd name="T42" fmla="*/ 2147483647 w 325"/>
              <a:gd name="T43" fmla="*/ 2147483647 h 318"/>
              <a:gd name="T44" fmla="*/ 2147483647 w 325"/>
              <a:gd name="T45" fmla="*/ 2147483647 h 318"/>
              <a:gd name="T46" fmla="*/ 2147483647 w 325"/>
              <a:gd name="T47" fmla="*/ 2147483647 h 318"/>
              <a:gd name="T48" fmla="*/ 2147483647 w 325"/>
              <a:gd name="T49" fmla="*/ 2147483647 h 318"/>
              <a:gd name="T50" fmla="*/ 2147483647 w 325"/>
              <a:gd name="T51" fmla="*/ 2147483647 h 318"/>
              <a:gd name="T52" fmla="*/ 2147483647 w 325"/>
              <a:gd name="T53" fmla="*/ 2147483647 h 318"/>
              <a:gd name="T54" fmla="*/ 2147483647 w 325"/>
              <a:gd name="T55" fmla="*/ 2147483647 h 318"/>
              <a:gd name="T56" fmla="*/ 2147483647 w 325"/>
              <a:gd name="T57" fmla="*/ 2147483647 h 318"/>
              <a:gd name="T58" fmla="*/ 2147483647 w 325"/>
              <a:gd name="T59" fmla="*/ 2147483647 h 318"/>
              <a:gd name="T60" fmla="*/ 2147483647 w 325"/>
              <a:gd name="T61" fmla="*/ 2147483647 h 318"/>
              <a:gd name="T62" fmla="*/ 2147483647 w 325"/>
              <a:gd name="T63" fmla="*/ 2147483647 h 318"/>
              <a:gd name="T64" fmla="*/ 2147483647 w 325"/>
              <a:gd name="T65" fmla="*/ 2147483647 h 318"/>
              <a:gd name="T66" fmla="*/ 2147483647 w 325"/>
              <a:gd name="T67" fmla="*/ 2147483647 h 318"/>
              <a:gd name="T68" fmla="*/ 2147483647 w 325"/>
              <a:gd name="T69" fmla="*/ 2147483647 h 318"/>
              <a:gd name="T70" fmla="*/ 2147483647 w 325"/>
              <a:gd name="T71" fmla="*/ 2147483647 h 318"/>
              <a:gd name="T72" fmla="*/ 2147483647 w 325"/>
              <a:gd name="T73" fmla="*/ 2147483647 h 318"/>
              <a:gd name="T74" fmla="*/ 2147483647 w 325"/>
              <a:gd name="T75" fmla="*/ 2147483647 h 318"/>
              <a:gd name="T76" fmla="*/ 2147483647 w 325"/>
              <a:gd name="T77" fmla="*/ 2147483647 h 318"/>
              <a:gd name="T78" fmla="*/ 2147483647 w 325"/>
              <a:gd name="T79" fmla="*/ 2147483647 h 318"/>
              <a:gd name="T80" fmla="*/ 2147483647 w 325"/>
              <a:gd name="T81" fmla="*/ 2147483647 h 318"/>
              <a:gd name="T82" fmla="*/ 2147483647 w 325"/>
              <a:gd name="T83" fmla="*/ 2147483647 h 318"/>
              <a:gd name="T84" fmla="*/ 2147483647 w 325"/>
              <a:gd name="T85" fmla="*/ 2147483647 h 318"/>
              <a:gd name="T86" fmla="*/ 2147483647 w 325"/>
              <a:gd name="T87" fmla="*/ 2147483647 h 318"/>
              <a:gd name="T88" fmla="*/ 2147483647 w 325"/>
              <a:gd name="T89" fmla="*/ 2147483647 h 318"/>
              <a:gd name="T90" fmla="*/ 2147483647 w 325"/>
              <a:gd name="T91" fmla="*/ 2147483647 h 318"/>
              <a:gd name="T92" fmla="*/ 2147483647 w 325"/>
              <a:gd name="T93" fmla="*/ 2147483647 h 318"/>
              <a:gd name="T94" fmla="*/ 2147483647 w 325"/>
              <a:gd name="T95" fmla="*/ 2147483647 h 318"/>
              <a:gd name="T96" fmla="*/ 2147483647 w 325"/>
              <a:gd name="T97" fmla="*/ 2147483647 h 318"/>
              <a:gd name="T98" fmla="*/ 2147483647 w 325"/>
              <a:gd name="T99" fmla="*/ 2147483647 h 318"/>
              <a:gd name="T100" fmla="*/ 2147483647 w 325"/>
              <a:gd name="T101" fmla="*/ 2147483647 h 3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5"/>
              <a:gd name="T154" fmla="*/ 0 h 318"/>
              <a:gd name="T155" fmla="*/ 325 w 325"/>
              <a:gd name="T156" fmla="*/ 318 h 3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5" h="318">
                <a:moveTo>
                  <a:pt x="194" y="31"/>
                </a:moveTo>
                <a:lnTo>
                  <a:pt x="194" y="31"/>
                </a:lnTo>
                <a:lnTo>
                  <a:pt x="196" y="33"/>
                </a:lnTo>
                <a:lnTo>
                  <a:pt x="200" y="35"/>
                </a:lnTo>
                <a:lnTo>
                  <a:pt x="206" y="35"/>
                </a:lnTo>
                <a:lnTo>
                  <a:pt x="210" y="33"/>
                </a:lnTo>
                <a:lnTo>
                  <a:pt x="214" y="29"/>
                </a:lnTo>
                <a:lnTo>
                  <a:pt x="215" y="25"/>
                </a:lnTo>
                <a:lnTo>
                  <a:pt x="217" y="20"/>
                </a:lnTo>
                <a:lnTo>
                  <a:pt x="215" y="16"/>
                </a:lnTo>
                <a:lnTo>
                  <a:pt x="211" y="12"/>
                </a:lnTo>
                <a:lnTo>
                  <a:pt x="207" y="9"/>
                </a:lnTo>
                <a:lnTo>
                  <a:pt x="223" y="0"/>
                </a:lnTo>
                <a:lnTo>
                  <a:pt x="321" y="177"/>
                </a:lnTo>
                <a:lnTo>
                  <a:pt x="324" y="182"/>
                </a:lnTo>
                <a:lnTo>
                  <a:pt x="325" y="189"/>
                </a:lnTo>
                <a:lnTo>
                  <a:pt x="325" y="196"/>
                </a:lnTo>
                <a:lnTo>
                  <a:pt x="324" y="201"/>
                </a:lnTo>
                <a:lnTo>
                  <a:pt x="322" y="208"/>
                </a:lnTo>
                <a:lnTo>
                  <a:pt x="318" y="212"/>
                </a:lnTo>
                <a:lnTo>
                  <a:pt x="314" y="218"/>
                </a:lnTo>
                <a:lnTo>
                  <a:pt x="309" y="222"/>
                </a:lnTo>
                <a:lnTo>
                  <a:pt x="194" y="285"/>
                </a:lnTo>
                <a:lnTo>
                  <a:pt x="194" y="212"/>
                </a:lnTo>
                <a:lnTo>
                  <a:pt x="291" y="158"/>
                </a:lnTo>
                <a:lnTo>
                  <a:pt x="293" y="155"/>
                </a:lnTo>
                <a:lnTo>
                  <a:pt x="293" y="154"/>
                </a:lnTo>
                <a:lnTo>
                  <a:pt x="291" y="153"/>
                </a:lnTo>
                <a:lnTo>
                  <a:pt x="288" y="153"/>
                </a:lnTo>
                <a:lnTo>
                  <a:pt x="194" y="205"/>
                </a:lnTo>
                <a:lnTo>
                  <a:pt x="194" y="174"/>
                </a:lnTo>
                <a:lnTo>
                  <a:pt x="275" y="130"/>
                </a:lnTo>
                <a:lnTo>
                  <a:pt x="276" y="127"/>
                </a:lnTo>
                <a:lnTo>
                  <a:pt x="276" y="126"/>
                </a:lnTo>
                <a:lnTo>
                  <a:pt x="275" y="124"/>
                </a:lnTo>
                <a:lnTo>
                  <a:pt x="272" y="124"/>
                </a:lnTo>
                <a:lnTo>
                  <a:pt x="194" y="168"/>
                </a:lnTo>
                <a:lnTo>
                  <a:pt x="194" y="138"/>
                </a:lnTo>
                <a:lnTo>
                  <a:pt x="260" y="101"/>
                </a:lnTo>
                <a:lnTo>
                  <a:pt x="261" y="98"/>
                </a:lnTo>
                <a:lnTo>
                  <a:pt x="261" y="97"/>
                </a:lnTo>
                <a:lnTo>
                  <a:pt x="259" y="96"/>
                </a:lnTo>
                <a:lnTo>
                  <a:pt x="257" y="96"/>
                </a:lnTo>
                <a:lnTo>
                  <a:pt x="194" y="131"/>
                </a:lnTo>
                <a:lnTo>
                  <a:pt x="194" y="100"/>
                </a:lnTo>
                <a:lnTo>
                  <a:pt x="244" y="73"/>
                </a:lnTo>
                <a:lnTo>
                  <a:pt x="245" y="70"/>
                </a:lnTo>
                <a:lnTo>
                  <a:pt x="245" y="69"/>
                </a:lnTo>
                <a:lnTo>
                  <a:pt x="244" y="67"/>
                </a:lnTo>
                <a:lnTo>
                  <a:pt x="241" y="67"/>
                </a:lnTo>
                <a:lnTo>
                  <a:pt x="194" y="93"/>
                </a:lnTo>
                <a:lnTo>
                  <a:pt x="194" y="31"/>
                </a:lnTo>
                <a:close/>
                <a:moveTo>
                  <a:pt x="15" y="116"/>
                </a:moveTo>
                <a:lnTo>
                  <a:pt x="15" y="116"/>
                </a:lnTo>
                <a:lnTo>
                  <a:pt x="15" y="120"/>
                </a:lnTo>
                <a:lnTo>
                  <a:pt x="16" y="126"/>
                </a:lnTo>
                <a:lnTo>
                  <a:pt x="19" y="130"/>
                </a:lnTo>
                <a:lnTo>
                  <a:pt x="24" y="132"/>
                </a:lnTo>
                <a:lnTo>
                  <a:pt x="28" y="132"/>
                </a:lnTo>
                <a:lnTo>
                  <a:pt x="34" y="131"/>
                </a:lnTo>
                <a:lnTo>
                  <a:pt x="38" y="127"/>
                </a:lnTo>
                <a:lnTo>
                  <a:pt x="41" y="123"/>
                </a:lnTo>
                <a:lnTo>
                  <a:pt x="41" y="117"/>
                </a:lnTo>
                <a:lnTo>
                  <a:pt x="39" y="113"/>
                </a:lnTo>
                <a:lnTo>
                  <a:pt x="35" y="109"/>
                </a:lnTo>
                <a:lnTo>
                  <a:pt x="31" y="107"/>
                </a:lnTo>
                <a:lnTo>
                  <a:pt x="50" y="96"/>
                </a:lnTo>
                <a:lnTo>
                  <a:pt x="50" y="101"/>
                </a:lnTo>
                <a:lnTo>
                  <a:pt x="51" y="107"/>
                </a:lnTo>
                <a:lnTo>
                  <a:pt x="54" y="111"/>
                </a:lnTo>
                <a:lnTo>
                  <a:pt x="60" y="112"/>
                </a:lnTo>
                <a:lnTo>
                  <a:pt x="64" y="113"/>
                </a:lnTo>
                <a:lnTo>
                  <a:pt x="69" y="111"/>
                </a:lnTo>
                <a:lnTo>
                  <a:pt x="73" y="108"/>
                </a:lnTo>
                <a:lnTo>
                  <a:pt x="76" y="104"/>
                </a:lnTo>
                <a:lnTo>
                  <a:pt x="76" y="98"/>
                </a:lnTo>
                <a:lnTo>
                  <a:pt x="75" y="93"/>
                </a:lnTo>
                <a:lnTo>
                  <a:pt x="70" y="89"/>
                </a:lnTo>
                <a:lnTo>
                  <a:pt x="66" y="88"/>
                </a:lnTo>
                <a:lnTo>
                  <a:pt x="85" y="77"/>
                </a:lnTo>
                <a:lnTo>
                  <a:pt x="85" y="81"/>
                </a:lnTo>
                <a:lnTo>
                  <a:pt x="87" y="86"/>
                </a:lnTo>
                <a:lnTo>
                  <a:pt x="89" y="90"/>
                </a:lnTo>
                <a:lnTo>
                  <a:pt x="95" y="93"/>
                </a:lnTo>
                <a:lnTo>
                  <a:pt x="99" y="93"/>
                </a:lnTo>
                <a:lnTo>
                  <a:pt x="104" y="92"/>
                </a:lnTo>
                <a:lnTo>
                  <a:pt x="108" y="88"/>
                </a:lnTo>
                <a:lnTo>
                  <a:pt x="111" y="84"/>
                </a:lnTo>
                <a:lnTo>
                  <a:pt x="111" y="78"/>
                </a:lnTo>
                <a:lnTo>
                  <a:pt x="110" y="74"/>
                </a:lnTo>
                <a:lnTo>
                  <a:pt x="106" y="70"/>
                </a:lnTo>
                <a:lnTo>
                  <a:pt x="102" y="67"/>
                </a:lnTo>
                <a:lnTo>
                  <a:pt x="121" y="56"/>
                </a:lnTo>
                <a:lnTo>
                  <a:pt x="121" y="62"/>
                </a:lnTo>
                <a:lnTo>
                  <a:pt x="122" y="67"/>
                </a:lnTo>
                <a:lnTo>
                  <a:pt x="125" y="71"/>
                </a:lnTo>
                <a:lnTo>
                  <a:pt x="130" y="73"/>
                </a:lnTo>
                <a:lnTo>
                  <a:pt x="134" y="74"/>
                </a:lnTo>
                <a:lnTo>
                  <a:pt x="140" y="73"/>
                </a:lnTo>
                <a:lnTo>
                  <a:pt x="144" y="69"/>
                </a:lnTo>
                <a:lnTo>
                  <a:pt x="146" y="65"/>
                </a:lnTo>
                <a:lnTo>
                  <a:pt x="146" y="59"/>
                </a:lnTo>
                <a:lnTo>
                  <a:pt x="145" y="54"/>
                </a:lnTo>
                <a:lnTo>
                  <a:pt x="141" y="50"/>
                </a:lnTo>
                <a:lnTo>
                  <a:pt x="137" y="48"/>
                </a:lnTo>
                <a:lnTo>
                  <a:pt x="156" y="38"/>
                </a:lnTo>
                <a:lnTo>
                  <a:pt x="154" y="43"/>
                </a:lnTo>
                <a:lnTo>
                  <a:pt x="157" y="47"/>
                </a:lnTo>
                <a:lnTo>
                  <a:pt x="160" y="51"/>
                </a:lnTo>
                <a:lnTo>
                  <a:pt x="164" y="54"/>
                </a:lnTo>
                <a:lnTo>
                  <a:pt x="169" y="54"/>
                </a:lnTo>
                <a:lnTo>
                  <a:pt x="175" y="52"/>
                </a:lnTo>
                <a:lnTo>
                  <a:pt x="179" y="50"/>
                </a:lnTo>
                <a:lnTo>
                  <a:pt x="180" y="44"/>
                </a:lnTo>
                <a:lnTo>
                  <a:pt x="181" y="40"/>
                </a:lnTo>
                <a:lnTo>
                  <a:pt x="180" y="35"/>
                </a:lnTo>
                <a:lnTo>
                  <a:pt x="176" y="31"/>
                </a:lnTo>
                <a:lnTo>
                  <a:pt x="172" y="28"/>
                </a:lnTo>
                <a:lnTo>
                  <a:pt x="191" y="19"/>
                </a:lnTo>
                <a:lnTo>
                  <a:pt x="190" y="23"/>
                </a:lnTo>
                <a:lnTo>
                  <a:pt x="192" y="28"/>
                </a:lnTo>
                <a:lnTo>
                  <a:pt x="194" y="31"/>
                </a:lnTo>
                <a:lnTo>
                  <a:pt x="194" y="93"/>
                </a:lnTo>
                <a:lnTo>
                  <a:pt x="47" y="174"/>
                </a:lnTo>
                <a:lnTo>
                  <a:pt x="46" y="176"/>
                </a:lnTo>
                <a:lnTo>
                  <a:pt x="46" y="178"/>
                </a:lnTo>
                <a:lnTo>
                  <a:pt x="49" y="180"/>
                </a:lnTo>
                <a:lnTo>
                  <a:pt x="50" y="180"/>
                </a:lnTo>
                <a:lnTo>
                  <a:pt x="194" y="100"/>
                </a:lnTo>
                <a:lnTo>
                  <a:pt x="194" y="131"/>
                </a:lnTo>
                <a:lnTo>
                  <a:pt x="64" y="203"/>
                </a:lnTo>
                <a:lnTo>
                  <a:pt x="62" y="204"/>
                </a:lnTo>
                <a:lnTo>
                  <a:pt x="62" y="207"/>
                </a:lnTo>
                <a:lnTo>
                  <a:pt x="64" y="208"/>
                </a:lnTo>
                <a:lnTo>
                  <a:pt x="66" y="208"/>
                </a:lnTo>
                <a:lnTo>
                  <a:pt x="194" y="138"/>
                </a:lnTo>
                <a:lnTo>
                  <a:pt x="194" y="168"/>
                </a:lnTo>
                <a:lnTo>
                  <a:pt x="80" y="231"/>
                </a:lnTo>
                <a:lnTo>
                  <a:pt x="77" y="233"/>
                </a:lnTo>
                <a:lnTo>
                  <a:pt x="79" y="235"/>
                </a:lnTo>
                <a:lnTo>
                  <a:pt x="80" y="237"/>
                </a:lnTo>
                <a:lnTo>
                  <a:pt x="83" y="237"/>
                </a:lnTo>
                <a:lnTo>
                  <a:pt x="194" y="174"/>
                </a:lnTo>
                <a:lnTo>
                  <a:pt x="194" y="205"/>
                </a:lnTo>
                <a:lnTo>
                  <a:pt x="95" y="260"/>
                </a:lnTo>
                <a:lnTo>
                  <a:pt x="93" y="261"/>
                </a:lnTo>
                <a:lnTo>
                  <a:pt x="93" y="264"/>
                </a:lnTo>
                <a:lnTo>
                  <a:pt x="96" y="265"/>
                </a:lnTo>
                <a:lnTo>
                  <a:pt x="98" y="265"/>
                </a:lnTo>
                <a:lnTo>
                  <a:pt x="194" y="212"/>
                </a:lnTo>
                <a:lnTo>
                  <a:pt x="194" y="285"/>
                </a:lnTo>
                <a:lnTo>
                  <a:pt x="142" y="314"/>
                </a:lnTo>
                <a:lnTo>
                  <a:pt x="137" y="316"/>
                </a:lnTo>
                <a:lnTo>
                  <a:pt x="130" y="318"/>
                </a:lnTo>
                <a:lnTo>
                  <a:pt x="123" y="318"/>
                </a:lnTo>
                <a:lnTo>
                  <a:pt x="118" y="316"/>
                </a:lnTo>
                <a:lnTo>
                  <a:pt x="111" y="314"/>
                </a:lnTo>
                <a:lnTo>
                  <a:pt x="107" y="311"/>
                </a:lnTo>
                <a:lnTo>
                  <a:pt x="102" y="306"/>
                </a:lnTo>
                <a:lnTo>
                  <a:pt x="98" y="300"/>
                </a:lnTo>
                <a:lnTo>
                  <a:pt x="0" y="124"/>
                </a:lnTo>
                <a:lnTo>
                  <a:pt x="15" y="116"/>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35" name="Freeform 154"/>
          <p:cNvSpPr>
            <a:spLocks noEditPoints="1" noChangeArrowheads="1"/>
          </p:cNvSpPr>
          <p:nvPr/>
        </p:nvSpPr>
        <p:spPr bwMode="auto">
          <a:xfrm>
            <a:off x="9664042" y="3258699"/>
            <a:ext cx="439608" cy="448879"/>
          </a:xfrm>
          <a:custGeom>
            <a:avLst/>
            <a:gdLst>
              <a:gd name="T0" fmla="*/ 2147483647 w 308"/>
              <a:gd name="T1" fmla="*/ 2147483647 h 323"/>
              <a:gd name="T2" fmla="*/ 2147483647 w 308"/>
              <a:gd name="T3" fmla="*/ 2147483647 h 323"/>
              <a:gd name="T4" fmla="*/ 2147483647 w 308"/>
              <a:gd name="T5" fmla="*/ 2147483647 h 323"/>
              <a:gd name="T6" fmla="*/ 2147483647 w 308"/>
              <a:gd name="T7" fmla="*/ 2147483647 h 323"/>
              <a:gd name="T8" fmla="*/ 2147483647 w 308"/>
              <a:gd name="T9" fmla="*/ 2147483647 h 323"/>
              <a:gd name="T10" fmla="*/ 2147483647 w 308"/>
              <a:gd name="T11" fmla="*/ 2147483647 h 323"/>
              <a:gd name="T12" fmla="*/ 2147483647 w 308"/>
              <a:gd name="T13" fmla="*/ 2147483647 h 323"/>
              <a:gd name="T14" fmla="*/ 2147483647 w 308"/>
              <a:gd name="T15" fmla="*/ 2147483647 h 323"/>
              <a:gd name="T16" fmla="*/ 2147483647 w 308"/>
              <a:gd name="T17" fmla="*/ 2147483647 h 323"/>
              <a:gd name="T18" fmla="*/ 2147483647 w 308"/>
              <a:gd name="T19" fmla="*/ 2147483647 h 323"/>
              <a:gd name="T20" fmla="*/ 2147483647 w 308"/>
              <a:gd name="T21" fmla="*/ 2147483647 h 323"/>
              <a:gd name="T22" fmla="*/ 2147483647 w 308"/>
              <a:gd name="T23" fmla="*/ 2147483647 h 323"/>
              <a:gd name="T24" fmla="*/ 2147483647 w 308"/>
              <a:gd name="T25" fmla="*/ 2147483647 h 323"/>
              <a:gd name="T26" fmla="*/ 2147483647 w 308"/>
              <a:gd name="T27" fmla="*/ 2147483647 h 323"/>
              <a:gd name="T28" fmla="*/ 2147483647 w 308"/>
              <a:gd name="T29" fmla="*/ 2147483647 h 323"/>
              <a:gd name="T30" fmla="*/ 2147483647 w 308"/>
              <a:gd name="T31" fmla="*/ 2147483647 h 323"/>
              <a:gd name="T32" fmla="*/ 2147483647 w 308"/>
              <a:gd name="T33" fmla="*/ 2147483647 h 323"/>
              <a:gd name="T34" fmla="*/ 2147483647 w 308"/>
              <a:gd name="T35" fmla="*/ 2147483647 h 323"/>
              <a:gd name="T36" fmla="*/ 2147483647 w 308"/>
              <a:gd name="T37" fmla="*/ 2147483647 h 323"/>
              <a:gd name="T38" fmla="*/ 2147483647 w 308"/>
              <a:gd name="T39" fmla="*/ 2147483647 h 323"/>
              <a:gd name="T40" fmla="*/ 2147483647 w 308"/>
              <a:gd name="T41" fmla="*/ 2147483647 h 323"/>
              <a:gd name="T42" fmla="*/ 2147483647 w 308"/>
              <a:gd name="T43" fmla="*/ 2147483647 h 323"/>
              <a:gd name="T44" fmla="*/ 2147483647 w 308"/>
              <a:gd name="T45" fmla="*/ 2147483647 h 323"/>
              <a:gd name="T46" fmla="*/ 2147483647 w 308"/>
              <a:gd name="T47" fmla="*/ 2147483647 h 323"/>
              <a:gd name="T48" fmla="*/ 2147483647 w 308"/>
              <a:gd name="T49" fmla="*/ 2147483647 h 323"/>
              <a:gd name="T50" fmla="*/ 2147483647 w 308"/>
              <a:gd name="T51" fmla="*/ 2147483647 h 323"/>
              <a:gd name="T52" fmla="*/ 2147483647 w 308"/>
              <a:gd name="T53" fmla="*/ 2147483647 h 323"/>
              <a:gd name="T54" fmla="*/ 2147483647 w 308"/>
              <a:gd name="T55" fmla="*/ 0 h 323"/>
              <a:gd name="T56" fmla="*/ 2147483647 w 308"/>
              <a:gd name="T57" fmla="*/ 2147483647 h 323"/>
              <a:gd name="T58" fmla="*/ 2147483647 w 308"/>
              <a:gd name="T59" fmla="*/ 2147483647 h 323"/>
              <a:gd name="T60" fmla="*/ 2147483647 w 308"/>
              <a:gd name="T61" fmla="*/ 2147483647 h 323"/>
              <a:gd name="T62" fmla="*/ 2147483647 w 308"/>
              <a:gd name="T63" fmla="*/ 2147483647 h 323"/>
              <a:gd name="T64" fmla="*/ 2147483647 w 308"/>
              <a:gd name="T65" fmla="*/ 2147483647 h 323"/>
              <a:gd name="T66" fmla="*/ 2147483647 w 308"/>
              <a:gd name="T67" fmla="*/ 2147483647 h 323"/>
              <a:gd name="T68" fmla="*/ 2147483647 w 308"/>
              <a:gd name="T69" fmla="*/ 2147483647 h 323"/>
              <a:gd name="T70" fmla="*/ 2147483647 w 308"/>
              <a:gd name="T71" fmla="*/ 2147483647 h 323"/>
              <a:gd name="T72" fmla="*/ 2147483647 w 308"/>
              <a:gd name="T73" fmla="*/ 2147483647 h 323"/>
              <a:gd name="T74" fmla="*/ 2147483647 w 308"/>
              <a:gd name="T75" fmla="*/ 2147483647 h 323"/>
              <a:gd name="T76" fmla="*/ 2147483647 w 308"/>
              <a:gd name="T77" fmla="*/ 2147483647 h 323"/>
              <a:gd name="T78" fmla="*/ 2147483647 w 308"/>
              <a:gd name="T79" fmla="*/ 2147483647 h 323"/>
              <a:gd name="T80" fmla="*/ 2147483647 w 308"/>
              <a:gd name="T81" fmla="*/ 2147483647 h 323"/>
              <a:gd name="T82" fmla="*/ 2147483647 w 308"/>
              <a:gd name="T83" fmla="*/ 2147483647 h 323"/>
              <a:gd name="T84" fmla="*/ 2147483647 w 308"/>
              <a:gd name="T85" fmla="*/ 2147483647 h 323"/>
              <a:gd name="T86" fmla="*/ 2147483647 w 308"/>
              <a:gd name="T87" fmla="*/ 2147483647 h 323"/>
              <a:gd name="T88" fmla="*/ 2147483647 w 308"/>
              <a:gd name="T89" fmla="*/ 2147483647 h 323"/>
              <a:gd name="T90" fmla="*/ 2147483647 w 308"/>
              <a:gd name="T91" fmla="*/ 2147483647 h 323"/>
              <a:gd name="T92" fmla="*/ 2147483647 w 308"/>
              <a:gd name="T93" fmla="*/ 2147483647 h 323"/>
              <a:gd name="T94" fmla="*/ 2147483647 w 308"/>
              <a:gd name="T95" fmla="*/ 2147483647 h 323"/>
              <a:gd name="T96" fmla="*/ 2147483647 w 308"/>
              <a:gd name="T97" fmla="*/ 2147483647 h 323"/>
              <a:gd name="T98" fmla="*/ 2147483647 w 308"/>
              <a:gd name="T99" fmla="*/ 2147483647 h 323"/>
              <a:gd name="T100" fmla="*/ 2147483647 w 308"/>
              <a:gd name="T101" fmla="*/ 2147483647 h 323"/>
              <a:gd name="T102" fmla="*/ 2147483647 w 308"/>
              <a:gd name="T103" fmla="*/ 2147483647 h 323"/>
              <a:gd name="T104" fmla="*/ 2147483647 w 308"/>
              <a:gd name="T105" fmla="*/ 2147483647 h 323"/>
              <a:gd name="T106" fmla="*/ 2147483647 w 308"/>
              <a:gd name="T107" fmla="*/ 2147483647 h 323"/>
              <a:gd name="T108" fmla="*/ 2147483647 w 308"/>
              <a:gd name="T109" fmla="*/ 2147483647 h 323"/>
              <a:gd name="T110" fmla="*/ 2147483647 w 308"/>
              <a:gd name="T111" fmla="*/ 2147483647 h 323"/>
              <a:gd name="T112" fmla="*/ 2147483647 w 308"/>
              <a:gd name="T113" fmla="*/ 2147483647 h 323"/>
              <a:gd name="T114" fmla="*/ 2147483647 w 308"/>
              <a:gd name="T115" fmla="*/ 2147483647 h 323"/>
              <a:gd name="T116" fmla="*/ 2147483647 w 308"/>
              <a:gd name="T117" fmla="*/ 2147483647 h 323"/>
              <a:gd name="T118" fmla="*/ 2147483647 w 308"/>
              <a:gd name="T119" fmla="*/ 2147483647 h 323"/>
              <a:gd name="T120" fmla="*/ 2147483647 w 308"/>
              <a:gd name="T121" fmla="*/ 2147483647 h 323"/>
              <a:gd name="T122" fmla="*/ 2147483647 w 308"/>
              <a:gd name="T123" fmla="*/ 2147483647 h 323"/>
              <a:gd name="T124" fmla="*/ 2147483647 w 308"/>
              <a:gd name="T125" fmla="*/ 2147483647 h 3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8"/>
              <a:gd name="T190" fmla="*/ 0 h 323"/>
              <a:gd name="T191" fmla="*/ 308 w 308"/>
              <a:gd name="T192" fmla="*/ 323 h 3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8" h="323">
                <a:moveTo>
                  <a:pt x="218" y="44"/>
                </a:moveTo>
                <a:lnTo>
                  <a:pt x="288" y="76"/>
                </a:lnTo>
                <a:lnTo>
                  <a:pt x="293" y="80"/>
                </a:lnTo>
                <a:lnTo>
                  <a:pt x="299" y="84"/>
                </a:lnTo>
                <a:lnTo>
                  <a:pt x="303" y="90"/>
                </a:lnTo>
                <a:lnTo>
                  <a:pt x="306" y="96"/>
                </a:lnTo>
                <a:lnTo>
                  <a:pt x="308" y="103"/>
                </a:lnTo>
                <a:lnTo>
                  <a:pt x="308" y="110"/>
                </a:lnTo>
                <a:lnTo>
                  <a:pt x="307" y="117"/>
                </a:lnTo>
                <a:lnTo>
                  <a:pt x="304" y="124"/>
                </a:lnTo>
                <a:lnTo>
                  <a:pt x="222" y="301"/>
                </a:lnTo>
                <a:lnTo>
                  <a:pt x="218" y="308"/>
                </a:lnTo>
                <a:lnTo>
                  <a:pt x="218" y="248"/>
                </a:lnTo>
                <a:lnTo>
                  <a:pt x="219" y="245"/>
                </a:lnTo>
                <a:lnTo>
                  <a:pt x="227" y="228"/>
                </a:lnTo>
                <a:lnTo>
                  <a:pt x="228" y="226"/>
                </a:lnTo>
                <a:lnTo>
                  <a:pt x="227" y="224"/>
                </a:lnTo>
                <a:lnTo>
                  <a:pt x="227" y="222"/>
                </a:lnTo>
                <a:lnTo>
                  <a:pt x="224" y="221"/>
                </a:lnTo>
                <a:lnTo>
                  <a:pt x="218" y="217"/>
                </a:lnTo>
                <a:lnTo>
                  <a:pt x="218" y="202"/>
                </a:lnTo>
                <a:lnTo>
                  <a:pt x="230" y="209"/>
                </a:lnTo>
                <a:lnTo>
                  <a:pt x="233" y="209"/>
                </a:lnTo>
                <a:lnTo>
                  <a:pt x="235" y="209"/>
                </a:lnTo>
                <a:lnTo>
                  <a:pt x="237" y="207"/>
                </a:lnTo>
                <a:lnTo>
                  <a:pt x="238" y="206"/>
                </a:lnTo>
                <a:lnTo>
                  <a:pt x="246" y="188"/>
                </a:lnTo>
                <a:lnTo>
                  <a:pt x="247" y="186"/>
                </a:lnTo>
                <a:lnTo>
                  <a:pt x="246" y="184"/>
                </a:lnTo>
                <a:lnTo>
                  <a:pt x="246" y="182"/>
                </a:lnTo>
                <a:lnTo>
                  <a:pt x="243" y="180"/>
                </a:lnTo>
                <a:lnTo>
                  <a:pt x="218" y="168"/>
                </a:lnTo>
                <a:lnTo>
                  <a:pt x="218" y="145"/>
                </a:lnTo>
                <a:lnTo>
                  <a:pt x="243" y="157"/>
                </a:lnTo>
                <a:lnTo>
                  <a:pt x="250" y="159"/>
                </a:lnTo>
                <a:lnTo>
                  <a:pt x="257" y="157"/>
                </a:lnTo>
                <a:lnTo>
                  <a:pt x="262" y="155"/>
                </a:lnTo>
                <a:lnTo>
                  <a:pt x="266" y="149"/>
                </a:lnTo>
                <a:lnTo>
                  <a:pt x="279" y="122"/>
                </a:lnTo>
                <a:lnTo>
                  <a:pt x="280" y="115"/>
                </a:lnTo>
                <a:lnTo>
                  <a:pt x="280" y="109"/>
                </a:lnTo>
                <a:lnTo>
                  <a:pt x="276" y="103"/>
                </a:lnTo>
                <a:lnTo>
                  <a:pt x="270" y="99"/>
                </a:lnTo>
                <a:lnTo>
                  <a:pt x="218" y="75"/>
                </a:lnTo>
                <a:lnTo>
                  <a:pt x="218" y="44"/>
                </a:lnTo>
                <a:close/>
                <a:moveTo>
                  <a:pt x="180" y="26"/>
                </a:moveTo>
                <a:lnTo>
                  <a:pt x="218" y="44"/>
                </a:lnTo>
                <a:lnTo>
                  <a:pt x="218" y="75"/>
                </a:lnTo>
                <a:lnTo>
                  <a:pt x="180" y="57"/>
                </a:lnTo>
                <a:lnTo>
                  <a:pt x="180" y="26"/>
                </a:lnTo>
                <a:close/>
                <a:moveTo>
                  <a:pt x="218" y="308"/>
                </a:moveTo>
                <a:lnTo>
                  <a:pt x="218" y="308"/>
                </a:lnTo>
                <a:lnTo>
                  <a:pt x="211" y="316"/>
                </a:lnTo>
                <a:lnTo>
                  <a:pt x="201" y="320"/>
                </a:lnTo>
                <a:lnTo>
                  <a:pt x="191" y="323"/>
                </a:lnTo>
                <a:lnTo>
                  <a:pt x="180" y="321"/>
                </a:lnTo>
                <a:lnTo>
                  <a:pt x="180" y="283"/>
                </a:lnTo>
                <a:lnTo>
                  <a:pt x="193" y="289"/>
                </a:lnTo>
                <a:lnTo>
                  <a:pt x="195" y="289"/>
                </a:lnTo>
                <a:lnTo>
                  <a:pt x="197" y="289"/>
                </a:lnTo>
                <a:lnTo>
                  <a:pt x="199" y="287"/>
                </a:lnTo>
                <a:lnTo>
                  <a:pt x="200" y="286"/>
                </a:lnTo>
                <a:lnTo>
                  <a:pt x="208" y="268"/>
                </a:lnTo>
                <a:lnTo>
                  <a:pt x="209" y="266"/>
                </a:lnTo>
                <a:lnTo>
                  <a:pt x="209" y="264"/>
                </a:lnTo>
                <a:lnTo>
                  <a:pt x="208" y="262"/>
                </a:lnTo>
                <a:lnTo>
                  <a:pt x="205" y="260"/>
                </a:lnTo>
                <a:lnTo>
                  <a:pt x="180" y="249"/>
                </a:lnTo>
                <a:lnTo>
                  <a:pt x="180" y="235"/>
                </a:lnTo>
                <a:lnTo>
                  <a:pt x="212" y="248"/>
                </a:lnTo>
                <a:lnTo>
                  <a:pt x="215" y="249"/>
                </a:lnTo>
                <a:lnTo>
                  <a:pt x="218" y="248"/>
                </a:lnTo>
                <a:lnTo>
                  <a:pt x="218" y="308"/>
                </a:lnTo>
                <a:close/>
                <a:moveTo>
                  <a:pt x="218" y="145"/>
                </a:moveTo>
                <a:lnTo>
                  <a:pt x="218" y="168"/>
                </a:lnTo>
                <a:lnTo>
                  <a:pt x="205" y="163"/>
                </a:lnTo>
                <a:lnTo>
                  <a:pt x="203" y="161"/>
                </a:lnTo>
                <a:lnTo>
                  <a:pt x="201" y="163"/>
                </a:lnTo>
                <a:lnTo>
                  <a:pt x="199" y="164"/>
                </a:lnTo>
                <a:lnTo>
                  <a:pt x="197" y="165"/>
                </a:lnTo>
                <a:lnTo>
                  <a:pt x="189" y="183"/>
                </a:lnTo>
                <a:lnTo>
                  <a:pt x="189" y="184"/>
                </a:lnTo>
                <a:lnTo>
                  <a:pt x="189" y="187"/>
                </a:lnTo>
                <a:lnTo>
                  <a:pt x="191" y="190"/>
                </a:lnTo>
                <a:lnTo>
                  <a:pt x="192" y="191"/>
                </a:lnTo>
                <a:lnTo>
                  <a:pt x="218" y="202"/>
                </a:lnTo>
                <a:lnTo>
                  <a:pt x="218" y="217"/>
                </a:lnTo>
                <a:lnTo>
                  <a:pt x="186" y="202"/>
                </a:lnTo>
                <a:lnTo>
                  <a:pt x="184" y="202"/>
                </a:lnTo>
                <a:lnTo>
                  <a:pt x="180" y="203"/>
                </a:lnTo>
                <a:lnTo>
                  <a:pt x="180" y="170"/>
                </a:lnTo>
                <a:lnTo>
                  <a:pt x="185" y="160"/>
                </a:lnTo>
                <a:lnTo>
                  <a:pt x="185" y="157"/>
                </a:lnTo>
                <a:lnTo>
                  <a:pt x="185" y="155"/>
                </a:lnTo>
                <a:lnTo>
                  <a:pt x="184" y="153"/>
                </a:lnTo>
                <a:lnTo>
                  <a:pt x="182" y="152"/>
                </a:lnTo>
                <a:lnTo>
                  <a:pt x="180" y="151"/>
                </a:lnTo>
                <a:lnTo>
                  <a:pt x="180" y="128"/>
                </a:lnTo>
                <a:lnTo>
                  <a:pt x="218" y="145"/>
                </a:lnTo>
                <a:close/>
                <a:moveTo>
                  <a:pt x="147" y="10"/>
                </a:moveTo>
                <a:lnTo>
                  <a:pt x="180" y="26"/>
                </a:lnTo>
                <a:lnTo>
                  <a:pt x="180" y="57"/>
                </a:lnTo>
                <a:lnTo>
                  <a:pt x="147" y="41"/>
                </a:lnTo>
                <a:lnTo>
                  <a:pt x="147" y="10"/>
                </a:lnTo>
                <a:close/>
                <a:moveTo>
                  <a:pt x="180" y="321"/>
                </a:moveTo>
                <a:lnTo>
                  <a:pt x="180" y="321"/>
                </a:lnTo>
                <a:lnTo>
                  <a:pt x="174" y="318"/>
                </a:lnTo>
                <a:lnTo>
                  <a:pt x="147" y="306"/>
                </a:lnTo>
                <a:lnTo>
                  <a:pt x="147" y="240"/>
                </a:lnTo>
                <a:lnTo>
                  <a:pt x="149" y="237"/>
                </a:lnTo>
                <a:lnTo>
                  <a:pt x="147" y="235"/>
                </a:lnTo>
                <a:lnTo>
                  <a:pt x="147" y="218"/>
                </a:lnTo>
                <a:lnTo>
                  <a:pt x="150" y="220"/>
                </a:lnTo>
                <a:lnTo>
                  <a:pt x="153" y="221"/>
                </a:lnTo>
                <a:lnTo>
                  <a:pt x="155" y="220"/>
                </a:lnTo>
                <a:lnTo>
                  <a:pt x="157" y="218"/>
                </a:lnTo>
                <a:lnTo>
                  <a:pt x="158" y="217"/>
                </a:lnTo>
                <a:lnTo>
                  <a:pt x="166" y="199"/>
                </a:lnTo>
                <a:lnTo>
                  <a:pt x="166" y="198"/>
                </a:lnTo>
                <a:lnTo>
                  <a:pt x="166" y="195"/>
                </a:lnTo>
                <a:lnTo>
                  <a:pt x="165" y="193"/>
                </a:lnTo>
                <a:lnTo>
                  <a:pt x="163" y="191"/>
                </a:lnTo>
                <a:lnTo>
                  <a:pt x="147" y="184"/>
                </a:lnTo>
                <a:lnTo>
                  <a:pt x="147" y="170"/>
                </a:lnTo>
                <a:lnTo>
                  <a:pt x="169" y="180"/>
                </a:lnTo>
                <a:lnTo>
                  <a:pt x="172" y="180"/>
                </a:lnTo>
                <a:lnTo>
                  <a:pt x="173" y="180"/>
                </a:lnTo>
                <a:lnTo>
                  <a:pt x="176" y="179"/>
                </a:lnTo>
                <a:lnTo>
                  <a:pt x="177" y="176"/>
                </a:lnTo>
                <a:lnTo>
                  <a:pt x="180" y="170"/>
                </a:lnTo>
                <a:lnTo>
                  <a:pt x="180" y="203"/>
                </a:lnTo>
                <a:lnTo>
                  <a:pt x="178" y="206"/>
                </a:lnTo>
                <a:lnTo>
                  <a:pt x="170" y="222"/>
                </a:lnTo>
                <a:lnTo>
                  <a:pt x="170" y="225"/>
                </a:lnTo>
                <a:lnTo>
                  <a:pt x="170" y="228"/>
                </a:lnTo>
                <a:lnTo>
                  <a:pt x="172" y="229"/>
                </a:lnTo>
                <a:lnTo>
                  <a:pt x="173" y="230"/>
                </a:lnTo>
                <a:lnTo>
                  <a:pt x="180" y="235"/>
                </a:lnTo>
                <a:lnTo>
                  <a:pt x="180" y="249"/>
                </a:lnTo>
                <a:lnTo>
                  <a:pt x="168" y="243"/>
                </a:lnTo>
                <a:lnTo>
                  <a:pt x="166" y="243"/>
                </a:lnTo>
                <a:lnTo>
                  <a:pt x="163" y="243"/>
                </a:lnTo>
                <a:lnTo>
                  <a:pt x="162" y="244"/>
                </a:lnTo>
                <a:lnTo>
                  <a:pt x="161" y="245"/>
                </a:lnTo>
                <a:lnTo>
                  <a:pt x="151" y="263"/>
                </a:lnTo>
                <a:lnTo>
                  <a:pt x="151" y="266"/>
                </a:lnTo>
                <a:lnTo>
                  <a:pt x="151" y="267"/>
                </a:lnTo>
                <a:lnTo>
                  <a:pt x="153" y="270"/>
                </a:lnTo>
                <a:lnTo>
                  <a:pt x="155" y="271"/>
                </a:lnTo>
                <a:lnTo>
                  <a:pt x="180" y="283"/>
                </a:lnTo>
                <a:lnTo>
                  <a:pt x="180" y="321"/>
                </a:lnTo>
                <a:close/>
                <a:moveTo>
                  <a:pt x="180" y="128"/>
                </a:moveTo>
                <a:lnTo>
                  <a:pt x="180" y="151"/>
                </a:lnTo>
                <a:lnTo>
                  <a:pt x="147" y="136"/>
                </a:lnTo>
                <a:lnTo>
                  <a:pt x="147" y="113"/>
                </a:lnTo>
                <a:lnTo>
                  <a:pt x="180" y="128"/>
                </a:lnTo>
                <a:close/>
                <a:moveTo>
                  <a:pt x="135" y="4"/>
                </a:moveTo>
                <a:lnTo>
                  <a:pt x="147" y="10"/>
                </a:lnTo>
                <a:lnTo>
                  <a:pt x="147" y="41"/>
                </a:lnTo>
                <a:lnTo>
                  <a:pt x="128" y="33"/>
                </a:lnTo>
                <a:lnTo>
                  <a:pt x="124" y="31"/>
                </a:lnTo>
                <a:lnTo>
                  <a:pt x="119" y="31"/>
                </a:lnTo>
                <a:lnTo>
                  <a:pt x="119" y="0"/>
                </a:lnTo>
                <a:lnTo>
                  <a:pt x="127" y="2"/>
                </a:lnTo>
                <a:lnTo>
                  <a:pt x="135" y="4"/>
                </a:lnTo>
                <a:close/>
                <a:moveTo>
                  <a:pt x="147" y="306"/>
                </a:moveTo>
                <a:lnTo>
                  <a:pt x="119" y="293"/>
                </a:lnTo>
                <a:lnTo>
                  <a:pt x="119" y="253"/>
                </a:lnTo>
                <a:lnTo>
                  <a:pt x="132" y="260"/>
                </a:lnTo>
                <a:lnTo>
                  <a:pt x="134" y="260"/>
                </a:lnTo>
                <a:lnTo>
                  <a:pt x="136" y="260"/>
                </a:lnTo>
                <a:lnTo>
                  <a:pt x="138" y="259"/>
                </a:lnTo>
                <a:lnTo>
                  <a:pt x="139" y="258"/>
                </a:lnTo>
                <a:lnTo>
                  <a:pt x="147" y="240"/>
                </a:lnTo>
                <a:lnTo>
                  <a:pt x="147" y="306"/>
                </a:lnTo>
                <a:close/>
                <a:moveTo>
                  <a:pt x="147" y="113"/>
                </a:moveTo>
                <a:lnTo>
                  <a:pt x="147" y="136"/>
                </a:lnTo>
                <a:lnTo>
                  <a:pt x="144" y="134"/>
                </a:lnTo>
                <a:lnTo>
                  <a:pt x="142" y="133"/>
                </a:lnTo>
                <a:lnTo>
                  <a:pt x="139" y="134"/>
                </a:lnTo>
                <a:lnTo>
                  <a:pt x="138" y="134"/>
                </a:lnTo>
                <a:lnTo>
                  <a:pt x="136" y="137"/>
                </a:lnTo>
                <a:lnTo>
                  <a:pt x="128" y="155"/>
                </a:lnTo>
                <a:lnTo>
                  <a:pt x="128" y="156"/>
                </a:lnTo>
                <a:lnTo>
                  <a:pt x="128" y="159"/>
                </a:lnTo>
                <a:lnTo>
                  <a:pt x="130" y="160"/>
                </a:lnTo>
                <a:lnTo>
                  <a:pt x="131" y="161"/>
                </a:lnTo>
                <a:lnTo>
                  <a:pt x="147" y="170"/>
                </a:lnTo>
                <a:lnTo>
                  <a:pt x="147" y="184"/>
                </a:lnTo>
                <a:lnTo>
                  <a:pt x="126" y="174"/>
                </a:lnTo>
                <a:lnTo>
                  <a:pt x="121" y="174"/>
                </a:lnTo>
                <a:lnTo>
                  <a:pt x="119" y="175"/>
                </a:lnTo>
                <a:lnTo>
                  <a:pt x="119" y="141"/>
                </a:lnTo>
                <a:lnTo>
                  <a:pt x="124" y="130"/>
                </a:lnTo>
                <a:lnTo>
                  <a:pt x="124" y="129"/>
                </a:lnTo>
                <a:lnTo>
                  <a:pt x="124" y="126"/>
                </a:lnTo>
                <a:lnTo>
                  <a:pt x="123" y="125"/>
                </a:lnTo>
                <a:lnTo>
                  <a:pt x="121" y="124"/>
                </a:lnTo>
                <a:lnTo>
                  <a:pt x="119" y="122"/>
                </a:lnTo>
                <a:lnTo>
                  <a:pt x="119" y="99"/>
                </a:lnTo>
                <a:lnTo>
                  <a:pt x="147" y="113"/>
                </a:lnTo>
                <a:close/>
                <a:moveTo>
                  <a:pt x="147" y="218"/>
                </a:moveTo>
                <a:lnTo>
                  <a:pt x="147" y="235"/>
                </a:lnTo>
                <a:lnTo>
                  <a:pt x="144" y="232"/>
                </a:lnTo>
                <a:lnTo>
                  <a:pt x="119" y="220"/>
                </a:lnTo>
                <a:lnTo>
                  <a:pt x="119" y="205"/>
                </a:lnTo>
                <a:lnTo>
                  <a:pt x="147" y="218"/>
                </a:lnTo>
                <a:close/>
                <a:moveTo>
                  <a:pt x="119" y="293"/>
                </a:moveTo>
                <a:lnTo>
                  <a:pt x="98" y="283"/>
                </a:lnTo>
                <a:lnTo>
                  <a:pt x="98" y="244"/>
                </a:lnTo>
                <a:lnTo>
                  <a:pt x="119" y="253"/>
                </a:lnTo>
                <a:lnTo>
                  <a:pt x="119" y="293"/>
                </a:lnTo>
                <a:close/>
                <a:moveTo>
                  <a:pt x="98" y="7"/>
                </a:moveTo>
                <a:lnTo>
                  <a:pt x="98" y="7"/>
                </a:lnTo>
                <a:lnTo>
                  <a:pt x="103" y="4"/>
                </a:lnTo>
                <a:lnTo>
                  <a:pt x="108" y="3"/>
                </a:lnTo>
                <a:lnTo>
                  <a:pt x="113" y="2"/>
                </a:lnTo>
                <a:lnTo>
                  <a:pt x="119" y="0"/>
                </a:lnTo>
                <a:lnTo>
                  <a:pt x="119" y="31"/>
                </a:lnTo>
                <a:lnTo>
                  <a:pt x="115" y="33"/>
                </a:lnTo>
                <a:lnTo>
                  <a:pt x="111" y="34"/>
                </a:lnTo>
                <a:lnTo>
                  <a:pt x="108" y="37"/>
                </a:lnTo>
                <a:lnTo>
                  <a:pt x="105" y="41"/>
                </a:lnTo>
                <a:lnTo>
                  <a:pt x="98" y="56"/>
                </a:lnTo>
                <a:lnTo>
                  <a:pt x="98" y="7"/>
                </a:lnTo>
                <a:close/>
                <a:moveTo>
                  <a:pt x="119" y="99"/>
                </a:moveTo>
                <a:lnTo>
                  <a:pt x="119" y="122"/>
                </a:lnTo>
                <a:lnTo>
                  <a:pt x="98" y="113"/>
                </a:lnTo>
                <a:lnTo>
                  <a:pt x="98" y="90"/>
                </a:lnTo>
                <a:lnTo>
                  <a:pt x="101" y="91"/>
                </a:lnTo>
                <a:lnTo>
                  <a:pt x="119" y="99"/>
                </a:lnTo>
                <a:close/>
                <a:moveTo>
                  <a:pt x="119" y="141"/>
                </a:moveTo>
                <a:lnTo>
                  <a:pt x="119" y="175"/>
                </a:lnTo>
                <a:lnTo>
                  <a:pt x="117" y="176"/>
                </a:lnTo>
                <a:lnTo>
                  <a:pt x="109" y="194"/>
                </a:lnTo>
                <a:lnTo>
                  <a:pt x="109" y="197"/>
                </a:lnTo>
                <a:lnTo>
                  <a:pt x="109" y="199"/>
                </a:lnTo>
                <a:lnTo>
                  <a:pt x="111" y="201"/>
                </a:lnTo>
                <a:lnTo>
                  <a:pt x="112" y="202"/>
                </a:lnTo>
                <a:lnTo>
                  <a:pt x="119" y="205"/>
                </a:lnTo>
                <a:lnTo>
                  <a:pt x="119" y="220"/>
                </a:lnTo>
                <a:lnTo>
                  <a:pt x="107" y="214"/>
                </a:lnTo>
                <a:lnTo>
                  <a:pt x="104" y="214"/>
                </a:lnTo>
                <a:lnTo>
                  <a:pt x="103" y="214"/>
                </a:lnTo>
                <a:lnTo>
                  <a:pt x="100" y="216"/>
                </a:lnTo>
                <a:lnTo>
                  <a:pt x="98" y="217"/>
                </a:lnTo>
                <a:lnTo>
                  <a:pt x="98" y="218"/>
                </a:lnTo>
                <a:lnTo>
                  <a:pt x="98" y="186"/>
                </a:lnTo>
                <a:lnTo>
                  <a:pt x="105" y="171"/>
                </a:lnTo>
                <a:lnTo>
                  <a:pt x="105" y="168"/>
                </a:lnTo>
                <a:lnTo>
                  <a:pt x="105" y="167"/>
                </a:lnTo>
                <a:lnTo>
                  <a:pt x="104" y="164"/>
                </a:lnTo>
                <a:lnTo>
                  <a:pt x="103" y="163"/>
                </a:lnTo>
                <a:lnTo>
                  <a:pt x="98" y="161"/>
                </a:lnTo>
                <a:lnTo>
                  <a:pt x="98" y="147"/>
                </a:lnTo>
                <a:lnTo>
                  <a:pt x="108" y="152"/>
                </a:lnTo>
                <a:lnTo>
                  <a:pt x="111" y="152"/>
                </a:lnTo>
                <a:lnTo>
                  <a:pt x="112" y="152"/>
                </a:lnTo>
                <a:lnTo>
                  <a:pt x="115" y="151"/>
                </a:lnTo>
                <a:lnTo>
                  <a:pt x="116" y="148"/>
                </a:lnTo>
                <a:lnTo>
                  <a:pt x="119" y="141"/>
                </a:lnTo>
                <a:close/>
                <a:moveTo>
                  <a:pt x="98" y="283"/>
                </a:moveTo>
                <a:lnTo>
                  <a:pt x="86" y="278"/>
                </a:lnTo>
                <a:lnTo>
                  <a:pt x="86" y="212"/>
                </a:lnTo>
                <a:lnTo>
                  <a:pt x="86" y="209"/>
                </a:lnTo>
                <a:lnTo>
                  <a:pt x="86" y="206"/>
                </a:lnTo>
                <a:lnTo>
                  <a:pt x="86" y="190"/>
                </a:lnTo>
                <a:lnTo>
                  <a:pt x="89" y="191"/>
                </a:lnTo>
                <a:lnTo>
                  <a:pt x="92" y="191"/>
                </a:lnTo>
                <a:lnTo>
                  <a:pt x="93" y="191"/>
                </a:lnTo>
                <a:lnTo>
                  <a:pt x="96" y="190"/>
                </a:lnTo>
                <a:lnTo>
                  <a:pt x="97" y="188"/>
                </a:lnTo>
                <a:lnTo>
                  <a:pt x="98" y="186"/>
                </a:lnTo>
                <a:lnTo>
                  <a:pt x="98" y="218"/>
                </a:lnTo>
                <a:lnTo>
                  <a:pt x="90" y="235"/>
                </a:lnTo>
                <a:lnTo>
                  <a:pt x="90" y="237"/>
                </a:lnTo>
                <a:lnTo>
                  <a:pt x="90" y="239"/>
                </a:lnTo>
                <a:lnTo>
                  <a:pt x="92" y="241"/>
                </a:lnTo>
                <a:lnTo>
                  <a:pt x="93" y="243"/>
                </a:lnTo>
                <a:lnTo>
                  <a:pt x="98" y="244"/>
                </a:lnTo>
                <a:lnTo>
                  <a:pt x="98" y="283"/>
                </a:lnTo>
                <a:close/>
                <a:moveTo>
                  <a:pt x="86" y="22"/>
                </a:moveTo>
                <a:lnTo>
                  <a:pt x="86" y="22"/>
                </a:lnTo>
                <a:lnTo>
                  <a:pt x="92" y="14"/>
                </a:lnTo>
                <a:lnTo>
                  <a:pt x="98" y="7"/>
                </a:lnTo>
                <a:lnTo>
                  <a:pt x="98" y="56"/>
                </a:lnTo>
                <a:lnTo>
                  <a:pt x="93" y="68"/>
                </a:lnTo>
                <a:lnTo>
                  <a:pt x="92" y="73"/>
                </a:lnTo>
                <a:lnTo>
                  <a:pt x="92" y="79"/>
                </a:lnTo>
                <a:lnTo>
                  <a:pt x="94" y="84"/>
                </a:lnTo>
                <a:lnTo>
                  <a:pt x="98" y="90"/>
                </a:lnTo>
                <a:lnTo>
                  <a:pt x="98" y="113"/>
                </a:lnTo>
                <a:lnTo>
                  <a:pt x="86" y="107"/>
                </a:lnTo>
                <a:lnTo>
                  <a:pt x="86" y="22"/>
                </a:lnTo>
                <a:close/>
                <a:moveTo>
                  <a:pt x="98" y="147"/>
                </a:moveTo>
                <a:lnTo>
                  <a:pt x="98" y="161"/>
                </a:lnTo>
                <a:lnTo>
                  <a:pt x="86" y="156"/>
                </a:lnTo>
                <a:lnTo>
                  <a:pt x="86" y="141"/>
                </a:lnTo>
                <a:lnTo>
                  <a:pt x="98" y="147"/>
                </a:lnTo>
                <a:close/>
                <a:moveTo>
                  <a:pt x="86" y="278"/>
                </a:moveTo>
                <a:lnTo>
                  <a:pt x="58" y="264"/>
                </a:lnTo>
                <a:lnTo>
                  <a:pt x="58" y="225"/>
                </a:lnTo>
                <a:lnTo>
                  <a:pt x="70" y="232"/>
                </a:lnTo>
                <a:lnTo>
                  <a:pt x="73" y="232"/>
                </a:lnTo>
                <a:lnTo>
                  <a:pt x="75" y="232"/>
                </a:lnTo>
                <a:lnTo>
                  <a:pt x="77" y="230"/>
                </a:lnTo>
                <a:lnTo>
                  <a:pt x="78" y="229"/>
                </a:lnTo>
                <a:lnTo>
                  <a:pt x="86" y="212"/>
                </a:lnTo>
                <a:lnTo>
                  <a:pt x="86" y="278"/>
                </a:lnTo>
                <a:close/>
                <a:moveTo>
                  <a:pt x="58" y="83"/>
                </a:moveTo>
                <a:lnTo>
                  <a:pt x="86" y="22"/>
                </a:lnTo>
                <a:lnTo>
                  <a:pt x="86" y="107"/>
                </a:lnTo>
                <a:lnTo>
                  <a:pt x="82" y="106"/>
                </a:lnTo>
                <a:lnTo>
                  <a:pt x="81" y="105"/>
                </a:lnTo>
                <a:lnTo>
                  <a:pt x="78" y="105"/>
                </a:lnTo>
                <a:lnTo>
                  <a:pt x="77" y="106"/>
                </a:lnTo>
                <a:lnTo>
                  <a:pt x="75" y="109"/>
                </a:lnTo>
                <a:lnTo>
                  <a:pt x="67" y="126"/>
                </a:lnTo>
                <a:lnTo>
                  <a:pt x="66" y="128"/>
                </a:lnTo>
                <a:lnTo>
                  <a:pt x="67" y="130"/>
                </a:lnTo>
                <a:lnTo>
                  <a:pt x="67" y="132"/>
                </a:lnTo>
                <a:lnTo>
                  <a:pt x="70" y="133"/>
                </a:lnTo>
                <a:lnTo>
                  <a:pt x="86" y="141"/>
                </a:lnTo>
                <a:lnTo>
                  <a:pt x="86" y="156"/>
                </a:lnTo>
                <a:lnTo>
                  <a:pt x="65" y="145"/>
                </a:lnTo>
                <a:lnTo>
                  <a:pt x="61" y="145"/>
                </a:lnTo>
                <a:lnTo>
                  <a:pt x="58" y="147"/>
                </a:lnTo>
                <a:lnTo>
                  <a:pt x="58" y="83"/>
                </a:lnTo>
                <a:close/>
                <a:moveTo>
                  <a:pt x="86" y="190"/>
                </a:moveTo>
                <a:lnTo>
                  <a:pt x="86" y="206"/>
                </a:lnTo>
                <a:lnTo>
                  <a:pt x="84" y="203"/>
                </a:lnTo>
                <a:lnTo>
                  <a:pt x="58" y="191"/>
                </a:lnTo>
                <a:lnTo>
                  <a:pt x="58" y="176"/>
                </a:lnTo>
                <a:lnTo>
                  <a:pt x="86" y="190"/>
                </a:lnTo>
                <a:close/>
                <a:moveTo>
                  <a:pt x="58" y="264"/>
                </a:moveTo>
                <a:lnTo>
                  <a:pt x="21" y="247"/>
                </a:lnTo>
                <a:lnTo>
                  <a:pt x="14" y="243"/>
                </a:lnTo>
                <a:lnTo>
                  <a:pt x="9" y="239"/>
                </a:lnTo>
                <a:lnTo>
                  <a:pt x="5" y="233"/>
                </a:lnTo>
                <a:lnTo>
                  <a:pt x="2" y="226"/>
                </a:lnTo>
                <a:lnTo>
                  <a:pt x="1" y="220"/>
                </a:lnTo>
                <a:lnTo>
                  <a:pt x="0" y="213"/>
                </a:lnTo>
                <a:lnTo>
                  <a:pt x="1" y="206"/>
                </a:lnTo>
                <a:lnTo>
                  <a:pt x="4" y="199"/>
                </a:lnTo>
                <a:lnTo>
                  <a:pt x="58" y="83"/>
                </a:lnTo>
                <a:lnTo>
                  <a:pt x="58" y="147"/>
                </a:lnTo>
                <a:lnTo>
                  <a:pt x="56" y="148"/>
                </a:lnTo>
                <a:lnTo>
                  <a:pt x="48" y="165"/>
                </a:lnTo>
                <a:lnTo>
                  <a:pt x="48" y="168"/>
                </a:lnTo>
                <a:lnTo>
                  <a:pt x="48" y="170"/>
                </a:lnTo>
                <a:lnTo>
                  <a:pt x="50" y="172"/>
                </a:lnTo>
                <a:lnTo>
                  <a:pt x="51" y="174"/>
                </a:lnTo>
                <a:lnTo>
                  <a:pt x="58" y="176"/>
                </a:lnTo>
                <a:lnTo>
                  <a:pt x="58" y="191"/>
                </a:lnTo>
                <a:lnTo>
                  <a:pt x="46" y="186"/>
                </a:lnTo>
                <a:lnTo>
                  <a:pt x="43" y="184"/>
                </a:lnTo>
                <a:lnTo>
                  <a:pt x="42" y="186"/>
                </a:lnTo>
                <a:lnTo>
                  <a:pt x="39" y="187"/>
                </a:lnTo>
                <a:lnTo>
                  <a:pt x="38" y="188"/>
                </a:lnTo>
                <a:lnTo>
                  <a:pt x="29" y="206"/>
                </a:lnTo>
                <a:lnTo>
                  <a:pt x="29" y="207"/>
                </a:lnTo>
                <a:lnTo>
                  <a:pt x="29" y="210"/>
                </a:lnTo>
                <a:lnTo>
                  <a:pt x="31" y="212"/>
                </a:lnTo>
                <a:lnTo>
                  <a:pt x="32" y="213"/>
                </a:lnTo>
                <a:lnTo>
                  <a:pt x="58" y="225"/>
                </a:lnTo>
                <a:lnTo>
                  <a:pt x="58" y="264"/>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36" name="组合 212"/>
          <p:cNvGrpSpPr/>
          <p:nvPr/>
        </p:nvGrpSpPr>
        <p:grpSpPr bwMode="auto">
          <a:xfrm>
            <a:off x="7834243" y="2277561"/>
            <a:ext cx="556647" cy="569789"/>
            <a:chOff x="0" y="0"/>
            <a:chExt cx="619125" cy="650875"/>
          </a:xfrm>
          <a:solidFill>
            <a:srgbClr val="6FACBF"/>
          </a:solidFill>
        </p:grpSpPr>
        <p:sp>
          <p:nvSpPr>
            <p:cNvPr id="69" name="Rectangle 155"/>
            <p:cNvSpPr>
              <a:spLocks noChangeArrowheads="1"/>
            </p:cNvSpPr>
            <p:nvPr/>
          </p:nvSpPr>
          <p:spPr bwMode="auto">
            <a:xfrm>
              <a:off x="0" y="617537"/>
              <a:ext cx="619125" cy="33338"/>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0" name="Rectangle 156"/>
            <p:cNvSpPr>
              <a:spLocks noChangeArrowheads="1"/>
            </p:cNvSpPr>
            <p:nvPr/>
          </p:nvSpPr>
          <p:spPr bwMode="auto">
            <a:xfrm>
              <a:off x="25400" y="555625"/>
              <a:ext cx="568325" cy="33338"/>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1" name="Rectangle 157"/>
            <p:cNvSpPr>
              <a:spLocks noChangeArrowheads="1"/>
            </p:cNvSpPr>
            <p:nvPr/>
          </p:nvSpPr>
          <p:spPr bwMode="auto">
            <a:xfrm>
              <a:off x="249237" y="492125"/>
              <a:ext cx="120650" cy="31750"/>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2" name="Rectangle 158"/>
            <p:cNvSpPr>
              <a:spLocks noChangeArrowheads="1"/>
            </p:cNvSpPr>
            <p:nvPr/>
          </p:nvSpPr>
          <p:spPr bwMode="auto">
            <a:xfrm>
              <a:off x="271462" y="261937"/>
              <a:ext cx="77788" cy="250825"/>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3" name="Rectangle 159"/>
            <p:cNvSpPr>
              <a:spLocks noChangeArrowheads="1"/>
            </p:cNvSpPr>
            <p:nvPr/>
          </p:nvSpPr>
          <p:spPr bwMode="auto">
            <a:xfrm>
              <a:off x="249237" y="249237"/>
              <a:ext cx="120650" cy="31750"/>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4" name="Rectangle 160"/>
            <p:cNvSpPr>
              <a:spLocks noChangeArrowheads="1"/>
            </p:cNvSpPr>
            <p:nvPr/>
          </p:nvSpPr>
          <p:spPr bwMode="auto">
            <a:xfrm>
              <a:off x="69850" y="492125"/>
              <a:ext cx="119063" cy="31750"/>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5" name="Rectangle 161"/>
            <p:cNvSpPr>
              <a:spLocks noChangeArrowheads="1"/>
            </p:cNvSpPr>
            <p:nvPr/>
          </p:nvSpPr>
          <p:spPr bwMode="auto">
            <a:xfrm>
              <a:off x="90487" y="261937"/>
              <a:ext cx="77788" cy="250825"/>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6" name="Rectangle 162"/>
            <p:cNvSpPr>
              <a:spLocks noChangeArrowheads="1"/>
            </p:cNvSpPr>
            <p:nvPr/>
          </p:nvSpPr>
          <p:spPr bwMode="auto">
            <a:xfrm>
              <a:off x="69850" y="249237"/>
              <a:ext cx="119063" cy="31750"/>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7" name="Rectangle 163"/>
            <p:cNvSpPr>
              <a:spLocks noChangeArrowheads="1"/>
            </p:cNvSpPr>
            <p:nvPr/>
          </p:nvSpPr>
          <p:spPr bwMode="auto">
            <a:xfrm>
              <a:off x="430212" y="492125"/>
              <a:ext cx="120650" cy="31750"/>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8" name="Rectangle 164"/>
            <p:cNvSpPr>
              <a:spLocks noChangeArrowheads="1"/>
            </p:cNvSpPr>
            <p:nvPr/>
          </p:nvSpPr>
          <p:spPr bwMode="auto">
            <a:xfrm>
              <a:off x="452437" y="261937"/>
              <a:ext cx="76200" cy="250825"/>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79" name="Rectangle 165"/>
            <p:cNvSpPr>
              <a:spLocks noChangeArrowheads="1"/>
            </p:cNvSpPr>
            <p:nvPr/>
          </p:nvSpPr>
          <p:spPr bwMode="auto">
            <a:xfrm>
              <a:off x="430212" y="249237"/>
              <a:ext cx="120650" cy="31750"/>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80" name="Rectangle 166"/>
            <p:cNvSpPr>
              <a:spLocks noChangeArrowheads="1"/>
            </p:cNvSpPr>
            <p:nvPr/>
          </p:nvSpPr>
          <p:spPr bwMode="auto">
            <a:xfrm>
              <a:off x="25400" y="179387"/>
              <a:ext cx="568325" cy="33338"/>
            </a:xfrm>
            <a:prstGeom prst="rect">
              <a:avLst/>
            </a:pr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81" name="Freeform 167"/>
            <p:cNvSpPr>
              <a:spLocks noChangeArrowheads="1"/>
            </p:cNvSpPr>
            <p:nvPr/>
          </p:nvSpPr>
          <p:spPr bwMode="auto">
            <a:xfrm>
              <a:off x="25400" y="0"/>
              <a:ext cx="568325" cy="179388"/>
            </a:xfrm>
            <a:custGeom>
              <a:avLst/>
              <a:gdLst>
                <a:gd name="T0" fmla="*/ 179 w 358"/>
                <a:gd name="T1" fmla="*/ 0 h 113"/>
                <a:gd name="T2" fmla="*/ 0 w 358"/>
                <a:gd name="T3" fmla="*/ 113 h 113"/>
                <a:gd name="T4" fmla="*/ 358 w 358"/>
                <a:gd name="T5" fmla="*/ 113 h 113"/>
                <a:gd name="T6" fmla="*/ 179 w 358"/>
                <a:gd name="T7" fmla="*/ 0 h 113"/>
                <a:gd name="T8" fmla="*/ 0 60000 65536"/>
                <a:gd name="T9" fmla="*/ 0 60000 65536"/>
                <a:gd name="T10" fmla="*/ 0 60000 65536"/>
                <a:gd name="T11" fmla="*/ 0 60000 65536"/>
                <a:gd name="T12" fmla="*/ 0 w 358"/>
                <a:gd name="T13" fmla="*/ 0 h 113"/>
                <a:gd name="T14" fmla="*/ 358 w 358"/>
                <a:gd name="T15" fmla="*/ 113 h 113"/>
              </a:gdLst>
              <a:ahLst/>
              <a:cxnLst>
                <a:cxn ang="T8">
                  <a:pos x="T0" y="T1"/>
                </a:cxn>
                <a:cxn ang="T9">
                  <a:pos x="T2" y="T3"/>
                </a:cxn>
                <a:cxn ang="T10">
                  <a:pos x="T4" y="T5"/>
                </a:cxn>
                <a:cxn ang="T11">
                  <a:pos x="T6" y="T7"/>
                </a:cxn>
              </a:cxnLst>
              <a:rect l="T12" t="T13" r="T14" b="T15"/>
              <a:pathLst>
                <a:path w="358" h="113">
                  <a:moveTo>
                    <a:pt x="179" y="0"/>
                  </a:moveTo>
                  <a:lnTo>
                    <a:pt x="0" y="113"/>
                  </a:lnTo>
                  <a:lnTo>
                    <a:pt x="358" y="113"/>
                  </a:lnTo>
                  <a:lnTo>
                    <a:pt x="179"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37" name="Freeform 168"/>
          <p:cNvSpPr>
            <a:spLocks noEditPoints="1" noChangeArrowheads="1"/>
          </p:cNvSpPr>
          <p:nvPr/>
        </p:nvSpPr>
        <p:spPr bwMode="auto">
          <a:xfrm>
            <a:off x="9061721" y="2419312"/>
            <a:ext cx="710795" cy="451658"/>
          </a:xfrm>
          <a:custGeom>
            <a:avLst/>
            <a:gdLst>
              <a:gd name="T0" fmla="*/ 2147483647 w 497"/>
              <a:gd name="T1" fmla="*/ 0 h 325"/>
              <a:gd name="T2" fmla="*/ 2147483647 w 497"/>
              <a:gd name="T3" fmla="*/ 2147483647 h 325"/>
              <a:gd name="T4" fmla="*/ 2147483647 w 497"/>
              <a:gd name="T5" fmla="*/ 2147483647 h 325"/>
              <a:gd name="T6" fmla="*/ 2147483647 w 497"/>
              <a:gd name="T7" fmla="*/ 2147483647 h 325"/>
              <a:gd name="T8" fmla="*/ 2147483647 w 497"/>
              <a:gd name="T9" fmla="*/ 2147483647 h 325"/>
              <a:gd name="T10" fmla="*/ 2147483647 w 497"/>
              <a:gd name="T11" fmla="*/ 2147483647 h 325"/>
              <a:gd name="T12" fmla="*/ 2147483647 w 497"/>
              <a:gd name="T13" fmla="*/ 2147483647 h 325"/>
              <a:gd name="T14" fmla="*/ 2147483647 w 497"/>
              <a:gd name="T15" fmla="*/ 2147483647 h 325"/>
              <a:gd name="T16" fmla="*/ 2147483647 w 497"/>
              <a:gd name="T17" fmla="*/ 2147483647 h 325"/>
              <a:gd name="T18" fmla="*/ 2147483647 w 497"/>
              <a:gd name="T19" fmla="*/ 2147483647 h 325"/>
              <a:gd name="T20" fmla="*/ 2147483647 w 497"/>
              <a:gd name="T21" fmla="*/ 2147483647 h 325"/>
              <a:gd name="T22" fmla="*/ 2147483647 w 497"/>
              <a:gd name="T23" fmla="*/ 2147483647 h 325"/>
              <a:gd name="T24" fmla="*/ 2147483647 w 497"/>
              <a:gd name="T25" fmla="*/ 2147483647 h 325"/>
              <a:gd name="T26" fmla="*/ 2147483647 w 497"/>
              <a:gd name="T27" fmla="*/ 2147483647 h 325"/>
              <a:gd name="T28" fmla="*/ 2147483647 w 497"/>
              <a:gd name="T29" fmla="*/ 2147483647 h 325"/>
              <a:gd name="T30" fmla="*/ 2147483647 w 497"/>
              <a:gd name="T31" fmla="*/ 2147483647 h 325"/>
              <a:gd name="T32" fmla="*/ 2147483647 w 497"/>
              <a:gd name="T33" fmla="*/ 2147483647 h 325"/>
              <a:gd name="T34" fmla="*/ 2147483647 w 497"/>
              <a:gd name="T35" fmla="*/ 2147483647 h 325"/>
              <a:gd name="T36" fmla="*/ 2147483647 w 497"/>
              <a:gd name="T37" fmla="*/ 2147483647 h 325"/>
              <a:gd name="T38" fmla="*/ 2147483647 w 497"/>
              <a:gd name="T39" fmla="*/ 2147483647 h 325"/>
              <a:gd name="T40" fmla="*/ 2147483647 w 497"/>
              <a:gd name="T41" fmla="*/ 2147483647 h 325"/>
              <a:gd name="T42" fmla="*/ 2147483647 w 497"/>
              <a:gd name="T43" fmla="*/ 2147483647 h 325"/>
              <a:gd name="T44" fmla="*/ 2147483647 w 497"/>
              <a:gd name="T45" fmla="*/ 2147483647 h 325"/>
              <a:gd name="T46" fmla="*/ 2147483647 w 497"/>
              <a:gd name="T47" fmla="*/ 2147483647 h 325"/>
              <a:gd name="T48" fmla="*/ 2147483647 w 497"/>
              <a:gd name="T49" fmla="*/ 2147483647 h 325"/>
              <a:gd name="T50" fmla="*/ 2147483647 w 497"/>
              <a:gd name="T51" fmla="*/ 2147483647 h 325"/>
              <a:gd name="T52" fmla="*/ 2147483647 w 497"/>
              <a:gd name="T53" fmla="*/ 2147483647 h 325"/>
              <a:gd name="T54" fmla="*/ 2147483647 w 497"/>
              <a:gd name="T55" fmla="*/ 2147483647 h 325"/>
              <a:gd name="T56" fmla="*/ 2147483647 w 497"/>
              <a:gd name="T57" fmla="*/ 2147483647 h 325"/>
              <a:gd name="T58" fmla="*/ 2147483647 w 497"/>
              <a:gd name="T59" fmla="*/ 2147483647 h 325"/>
              <a:gd name="T60" fmla="*/ 2147483647 w 497"/>
              <a:gd name="T61" fmla="*/ 0 h 325"/>
              <a:gd name="T62" fmla="*/ 2147483647 w 497"/>
              <a:gd name="T63" fmla="*/ 2147483647 h 325"/>
              <a:gd name="T64" fmla="*/ 0 w 497"/>
              <a:gd name="T65" fmla="*/ 2147483647 h 325"/>
              <a:gd name="T66" fmla="*/ 2147483647 w 497"/>
              <a:gd name="T67" fmla="*/ 2147483647 h 325"/>
              <a:gd name="T68" fmla="*/ 2147483647 w 497"/>
              <a:gd name="T69" fmla="*/ 2147483647 h 325"/>
              <a:gd name="T70" fmla="*/ 2147483647 w 497"/>
              <a:gd name="T71" fmla="*/ 2147483647 h 325"/>
              <a:gd name="T72" fmla="*/ 2147483647 w 497"/>
              <a:gd name="T73" fmla="*/ 2147483647 h 325"/>
              <a:gd name="T74" fmla="*/ 2147483647 w 497"/>
              <a:gd name="T75" fmla="*/ 2147483647 h 325"/>
              <a:gd name="T76" fmla="*/ 2147483647 w 497"/>
              <a:gd name="T77" fmla="*/ 2147483647 h 325"/>
              <a:gd name="T78" fmla="*/ 2147483647 w 497"/>
              <a:gd name="T79" fmla="*/ 2147483647 h 325"/>
              <a:gd name="T80" fmla="*/ 2147483647 w 497"/>
              <a:gd name="T81" fmla="*/ 2147483647 h 325"/>
              <a:gd name="T82" fmla="*/ 2147483647 w 497"/>
              <a:gd name="T83" fmla="*/ 2147483647 h 325"/>
              <a:gd name="T84" fmla="*/ 2147483647 w 497"/>
              <a:gd name="T85" fmla="*/ 2147483647 h 325"/>
              <a:gd name="T86" fmla="*/ 2147483647 w 497"/>
              <a:gd name="T87" fmla="*/ 2147483647 h 325"/>
              <a:gd name="T88" fmla="*/ 2147483647 w 497"/>
              <a:gd name="T89" fmla="*/ 2147483647 h 325"/>
              <a:gd name="T90" fmla="*/ 2147483647 w 497"/>
              <a:gd name="T91" fmla="*/ 2147483647 h 325"/>
              <a:gd name="T92" fmla="*/ 2147483647 w 497"/>
              <a:gd name="T93" fmla="*/ 2147483647 h 325"/>
              <a:gd name="T94" fmla="*/ 2147483647 w 497"/>
              <a:gd name="T95" fmla="*/ 2147483647 h 325"/>
              <a:gd name="T96" fmla="*/ 2147483647 w 497"/>
              <a:gd name="T97" fmla="*/ 2147483647 h 325"/>
              <a:gd name="T98" fmla="*/ 2147483647 w 497"/>
              <a:gd name="T99" fmla="*/ 2147483647 h 325"/>
              <a:gd name="T100" fmla="*/ 2147483647 w 497"/>
              <a:gd name="T101" fmla="*/ 2147483647 h 325"/>
              <a:gd name="T102" fmla="*/ 2147483647 w 497"/>
              <a:gd name="T103" fmla="*/ 2147483647 h 325"/>
              <a:gd name="T104" fmla="*/ 2147483647 w 497"/>
              <a:gd name="T105" fmla="*/ 2147483647 h 325"/>
              <a:gd name="T106" fmla="*/ 2147483647 w 497"/>
              <a:gd name="T107" fmla="*/ 2147483647 h 325"/>
              <a:gd name="T108" fmla="*/ 2147483647 w 497"/>
              <a:gd name="T109" fmla="*/ 2147483647 h 325"/>
              <a:gd name="T110" fmla="*/ 2147483647 w 497"/>
              <a:gd name="T111" fmla="*/ 2147483647 h 325"/>
              <a:gd name="T112" fmla="*/ 2147483647 w 497"/>
              <a:gd name="T113" fmla="*/ 2147483647 h 325"/>
              <a:gd name="T114" fmla="*/ 2147483647 w 497"/>
              <a:gd name="T115" fmla="*/ 2147483647 h 325"/>
              <a:gd name="T116" fmla="*/ 2147483647 w 497"/>
              <a:gd name="T117" fmla="*/ 2147483647 h 325"/>
              <a:gd name="T118" fmla="*/ 2147483647 w 497"/>
              <a:gd name="T119" fmla="*/ 2147483647 h 325"/>
              <a:gd name="T120" fmla="*/ 2147483647 w 497"/>
              <a:gd name="T121" fmla="*/ 2147483647 h 32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97"/>
              <a:gd name="T184" fmla="*/ 0 h 325"/>
              <a:gd name="T185" fmla="*/ 497 w 497"/>
              <a:gd name="T186" fmla="*/ 325 h 32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97" h="325">
                <a:moveTo>
                  <a:pt x="497" y="0"/>
                </a:moveTo>
                <a:lnTo>
                  <a:pt x="386" y="37"/>
                </a:lnTo>
                <a:lnTo>
                  <a:pt x="386" y="210"/>
                </a:lnTo>
                <a:lnTo>
                  <a:pt x="397" y="209"/>
                </a:lnTo>
                <a:lnTo>
                  <a:pt x="405" y="206"/>
                </a:lnTo>
                <a:lnTo>
                  <a:pt x="409" y="204"/>
                </a:lnTo>
                <a:lnTo>
                  <a:pt x="411" y="201"/>
                </a:lnTo>
                <a:lnTo>
                  <a:pt x="413" y="197"/>
                </a:lnTo>
                <a:lnTo>
                  <a:pt x="413" y="194"/>
                </a:lnTo>
                <a:lnTo>
                  <a:pt x="413" y="118"/>
                </a:lnTo>
                <a:lnTo>
                  <a:pt x="399" y="118"/>
                </a:lnTo>
                <a:lnTo>
                  <a:pt x="399" y="86"/>
                </a:lnTo>
                <a:lnTo>
                  <a:pt x="413" y="86"/>
                </a:lnTo>
                <a:lnTo>
                  <a:pt x="447" y="86"/>
                </a:lnTo>
                <a:lnTo>
                  <a:pt x="462" y="86"/>
                </a:lnTo>
                <a:lnTo>
                  <a:pt x="462" y="118"/>
                </a:lnTo>
                <a:lnTo>
                  <a:pt x="447" y="118"/>
                </a:lnTo>
                <a:lnTo>
                  <a:pt x="447" y="194"/>
                </a:lnTo>
                <a:lnTo>
                  <a:pt x="446" y="204"/>
                </a:lnTo>
                <a:lnTo>
                  <a:pt x="442" y="212"/>
                </a:lnTo>
                <a:lnTo>
                  <a:pt x="436" y="220"/>
                </a:lnTo>
                <a:lnTo>
                  <a:pt x="430" y="227"/>
                </a:lnTo>
                <a:lnTo>
                  <a:pt x="420" y="232"/>
                </a:lnTo>
                <a:lnTo>
                  <a:pt x="411" y="236"/>
                </a:lnTo>
                <a:lnTo>
                  <a:pt x="399" y="239"/>
                </a:lnTo>
                <a:lnTo>
                  <a:pt x="386" y="239"/>
                </a:lnTo>
                <a:lnTo>
                  <a:pt x="386" y="289"/>
                </a:lnTo>
                <a:lnTo>
                  <a:pt x="497" y="325"/>
                </a:lnTo>
                <a:lnTo>
                  <a:pt x="497" y="0"/>
                </a:lnTo>
                <a:close/>
                <a:moveTo>
                  <a:pt x="386" y="37"/>
                </a:moveTo>
                <a:lnTo>
                  <a:pt x="0" y="163"/>
                </a:lnTo>
                <a:lnTo>
                  <a:pt x="386" y="289"/>
                </a:lnTo>
                <a:lnTo>
                  <a:pt x="386" y="239"/>
                </a:lnTo>
                <a:lnTo>
                  <a:pt x="374" y="239"/>
                </a:lnTo>
                <a:lnTo>
                  <a:pt x="363" y="236"/>
                </a:lnTo>
                <a:lnTo>
                  <a:pt x="353" y="232"/>
                </a:lnTo>
                <a:lnTo>
                  <a:pt x="343" y="227"/>
                </a:lnTo>
                <a:lnTo>
                  <a:pt x="336" y="220"/>
                </a:lnTo>
                <a:lnTo>
                  <a:pt x="331" y="212"/>
                </a:lnTo>
                <a:lnTo>
                  <a:pt x="327" y="204"/>
                </a:lnTo>
                <a:lnTo>
                  <a:pt x="325" y="194"/>
                </a:lnTo>
                <a:lnTo>
                  <a:pt x="325" y="118"/>
                </a:lnTo>
                <a:lnTo>
                  <a:pt x="311" y="118"/>
                </a:lnTo>
                <a:lnTo>
                  <a:pt x="311" y="86"/>
                </a:lnTo>
                <a:lnTo>
                  <a:pt x="325" y="86"/>
                </a:lnTo>
                <a:lnTo>
                  <a:pt x="359" y="86"/>
                </a:lnTo>
                <a:lnTo>
                  <a:pt x="376" y="86"/>
                </a:lnTo>
                <a:lnTo>
                  <a:pt x="376" y="118"/>
                </a:lnTo>
                <a:lnTo>
                  <a:pt x="359" y="118"/>
                </a:lnTo>
                <a:lnTo>
                  <a:pt x="359" y="194"/>
                </a:lnTo>
                <a:lnTo>
                  <a:pt x="361" y="197"/>
                </a:lnTo>
                <a:lnTo>
                  <a:pt x="362" y="201"/>
                </a:lnTo>
                <a:lnTo>
                  <a:pt x="365" y="204"/>
                </a:lnTo>
                <a:lnTo>
                  <a:pt x="367" y="206"/>
                </a:lnTo>
                <a:lnTo>
                  <a:pt x="376" y="209"/>
                </a:lnTo>
                <a:lnTo>
                  <a:pt x="386" y="210"/>
                </a:lnTo>
                <a:lnTo>
                  <a:pt x="386" y="37"/>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38" name="Freeform 169"/>
          <p:cNvSpPr>
            <a:spLocks noEditPoints="1" noChangeArrowheads="1"/>
          </p:cNvSpPr>
          <p:nvPr/>
        </p:nvSpPr>
        <p:spPr bwMode="auto">
          <a:xfrm>
            <a:off x="8039775" y="2916829"/>
            <a:ext cx="168422" cy="280722"/>
          </a:xfrm>
          <a:custGeom>
            <a:avLst/>
            <a:gdLst>
              <a:gd name="T0" fmla="*/ 2147483647 w 117"/>
              <a:gd name="T1" fmla="*/ 2147483647 h 202"/>
              <a:gd name="T2" fmla="*/ 2147483647 w 117"/>
              <a:gd name="T3" fmla="*/ 2147483647 h 202"/>
              <a:gd name="T4" fmla="*/ 2147483647 w 117"/>
              <a:gd name="T5" fmla="*/ 2147483647 h 202"/>
              <a:gd name="T6" fmla="*/ 2147483647 w 117"/>
              <a:gd name="T7" fmla="*/ 2147483647 h 202"/>
              <a:gd name="T8" fmla="*/ 2147483647 w 117"/>
              <a:gd name="T9" fmla="*/ 2147483647 h 202"/>
              <a:gd name="T10" fmla="*/ 2147483647 w 117"/>
              <a:gd name="T11" fmla="*/ 2147483647 h 202"/>
              <a:gd name="T12" fmla="*/ 2147483647 w 117"/>
              <a:gd name="T13" fmla="*/ 2147483647 h 202"/>
              <a:gd name="T14" fmla="*/ 2147483647 w 117"/>
              <a:gd name="T15" fmla="*/ 2147483647 h 202"/>
              <a:gd name="T16" fmla="*/ 2147483647 w 117"/>
              <a:gd name="T17" fmla="*/ 2147483647 h 202"/>
              <a:gd name="T18" fmla="*/ 2147483647 w 117"/>
              <a:gd name="T19" fmla="*/ 2147483647 h 202"/>
              <a:gd name="T20" fmla="*/ 2147483647 w 117"/>
              <a:gd name="T21" fmla="*/ 2147483647 h 202"/>
              <a:gd name="T22" fmla="*/ 2147483647 w 117"/>
              <a:gd name="T23" fmla="*/ 2147483647 h 202"/>
              <a:gd name="T24" fmla="*/ 2147483647 w 117"/>
              <a:gd name="T25" fmla="*/ 2147483647 h 202"/>
              <a:gd name="T26" fmla="*/ 2147483647 w 117"/>
              <a:gd name="T27" fmla="*/ 2147483647 h 202"/>
              <a:gd name="T28" fmla="*/ 2147483647 w 117"/>
              <a:gd name="T29" fmla="*/ 2147483647 h 202"/>
              <a:gd name="T30" fmla="*/ 2147483647 w 117"/>
              <a:gd name="T31" fmla="*/ 2147483647 h 202"/>
              <a:gd name="T32" fmla="*/ 2147483647 w 117"/>
              <a:gd name="T33" fmla="*/ 2147483647 h 202"/>
              <a:gd name="T34" fmla="*/ 2147483647 w 117"/>
              <a:gd name="T35" fmla="*/ 2147483647 h 202"/>
              <a:gd name="T36" fmla="*/ 2147483647 w 117"/>
              <a:gd name="T37" fmla="*/ 2147483647 h 202"/>
              <a:gd name="T38" fmla="*/ 2147483647 w 117"/>
              <a:gd name="T39" fmla="*/ 2147483647 h 202"/>
              <a:gd name="T40" fmla="*/ 2147483647 w 117"/>
              <a:gd name="T41" fmla="*/ 2147483647 h 202"/>
              <a:gd name="T42" fmla="*/ 2147483647 w 117"/>
              <a:gd name="T43" fmla="*/ 2147483647 h 202"/>
              <a:gd name="T44" fmla="*/ 2147483647 w 117"/>
              <a:gd name="T45" fmla="*/ 2147483647 h 202"/>
              <a:gd name="T46" fmla="*/ 2147483647 w 117"/>
              <a:gd name="T47" fmla="*/ 2147483647 h 202"/>
              <a:gd name="T48" fmla="*/ 2147483647 w 117"/>
              <a:gd name="T49" fmla="*/ 2147483647 h 202"/>
              <a:gd name="T50" fmla="*/ 2147483647 w 117"/>
              <a:gd name="T51" fmla="*/ 2147483647 h 202"/>
              <a:gd name="T52" fmla="*/ 2147483647 w 117"/>
              <a:gd name="T53" fmla="*/ 2147483647 h 202"/>
              <a:gd name="T54" fmla="*/ 2147483647 w 117"/>
              <a:gd name="T55" fmla="*/ 2147483647 h 202"/>
              <a:gd name="T56" fmla="*/ 2147483647 w 117"/>
              <a:gd name="T57" fmla="*/ 1200967520 h 202"/>
              <a:gd name="T58" fmla="*/ 2147483647 w 117"/>
              <a:gd name="T59" fmla="*/ 0 h 202"/>
              <a:gd name="T60" fmla="*/ 2147483647 w 117"/>
              <a:gd name="T61" fmla="*/ 1200967520 h 202"/>
              <a:gd name="T62" fmla="*/ 2147483647 w 117"/>
              <a:gd name="T63" fmla="*/ 2147483647 h 202"/>
              <a:gd name="T64" fmla="*/ 2147483647 w 117"/>
              <a:gd name="T65" fmla="*/ 2147483647 h 202"/>
              <a:gd name="T66" fmla="*/ 2147483647 w 117"/>
              <a:gd name="T67" fmla="*/ 2147483647 h 202"/>
              <a:gd name="T68" fmla="*/ 2147483647 w 117"/>
              <a:gd name="T69" fmla="*/ 2147483647 h 202"/>
              <a:gd name="T70" fmla="*/ 2147483647 w 117"/>
              <a:gd name="T71" fmla="*/ 2147483647 h 202"/>
              <a:gd name="T72" fmla="*/ 2147483647 w 117"/>
              <a:gd name="T73" fmla="*/ 2147483647 h 202"/>
              <a:gd name="T74" fmla="*/ 2147483647 w 117"/>
              <a:gd name="T75" fmla="*/ 2147483647 h 202"/>
              <a:gd name="T76" fmla="*/ 2147483647 w 117"/>
              <a:gd name="T77" fmla="*/ 2147483647 h 202"/>
              <a:gd name="T78" fmla="*/ 2147483647 w 117"/>
              <a:gd name="T79" fmla="*/ 2147483647 h 202"/>
              <a:gd name="T80" fmla="*/ 2147483647 w 117"/>
              <a:gd name="T81" fmla="*/ 2147483647 h 202"/>
              <a:gd name="T82" fmla="*/ 2147483647 w 117"/>
              <a:gd name="T83" fmla="*/ 2147483647 h 202"/>
              <a:gd name="T84" fmla="*/ 2147483647 w 117"/>
              <a:gd name="T85" fmla="*/ 2147483647 h 202"/>
              <a:gd name="T86" fmla="*/ 2147483647 w 117"/>
              <a:gd name="T87" fmla="*/ 2147483647 h 2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7"/>
              <a:gd name="T133" fmla="*/ 0 h 202"/>
              <a:gd name="T134" fmla="*/ 117 w 117"/>
              <a:gd name="T135" fmla="*/ 202 h 20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7" h="202">
                <a:moveTo>
                  <a:pt x="71" y="170"/>
                </a:moveTo>
                <a:lnTo>
                  <a:pt x="71" y="170"/>
                </a:lnTo>
                <a:lnTo>
                  <a:pt x="76" y="170"/>
                </a:lnTo>
                <a:lnTo>
                  <a:pt x="80" y="173"/>
                </a:lnTo>
                <a:lnTo>
                  <a:pt x="84" y="177"/>
                </a:lnTo>
                <a:lnTo>
                  <a:pt x="85" y="181"/>
                </a:lnTo>
                <a:lnTo>
                  <a:pt x="85" y="188"/>
                </a:lnTo>
                <a:lnTo>
                  <a:pt x="84" y="193"/>
                </a:lnTo>
                <a:lnTo>
                  <a:pt x="80" y="199"/>
                </a:lnTo>
                <a:lnTo>
                  <a:pt x="75" y="202"/>
                </a:lnTo>
                <a:lnTo>
                  <a:pt x="71" y="202"/>
                </a:lnTo>
                <a:lnTo>
                  <a:pt x="71" y="170"/>
                </a:lnTo>
                <a:close/>
                <a:moveTo>
                  <a:pt x="71" y="157"/>
                </a:moveTo>
                <a:lnTo>
                  <a:pt x="71" y="68"/>
                </a:lnTo>
                <a:lnTo>
                  <a:pt x="76" y="72"/>
                </a:lnTo>
                <a:lnTo>
                  <a:pt x="80" y="77"/>
                </a:lnTo>
                <a:lnTo>
                  <a:pt x="83" y="84"/>
                </a:lnTo>
                <a:lnTo>
                  <a:pt x="85" y="91"/>
                </a:lnTo>
                <a:lnTo>
                  <a:pt x="92" y="116"/>
                </a:lnTo>
                <a:lnTo>
                  <a:pt x="94" y="120"/>
                </a:lnTo>
                <a:lnTo>
                  <a:pt x="96" y="123"/>
                </a:lnTo>
                <a:lnTo>
                  <a:pt x="100" y="126"/>
                </a:lnTo>
                <a:lnTo>
                  <a:pt x="103" y="127"/>
                </a:lnTo>
                <a:lnTo>
                  <a:pt x="110" y="127"/>
                </a:lnTo>
                <a:lnTo>
                  <a:pt x="112" y="127"/>
                </a:lnTo>
                <a:lnTo>
                  <a:pt x="117" y="145"/>
                </a:lnTo>
                <a:lnTo>
                  <a:pt x="71" y="157"/>
                </a:lnTo>
                <a:close/>
                <a:moveTo>
                  <a:pt x="66" y="170"/>
                </a:moveTo>
                <a:lnTo>
                  <a:pt x="66" y="170"/>
                </a:lnTo>
                <a:lnTo>
                  <a:pt x="71" y="170"/>
                </a:lnTo>
                <a:lnTo>
                  <a:pt x="71" y="202"/>
                </a:lnTo>
                <a:lnTo>
                  <a:pt x="65" y="200"/>
                </a:lnTo>
                <a:lnTo>
                  <a:pt x="61" y="199"/>
                </a:lnTo>
                <a:lnTo>
                  <a:pt x="57" y="195"/>
                </a:lnTo>
                <a:lnTo>
                  <a:pt x="56" y="189"/>
                </a:lnTo>
                <a:lnTo>
                  <a:pt x="56" y="184"/>
                </a:lnTo>
                <a:lnTo>
                  <a:pt x="57" y="179"/>
                </a:lnTo>
                <a:lnTo>
                  <a:pt x="61" y="173"/>
                </a:lnTo>
                <a:lnTo>
                  <a:pt x="66" y="170"/>
                </a:lnTo>
                <a:close/>
                <a:moveTo>
                  <a:pt x="71" y="68"/>
                </a:moveTo>
                <a:lnTo>
                  <a:pt x="71" y="68"/>
                </a:lnTo>
                <a:lnTo>
                  <a:pt x="65" y="65"/>
                </a:lnTo>
                <a:lnTo>
                  <a:pt x="60" y="62"/>
                </a:lnTo>
                <a:lnTo>
                  <a:pt x="54" y="61"/>
                </a:lnTo>
                <a:lnTo>
                  <a:pt x="47" y="61"/>
                </a:lnTo>
                <a:lnTo>
                  <a:pt x="34" y="8"/>
                </a:lnTo>
                <a:lnTo>
                  <a:pt x="31" y="4"/>
                </a:lnTo>
                <a:lnTo>
                  <a:pt x="29" y="1"/>
                </a:lnTo>
                <a:lnTo>
                  <a:pt x="24" y="0"/>
                </a:lnTo>
                <a:lnTo>
                  <a:pt x="19" y="0"/>
                </a:lnTo>
                <a:lnTo>
                  <a:pt x="15" y="1"/>
                </a:lnTo>
                <a:lnTo>
                  <a:pt x="12" y="5"/>
                </a:lnTo>
                <a:lnTo>
                  <a:pt x="10" y="9"/>
                </a:lnTo>
                <a:lnTo>
                  <a:pt x="11" y="15"/>
                </a:lnTo>
                <a:lnTo>
                  <a:pt x="24" y="66"/>
                </a:lnTo>
                <a:lnTo>
                  <a:pt x="19" y="70"/>
                </a:lnTo>
                <a:lnTo>
                  <a:pt x="15" y="74"/>
                </a:lnTo>
                <a:lnTo>
                  <a:pt x="11" y="78"/>
                </a:lnTo>
                <a:lnTo>
                  <a:pt x="7" y="84"/>
                </a:lnTo>
                <a:lnTo>
                  <a:pt x="6" y="91"/>
                </a:lnTo>
                <a:lnTo>
                  <a:pt x="4" y="96"/>
                </a:lnTo>
                <a:lnTo>
                  <a:pt x="4" y="104"/>
                </a:lnTo>
                <a:lnTo>
                  <a:pt x="6" y="111"/>
                </a:lnTo>
                <a:lnTo>
                  <a:pt x="12" y="138"/>
                </a:lnTo>
                <a:lnTo>
                  <a:pt x="12" y="142"/>
                </a:lnTo>
                <a:lnTo>
                  <a:pt x="12" y="146"/>
                </a:lnTo>
                <a:lnTo>
                  <a:pt x="10" y="149"/>
                </a:lnTo>
                <a:lnTo>
                  <a:pt x="8" y="152"/>
                </a:lnTo>
                <a:lnTo>
                  <a:pt x="3" y="156"/>
                </a:lnTo>
                <a:lnTo>
                  <a:pt x="0" y="157"/>
                </a:lnTo>
                <a:lnTo>
                  <a:pt x="6" y="175"/>
                </a:lnTo>
                <a:lnTo>
                  <a:pt x="71" y="157"/>
                </a:lnTo>
                <a:lnTo>
                  <a:pt x="71" y="68"/>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39" name="Freeform 170"/>
          <p:cNvSpPr>
            <a:spLocks noEditPoints="1" noChangeArrowheads="1"/>
          </p:cNvSpPr>
          <p:nvPr/>
        </p:nvSpPr>
        <p:spPr bwMode="auto">
          <a:xfrm>
            <a:off x="9330053" y="1945419"/>
            <a:ext cx="332561" cy="398848"/>
          </a:xfrm>
          <a:custGeom>
            <a:avLst/>
            <a:gdLst>
              <a:gd name="T0" fmla="*/ 2147483647 w 233"/>
              <a:gd name="T1" fmla="*/ 0 h 287"/>
              <a:gd name="T2" fmla="*/ 2147483647 w 233"/>
              <a:gd name="T3" fmla="*/ 2147483647 h 287"/>
              <a:gd name="T4" fmla="*/ 2147483647 w 233"/>
              <a:gd name="T5" fmla="*/ 2147483647 h 287"/>
              <a:gd name="T6" fmla="*/ 2147483647 w 233"/>
              <a:gd name="T7" fmla="*/ 2147483647 h 287"/>
              <a:gd name="T8" fmla="*/ 2147483647 w 233"/>
              <a:gd name="T9" fmla="*/ 2147483647 h 287"/>
              <a:gd name="T10" fmla="*/ 2147483647 w 233"/>
              <a:gd name="T11" fmla="*/ 2147483647 h 287"/>
              <a:gd name="T12" fmla="*/ 2147483647 w 233"/>
              <a:gd name="T13" fmla="*/ 2147483647 h 287"/>
              <a:gd name="T14" fmla="*/ 2147483647 w 233"/>
              <a:gd name="T15" fmla="*/ 2147483647 h 287"/>
              <a:gd name="T16" fmla="*/ 2147483647 w 233"/>
              <a:gd name="T17" fmla="*/ 2147483647 h 287"/>
              <a:gd name="T18" fmla="*/ 2147483647 w 233"/>
              <a:gd name="T19" fmla="*/ 2147483647 h 287"/>
              <a:gd name="T20" fmla="*/ 2147483647 w 233"/>
              <a:gd name="T21" fmla="*/ 2147483647 h 287"/>
              <a:gd name="T22" fmla="*/ 2147483647 w 233"/>
              <a:gd name="T23" fmla="*/ 2147483647 h 287"/>
              <a:gd name="T24" fmla="*/ 2147483647 w 233"/>
              <a:gd name="T25" fmla="*/ 2147483647 h 287"/>
              <a:gd name="T26" fmla="*/ 2147483647 w 233"/>
              <a:gd name="T27" fmla="*/ 2147483647 h 287"/>
              <a:gd name="T28" fmla="*/ 2147483647 w 233"/>
              <a:gd name="T29" fmla="*/ 2147483647 h 287"/>
              <a:gd name="T30" fmla="*/ 2147483647 w 233"/>
              <a:gd name="T31" fmla="*/ 2147483647 h 287"/>
              <a:gd name="T32" fmla="*/ 2147483647 w 233"/>
              <a:gd name="T33" fmla="*/ 2147483647 h 287"/>
              <a:gd name="T34" fmla="*/ 2147483647 w 233"/>
              <a:gd name="T35" fmla="*/ 2147483647 h 287"/>
              <a:gd name="T36" fmla="*/ 2147483647 w 233"/>
              <a:gd name="T37" fmla="*/ 2147483647 h 287"/>
              <a:gd name="T38" fmla="*/ 2147483647 w 233"/>
              <a:gd name="T39" fmla="*/ 2147483647 h 287"/>
              <a:gd name="T40" fmla="*/ 2147483647 w 233"/>
              <a:gd name="T41" fmla="*/ 2147483647 h 287"/>
              <a:gd name="T42" fmla="*/ 2147483647 w 233"/>
              <a:gd name="T43" fmla="*/ 2147483647 h 287"/>
              <a:gd name="T44" fmla="*/ 2147483647 w 233"/>
              <a:gd name="T45" fmla="*/ 0 h 287"/>
              <a:gd name="T46" fmla="*/ 2147483647 w 233"/>
              <a:gd name="T47" fmla="*/ 2147483647 h 287"/>
              <a:gd name="T48" fmla="*/ 2147483647 w 233"/>
              <a:gd name="T49" fmla="*/ 2147483647 h 287"/>
              <a:gd name="T50" fmla="*/ 2147483647 w 233"/>
              <a:gd name="T51" fmla="*/ 2147483647 h 287"/>
              <a:gd name="T52" fmla="*/ 2147483647 w 233"/>
              <a:gd name="T53" fmla="*/ 2147483647 h 287"/>
              <a:gd name="T54" fmla="*/ 2147483647 w 233"/>
              <a:gd name="T55" fmla="*/ 2147483647 h 287"/>
              <a:gd name="T56" fmla="*/ 2147483647 w 233"/>
              <a:gd name="T57" fmla="*/ 2147483647 h 287"/>
              <a:gd name="T58" fmla="*/ 2147483647 w 233"/>
              <a:gd name="T59" fmla="*/ 2147483647 h 287"/>
              <a:gd name="T60" fmla="*/ 2147483647 w 233"/>
              <a:gd name="T61" fmla="*/ 2147483647 h 287"/>
              <a:gd name="T62" fmla="*/ 2147483647 w 233"/>
              <a:gd name="T63" fmla="*/ 2147483647 h 287"/>
              <a:gd name="T64" fmla="*/ 2147483647 w 233"/>
              <a:gd name="T65" fmla="*/ 2147483647 h 287"/>
              <a:gd name="T66" fmla="*/ 2147483647 w 233"/>
              <a:gd name="T67" fmla="*/ 2147483647 h 287"/>
              <a:gd name="T68" fmla="*/ 2147483647 w 233"/>
              <a:gd name="T69" fmla="*/ 2147483647 h 287"/>
              <a:gd name="T70" fmla="*/ 2147483647 w 233"/>
              <a:gd name="T71" fmla="*/ 2147483647 h 287"/>
              <a:gd name="T72" fmla="*/ 2147483647 w 233"/>
              <a:gd name="T73" fmla="*/ 2147483647 h 287"/>
              <a:gd name="T74" fmla="*/ 2147483647 w 233"/>
              <a:gd name="T75" fmla="*/ 0 h 287"/>
              <a:gd name="T76" fmla="*/ 2147483647 w 233"/>
              <a:gd name="T77" fmla="*/ 2147483647 h 287"/>
              <a:gd name="T78" fmla="*/ 2147483647 w 233"/>
              <a:gd name="T79" fmla="*/ 2147483647 h 287"/>
              <a:gd name="T80" fmla="*/ 2147483647 w 233"/>
              <a:gd name="T81" fmla="*/ 2147483647 h 287"/>
              <a:gd name="T82" fmla="*/ 2147483647 w 233"/>
              <a:gd name="T83" fmla="*/ 2147483647 h 287"/>
              <a:gd name="T84" fmla="*/ 2147483647 w 233"/>
              <a:gd name="T85" fmla="*/ 2147483647 h 287"/>
              <a:gd name="T86" fmla="*/ 2147483647 w 233"/>
              <a:gd name="T87" fmla="*/ 2147483647 h 287"/>
              <a:gd name="T88" fmla="*/ 2147483647 w 233"/>
              <a:gd name="T89" fmla="*/ 2147483647 h 287"/>
              <a:gd name="T90" fmla="*/ 2147483647 w 233"/>
              <a:gd name="T91" fmla="*/ 2147483647 h 287"/>
              <a:gd name="T92" fmla="*/ 2147483647 w 233"/>
              <a:gd name="T93" fmla="*/ 2147483647 h 287"/>
              <a:gd name="T94" fmla="*/ 2147483647 w 233"/>
              <a:gd name="T95" fmla="*/ 2147483647 h 287"/>
              <a:gd name="T96" fmla="*/ 2147483647 w 233"/>
              <a:gd name="T97" fmla="*/ 2147483647 h 287"/>
              <a:gd name="T98" fmla="*/ 2147483647 w 233"/>
              <a:gd name="T99" fmla="*/ 2147483647 h 287"/>
              <a:gd name="T100" fmla="*/ 2147483647 w 233"/>
              <a:gd name="T101" fmla="*/ 2147483647 h 287"/>
              <a:gd name="T102" fmla="*/ 2147483647 w 233"/>
              <a:gd name="T103" fmla="*/ 2147483647 h 287"/>
              <a:gd name="T104" fmla="*/ 2147483647 w 233"/>
              <a:gd name="T105" fmla="*/ 2147483647 h 287"/>
              <a:gd name="T106" fmla="*/ 2147483647 w 233"/>
              <a:gd name="T107" fmla="*/ 2147483647 h 287"/>
              <a:gd name="T108" fmla="*/ 2147483647 w 233"/>
              <a:gd name="T109" fmla="*/ 2147483647 h 287"/>
              <a:gd name="T110" fmla="*/ 0 w 233"/>
              <a:gd name="T111" fmla="*/ 2147483647 h 287"/>
              <a:gd name="T112" fmla="*/ 2147483647 w 233"/>
              <a:gd name="T113" fmla="*/ 2147483647 h 287"/>
              <a:gd name="T114" fmla="*/ 2147483647 w 233"/>
              <a:gd name="T115" fmla="*/ 0 h 28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3"/>
              <a:gd name="T175" fmla="*/ 0 h 287"/>
              <a:gd name="T176" fmla="*/ 233 w 233"/>
              <a:gd name="T177" fmla="*/ 287 h 28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3" h="287">
                <a:moveTo>
                  <a:pt x="164" y="0"/>
                </a:moveTo>
                <a:lnTo>
                  <a:pt x="233" y="0"/>
                </a:lnTo>
                <a:lnTo>
                  <a:pt x="233" y="14"/>
                </a:lnTo>
                <a:lnTo>
                  <a:pt x="164" y="14"/>
                </a:lnTo>
                <a:lnTo>
                  <a:pt x="164" y="0"/>
                </a:lnTo>
                <a:close/>
                <a:moveTo>
                  <a:pt x="164" y="50"/>
                </a:moveTo>
                <a:lnTo>
                  <a:pt x="233" y="50"/>
                </a:lnTo>
                <a:lnTo>
                  <a:pt x="233" y="248"/>
                </a:lnTo>
                <a:lnTo>
                  <a:pt x="232" y="256"/>
                </a:lnTo>
                <a:lnTo>
                  <a:pt x="229" y="263"/>
                </a:lnTo>
                <a:lnTo>
                  <a:pt x="226" y="270"/>
                </a:lnTo>
                <a:lnTo>
                  <a:pt x="221" y="275"/>
                </a:lnTo>
                <a:lnTo>
                  <a:pt x="216" y="280"/>
                </a:lnTo>
                <a:lnTo>
                  <a:pt x="209" y="285"/>
                </a:lnTo>
                <a:lnTo>
                  <a:pt x="202" y="286"/>
                </a:lnTo>
                <a:lnTo>
                  <a:pt x="194" y="287"/>
                </a:lnTo>
                <a:lnTo>
                  <a:pt x="164" y="287"/>
                </a:lnTo>
                <a:lnTo>
                  <a:pt x="164" y="226"/>
                </a:lnTo>
                <a:lnTo>
                  <a:pt x="168" y="225"/>
                </a:lnTo>
                <a:lnTo>
                  <a:pt x="174" y="222"/>
                </a:lnTo>
                <a:lnTo>
                  <a:pt x="179" y="218"/>
                </a:lnTo>
                <a:lnTo>
                  <a:pt x="183" y="213"/>
                </a:lnTo>
                <a:lnTo>
                  <a:pt x="187" y="207"/>
                </a:lnTo>
                <a:lnTo>
                  <a:pt x="191" y="199"/>
                </a:lnTo>
                <a:lnTo>
                  <a:pt x="194" y="191"/>
                </a:lnTo>
                <a:lnTo>
                  <a:pt x="195" y="183"/>
                </a:lnTo>
                <a:lnTo>
                  <a:pt x="195" y="175"/>
                </a:lnTo>
                <a:lnTo>
                  <a:pt x="195" y="163"/>
                </a:lnTo>
                <a:lnTo>
                  <a:pt x="194" y="157"/>
                </a:lnTo>
                <a:lnTo>
                  <a:pt x="191" y="155"/>
                </a:lnTo>
                <a:lnTo>
                  <a:pt x="189" y="151"/>
                </a:lnTo>
                <a:lnTo>
                  <a:pt x="186" y="149"/>
                </a:lnTo>
                <a:lnTo>
                  <a:pt x="182" y="148"/>
                </a:lnTo>
                <a:lnTo>
                  <a:pt x="178" y="148"/>
                </a:lnTo>
                <a:lnTo>
                  <a:pt x="171" y="149"/>
                </a:lnTo>
                <a:lnTo>
                  <a:pt x="164" y="152"/>
                </a:lnTo>
                <a:lnTo>
                  <a:pt x="172" y="117"/>
                </a:lnTo>
                <a:lnTo>
                  <a:pt x="164" y="118"/>
                </a:lnTo>
                <a:lnTo>
                  <a:pt x="164" y="50"/>
                </a:lnTo>
                <a:close/>
                <a:moveTo>
                  <a:pt x="164" y="211"/>
                </a:moveTo>
                <a:lnTo>
                  <a:pt x="164" y="211"/>
                </a:lnTo>
                <a:lnTo>
                  <a:pt x="167" y="210"/>
                </a:lnTo>
                <a:lnTo>
                  <a:pt x="170" y="207"/>
                </a:lnTo>
                <a:lnTo>
                  <a:pt x="175" y="199"/>
                </a:lnTo>
                <a:lnTo>
                  <a:pt x="179" y="187"/>
                </a:lnTo>
                <a:lnTo>
                  <a:pt x="180" y="175"/>
                </a:lnTo>
                <a:lnTo>
                  <a:pt x="179" y="165"/>
                </a:lnTo>
                <a:lnTo>
                  <a:pt x="178" y="163"/>
                </a:lnTo>
                <a:lnTo>
                  <a:pt x="175" y="160"/>
                </a:lnTo>
                <a:lnTo>
                  <a:pt x="172" y="159"/>
                </a:lnTo>
                <a:lnTo>
                  <a:pt x="167" y="159"/>
                </a:lnTo>
                <a:lnTo>
                  <a:pt x="164" y="160"/>
                </a:lnTo>
                <a:lnTo>
                  <a:pt x="164" y="211"/>
                </a:lnTo>
                <a:close/>
                <a:moveTo>
                  <a:pt x="133" y="0"/>
                </a:moveTo>
                <a:lnTo>
                  <a:pt x="164" y="0"/>
                </a:lnTo>
                <a:lnTo>
                  <a:pt x="164" y="14"/>
                </a:lnTo>
                <a:lnTo>
                  <a:pt x="133" y="14"/>
                </a:lnTo>
                <a:lnTo>
                  <a:pt x="133" y="0"/>
                </a:lnTo>
                <a:close/>
                <a:moveTo>
                  <a:pt x="133" y="50"/>
                </a:moveTo>
                <a:lnTo>
                  <a:pt x="164" y="50"/>
                </a:lnTo>
                <a:lnTo>
                  <a:pt x="164" y="118"/>
                </a:lnTo>
                <a:lnTo>
                  <a:pt x="149" y="119"/>
                </a:lnTo>
                <a:lnTo>
                  <a:pt x="133" y="192"/>
                </a:lnTo>
                <a:lnTo>
                  <a:pt x="133" y="122"/>
                </a:lnTo>
                <a:lnTo>
                  <a:pt x="136" y="111"/>
                </a:lnTo>
                <a:lnTo>
                  <a:pt x="133" y="110"/>
                </a:lnTo>
                <a:lnTo>
                  <a:pt x="133" y="50"/>
                </a:lnTo>
                <a:close/>
                <a:moveTo>
                  <a:pt x="164" y="287"/>
                </a:moveTo>
                <a:lnTo>
                  <a:pt x="133" y="287"/>
                </a:lnTo>
                <a:lnTo>
                  <a:pt x="133" y="218"/>
                </a:lnTo>
                <a:lnTo>
                  <a:pt x="137" y="222"/>
                </a:lnTo>
                <a:lnTo>
                  <a:pt x="140" y="224"/>
                </a:lnTo>
                <a:lnTo>
                  <a:pt x="143" y="226"/>
                </a:lnTo>
                <a:lnTo>
                  <a:pt x="152" y="228"/>
                </a:lnTo>
                <a:lnTo>
                  <a:pt x="164" y="226"/>
                </a:lnTo>
                <a:lnTo>
                  <a:pt x="164" y="287"/>
                </a:lnTo>
                <a:close/>
                <a:moveTo>
                  <a:pt x="164" y="160"/>
                </a:moveTo>
                <a:lnTo>
                  <a:pt x="164" y="160"/>
                </a:lnTo>
                <a:lnTo>
                  <a:pt x="163" y="161"/>
                </a:lnTo>
                <a:lnTo>
                  <a:pt x="153" y="201"/>
                </a:lnTo>
                <a:lnTo>
                  <a:pt x="153" y="205"/>
                </a:lnTo>
                <a:lnTo>
                  <a:pt x="153" y="207"/>
                </a:lnTo>
                <a:lnTo>
                  <a:pt x="156" y="210"/>
                </a:lnTo>
                <a:lnTo>
                  <a:pt x="159" y="211"/>
                </a:lnTo>
                <a:lnTo>
                  <a:pt x="161" y="211"/>
                </a:lnTo>
                <a:lnTo>
                  <a:pt x="164" y="211"/>
                </a:lnTo>
                <a:lnTo>
                  <a:pt x="164" y="160"/>
                </a:lnTo>
                <a:close/>
                <a:moveTo>
                  <a:pt x="96" y="0"/>
                </a:moveTo>
                <a:lnTo>
                  <a:pt x="133" y="0"/>
                </a:lnTo>
                <a:lnTo>
                  <a:pt x="133" y="14"/>
                </a:lnTo>
                <a:lnTo>
                  <a:pt x="96" y="14"/>
                </a:lnTo>
                <a:lnTo>
                  <a:pt x="96" y="0"/>
                </a:lnTo>
                <a:close/>
                <a:moveTo>
                  <a:pt x="96" y="50"/>
                </a:moveTo>
                <a:lnTo>
                  <a:pt x="133" y="50"/>
                </a:lnTo>
                <a:lnTo>
                  <a:pt x="133" y="110"/>
                </a:lnTo>
                <a:lnTo>
                  <a:pt x="124" y="109"/>
                </a:lnTo>
                <a:lnTo>
                  <a:pt x="117" y="110"/>
                </a:lnTo>
                <a:lnTo>
                  <a:pt x="110" y="111"/>
                </a:lnTo>
                <a:lnTo>
                  <a:pt x="103" y="115"/>
                </a:lnTo>
                <a:lnTo>
                  <a:pt x="96" y="121"/>
                </a:lnTo>
                <a:lnTo>
                  <a:pt x="96" y="50"/>
                </a:lnTo>
                <a:close/>
                <a:moveTo>
                  <a:pt x="133" y="287"/>
                </a:moveTo>
                <a:lnTo>
                  <a:pt x="96" y="287"/>
                </a:lnTo>
                <a:lnTo>
                  <a:pt x="96" y="226"/>
                </a:lnTo>
                <a:lnTo>
                  <a:pt x="111" y="226"/>
                </a:lnTo>
                <a:lnTo>
                  <a:pt x="133" y="122"/>
                </a:lnTo>
                <a:lnTo>
                  <a:pt x="133" y="192"/>
                </a:lnTo>
                <a:lnTo>
                  <a:pt x="132" y="198"/>
                </a:lnTo>
                <a:lnTo>
                  <a:pt x="132" y="207"/>
                </a:lnTo>
                <a:lnTo>
                  <a:pt x="132" y="213"/>
                </a:lnTo>
                <a:lnTo>
                  <a:pt x="133" y="218"/>
                </a:lnTo>
                <a:lnTo>
                  <a:pt x="133" y="287"/>
                </a:lnTo>
                <a:close/>
                <a:moveTo>
                  <a:pt x="96" y="186"/>
                </a:moveTo>
                <a:lnTo>
                  <a:pt x="101" y="169"/>
                </a:lnTo>
                <a:lnTo>
                  <a:pt x="96" y="168"/>
                </a:lnTo>
                <a:lnTo>
                  <a:pt x="96" y="186"/>
                </a:lnTo>
                <a:close/>
                <a:moveTo>
                  <a:pt x="96" y="160"/>
                </a:moveTo>
                <a:lnTo>
                  <a:pt x="96" y="160"/>
                </a:lnTo>
                <a:lnTo>
                  <a:pt x="102" y="163"/>
                </a:lnTo>
                <a:lnTo>
                  <a:pt x="111" y="119"/>
                </a:lnTo>
                <a:lnTo>
                  <a:pt x="105" y="125"/>
                </a:lnTo>
                <a:lnTo>
                  <a:pt x="96" y="133"/>
                </a:lnTo>
                <a:lnTo>
                  <a:pt x="96" y="160"/>
                </a:lnTo>
                <a:close/>
                <a:moveTo>
                  <a:pt x="82" y="0"/>
                </a:moveTo>
                <a:lnTo>
                  <a:pt x="96" y="0"/>
                </a:lnTo>
                <a:lnTo>
                  <a:pt x="96" y="14"/>
                </a:lnTo>
                <a:lnTo>
                  <a:pt x="82" y="14"/>
                </a:lnTo>
                <a:lnTo>
                  <a:pt x="82" y="0"/>
                </a:lnTo>
                <a:close/>
                <a:moveTo>
                  <a:pt x="82" y="50"/>
                </a:moveTo>
                <a:lnTo>
                  <a:pt x="96" y="50"/>
                </a:lnTo>
                <a:lnTo>
                  <a:pt x="96" y="121"/>
                </a:lnTo>
                <a:lnTo>
                  <a:pt x="96" y="122"/>
                </a:lnTo>
                <a:lnTo>
                  <a:pt x="82" y="137"/>
                </a:lnTo>
                <a:lnTo>
                  <a:pt x="82" y="50"/>
                </a:lnTo>
                <a:close/>
                <a:moveTo>
                  <a:pt x="96" y="287"/>
                </a:moveTo>
                <a:lnTo>
                  <a:pt x="82" y="287"/>
                </a:lnTo>
                <a:lnTo>
                  <a:pt x="82" y="164"/>
                </a:lnTo>
                <a:lnTo>
                  <a:pt x="90" y="165"/>
                </a:lnTo>
                <a:lnTo>
                  <a:pt x="96" y="168"/>
                </a:lnTo>
                <a:lnTo>
                  <a:pt x="96" y="186"/>
                </a:lnTo>
                <a:lnTo>
                  <a:pt x="88" y="226"/>
                </a:lnTo>
                <a:lnTo>
                  <a:pt x="96" y="226"/>
                </a:lnTo>
                <a:lnTo>
                  <a:pt x="96" y="287"/>
                </a:lnTo>
                <a:close/>
                <a:moveTo>
                  <a:pt x="96" y="133"/>
                </a:moveTo>
                <a:lnTo>
                  <a:pt x="96" y="133"/>
                </a:lnTo>
                <a:lnTo>
                  <a:pt x="90" y="144"/>
                </a:lnTo>
                <a:lnTo>
                  <a:pt x="83" y="157"/>
                </a:lnTo>
                <a:lnTo>
                  <a:pt x="96" y="160"/>
                </a:lnTo>
                <a:lnTo>
                  <a:pt x="96" y="133"/>
                </a:lnTo>
                <a:close/>
                <a:moveTo>
                  <a:pt x="40" y="0"/>
                </a:moveTo>
                <a:lnTo>
                  <a:pt x="82" y="0"/>
                </a:lnTo>
                <a:lnTo>
                  <a:pt x="82" y="14"/>
                </a:lnTo>
                <a:lnTo>
                  <a:pt x="36" y="14"/>
                </a:lnTo>
                <a:lnTo>
                  <a:pt x="27" y="15"/>
                </a:lnTo>
                <a:lnTo>
                  <a:pt x="22" y="19"/>
                </a:lnTo>
                <a:lnTo>
                  <a:pt x="18" y="25"/>
                </a:lnTo>
                <a:lnTo>
                  <a:pt x="17" y="31"/>
                </a:lnTo>
                <a:lnTo>
                  <a:pt x="18" y="39"/>
                </a:lnTo>
                <a:lnTo>
                  <a:pt x="22" y="45"/>
                </a:lnTo>
                <a:lnTo>
                  <a:pt x="27" y="49"/>
                </a:lnTo>
                <a:lnTo>
                  <a:pt x="36" y="50"/>
                </a:lnTo>
                <a:lnTo>
                  <a:pt x="82" y="50"/>
                </a:lnTo>
                <a:lnTo>
                  <a:pt x="82" y="137"/>
                </a:lnTo>
                <a:lnTo>
                  <a:pt x="69" y="155"/>
                </a:lnTo>
                <a:lnTo>
                  <a:pt x="61" y="155"/>
                </a:lnTo>
                <a:lnTo>
                  <a:pt x="48" y="156"/>
                </a:lnTo>
                <a:lnTo>
                  <a:pt x="42" y="157"/>
                </a:lnTo>
                <a:lnTo>
                  <a:pt x="38" y="160"/>
                </a:lnTo>
                <a:lnTo>
                  <a:pt x="34" y="163"/>
                </a:lnTo>
                <a:lnTo>
                  <a:pt x="31" y="167"/>
                </a:lnTo>
                <a:lnTo>
                  <a:pt x="29" y="169"/>
                </a:lnTo>
                <a:lnTo>
                  <a:pt x="29" y="174"/>
                </a:lnTo>
                <a:lnTo>
                  <a:pt x="29" y="178"/>
                </a:lnTo>
                <a:lnTo>
                  <a:pt x="31" y="180"/>
                </a:lnTo>
                <a:lnTo>
                  <a:pt x="34" y="182"/>
                </a:lnTo>
                <a:lnTo>
                  <a:pt x="40" y="183"/>
                </a:lnTo>
                <a:lnTo>
                  <a:pt x="42" y="183"/>
                </a:lnTo>
                <a:lnTo>
                  <a:pt x="45" y="182"/>
                </a:lnTo>
                <a:lnTo>
                  <a:pt x="46" y="179"/>
                </a:lnTo>
                <a:lnTo>
                  <a:pt x="48" y="178"/>
                </a:lnTo>
                <a:lnTo>
                  <a:pt x="46" y="174"/>
                </a:lnTo>
                <a:lnTo>
                  <a:pt x="45" y="172"/>
                </a:lnTo>
                <a:lnTo>
                  <a:pt x="48" y="168"/>
                </a:lnTo>
                <a:lnTo>
                  <a:pt x="52" y="165"/>
                </a:lnTo>
                <a:lnTo>
                  <a:pt x="57" y="164"/>
                </a:lnTo>
                <a:lnTo>
                  <a:pt x="64" y="164"/>
                </a:lnTo>
                <a:lnTo>
                  <a:pt x="54" y="182"/>
                </a:lnTo>
                <a:lnTo>
                  <a:pt x="48" y="195"/>
                </a:lnTo>
                <a:lnTo>
                  <a:pt x="44" y="207"/>
                </a:lnTo>
                <a:lnTo>
                  <a:pt x="41" y="218"/>
                </a:lnTo>
                <a:lnTo>
                  <a:pt x="41" y="228"/>
                </a:lnTo>
                <a:lnTo>
                  <a:pt x="41" y="233"/>
                </a:lnTo>
                <a:lnTo>
                  <a:pt x="42" y="237"/>
                </a:lnTo>
                <a:lnTo>
                  <a:pt x="45" y="240"/>
                </a:lnTo>
                <a:lnTo>
                  <a:pt x="49" y="243"/>
                </a:lnTo>
                <a:lnTo>
                  <a:pt x="53" y="244"/>
                </a:lnTo>
                <a:lnTo>
                  <a:pt x="61" y="244"/>
                </a:lnTo>
                <a:lnTo>
                  <a:pt x="60" y="240"/>
                </a:lnTo>
                <a:lnTo>
                  <a:pt x="60" y="236"/>
                </a:lnTo>
                <a:lnTo>
                  <a:pt x="61" y="221"/>
                </a:lnTo>
                <a:lnTo>
                  <a:pt x="64" y="207"/>
                </a:lnTo>
                <a:lnTo>
                  <a:pt x="68" y="194"/>
                </a:lnTo>
                <a:lnTo>
                  <a:pt x="73" y="179"/>
                </a:lnTo>
                <a:lnTo>
                  <a:pt x="80" y="164"/>
                </a:lnTo>
                <a:lnTo>
                  <a:pt x="82" y="164"/>
                </a:lnTo>
                <a:lnTo>
                  <a:pt x="82" y="287"/>
                </a:lnTo>
                <a:lnTo>
                  <a:pt x="40" y="287"/>
                </a:lnTo>
                <a:lnTo>
                  <a:pt x="31" y="286"/>
                </a:lnTo>
                <a:lnTo>
                  <a:pt x="25" y="285"/>
                </a:lnTo>
                <a:lnTo>
                  <a:pt x="18" y="280"/>
                </a:lnTo>
                <a:lnTo>
                  <a:pt x="13" y="275"/>
                </a:lnTo>
                <a:lnTo>
                  <a:pt x="7" y="270"/>
                </a:lnTo>
                <a:lnTo>
                  <a:pt x="4" y="263"/>
                </a:lnTo>
                <a:lnTo>
                  <a:pt x="2" y="256"/>
                </a:lnTo>
                <a:lnTo>
                  <a:pt x="0" y="248"/>
                </a:lnTo>
                <a:lnTo>
                  <a:pt x="0" y="39"/>
                </a:lnTo>
                <a:lnTo>
                  <a:pt x="2" y="31"/>
                </a:lnTo>
                <a:lnTo>
                  <a:pt x="4" y="25"/>
                </a:lnTo>
                <a:lnTo>
                  <a:pt x="7" y="18"/>
                </a:lnTo>
                <a:lnTo>
                  <a:pt x="13" y="12"/>
                </a:lnTo>
                <a:lnTo>
                  <a:pt x="18" y="7"/>
                </a:lnTo>
                <a:lnTo>
                  <a:pt x="25" y="4"/>
                </a:lnTo>
                <a:lnTo>
                  <a:pt x="31" y="2"/>
                </a:lnTo>
                <a:lnTo>
                  <a:pt x="40" y="0"/>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40" name="Freeform 171"/>
          <p:cNvSpPr>
            <a:spLocks noEditPoints="1" noChangeArrowheads="1"/>
          </p:cNvSpPr>
          <p:nvPr/>
        </p:nvSpPr>
        <p:spPr bwMode="auto">
          <a:xfrm>
            <a:off x="8510784" y="2363723"/>
            <a:ext cx="505265" cy="494739"/>
          </a:xfrm>
          <a:custGeom>
            <a:avLst/>
            <a:gdLst>
              <a:gd name="T0" fmla="*/ 2147483647 w 354"/>
              <a:gd name="T1" fmla="*/ 2147483647 h 356"/>
              <a:gd name="T2" fmla="*/ 2147483647 w 354"/>
              <a:gd name="T3" fmla="*/ 2147483647 h 356"/>
              <a:gd name="T4" fmla="*/ 2147483647 w 354"/>
              <a:gd name="T5" fmla="*/ 2147483647 h 356"/>
              <a:gd name="T6" fmla="*/ 2147483647 w 354"/>
              <a:gd name="T7" fmla="*/ 2147483647 h 356"/>
              <a:gd name="T8" fmla="*/ 2147483647 w 354"/>
              <a:gd name="T9" fmla="*/ 2147483647 h 356"/>
              <a:gd name="T10" fmla="*/ 2147483647 w 354"/>
              <a:gd name="T11" fmla="*/ 2147483647 h 356"/>
              <a:gd name="T12" fmla="*/ 2147483647 w 354"/>
              <a:gd name="T13" fmla="*/ 2147483647 h 356"/>
              <a:gd name="T14" fmla="*/ 2147483647 w 354"/>
              <a:gd name="T15" fmla="*/ 2147483647 h 356"/>
              <a:gd name="T16" fmla="*/ 2147483647 w 354"/>
              <a:gd name="T17" fmla="*/ 2147483647 h 356"/>
              <a:gd name="T18" fmla="*/ 2147483647 w 354"/>
              <a:gd name="T19" fmla="*/ 2147483647 h 356"/>
              <a:gd name="T20" fmla="*/ 2147483647 w 354"/>
              <a:gd name="T21" fmla="*/ 2147483647 h 356"/>
              <a:gd name="T22" fmla="*/ 2147483647 w 354"/>
              <a:gd name="T23" fmla="*/ 2147483647 h 356"/>
              <a:gd name="T24" fmla="*/ 2147483647 w 354"/>
              <a:gd name="T25" fmla="*/ 2147483647 h 356"/>
              <a:gd name="T26" fmla="*/ 2147483647 w 354"/>
              <a:gd name="T27" fmla="*/ 2147483647 h 356"/>
              <a:gd name="T28" fmla="*/ 2147483647 w 354"/>
              <a:gd name="T29" fmla="*/ 2147483647 h 356"/>
              <a:gd name="T30" fmla="*/ 2147483647 w 354"/>
              <a:gd name="T31" fmla="*/ 2147483647 h 356"/>
              <a:gd name="T32" fmla="*/ 2147483647 w 354"/>
              <a:gd name="T33" fmla="*/ 2147483647 h 356"/>
              <a:gd name="T34" fmla="*/ 2147483647 w 354"/>
              <a:gd name="T35" fmla="*/ 2147483647 h 356"/>
              <a:gd name="T36" fmla="*/ 2147483647 w 354"/>
              <a:gd name="T37" fmla="*/ 2147483647 h 356"/>
              <a:gd name="T38" fmla="*/ 2147483647 w 354"/>
              <a:gd name="T39" fmla="*/ 2147483647 h 356"/>
              <a:gd name="T40" fmla="*/ 2147483647 w 354"/>
              <a:gd name="T41" fmla="*/ 2147483647 h 356"/>
              <a:gd name="T42" fmla="*/ 2147483647 w 354"/>
              <a:gd name="T43" fmla="*/ 2147483647 h 356"/>
              <a:gd name="T44" fmla="*/ 2147483647 w 354"/>
              <a:gd name="T45" fmla="*/ 2147483647 h 356"/>
              <a:gd name="T46" fmla="*/ 2147483647 w 354"/>
              <a:gd name="T47" fmla="*/ 2147483647 h 356"/>
              <a:gd name="T48" fmla="*/ 2147483647 w 354"/>
              <a:gd name="T49" fmla="*/ 2147483647 h 356"/>
              <a:gd name="T50" fmla="*/ 2147483647 w 354"/>
              <a:gd name="T51" fmla="*/ 2147483647 h 356"/>
              <a:gd name="T52" fmla="*/ 2147483647 w 354"/>
              <a:gd name="T53" fmla="*/ 2147483647 h 356"/>
              <a:gd name="T54" fmla="*/ 2147483647 w 354"/>
              <a:gd name="T55" fmla="*/ 2147483647 h 356"/>
              <a:gd name="T56" fmla="*/ 2147483647 w 354"/>
              <a:gd name="T57" fmla="*/ 2147483647 h 356"/>
              <a:gd name="T58" fmla="*/ 2147483647 w 354"/>
              <a:gd name="T59" fmla="*/ 2147483647 h 356"/>
              <a:gd name="T60" fmla="*/ 2147483647 w 354"/>
              <a:gd name="T61" fmla="*/ 2147483647 h 356"/>
              <a:gd name="T62" fmla="*/ 2147483647 w 354"/>
              <a:gd name="T63" fmla="*/ 2147483647 h 356"/>
              <a:gd name="T64" fmla="*/ 2147483647 w 354"/>
              <a:gd name="T65" fmla="*/ 2147483647 h 356"/>
              <a:gd name="T66" fmla="*/ 2147483647 w 354"/>
              <a:gd name="T67" fmla="*/ 2147483647 h 356"/>
              <a:gd name="T68" fmla="*/ 2147483647 w 354"/>
              <a:gd name="T69" fmla="*/ 2147483647 h 356"/>
              <a:gd name="T70" fmla="*/ 2147483647 w 354"/>
              <a:gd name="T71" fmla="*/ 2147483647 h 356"/>
              <a:gd name="T72" fmla="*/ 2147483647 w 354"/>
              <a:gd name="T73" fmla="*/ 2147483647 h 356"/>
              <a:gd name="T74" fmla="*/ 2147483647 w 354"/>
              <a:gd name="T75" fmla="*/ 2147483647 h 356"/>
              <a:gd name="T76" fmla="*/ 2147483647 w 354"/>
              <a:gd name="T77" fmla="*/ 2147483647 h 356"/>
              <a:gd name="T78" fmla="*/ 2147483647 w 354"/>
              <a:gd name="T79" fmla="*/ 2147483647 h 356"/>
              <a:gd name="T80" fmla="*/ 2147483647 w 354"/>
              <a:gd name="T81" fmla="*/ 2147483647 h 356"/>
              <a:gd name="T82" fmla="*/ 2147483647 w 354"/>
              <a:gd name="T83" fmla="*/ 2147483647 h 356"/>
              <a:gd name="T84" fmla="*/ 2147483647 w 354"/>
              <a:gd name="T85" fmla="*/ 2147483647 h 356"/>
              <a:gd name="T86" fmla="*/ 2147483647 w 354"/>
              <a:gd name="T87" fmla="*/ 2147483647 h 356"/>
              <a:gd name="T88" fmla="*/ 2147483647 w 354"/>
              <a:gd name="T89" fmla="*/ 2147483647 h 356"/>
              <a:gd name="T90" fmla="*/ 2147483647 w 354"/>
              <a:gd name="T91" fmla="*/ 2147483647 h 356"/>
              <a:gd name="T92" fmla="*/ 2147483647 w 354"/>
              <a:gd name="T93" fmla="*/ 2147483647 h 356"/>
              <a:gd name="T94" fmla="*/ 2147483647 w 354"/>
              <a:gd name="T95" fmla="*/ 2147483647 h 356"/>
              <a:gd name="T96" fmla="*/ 2147483647 w 354"/>
              <a:gd name="T97" fmla="*/ 2147483647 h 356"/>
              <a:gd name="T98" fmla="*/ 2147483647 w 354"/>
              <a:gd name="T99" fmla="*/ 2147483647 h 356"/>
              <a:gd name="T100" fmla="*/ 2147483647 w 354"/>
              <a:gd name="T101" fmla="*/ 2147483647 h 356"/>
              <a:gd name="T102" fmla="*/ 2147483647 w 354"/>
              <a:gd name="T103" fmla="*/ 2147483647 h 356"/>
              <a:gd name="T104" fmla="*/ 2147483647 w 354"/>
              <a:gd name="T105" fmla="*/ 2147483647 h 356"/>
              <a:gd name="T106" fmla="*/ 2147483647 w 354"/>
              <a:gd name="T107" fmla="*/ 2147483647 h 356"/>
              <a:gd name="T108" fmla="*/ 2147483647 w 354"/>
              <a:gd name="T109" fmla="*/ 2147483647 h 356"/>
              <a:gd name="T110" fmla="*/ 2147483647 w 354"/>
              <a:gd name="T111" fmla="*/ 2147483647 h 356"/>
              <a:gd name="T112" fmla="*/ 2147483647 w 354"/>
              <a:gd name="T113" fmla="*/ 2147483647 h 356"/>
              <a:gd name="T114" fmla="*/ 2147483647 w 354"/>
              <a:gd name="T115" fmla="*/ 2147483647 h 356"/>
              <a:gd name="T116" fmla="*/ 2147483647 w 354"/>
              <a:gd name="T117" fmla="*/ 2147483647 h 356"/>
              <a:gd name="T118" fmla="*/ 2147483647 w 354"/>
              <a:gd name="T119" fmla="*/ 2147483647 h 356"/>
              <a:gd name="T120" fmla="*/ 0 w 354"/>
              <a:gd name="T121" fmla="*/ 2147483647 h 356"/>
              <a:gd name="T122" fmla="*/ 2147483647 w 354"/>
              <a:gd name="T123" fmla="*/ 2147483647 h 356"/>
              <a:gd name="T124" fmla="*/ 2147483647 w 354"/>
              <a:gd name="T125" fmla="*/ 2147483647 h 3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4"/>
              <a:gd name="T190" fmla="*/ 0 h 356"/>
              <a:gd name="T191" fmla="*/ 354 w 354"/>
              <a:gd name="T192" fmla="*/ 356 h 3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4" h="356">
                <a:moveTo>
                  <a:pt x="337" y="299"/>
                </a:moveTo>
                <a:lnTo>
                  <a:pt x="337" y="210"/>
                </a:lnTo>
                <a:lnTo>
                  <a:pt x="340" y="215"/>
                </a:lnTo>
                <a:lnTo>
                  <a:pt x="341" y="222"/>
                </a:lnTo>
                <a:lnTo>
                  <a:pt x="341" y="299"/>
                </a:lnTo>
                <a:lnTo>
                  <a:pt x="337" y="299"/>
                </a:lnTo>
                <a:close/>
                <a:moveTo>
                  <a:pt x="337" y="154"/>
                </a:moveTo>
                <a:lnTo>
                  <a:pt x="337" y="96"/>
                </a:lnTo>
                <a:lnTo>
                  <a:pt x="339" y="95"/>
                </a:lnTo>
                <a:lnTo>
                  <a:pt x="348" y="91"/>
                </a:lnTo>
                <a:lnTo>
                  <a:pt x="350" y="91"/>
                </a:lnTo>
                <a:lnTo>
                  <a:pt x="352" y="91"/>
                </a:lnTo>
                <a:lnTo>
                  <a:pt x="354" y="93"/>
                </a:lnTo>
                <a:lnTo>
                  <a:pt x="354" y="95"/>
                </a:lnTo>
                <a:lnTo>
                  <a:pt x="354" y="142"/>
                </a:lnTo>
                <a:lnTo>
                  <a:pt x="352" y="147"/>
                </a:lnTo>
                <a:lnTo>
                  <a:pt x="350" y="149"/>
                </a:lnTo>
                <a:lnTo>
                  <a:pt x="348" y="150"/>
                </a:lnTo>
                <a:lnTo>
                  <a:pt x="339" y="154"/>
                </a:lnTo>
                <a:lnTo>
                  <a:pt x="337" y="154"/>
                </a:lnTo>
                <a:close/>
                <a:moveTo>
                  <a:pt x="337" y="96"/>
                </a:moveTo>
                <a:lnTo>
                  <a:pt x="337" y="154"/>
                </a:lnTo>
                <a:lnTo>
                  <a:pt x="335" y="153"/>
                </a:lnTo>
                <a:lnTo>
                  <a:pt x="333" y="150"/>
                </a:lnTo>
                <a:lnTo>
                  <a:pt x="333" y="103"/>
                </a:lnTo>
                <a:lnTo>
                  <a:pt x="335" y="99"/>
                </a:lnTo>
                <a:lnTo>
                  <a:pt x="337" y="96"/>
                </a:lnTo>
                <a:close/>
                <a:moveTo>
                  <a:pt x="337" y="210"/>
                </a:moveTo>
                <a:lnTo>
                  <a:pt x="337" y="210"/>
                </a:lnTo>
                <a:lnTo>
                  <a:pt x="333" y="206"/>
                </a:lnTo>
                <a:lnTo>
                  <a:pt x="329" y="202"/>
                </a:lnTo>
                <a:lnTo>
                  <a:pt x="324" y="199"/>
                </a:lnTo>
                <a:lnTo>
                  <a:pt x="317" y="199"/>
                </a:lnTo>
                <a:lnTo>
                  <a:pt x="317" y="68"/>
                </a:lnTo>
                <a:lnTo>
                  <a:pt x="283" y="68"/>
                </a:lnTo>
                <a:lnTo>
                  <a:pt x="283" y="221"/>
                </a:lnTo>
                <a:lnTo>
                  <a:pt x="289" y="221"/>
                </a:lnTo>
                <a:lnTo>
                  <a:pt x="293" y="222"/>
                </a:lnTo>
                <a:lnTo>
                  <a:pt x="297" y="225"/>
                </a:lnTo>
                <a:lnTo>
                  <a:pt x="299" y="227"/>
                </a:lnTo>
                <a:lnTo>
                  <a:pt x="302" y="230"/>
                </a:lnTo>
                <a:lnTo>
                  <a:pt x="305" y="234"/>
                </a:lnTo>
                <a:lnTo>
                  <a:pt x="306" y="239"/>
                </a:lnTo>
                <a:lnTo>
                  <a:pt x="306" y="244"/>
                </a:lnTo>
                <a:lnTo>
                  <a:pt x="306" y="248"/>
                </a:lnTo>
                <a:lnTo>
                  <a:pt x="305" y="253"/>
                </a:lnTo>
                <a:lnTo>
                  <a:pt x="302" y="257"/>
                </a:lnTo>
                <a:lnTo>
                  <a:pt x="299" y="260"/>
                </a:lnTo>
                <a:lnTo>
                  <a:pt x="297" y="262"/>
                </a:lnTo>
                <a:lnTo>
                  <a:pt x="293" y="265"/>
                </a:lnTo>
                <a:lnTo>
                  <a:pt x="289" y="267"/>
                </a:lnTo>
                <a:lnTo>
                  <a:pt x="283" y="267"/>
                </a:lnTo>
                <a:lnTo>
                  <a:pt x="283" y="299"/>
                </a:lnTo>
                <a:lnTo>
                  <a:pt x="337" y="299"/>
                </a:lnTo>
                <a:lnTo>
                  <a:pt x="337" y="210"/>
                </a:lnTo>
                <a:close/>
                <a:moveTo>
                  <a:pt x="283" y="356"/>
                </a:moveTo>
                <a:lnTo>
                  <a:pt x="283" y="314"/>
                </a:lnTo>
                <a:lnTo>
                  <a:pt x="306" y="314"/>
                </a:lnTo>
                <a:lnTo>
                  <a:pt x="306" y="338"/>
                </a:lnTo>
                <a:lnTo>
                  <a:pt x="305" y="345"/>
                </a:lnTo>
                <a:lnTo>
                  <a:pt x="301" y="350"/>
                </a:lnTo>
                <a:lnTo>
                  <a:pt x="295" y="355"/>
                </a:lnTo>
                <a:lnTo>
                  <a:pt x="289" y="356"/>
                </a:lnTo>
                <a:lnTo>
                  <a:pt x="283" y="356"/>
                </a:lnTo>
                <a:close/>
                <a:moveTo>
                  <a:pt x="283" y="59"/>
                </a:moveTo>
                <a:lnTo>
                  <a:pt x="283" y="20"/>
                </a:lnTo>
                <a:lnTo>
                  <a:pt x="298" y="30"/>
                </a:lnTo>
                <a:lnTo>
                  <a:pt x="309" y="38"/>
                </a:lnTo>
                <a:lnTo>
                  <a:pt x="313" y="43"/>
                </a:lnTo>
                <a:lnTo>
                  <a:pt x="316" y="49"/>
                </a:lnTo>
                <a:lnTo>
                  <a:pt x="317" y="54"/>
                </a:lnTo>
                <a:lnTo>
                  <a:pt x="317" y="59"/>
                </a:lnTo>
                <a:lnTo>
                  <a:pt x="283" y="59"/>
                </a:lnTo>
                <a:close/>
                <a:moveTo>
                  <a:pt x="283" y="20"/>
                </a:moveTo>
                <a:lnTo>
                  <a:pt x="283" y="59"/>
                </a:lnTo>
                <a:lnTo>
                  <a:pt x="263" y="59"/>
                </a:lnTo>
                <a:lnTo>
                  <a:pt x="263" y="50"/>
                </a:lnTo>
                <a:lnTo>
                  <a:pt x="268" y="50"/>
                </a:lnTo>
                <a:lnTo>
                  <a:pt x="271" y="47"/>
                </a:lnTo>
                <a:lnTo>
                  <a:pt x="274" y="43"/>
                </a:lnTo>
                <a:lnTo>
                  <a:pt x="275" y="39"/>
                </a:lnTo>
                <a:lnTo>
                  <a:pt x="274" y="35"/>
                </a:lnTo>
                <a:lnTo>
                  <a:pt x="271" y="31"/>
                </a:lnTo>
                <a:lnTo>
                  <a:pt x="268" y="28"/>
                </a:lnTo>
                <a:lnTo>
                  <a:pt x="263" y="28"/>
                </a:lnTo>
                <a:lnTo>
                  <a:pt x="263" y="12"/>
                </a:lnTo>
                <a:lnTo>
                  <a:pt x="283" y="20"/>
                </a:lnTo>
                <a:close/>
                <a:moveTo>
                  <a:pt x="283" y="68"/>
                </a:moveTo>
                <a:lnTo>
                  <a:pt x="283" y="221"/>
                </a:lnTo>
                <a:lnTo>
                  <a:pt x="278" y="221"/>
                </a:lnTo>
                <a:lnTo>
                  <a:pt x="272" y="223"/>
                </a:lnTo>
                <a:lnTo>
                  <a:pt x="267" y="227"/>
                </a:lnTo>
                <a:lnTo>
                  <a:pt x="263" y="231"/>
                </a:lnTo>
                <a:lnTo>
                  <a:pt x="263" y="162"/>
                </a:lnTo>
                <a:lnTo>
                  <a:pt x="272" y="162"/>
                </a:lnTo>
                <a:lnTo>
                  <a:pt x="272" y="96"/>
                </a:lnTo>
                <a:lnTo>
                  <a:pt x="263" y="96"/>
                </a:lnTo>
                <a:lnTo>
                  <a:pt x="263" y="68"/>
                </a:lnTo>
                <a:lnTo>
                  <a:pt x="283" y="68"/>
                </a:lnTo>
                <a:close/>
                <a:moveTo>
                  <a:pt x="283" y="267"/>
                </a:moveTo>
                <a:lnTo>
                  <a:pt x="283" y="299"/>
                </a:lnTo>
                <a:lnTo>
                  <a:pt x="263" y="299"/>
                </a:lnTo>
                <a:lnTo>
                  <a:pt x="263" y="256"/>
                </a:lnTo>
                <a:lnTo>
                  <a:pt x="267" y="260"/>
                </a:lnTo>
                <a:lnTo>
                  <a:pt x="272" y="264"/>
                </a:lnTo>
                <a:lnTo>
                  <a:pt x="278" y="267"/>
                </a:lnTo>
                <a:lnTo>
                  <a:pt x="283" y="267"/>
                </a:lnTo>
                <a:close/>
                <a:moveTo>
                  <a:pt x="283" y="314"/>
                </a:moveTo>
                <a:lnTo>
                  <a:pt x="283" y="356"/>
                </a:lnTo>
                <a:lnTo>
                  <a:pt x="278" y="356"/>
                </a:lnTo>
                <a:lnTo>
                  <a:pt x="274" y="356"/>
                </a:lnTo>
                <a:lnTo>
                  <a:pt x="270" y="353"/>
                </a:lnTo>
                <a:lnTo>
                  <a:pt x="267" y="352"/>
                </a:lnTo>
                <a:lnTo>
                  <a:pt x="263" y="348"/>
                </a:lnTo>
                <a:lnTo>
                  <a:pt x="263" y="314"/>
                </a:lnTo>
                <a:lnTo>
                  <a:pt x="283" y="314"/>
                </a:lnTo>
                <a:close/>
                <a:moveTo>
                  <a:pt x="263" y="12"/>
                </a:moveTo>
                <a:lnTo>
                  <a:pt x="263" y="28"/>
                </a:lnTo>
                <a:lnTo>
                  <a:pt x="259" y="28"/>
                </a:lnTo>
                <a:lnTo>
                  <a:pt x="256" y="31"/>
                </a:lnTo>
                <a:lnTo>
                  <a:pt x="253" y="35"/>
                </a:lnTo>
                <a:lnTo>
                  <a:pt x="252" y="39"/>
                </a:lnTo>
                <a:lnTo>
                  <a:pt x="253" y="43"/>
                </a:lnTo>
                <a:lnTo>
                  <a:pt x="256" y="47"/>
                </a:lnTo>
                <a:lnTo>
                  <a:pt x="259" y="50"/>
                </a:lnTo>
                <a:lnTo>
                  <a:pt x="263" y="50"/>
                </a:lnTo>
                <a:lnTo>
                  <a:pt x="263" y="59"/>
                </a:lnTo>
                <a:lnTo>
                  <a:pt x="228" y="59"/>
                </a:lnTo>
                <a:lnTo>
                  <a:pt x="228" y="50"/>
                </a:lnTo>
                <a:lnTo>
                  <a:pt x="230" y="50"/>
                </a:lnTo>
                <a:lnTo>
                  <a:pt x="236" y="50"/>
                </a:lnTo>
                <a:lnTo>
                  <a:pt x="238" y="47"/>
                </a:lnTo>
                <a:lnTo>
                  <a:pt x="241" y="43"/>
                </a:lnTo>
                <a:lnTo>
                  <a:pt x="243" y="39"/>
                </a:lnTo>
                <a:lnTo>
                  <a:pt x="241" y="35"/>
                </a:lnTo>
                <a:lnTo>
                  <a:pt x="238" y="31"/>
                </a:lnTo>
                <a:lnTo>
                  <a:pt x="236" y="28"/>
                </a:lnTo>
                <a:lnTo>
                  <a:pt x="230" y="28"/>
                </a:lnTo>
                <a:lnTo>
                  <a:pt x="228" y="28"/>
                </a:lnTo>
                <a:lnTo>
                  <a:pt x="228" y="4"/>
                </a:lnTo>
                <a:lnTo>
                  <a:pt x="247" y="8"/>
                </a:lnTo>
                <a:lnTo>
                  <a:pt x="263" y="12"/>
                </a:lnTo>
                <a:close/>
                <a:moveTo>
                  <a:pt x="263" y="68"/>
                </a:moveTo>
                <a:lnTo>
                  <a:pt x="263" y="96"/>
                </a:lnTo>
                <a:lnTo>
                  <a:pt x="228" y="96"/>
                </a:lnTo>
                <a:lnTo>
                  <a:pt x="228" y="68"/>
                </a:lnTo>
                <a:lnTo>
                  <a:pt x="263" y="68"/>
                </a:lnTo>
                <a:close/>
                <a:moveTo>
                  <a:pt x="263" y="162"/>
                </a:moveTo>
                <a:lnTo>
                  <a:pt x="263" y="231"/>
                </a:lnTo>
                <a:lnTo>
                  <a:pt x="262" y="237"/>
                </a:lnTo>
                <a:lnTo>
                  <a:pt x="260" y="244"/>
                </a:lnTo>
                <a:lnTo>
                  <a:pt x="262" y="250"/>
                </a:lnTo>
                <a:lnTo>
                  <a:pt x="263" y="256"/>
                </a:lnTo>
                <a:lnTo>
                  <a:pt x="263" y="299"/>
                </a:lnTo>
                <a:lnTo>
                  <a:pt x="228" y="299"/>
                </a:lnTo>
                <a:lnTo>
                  <a:pt x="228" y="269"/>
                </a:lnTo>
                <a:lnTo>
                  <a:pt x="229" y="269"/>
                </a:lnTo>
                <a:lnTo>
                  <a:pt x="229" y="253"/>
                </a:lnTo>
                <a:lnTo>
                  <a:pt x="228" y="253"/>
                </a:lnTo>
                <a:lnTo>
                  <a:pt x="228" y="242"/>
                </a:lnTo>
                <a:lnTo>
                  <a:pt x="229" y="242"/>
                </a:lnTo>
                <a:lnTo>
                  <a:pt x="229" y="227"/>
                </a:lnTo>
                <a:lnTo>
                  <a:pt x="228" y="227"/>
                </a:lnTo>
                <a:lnTo>
                  <a:pt x="228" y="216"/>
                </a:lnTo>
                <a:lnTo>
                  <a:pt x="229" y="216"/>
                </a:lnTo>
                <a:lnTo>
                  <a:pt x="229" y="200"/>
                </a:lnTo>
                <a:lnTo>
                  <a:pt x="228" y="200"/>
                </a:lnTo>
                <a:lnTo>
                  <a:pt x="228" y="162"/>
                </a:lnTo>
                <a:lnTo>
                  <a:pt x="263" y="162"/>
                </a:lnTo>
                <a:close/>
                <a:moveTo>
                  <a:pt x="263" y="314"/>
                </a:moveTo>
                <a:lnTo>
                  <a:pt x="263" y="348"/>
                </a:lnTo>
                <a:lnTo>
                  <a:pt x="262" y="344"/>
                </a:lnTo>
                <a:lnTo>
                  <a:pt x="260" y="338"/>
                </a:lnTo>
                <a:lnTo>
                  <a:pt x="260" y="314"/>
                </a:lnTo>
                <a:lnTo>
                  <a:pt x="263" y="314"/>
                </a:lnTo>
                <a:close/>
                <a:moveTo>
                  <a:pt x="228" y="4"/>
                </a:moveTo>
                <a:lnTo>
                  <a:pt x="228" y="28"/>
                </a:lnTo>
                <a:lnTo>
                  <a:pt x="225" y="30"/>
                </a:lnTo>
                <a:lnTo>
                  <a:pt x="222" y="32"/>
                </a:lnTo>
                <a:lnTo>
                  <a:pt x="221" y="35"/>
                </a:lnTo>
                <a:lnTo>
                  <a:pt x="220" y="39"/>
                </a:lnTo>
                <a:lnTo>
                  <a:pt x="221" y="43"/>
                </a:lnTo>
                <a:lnTo>
                  <a:pt x="222" y="46"/>
                </a:lnTo>
                <a:lnTo>
                  <a:pt x="225" y="49"/>
                </a:lnTo>
                <a:lnTo>
                  <a:pt x="228" y="50"/>
                </a:lnTo>
                <a:lnTo>
                  <a:pt x="228" y="59"/>
                </a:lnTo>
                <a:lnTo>
                  <a:pt x="179" y="59"/>
                </a:lnTo>
                <a:lnTo>
                  <a:pt x="179" y="0"/>
                </a:lnTo>
                <a:lnTo>
                  <a:pt x="203" y="1"/>
                </a:lnTo>
                <a:lnTo>
                  <a:pt x="228" y="4"/>
                </a:lnTo>
                <a:close/>
                <a:moveTo>
                  <a:pt x="228" y="68"/>
                </a:moveTo>
                <a:lnTo>
                  <a:pt x="228" y="96"/>
                </a:lnTo>
                <a:lnTo>
                  <a:pt x="183" y="96"/>
                </a:lnTo>
                <a:lnTo>
                  <a:pt x="183" y="162"/>
                </a:lnTo>
                <a:lnTo>
                  <a:pt x="228" y="162"/>
                </a:lnTo>
                <a:lnTo>
                  <a:pt x="228" y="200"/>
                </a:lnTo>
                <a:lnTo>
                  <a:pt x="179" y="200"/>
                </a:lnTo>
                <a:lnTo>
                  <a:pt x="179" y="68"/>
                </a:lnTo>
                <a:lnTo>
                  <a:pt x="228" y="68"/>
                </a:lnTo>
                <a:close/>
                <a:moveTo>
                  <a:pt x="228" y="216"/>
                </a:moveTo>
                <a:lnTo>
                  <a:pt x="228" y="227"/>
                </a:lnTo>
                <a:lnTo>
                  <a:pt x="179" y="227"/>
                </a:lnTo>
                <a:lnTo>
                  <a:pt x="179" y="216"/>
                </a:lnTo>
                <a:lnTo>
                  <a:pt x="228" y="216"/>
                </a:lnTo>
                <a:close/>
                <a:moveTo>
                  <a:pt x="228" y="242"/>
                </a:moveTo>
                <a:lnTo>
                  <a:pt x="228" y="253"/>
                </a:lnTo>
                <a:lnTo>
                  <a:pt x="179" y="253"/>
                </a:lnTo>
                <a:lnTo>
                  <a:pt x="179" y="242"/>
                </a:lnTo>
                <a:lnTo>
                  <a:pt x="228" y="242"/>
                </a:lnTo>
                <a:close/>
                <a:moveTo>
                  <a:pt x="228" y="269"/>
                </a:moveTo>
                <a:lnTo>
                  <a:pt x="228" y="299"/>
                </a:lnTo>
                <a:lnTo>
                  <a:pt x="179" y="299"/>
                </a:lnTo>
                <a:lnTo>
                  <a:pt x="179" y="269"/>
                </a:lnTo>
                <a:lnTo>
                  <a:pt x="228" y="269"/>
                </a:lnTo>
                <a:close/>
                <a:moveTo>
                  <a:pt x="126" y="50"/>
                </a:moveTo>
                <a:lnTo>
                  <a:pt x="126" y="50"/>
                </a:lnTo>
                <a:lnTo>
                  <a:pt x="129" y="49"/>
                </a:lnTo>
                <a:lnTo>
                  <a:pt x="132" y="46"/>
                </a:lnTo>
                <a:lnTo>
                  <a:pt x="133" y="43"/>
                </a:lnTo>
                <a:lnTo>
                  <a:pt x="134" y="39"/>
                </a:lnTo>
                <a:lnTo>
                  <a:pt x="133" y="35"/>
                </a:lnTo>
                <a:lnTo>
                  <a:pt x="132" y="32"/>
                </a:lnTo>
                <a:lnTo>
                  <a:pt x="129" y="30"/>
                </a:lnTo>
                <a:lnTo>
                  <a:pt x="126" y="28"/>
                </a:lnTo>
                <a:lnTo>
                  <a:pt x="126" y="4"/>
                </a:lnTo>
                <a:lnTo>
                  <a:pt x="150" y="1"/>
                </a:lnTo>
                <a:lnTo>
                  <a:pt x="176" y="0"/>
                </a:lnTo>
                <a:lnTo>
                  <a:pt x="179" y="0"/>
                </a:lnTo>
                <a:lnTo>
                  <a:pt x="179" y="59"/>
                </a:lnTo>
                <a:lnTo>
                  <a:pt x="126" y="59"/>
                </a:lnTo>
                <a:lnTo>
                  <a:pt x="126" y="50"/>
                </a:lnTo>
                <a:close/>
                <a:moveTo>
                  <a:pt x="179" y="68"/>
                </a:moveTo>
                <a:lnTo>
                  <a:pt x="179" y="200"/>
                </a:lnTo>
                <a:lnTo>
                  <a:pt x="127" y="200"/>
                </a:lnTo>
                <a:lnTo>
                  <a:pt x="127" y="216"/>
                </a:lnTo>
                <a:lnTo>
                  <a:pt x="179" y="216"/>
                </a:lnTo>
                <a:lnTo>
                  <a:pt x="179" y="227"/>
                </a:lnTo>
                <a:lnTo>
                  <a:pt x="127" y="227"/>
                </a:lnTo>
                <a:lnTo>
                  <a:pt x="127" y="242"/>
                </a:lnTo>
                <a:lnTo>
                  <a:pt x="179" y="242"/>
                </a:lnTo>
                <a:lnTo>
                  <a:pt x="179" y="253"/>
                </a:lnTo>
                <a:lnTo>
                  <a:pt x="127" y="253"/>
                </a:lnTo>
                <a:lnTo>
                  <a:pt x="127" y="269"/>
                </a:lnTo>
                <a:lnTo>
                  <a:pt x="179" y="269"/>
                </a:lnTo>
                <a:lnTo>
                  <a:pt x="179" y="299"/>
                </a:lnTo>
                <a:lnTo>
                  <a:pt x="126" y="299"/>
                </a:lnTo>
                <a:lnTo>
                  <a:pt x="126" y="162"/>
                </a:lnTo>
                <a:lnTo>
                  <a:pt x="171" y="162"/>
                </a:lnTo>
                <a:lnTo>
                  <a:pt x="171" y="96"/>
                </a:lnTo>
                <a:lnTo>
                  <a:pt x="126" y="96"/>
                </a:lnTo>
                <a:lnTo>
                  <a:pt x="126" y="68"/>
                </a:lnTo>
                <a:lnTo>
                  <a:pt x="179" y="68"/>
                </a:lnTo>
                <a:close/>
                <a:moveTo>
                  <a:pt x="123" y="28"/>
                </a:moveTo>
                <a:lnTo>
                  <a:pt x="123" y="28"/>
                </a:lnTo>
                <a:lnTo>
                  <a:pt x="118" y="28"/>
                </a:lnTo>
                <a:lnTo>
                  <a:pt x="115" y="31"/>
                </a:lnTo>
                <a:lnTo>
                  <a:pt x="113" y="35"/>
                </a:lnTo>
                <a:lnTo>
                  <a:pt x="111" y="39"/>
                </a:lnTo>
                <a:lnTo>
                  <a:pt x="113" y="43"/>
                </a:lnTo>
                <a:lnTo>
                  <a:pt x="115" y="47"/>
                </a:lnTo>
                <a:lnTo>
                  <a:pt x="118" y="50"/>
                </a:lnTo>
                <a:lnTo>
                  <a:pt x="123" y="50"/>
                </a:lnTo>
                <a:lnTo>
                  <a:pt x="126" y="50"/>
                </a:lnTo>
                <a:lnTo>
                  <a:pt x="126" y="59"/>
                </a:lnTo>
                <a:lnTo>
                  <a:pt x="90" y="59"/>
                </a:lnTo>
                <a:lnTo>
                  <a:pt x="90" y="50"/>
                </a:lnTo>
                <a:lnTo>
                  <a:pt x="95" y="50"/>
                </a:lnTo>
                <a:lnTo>
                  <a:pt x="98" y="47"/>
                </a:lnTo>
                <a:lnTo>
                  <a:pt x="100" y="43"/>
                </a:lnTo>
                <a:lnTo>
                  <a:pt x="102" y="39"/>
                </a:lnTo>
                <a:lnTo>
                  <a:pt x="100" y="35"/>
                </a:lnTo>
                <a:lnTo>
                  <a:pt x="98" y="31"/>
                </a:lnTo>
                <a:lnTo>
                  <a:pt x="95" y="28"/>
                </a:lnTo>
                <a:lnTo>
                  <a:pt x="90" y="28"/>
                </a:lnTo>
                <a:lnTo>
                  <a:pt x="90" y="12"/>
                </a:lnTo>
                <a:lnTo>
                  <a:pt x="107" y="8"/>
                </a:lnTo>
                <a:lnTo>
                  <a:pt x="126" y="4"/>
                </a:lnTo>
                <a:lnTo>
                  <a:pt x="126" y="28"/>
                </a:lnTo>
                <a:lnTo>
                  <a:pt x="123" y="28"/>
                </a:lnTo>
                <a:close/>
                <a:moveTo>
                  <a:pt x="126" y="68"/>
                </a:moveTo>
                <a:lnTo>
                  <a:pt x="126" y="96"/>
                </a:lnTo>
                <a:lnTo>
                  <a:pt x="90" y="96"/>
                </a:lnTo>
                <a:lnTo>
                  <a:pt x="90" y="68"/>
                </a:lnTo>
                <a:lnTo>
                  <a:pt x="126" y="68"/>
                </a:lnTo>
                <a:close/>
                <a:moveTo>
                  <a:pt x="126" y="162"/>
                </a:moveTo>
                <a:lnTo>
                  <a:pt x="126" y="299"/>
                </a:lnTo>
                <a:lnTo>
                  <a:pt x="90" y="299"/>
                </a:lnTo>
                <a:lnTo>
                  <a:pt x="90" y="256"/>
                </a:lnTo>
                <a:lnTo>
                  <a:pt x="92" y="250"/>
                </a:lnTo>
                <a:lnTo>
                  <a:pt x="94" y="244"/>
                </a:lnTo>
                <a:lnTo>
                  <a:pt x="92" y="237"/>
                </a:lnTo>
                <a:lnTo>
                  <a:pt x="90" y="231"/>
                </a:lnTo>
                <a:lnTo>
                  <a:pt x="90" y="162"/>
                </a:lnTo>
                <a:lnTo>
                  <a:pt x="126" y="162"/>
                </a:lnTo>
                <a:close/>
                <a:moveTo>
                  <a:pt x="90" y="348"/>
                </a:moveTo>
                <a:lnTo>
                  <a:pt x="90" y="314"/>
                </a:lnTo>
                <a:lnTo>
                  <a:pt x="94" y="314"/>
                </a:lnTo>
                <a:lnTo>
                  <a:pt x="94" y="338"/>
                </a:lnTo>
                <a:lnTo>
                  <a:pt x="92" y="344"/>
                </a:lnTo>
                <a:lnTo>
                  <a:pt x="90" y="348"/>
                </a:lnTo>
                <a:close/>
                <a:moveTo>
                  <a:pt x="90" y="12"/>
                </a:moveTo>
                <a:lnTo>
                  <a:pt x="90" y="28"/>
                </a:lnTo>
                <a:lnTo>
                  <a:pt x="85" y="28"/>
                </a:lnTo>
                <a:lnTo>
                  <a:pt x="83" y="31"/>
                </a:lnTo>
                <a:lnTo>
                  <a:pt x="80" y="35"/>
                </a:lnTo>
                <a:lnTo>
                  <a:pt x="79" y="39"/>
                </a:lnTo>
                <a:lnTo>
                  <a:pt x="80" y="43"/>
                </a:lnTo>
                <a:lnTo>
                  <a:pt x="83" y="47"/>
                </a:lnTo>
                <a:lnTo>
                  <a:pt x="85" y="50"/>
                </a:lnTo>
                <a:lnTo>
                  <a:pt x="90" y="50"/>
                </a:lnTo>
                <a:lnTo>
                  <a:pt x="90" y="59"/>
                </a:lnTo>
                <a:lnTo>
                  <a:pt x="71" y="59"/>
                </a:lnTo>
                <a:lnTo>
                  <a:pt x="71" y="20"/>
                </a:lnTo>
                <a:lnTo>
                  <a:pt x="90" y="12"/>
                </a:lnTo>
                <a:close/>
                <a:moveTo>
                  <a:pt x="90" y="68"/>
                </a:moveTo>
                <a:lnTo>
                  <a:pt x="90" y="96"/>
                </a:lnTo>
                <a:lnTo>
                  <a:pt x="81" y="96"/>
                </a:lnTo>
                <a:lnTo>
                  <a:pt x="81" y="162"/>
                </a:lnTo>
                <a:lnTo>
                  <a:pt x="90" y="162"/>
                </a:lnTo>
                <a:lnTo>
                  <a:pt x="90" y="231"/>
                </a:lnTo>
                <a:lnTo>
                  <a:pt x="87" y="227"/>
                </a:lnTo>
                <a:lnTo>
                  <a:pt x="81" y="223"/>
                </a:lnTo>
                <a:lnTo>
                  <a:pt x="76" y="221"/>
                </a:lnTo>
                <a:lnTo>
                  <a:pt x="71" y="221"/>
                </a:lnTo>
                <a:lnTo>
                  <a:pt x="71" y="68"/>
                </a:lnTo>
                <a:lnTo>
                  <a:pt x="90" y="68"/>
                </a:lnTo>
                <a:close/>
                <a:moveTo>
                  <a:pt x="90" y="256"/>
                </a:moveTo>
                <a:lnTo>
                  <a:pt x="90" y="299"/>
                </a:lnTo>
                <a:lnTo>
                  <a:pt x="71" y="299"/>
                </a:lnTo>
                <a:lnTo>
                  <a:pt x="71" y="267"/>
                </a:lnTo>
                <a:lnTo>
                  <a:pt x="76" y="267"/>
                </a:lnTo>
                <a:lnTo>
                  <a:pt x="81" y="264"/>
                </a:lnTo>
                <a:lnTo>
                  <a:pt x="87" y="260"/>
                </a:lnTo>
                <a:lnTo>
                  <a:pt x="90" y="256"/>
                </a:lnTo>
                <a:close/>
                <a:moveTo>
                  <a:pt x="90" y="314"/>
                </a:moveTo>
                <a:lnTo>
                  <a:pt x="90" y="348"/>
                </a:lnTo>
                <a:lnTo>
                  <a:pt x="87" y="352"/>
                </a:lnTo>
                <a:lnTo>
                  <a:pt x="84" y="353"/>
                </a:lnTo>
                <a:lnTo>
                  <a:pt x="80" y="356"/>
                </a:lnTo>
                <a:lnTo>
                  <a:pt x="75" y="356"/>
                </a:lnTo>
                <a:lnTo>
                  <a:pt x="71" y="356"/>
                </a:lnTo>
                <a:lnTo>
                  <a:pt x="71" y="314"/>
                </a:lnTo>
                <a:lnTo>
                  <a:pt x="90" y="314"/>
                </a:lnTo>
                <a:close/>
                <a:moveTo>
                  <a:pt x="71" y="20"/>
                </a:moveTo>
                <a:lnTo>
                  <a:pt x="71" y="59"/>
                </a:lnTo>
                <a:lnTo>
                  <a:pt x="37" y="59"/>
                </a:lnTo>
                <a:lnTo>
                  <a:pt x="37" y="54"/>
                </a:lnTo>
                <a:lnTo>
                  <a:pt x="38" y="49"/>
                </a:lnTo>
                <a:lnTo>
                  <a:pt x="41" y="43"/>
                </a:lnTo>
                <a:lnTo>
                  <a:pt x="45" y="38"/>
                </a:lnTo>
                <a:lnTo>
                  <a:pt x="56" y="30"/>
                </a:lnTo>
                <a:lnTo>
                  <a:pt x="71" y="20"/>
                </a:lnTo>
                <a:close/>
                <a:moveTo>
                  <a:pt x="71" y="68"/>
                </a:moveTo>
                <a:lnTo>
                  <a:pt x="71" y="221"/>
                </a:lnTo>
                <a:lnTo>
                  <a:pt x="65" y="221"/>
                </a:lnTo>
                <a:lnTo>
                  <a:pt x="61" y="222"/>
                </a:lnTo>
                <a:lnTo>
                  <a:pt x="57" y="225"/>
                </a:lnTo>
                <a:lnTo>
                  <a:pt x="54" y="227"/>
                </a:lnTo>
                <a:lnTo>
                  <a:pt x="50" y="230"/>
                </a:lnTo>
                <a:lnTo>
                  <a:pt x="49" y="234"/>
                </a:lnTo>
                <a:lnTo>
                  <a:pt x="48" y="239"/>
                </a:lnTo>
                <a:lnTo>
                  <a:pt x="48" y="244"/>
                </a:lnTo>
                <a:lnTo>
                  <a:pt x="48" y="248"/>
                </a:lnTo>
                <a:lnTo>
                  <a:pt x="49" y="253"/>
                </a:lnTo>
                <a:lnTo>
                  <a:pt x="50" y="257"/>
                </a:lnTo>
                <a:lnTo>
                  <a:pt x="54" y="260"/>
                </a:lnTo>
                <a:lnTo>
                  <a:pt x="57" y="262"/>
                </a:lnTo>
                <a:lnTo>
                  <a:pt x="61" y="265"/>
                </a:lnTo>
                <a:lnTo>
                  <a:pt x="65" y="267"/>
                </a:lnTo>
                <a:lnTo>
                  <a:pt x="71" y="267"/>
                </a:lnTo>
                <a:lnTo>
                  <a:pt x="71" y="299"/>
                </a:lnTo>
                <a:lnTo>
                  <a:pt x="16" y="299"/>
                </a:lnTo>
                <a:lnTo>
                  <a:pt x="16" y="210"/>
                </a:lnTo>
                <a:lnTo>
                  <a:pt x="20" y="206"/>
                </a:lnTo>
                <a:lnTo>
                  <a:pt x="25" y="202"/>
                </a:lnTo>
                <a:lnTo>
                  <a:pt x="30" y="199"/>
                </a:lnTo>
                <a:lnTo>
                  <a:pt x="37" y="199"/>
                </a:lnTo>
                <a:lnTo>
                  <a:pt x="37" y="68"/>
                </a:lnTo>
                <a:lnTo>
                  <a:pt x="71" y="68"/>
                </a:lnTo>
                <a:close/>
                <a:moveTo>
                  <a:pt x="71" y="314"/>
                </a:moveTo>
                <a:lnTo>
                  <a:pt x="71" y="356"/>
                </a:lnTo>
                <a:lnTo>
                  <a:pt x="65" y="356"/>
                </a:lnTo>
                <a:lnTo>
                  <a:pt x="58" y="355"/>
                </a:lnTo>
                <a:lnTo>
                  <a:pt x="53" y="350"/>
                </a:lnTo>
                <a:lnTo>
                  <a:pt x="49" y="345"/>
                </a:lnTo>
                <a:lnTo>
                  <a:pt x="48" y="338"/>
                </a:lnTo>
                <a:lnTo>
                  <a:pt x="48" y="314"/>
                </a:lnTo>
                <a:lnTo>
                  <a:pt x="71" y="314"/>
                </a:lnTo>
                <a:close/>
                <a:moveTo>
                  <a:pt x="16" y="154"/>
                </a:moveTo>
                <a:lnTo>
                  <a:pt x="16" y="154"/>
                </a:lnTo>
                <a:lnTo>
                  <a:pt x="19" y="153"/>
                </a:lnTo>
                <a:lnTo>
                  <a:pt x="20" y="150"/>
                </a:lnTo>
                <a:lnTo>
                  <a:pt x="20" y="103"/>
                </a:lnTo>
                <a:lnTo>
                  <a:pt x="19" y="99"/>
                </a:lnTo>
                <a:lnTo>
                  <a:pt x="16" y="96"/>
                </a:lnTo>
                <a:lnTo>
                  <a:pt x="16" y="154"/>
                </a:lnTo>
                <a:close/>
                <a:moveTo>
                  <a:pt x="16" y="96"/>
                </a:moveTo>
                <a:lnTo>
                  <a:pt x="16" y="154"/>
                </a:lnTo>
                <a:lnTo>
                  <a:pt x="15" y="154"/>
                </a:lnTo>
                <a:lnTo>
                  <a:pt x="6" y="150"/>
                </a:lnTo>
                <a:lnTo>
                  <a:pt x="4" y="149"/>
                </a:lnTo>
                <a:lnTo>
                  <a:pt x="2" y="147"/>
                </a:lnTo>
                <a:lnTo>
                  <a:pt x="0" y="142"/>
                </a:lnTo>
                <a:lnTo>
                  <a:pt x="0" y="95"/>
                </a:lnTo>
                <a:lnTo>
                  <a:pt x="0" y="93"/>
                </a:lnTo>
                <a:lnTo>
                  <a:pt x="2" y="91"/>
                </a:lnTo>
                <a:lnTo>
                  <a:pt x="4" y="91"/>
                </a:lnTo>
                <a:lnTo>
                  <a:pt x="6" y="91"/>
                </a:lnTo>
                <a:lnTo>
                  <a:pt x="15" y="95"/>
                </a:lnTo>
                <a:lnTo>
                  <a:pt x="16" y="96"/>
                </a:lnTo>
                <a:close/>
                <a:moveTo>
                  <a:pt x="16" y="210"/>
                </a:moveTo>
                <a:lnTo>
                  <a:pt x="16" y="299"/>
                </a:lnTo>
                <a:lnTo>
                  <a:pt x="12" y="299"/>
                </a:lnTo>
                <a:lnTo>
                  <a:pt x="12" y="222"/>
                </a:lnTo>
                <a:lnTo>
                  <a:pt x="14" y="215"/>
                </a:lnTo>
                <a:lnTo>
                  <a:pt x="16" y="210"/>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41" name="Freeform 172"/>
          <p:cNvSpPr>
            <a:spLocks noEditPoints="1" noChangeArrowheads="1"/>
          </p:cNvSpPr>
          <p:nvPr/>
        </p:nvSpPr>
        <p:spPr bwMode="auto">
          <a:xfrm>
            <a:off x="8884736" y="2998823"/>
            <a:ext cx="569493" cy="422473"/>
          </a:xfrm>
          <a:custGeom>
            <a:avLst/>
            <a:gdLst>
              <a:gd name="T0" fmla="*/ 2147483647 w 399"/>
              <a:gd name="T1" fmla="*/ 2147483647 h 304"/>
              <a:gd name="T2" fmla="*/ 2147483647 w 399"/>
              <a:gd name="T3" fmla="*/ 2147483647 h 304"/>
              <a:gd name="T4" fmla="*/ 2147483647 w 399"/>
              <a:gd name="T5" fmla="*/ 2147483647 h 304"/>
              <a:gd name="T6" fmla="*/ 2147483647 w 399"/>
              <a:gd name="T7" fmla="*/ 2147483647 h 304"/>
              <a:gd name="T8" fmla="*/ 2147483647 w 399"/>
              <a:gd name="T9" fmla="*/ 2147483647 h 304"/>
              <a:gd name="T10" fmla="*/ 2147483647 w 399"/>
              <a:gd name="T11" fmla="*/ 2147483647 h 304"/>
              <a:gd name="T12" fmla="*/ 2147483647 w 399"/>
              <a:gd name="T13" fmla="*/ 2147483647 h 304"/>
              <a:gd name="T14" fmla="*/ 2147483647 w 399"/>
              <a:gd name="T15" fmla="*/ 2147483647 h 304"/>
              <a:gd name="T16" fmla="*/ 2147483647 w 399"/>
              <a:gd name="T17" fmla="*/ 2147483647 h 304"/>
              <a:gd name="T18" fmla="*/ 2147483647 w 399"/>
              <a:gd name="T19" fmla="*/ 2147483647 h 304"/>
              <a:gd name="T20" fmla="*/ 2147483647 w 399"/>
              <a:gd name="T21" fmla="*/ 2147483647 h 304"/>
              <a:gd name="T22" fmla="*/ 2147483647 w 399"/>
              <a:gd name="T23" fmla="*/ 2147483647 h 304"/>
              <a:gd name="T24" fmla="*/ 2147483647 w 399"/>
              <a:gd name="T25" fmla="*/ 2147483647 h 304"/>
              <a:gd name="T26" fmla="*/ 2147483647 w 399"/>
              <a:gd name="T27" fmla="*/ 2147483647 h 304"/>
              <a:gd name="T28" fmla="*/ 2147483647 w 399"/>
              <a:gd name="T29" fmla="*/ 2147483647 h 304"/>
              <a:gd name="T30" fmla="*/ 2147483647 w 399"/>
              <a:gd name="T31" fmla="*/ 2147483647 h 304"/>
              <a:gd name="T32" fmla="*/ 2147483647 w 399"/>
              <a:gd name="T33" fmla="*/ 2147483647 h 304"/>
              <a:gd name="T34" fmla="*/ 2147483647 w 399"/>
              <a:gd name="T35" fmla="*/ 2147483647 h 304"/>
              <a:gd name="T36" fmla="*/ 2147483647 w 399"/>
              <a:gd name="T37" fmla="*/ 0 h 304"/>
              <a:gd name="T38" fmla="*/ 2147483647 w 399"/>
              <a:gd name="T39" fmla="*/ 2147483647 h 304"/>
              <a:gd name="T40" fmla="*/ 2147483647 w 399"/>
              <a:gd name="T41" fmla="*/ 2147483647 h 304"/>
              <a:gd name="T42" fmla="*/ 2147483647 w 399"/>
              <a:gd name="T43" fmla="*/ 2147483647 h 304"/>
              <a:gd name="T44" fmla="*/ 2147483647 w 399"/>
              <a:gd name="T45" fmla="*/ 2147483647 h 304"/>
              <a:gd name="T46" fmla="*/ 2147483647 w 399"/>
              <a:gd name="T47" fmla="*/ 2147483647 h 304"/>
              <a:gd name="T48" fmla="*/ 2147483647 w 399"/>
              <a:gd name="T49" fmla="*/ 2147483647 h 304"/>
              <a:gd name="T50" fmla="*/ 2147483647 w 399"/>
              <a:gd name="T51" fmla="*/ 2147483647 h 304"/>
              <a:gd name="T52" fmla="*/ 2147483647 w 399"/>
              <a:gd name="T53" fmla="*/ 2147483647 h 304"/>
              <a:gd name="T54" fmla="*/ 2147483647 w 399"/>
              <a:gd name="T55" fmla="*/ 2147483647 h 304"/>
              <a:gd name="T56" fmla="*/ 2147483647 w 399"/>
              <a:gd name="T57" fmla="*/ 2147483647 h 304"/>
              <a:gd name="T58" fmla="*/ 2147483647 w 399"/>
              <a:gd name="T59" fmla="*/ 2147483647 h 304"/>
              <a:gd name="T60" fmla="*/ 2147483647 w 399"/>
              <a:gd name="T61" fmla="*/ 2147483647 h 304"/>
              <a:gd name="T62" fmla="*/ 2147483647 w 399"/>
              <a:gd name="T63" fmla="*/ 2147483647 h 304"/>
              <a:gd name="T64" fmla="*/ 2147483647 w 399"/>
              <a:gd name="T65" fmla="*/ 2147483647 h 304"/>
              <a:gd name="T66" fmla="*/ 2147483647 w 399"/>
              <a:gd name="T67" fmla="*/ 2147483647 h 304"/>
              <a:gd name="T68" fmla="*/ 2147483647 w 399"/>
              <a:gd name="T69" fmla="*/ 2147483647 h 304"/>
              <a:gd name="T70" fmla="*/ 2147483647 w 399"/>
              <a:gd name="T71" fmla="*/ 2147483647 h 304"/>
              <a:gd name="T72" fmla="*/ 2147483647 w 399"/>
              <a:gd name="T73" fmla="*/ 2147483647 h 304"/>
              <a:gd name="T74" fmla="*/ 2147483647 w 399"/>
              <a:gd name="T75" fmla="*/ 2147483647 h 304"/>
              <a:gd name="T76" fmla="*/ 2147483647 w 399"/>
              <a:gd name="T77" fmla="*/ 2147483647 h 304"/>
              <a:gd name="T78" fmla="*/ 2147483647 w 399"/>
              <a:gd name="T79" fmla="*/ 2147483647 h 304"/>
              <a:gd name="T80" fmla="*/ 2147483647 w 399"/>
              <a:gd name="T81" fmla="*/ 2147483647 h 304"/>
              <a:gd name="T82" fmla="*/ 2147483647 w 399"/>
              <a:gd name="T83" fmla="*/ 2147483647 h 304"/>
              <a:gd name="T84" fmla="*/ 2147483647 w 399"/>
              <a:gd name="T85" fmla="*/ 2147483647 h 304"/>
              <a:gd name="T86" fmla="*/ 0 w 399"/>
              <a:gd name="T87" fmla="*/ 2147483647 h 304"/>
              <a:gd name="T88" fmla="*/ 2147483647 w 399"/>
              <a:gd name="T89" fmla="*/ 2147483647 h 304"/>
              <a:gd name="T90" fmla="*/ 2147483647 w 399"/>
              <a:gd name="T91" fmla="*/ 2147483647 h 304"/>
              <a:gd name="T92" fmla="*/ 2147483647 w 399"/>
              <a:gd name="T93" fmla="*/ 2147483647 h 304"/>
              <a:gd name="T94" fmla="*/ 2147483647 w 399"/>
              <a:gd name="T95" fmla="*/ 2147483647 h 304"/>
              <a:gd name="T96" fmla="*/ 2147483647 w 399"/>
              <a:gd name="T97" fmla="*/ 2147483647 h 304"/>
              <a:gd name="T98" fmla="*/ 2147483647 w 399"/>
              <a:gd name="T99" fmla="*/ 2147483647 h 304"/>
              <a:gd name="T100" fmla="*/ 2147483647 w 399"/>
              <a:gd name="T101" fmla="*/ 2147483647 h 304"/>
              <a:gd name="T102" fmla="*/ 2147483647 w 399"/>
              <a:gd name="T103" fmla="*/ 2147483647 h 304"/>
              <a:gd name="T104" fmla="*/ 2147483647 w 399"/>
              <a:gd name="T105" fmla="*/ 2147483647 h 304"/>
              <a:gd name="T106" fmla="*/ 2147483647 w 399"/>
              <a:gd name="T107" fmla="*/ 2147483647 h 304"/>
              <a:gd name="T108" fmla="*/ 2147483647 w 399"/>
              <a:gd name="T109" fmla="*/ 2147483647 h 304"/>
              <a:gd name="T110" fmla="*/ 2147483647 w 399"/>
              <a:gd name="T111" fmla="*/ 2147483647 h 304"/>
              <a:gd name="T112" fmla="*/ 2147483647 w 399"/>
              <a:gd name="T113" fmla="*/ 2147483647 h 3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99"/>
              <a:gd name="T172" fmla="*/ 0 h 304"/>
              <a:gd name="T173" fmla="*/ 399 w 399"/>
              <a:gd name="T174" fmla="*/ 304 h 3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99" h="304">
                <a:moveTo>
                  <a:pt x="368" y="304"/>
                </a:moveTo>
                <a:lnTo>
                  <a:pt x="368" y="304"/>
                </a:lnTo>
                <a:lnTo>
                  <a:pt x="373" y="304"/>
                </a:lnTo>
                <a:lnTo>
                  <a:pt x="380" y="302"/>
                </a:lnTo>
                <a:lnTo>
                  <a:pt x="385" y="298"/>
                </a:lnTo>
                <a:lnTo>
                  <a:pt x="390" y="294"/>
                </a:lnTo>
                <a:lnTo>
                  <a:pt x="394" y="290"/>
                </a:lnTo>
                <a:lnTo>
                  <a:pt x="396" y="285"/>
                </a:lnTo>
                <a:lnTo>
                  <a:pt x="399" y="279"/>
                </a:lnTo>
                <a:lnTo>
                  <a:pt x="399" y="273"/>
                </a:lnTo>
                <a:lnTo>
                  <a:pt x="399" y="33"/>
                </a:lnTo>
                <a:lnTo>
                  <a:pt x="399" y="26"/>
                </a:lnTo>
                <a:lnTo>
                  <a:pt x="396" y="21"/>
                </a:lnTo>
                <a:lnTo>
                  <a:pt x="394" y="15"/>
                </a:lnTo>
                <a:lnTo>
                  <a:pt x="390" y="10"/>
                </a:lnTo>
                <a:lnTo>
                  <a:pt x="385" y="6"/>
                </a:lnTo>
                <a:lnTo>
                  <a:pt x="380" y="3"/>
                </a:lnTo>
                <a:lnTo>
                  <a:pt x="373" y="2"/>
                </a:lnTo>
                <a:lnTo>
                  <a:pt x="368" y="0"/>
                </a:lnTo>
                <a:lnTo>
                  <a:pt x="304" y="0"/>
                </a:lnTo>
                <a:lnTo>
                  <a:pt x="304" y="22"/>
                </a:lnTo>
                <a:lnTo>
                  <a:pt x="349" y="22"/>
                </a:lnTo>
                <a:lnTo>
                  <a:pt x="354" y="22"/>
                </a:lnTo>
                <a:lnTo>
                  <a:pt x="360" y="25"/>
                </a:lnTo>
                <a:lnTo>
                  <a:pt x="364" y="26"/>
                </a:lnTo>
                <a:lnTo>
                  <a:pt x="368" y="30"/>
                </a:lnTo>
                <a:lnTo>
                  <a:pt x="371" y="34"/>
                </a:lnTo>
                <a:lnTo>
                  <a:pt x="373" y="38"/>
                </a:lnTo>
                <a:lnTo>
                  <a:pt x="375" y="42"/>
                </a:lnTo>
                <a:lnTo>
                  <a:pt x="376" y="48"/>
                </a:lnTo>
                <a:lnTo>
                  <a:pt x="376" y="256"/>
                </a:lnTo>
                <a:lnTo>
                  <a:pt x="375" y="262"/>
                </a:lnTo>
                <a:lnTo>
                  <a:pt x="373" y="267"/>
                </a:lnTo>
                <a:lnTo>
                  <a:pt x="371" y="271"/>
                </a:lnTo>
                <a:lnTo>
                  <a:pt x="368" y="275"/>
                </a:lnTo>
                <a:lnTo>
                  <a:pt x="364" y="278"/>
                </a:lnTo>
                <a:lnTo>
                  <a:pt x="360" y="281"/>
                </a:lnTo>
                <a:lnTo>
                  <a:pt x="354" y="282"/>
                </a:lnTo>
                <a:lnTo>
                  <a:pt x="349" y="282"/>
                </a:lnTo>
                <a:lnTo>
                  <a:pt x="304" y="282"/>
                </a:lnTo>
                <a:lnTo>
                  <a:pt x="304" y="304"/>
                </a:lnTo>
                <a:lnTo>
                  <a:pt x="368" y="304"/>
                </a:lnTo>
                <a:close/>
                <a:moveTo>
                  <a:pt x="304" y="264"/>
                </a:moveTo>
                <a:lnTo>
                  <a:pt x="304" y="256"/>
                </a:lnTo>
                <a:lnTo>
                  <a:pt x="337" y="256"/>
                </a:lnTo>
                <a:lnTo>
                  <a:pt x="337" y="243"/>
                </a:lnTo>
                <a:lnTo>
                  <a:pt x="304" y="243"/>
                </a:lnTo>
                <a:lnTo>
                  <a:pt x="304" y="41"/>
                </a:lnTo>
                <a:lnTo>
                  <a:pt x="337" y="41"/>
                </a:lnTo>
                <a:lnTo>
                  <a:pt x="341" y="41"/>
                </a:lnTo>
                <a:lnTo>
                  <a:pt x="345" y="42"/>
                </a:lnTo>
                <a:lnTo>
                  <a:pt x="352" y="46"/>
                </a:lnTo>
                <a:lnTo>
                  <a:pt x="357" y="53"/>
                </a:lnTo>
                <a:lnTo>
                  <a:pt x="357" y="57"/>
                </a:lnTo>
                <a:lnTo>
                  <a:pt x="358" y="61"/>
                </a:lnTo>
                <a:lnTo>
                  <a:pt x="358" y="243"/>
                </a:lnTo>
                <a:lnTo>
                  <a:pt x="357" y="247"/>
                </a:lnTo>
                <a:lnTo>
                  <a:pt x="357" y="251"/>
                </a:lnTo>
                <a:lnTo>
                  <a:pt x="352" y="258"/>
                </a:lnTo>
                <a:lnTo>
                  <a:pt x="345" y="262"/>
                </a:lnTo>
                <a:lnTo>
                  <a:pt x="341" y="263"/>
                </a:lnTo>
                <a:lnTo>
                  <a:pt x="337" y="264"/>
                </a:lnTo>
                <a:lnTo>
                  <a:pt x="304" y="264"/>
                </a:lnTo>
                <a:close/>
                <a:moveTo>
                  <a:pt x="304" y="0"/>
                </a:moveTo>
                <a:lnTo>
                  <a:pt x="254" y="0"/>
                </a:lnTo>
                <a:lnTo>
                  <a:pt x="254" y="22"/>
                </a:lnTo>
                <a:lnTo>
                  <a:pt x="304" y="22"/>
                </a:lnTo>
                <a:lnTo>
                  <a:pt x="304" y="0"/>
                </a:lnTo>
                <a:close/>
                <a:moveTo>
                  <a:pt x="254" y="304"/>
                </a:moveTo>
                <a:lnTo>
                  <a:pt x="304" y="304"/>
                </a:lnTo>
                <a:lnTo>
                  <a:pt x="304" y="282"/>
                </a:lnTo>
                <a:lnTo>
                  <a:pt x="254" y="282"/>
                </a:lnTo>
                <a:lnTo>
                  <a:pt x="254" y="304"/>
                </a:lnTo>
                <a:close/>
                <a:moveTo>
                  <a:pt x="304" y="41"/>
                </a:moveTo>
                <a:lnTo>
                  <a:pt x="304" y="243"/>
                </a:lnTo>
                <a:lnTo>
                  <a:pt x="270" y="243"/>
                </a:lnTo>
                <a:lnTo>
                  <a:pt x="270" y="256"/>
                </a:lnTo>
                <a:lnTo>
                  <a:pt x="304" y="256"/>
                </a:lnTo>
                <a:lnTo>
                  <a:pt x="304" y="264"/>
                </a:lnTo>
                <a:lnTo>
                  <a:pt x="254" y="264"/>
                </a:lnTo>
                <a:lnTo>
                  <a:pt x="254" y="183"/>
                </a:lnTo>
                <a:lnTo>
                  <a:pt x="257" y="183"/>
                </a:lnTo>
                <a:lnTo>
                  <a:pt x="265" y="179"/>
                </a:lnTo>
                <a:lnTo>
                  <a:pt x="272" y="174"/>
                </a:lnTo>
                <a:lnTo>
                  <a:pt x="277" y="167"/>
                </a:lnTo>
                <a:lnTo>
                  <a:pt x="281" y="159"/>
                </a:lnTo>
                <a:lnTo>
                  <a:pt x="281" y="151"/>
                </a:lnTo>
                <a:lnTo>
                  <a:pt x="281" y="143"/>
                </a:lnTo>
                <a:lnTo>
                  <a:pt x="278" y="137"/>
                </a:lnTo>
                <a:lnTo>
                  <a:pt x="274" y="133"/>
                </a:lnTo>
                <a:lnTo>
                  <a:pt x="269" y="130"/>
                </a:lnTo>
                <a:lnTo>
                  <a:pt x="262" y="129"/>
                </a:lnTo>
                <a:lnTo>
                  <a:pt x="268" y="122"/>
                </a:lnTo>
                <a:lnTo>
                  <a:pt x="272" y="116"/>
                </a:lnTo>
                <a:lnTo>
                  <a:pt x="273" y="109"/>
                </a:lnTo>
                <a:lnTo>
                  <a:pt x="273" y="102"/>
                </a:lnTo>
                <a:lnTo>
                  <a:pt x="270" y="97"/>
                </a:lnTo>
                <a:lnTo>
                  <a:pt x="264" y="93"/>
                </a:lnTo>
                <a:lnTo>
                  <a:pt x="260" y="90"/>
                </a:lnTo>
                <a:lnTo>
                  <a:pt x="254" y="90"/>
                </a:lnTo>
                <a:lnTo>
                  <a:pt x="254" y="41"/>
                </a:lnTo>
                <a:lnTo>
                  <a:pt x="304" y="41"/>
                </a:lnTo>
                <a:close/>
                <a:moveTo>
                  <a:pt x="254" y="175"/>
                </a:moveTo>
                <a:lnTo>
                  <a:pt x="254" y="175"/>
                </a:lnTo>
                <a:lnTo>
                  <a:pt x="257" y="174"/>
                </a:lnTo>
                <a:lnTo>
                  <a:pt x="260" y="171"/>
                </a:lnTo>
                <a:lnTo>
                  <a:pt x="264" y="166"/>
                </a:lnTo>
                <a:lnTo>
                  <a:pt x="265" y="159"/>
                </a:lnTo>
                <a:lnTo>
                  <a:pt x="264" y="151"/>
                </a:lnTo>
                <a:lnTo>
                  <a:pt x="260" y="143"/>
                </a:lnTo>
                <a:lnTo>
                  <a:pt x="257" y="140"/>
                </a:lnTo>
                <a:lnTo>
                  <a:pt x="254" y="137"/>
                </a:lnTo>
                <a:lnTo>
                  <a:pt x="254" y="175"/>
                </a:lnTo>
                <a:close/>
                <a:moveTo>
                  <a:pt x="254" y="124"/>
                </a:moveTo>
                <a:lnTo>
                  <a:pt x="254" y="124"/>
                </a:lnTo>
                <a:lnTo>
                  <a:pt x="257" y="117"/>
                </a:lnTo>
                <a:lnTo>
                  <a:pt x="258" y="109"/>
                </a:lnTo>
                <a:lnTo>
                  <a:pt x="257" y="103"/>
                </a:lnTo>
                <a:lnTo>
                  <a:pt x="255" y="99"/>
                </a:lnTo>
                <a:lnTo>
                  <a:pt x="254" y="98"/>
                </a:lnTo>
                <a:lnTo>
                  <a:pt x="254" y="97"/>
                </a:lnTo>
                <a:lnTo>
                  <a:pt x="254" y="124"/>
                </a:lnTo>
                <a:close/>
                <a:moveTo>
                  <a:pt x="254" y="0"/>
                </a:moveTo>
                <a:lnTo>
                  <a:pt x="200" y="0"/>
                </a:lnTo>
                <a:lnTo>
                  <a:pt x="200" y="22"/>
                </a:lnTo>
                <a:lnTo>
                  <a:pt x="254" y="22"/>
                </a:lnTo>
                <a:lnTo>
                  <a:pt x="254" y="0"/>
                </a:lnTo>
                <a:close/>
                <a:moveTo>
                  <a:pt x="200" y="304"/>
                </a:moveTo>
                <a:lnTo>
                  <a:pt x="254" y="304"/>
                </a:lnTo>
                <a:lnTo>
                  <a:pt x="254" y="282"/>
                </a:lnTo>
                <a:lnTo>
                  <a:pt x="200" y="282"/>
                </a:lnTo>
                <a:lnTo>
                  <a:pt x="200" y="304"/>
                </a:lnTo>
                <a:close/>
                <a:moveTo>
                  <a:pt x="254" y="41"/>
                </a:moveTo>
                <a:lnTo>
                  <a:pt x="254" y="90"/>
                </a:lnTo>
                <a:lnTo>
                  <a:pt x="246" y="91"/>
                </a:lnTo>
                <a:lnTo>
                  <a:pt x="241" y="93"/>
                </a:lnTo>
                <a:lnTo>
                  <a:pt x="236" y="95"/>
                </a:lnTo>
                <a:lnTo>
                  <a:pt x="232" y="99"/>
                </a:lnTo>
                <a:lnTo>
                  <a:pt x="230" y="103"/>
                </a:lnTo>
                <a:lnTo>
                  <a:pt x="227" y="107"/>
                </a:lnTo>
                <a:lnTo>
                  <a:pt x="226" y="111"/>
                </a:lnTo>
                <a:lnTo>
                  <a:pt x="226" y="117"/>
                </a:lnTo>
                <a:lnTo>
                  <a:pt x="226" y="121"/>
                </a:lnTo>
                <a:lnTo>
                  <a:pt x="228" y="125"/>
                </a:lnTo>
                <a:lnTo>
                  <a:pt x="231" y="129"/>
                </a:lnTo>
                <a:lnTo>
                  <a:pt x="235" y="132"/>
                </a:lnTo>
                <a:lnTo>
                  <a:pt x="241" y="134"/>
                </a:lnTo>
                <a:lnTo>
                  <a:pt x="232" y="141"/>
                </a:lnTo>
                <a:lnTo>
                  <a:pt x="230" y="144"/>
                </a:lnTo>
                <a:lnTo>
                  <a:pt x="227" y="148"/>
                </a:lnTo>
                <a:lnTo>
                  <a:pt x="226" y="158"/>
                </a:lnTo>
                <a:lnTo>
                  <a:pt x="226" y="166"/>
                </a:lnTo>
                <a:lnTo>
                  <a:pt x="227" y="171"/>
                </a:lnTo>
                <a:lnTo>
                  <a:pt x="230" y="174"/>
                </a:lnTo>
                <a:lnTo>
                  <a:pt x="232" y="178"/>
                </a:lnTo>
                <a:lnTo>
                  <a:pt x="236" y="181"/>
                </a:lnTo>
                <a:lnTo>
                  <a:pt x="241" y="182"/>
                </a:lnTo>
                <a:lnTo>
                  <a:pt x="245" y="183"/>
                </a:lnTo>
                <a:lnTo>
                  <a:pt x="254" y="183"/>
                </a:lnTo>
                <a:lnTo>
                  <a:pt x="254" y="264"/>
                </a:lnTo>
                <a:lnTo>
                  <a:pt x="200" y="264"/>
                </a:lnTo>
                <a:lnTo>
                  <a:pt x="200" y="186"/>
                </a:lnTo>
                <a:lnTo>
                  <a:pt x="201" y="186"/>
                </a:lnTo>
                <a:lnTo>
                  <a:pt x="200" y="171"/>
                </a:lnTo>
                <a:lnTo>
                  <a:pt x="216" y="167"/>
                </a:lnTo>
                <a:lnTo>
                  <a:pt x="215" y="153"/>
                </a:lnTo>
                <a:lnTo>
                  <a:pt x="200" y="158"/>
                </a:lnTo>
                <a:lnTo>
                  <a:pt x="200" y="145"/>
                </a:lnTo>
                <a:lnTo>
                  <a:pt x="200" y="41"/>
                </a:lnTo>
                <a:lnTo>
                  <a:pt x="254" y="41"/>
                </a:lnTo>
                <a:close/>
                <a:moveTo>
                  <a:pt x="254" y="97"/>
                </a:moveTo>
                <a:lnTo>
                  <a:pt x="254" y="97"/>
                </a:lnTo>
                <a:lnTo>
                  <a:pt x="251" y="97"/>
                </a:lnTo>
                <a:lnTo>
                  <a:pt x="249" y="97"/>
                </a:lnTo>
                <a:lnTo>
                  <a:pt x="245" y="99"/>
                </a:lnTo>
                <a:lnTo>
                  <a:pt x="242" y="103"/>
                </a:lnTo>
                <a:lnTo>
                  <a:pt x="241" y="109"/>
                </a:lnTo>
                <a:lnTo>
                  <a:pt x="241" y="114"/>
                </a:lnTo>
                <a:lnTo>
                  <a:pt x="242" y="118"/>
                </a:lnTo>
                <a:lnTo>
                  <a:pt x="245" y="122"/>
                </a:lnTo>
                <a:lnTo>
                  <a:pt x="247" y="125"/>
                </a:lnTo>
                <a:lnTo>
                  <a:pt x="251" y="128"/>
                </a:lnTo>
                <a:lnTo>
                  <a:pt x="254" y="124"/>
                </a:lnTo>
                <a:lnTo>
                  <a:pt x="254" y="97"/>
                </a:lnTo>
                <a:close/>
                <a:moveTo>
                  <a:pt x="254" y="137"/>
                </a:moveTo>
                <a:lnTo>
                  <a:pt x="254" y="137"/>
                </a:lnTo>
                <a:lnTo>
                  <a:pt x="251" y="136"/>
                </a:lnTo>
                <a:lnTo>
                  <a:pt x="247" y="141"/>
                </a:lnTo>
                <a:lnTo>
                  <a:pt x="245" y="147"/>
                </a:lnTo>
                <a:lnTo>
                  <a:pt x="243" y="152"/>
                </a:lnTo>
                <a:lnTo>
                  <a:pt x="243" y="159"/>
                </a:lnTo>
                <a:lnTo>
                  <a:pt x="243" y="164"/>
                </a:lnTo>
                <a:lnTo>
                  <a:pt x="246" y="170"/>
                </a:lnTo>
                <a:lnTo>
                  <a:pt x="249" y="172"/>
                </a:lnTo>
                <a:lnTo>
                  <a:pt x="251" y="174"/>
                </a:lnTo>
                <a:lnTo>
                  <a:pt x="254" y="175"/>
                </a:lnTo>
                <a:lnTo>
                  <a:pt x="254" y="137"/>
                </a:lnTo>
                <a:close/>
                <a:moveTo>
                  <a:pt x="200" y="0"/>
                </a:moveTo>
                <a:lnTo>
                  <a:pt x="135" y="0"/>
                </a:lnTo>
                <a:lnTo>
                  <a:pt x="135" y="22"/>
                </a:lnTo>
                <a:lnTo>
                  <a:pt x="200" y="22"/>
                </a:lnTo>
                <a:lnTo>
                  <a:pt x="200" y="0"/>
                </a:lnTo>
                <a:close/>
                <a:moveTo>
                  <a:pt x="135" y="304"/>
                </a:moveTo>
                <a:lnTo>
                  <a:pt x="200" y="304"/>
                </a:lnTo>
                <a:lnTo>
                  <a:pt x="200" y="282"/>
                </a:lnTo>
                <a:lnTo>
                  <a:pt x="135" y="282"/>
                </a:lnTo>
                <a:lnTo>
                  <a:pt x="135" y="304"/>
                </a:lnTo>
                <a:close/>
                <a:moveTo>
                  <a:pt x="200" y="41"/>
                </a:moveTo>
                <a:lnTo>
                  <a:pt x="200" y="145"/>
                </a:lnTo>
                <a:lnTo>
                  <a:pt x="200" y="143"/>
                </a:lnTo>
                <a:lnTo>
                  <a:pt x="186" y="145"/>
                </a:lnTo>
                <a:lnTo>
                  <a:pt x="186" y="160"/>
                </a:lnTo>
                <a:lnTo>
                  <a:pt x="171" y="164"/>
                </a:lnTo>
                <a:lnTo>
                  <a:pt x="173" y="178"/>
                </a:lnTo>
                <a:lnTo>
                  <a:pt x="188" y="174"/>
                </a:lnTo>
                <a:lnTo>
                  <a:pt x="188" y="190"/>
                </a:lnTo>
                <a:lnTo>
                  <a:pt x="200" y="186"/>
                </a:lnTo>
                <a:lnTo>
                  <a:pt x="200" y="264"/>
                </a:lnTo>
                <a:lnTo>
                  <a:pt x="135" y="264"/>
                </a:lnTo>
                <a:lnTo>
                  <a:pt x="135" y="214"/>
                </a:lnTo>
                <a:lnTo>
                  <a:pt x="139" y="213"/>
                </a:lnTo>
                <a:lnTo>
                  <a:pt x="144" y="210"/>
                </a:lnTo>
                <a:lnTo>
                  <a:pt x="150" y="208"/>
                </a:lnTo>
                <a:lnTo>
                  <a:pt x="155" y="202"/>
                </a:lnTo>
                <a:lnTo>
                  <a:pt x="158" y="197"/>
                </a:lnTo>
                <a:lnTo>
                  <a:pt x="161" y="190"/>
                </a:lnTo>
                <a:lnTo>
                  <a:pt x="162" y="183"/>
                </a:lnTo>
                <a:lnTo>
                  <a:pt x="162" y="176"/>
                </a:lnTo>
                <a:lnTo>
                  <a:pt x="162" y="170"/>
                </a:lnTo>
                <a:lnTo>
                  <a:pt x="158" y="163"/>
                </a:lnTo>
                <a:lnTo>
                  <a:pt x="154" y="158"/>
                </a:lnTo>
                <a:lnTo>
                  <a:pt x="148" y="153"/>
                </a:lnTo>
                <a:lnTo>
                  <a:pt x="144" y="153"/>
                </a:lnTo>
                <a:lnTo>
                  <a:pt x="139" y="155"/>
                </a:lnTo>
                <a:lnTo>
                  <a:pt x="135" y="156"/>
                </a:lnTo>
                <a:lnTo>
                  <a:pt x="135" y="128"/>
                </a:lnTo>
                <a:lnTo>
                  <a:pt x="136" y="126"/>
                </a:lnTo>
                <a:lnTo>
                  <a:pt x="139" y="126"/>
                </a:lnTo>
                <a:lnTo>
                  <a:pt x="140" y="128"/>
                </a:lnTo>
                <a:lnTo>
                  <a:pt x="143" y="129"/>
                </a:lnTo>
                <a:lnTo>
                  <a:pt x="143" y="132"/>
                </a:lnTo>
                <a:lnTo>
                  <a:pt x="143" y="134"/>
                </a:lnTo>
                <a:lnTo>
                  <a:pt x="143" y="136"/>
                </a:lnTo>
                <a:lnTo>
                  <a:pt x="147" y="134"/>
                </a:lnTo>
                <a:lnTo>
                  <a:pt x="150" y="132"/>
                </a:lnTo>
                <a:lnTo>
                  <a:pt x="151" y="129"/>
                </a:lnTo>
                <a:lnTo>
                  <a:pt x="151" y="125"/>
                </a:lnTo>
                <a:lnTo>
                  <a:pt x="150" y="122"/>
                </a:lnTo>
                <a:lnTo>
                  <a:pt x="146" y="120"/>
                </a:lnTo>
                <a:lnTo>
                  <a:pt x="140" y="120"/>
                </a:lnTo>
                <a:lnTo>
                  <a:pt x="135" y="120"/>
                </a:lnTo>
                <a:lnTo>
                  <a:pt x="135" y="41"/>
                </a:lnTo>
                <a:lnTo>
                  <a:pt x="200" y="41"/>
                </a:lnTo>
                <a:close/>
                <a:moveTo>
                  <a:pt x="135" y="204"/>
                </a:moveTo>
                <a:lnTo>
                  <a:pt x="135" y="204"/>
                </a:lnTo>
                <a:lnTo>
                  <a:pt x="138" y="204"/>
                </a:lnTo>
                <a:lnTo>
                  <a:pt x="140" y="202"/>
                </a:lnTo>
                <a:lnTo>
                  <a:pt x="143" y="199"/>
                </a:lnTo>
                <a:lnTo>
                  <a:pt x="146" y="197"/>
                </a:lnTo>
                <a:lnTo>
                  <a:pt x="147" y="193"/>
                </a:lnTo>
                <a:lnTo>
                  <a:pt x="150" y="185"/>
                </a:lnTo>
                <a:lnTo>
                  <a:pt x="148" y="175"/>
                </a:lnTo>
                <a:lnTo>
                  <a:pt x="147" y="170"/>
                </a:lnTo>
                <a:lnTo>
                  <a:pt x="144" y="167"/>
                </a:lnTo>
                <a:lnTo>
                  <a:pt x="142" y="164"/>
                </a:lnTo>
                <a:lnTo>
                  <a:pt x="139" y="164"/>
                </a:lnTo>
                <a:lnTo>
                  <a:pt x="136" y="166"/>
                </a:lnTo>
                <a:lnTo>
                  <a:pt x="135" y="168"/>
                </a:lnTo>
                <a:lnTo>
                  <a:pt x="135" y="204"/>
                </a:lnTo>
                <a:close/>
                <a:moveTo>
                  <a:pt x="135" y="0"/>
                </a:moveTo>
                <a:lnTo>
                  <a:pt x="32" y="0"/>
                </a:lnTo>
                <a:lnTo>
                  <a:pt x="25" y="2"/>
                </a:lnTo>
                <a:lnTo>
                  <a:pt x="20" y="3"/>
                </a:lnTo>
                <a:lnTo>
                  <a:pt x="14" y="6"/>
                </a:lnTo>
                <a:lnTo>
                  <a:pt x="9" y="10"/>
                </a:lnTo>
                <a:lnTo>
                  <a:pt x="5" y="15"/>
                </a:lnTo>
                <a:lnTo>
                  <a:pt x="2" y="21"/>
                </a:lnTo>
                <a:lnTo>
                  <a:pt x="1" y="26"/>
                </a:lnTo>
                <a:lnTo>
                  <a:pt x="0" y="33"/>
                </a:lnTo>
                <a:lnTo>
                  <a:pt x="0" y="273"/>
                </a:lnTo>
                <a:lnTo>
                  <a:pt x="1" y="279"/>
                </a:lnTo>
                <a:lnTo>
                  <a:pt x="2" y="285"/>
                </a:lnTo>
                <a:lnTo>
                  <a:pt x="5" y="290"/>
                </a:lnTo>
                <a:lnTo>
                  <a:pt x="9" y="294"/>
                </a:lnTo>
                <a:lnTo>
                  <a:pt x="14" y="298"/>
                </a:lnTo>
                <a:lnTo>
                  <a:pt x="20" y="302"/>
                </a:lnTo>
                <a:lnTo>
                  <a:pt x="25" y="304"/>
                </a:lnTo>
                <a:lnTo>
                  <a:pt x="32" y="304"/>
                </a:lnTo>
                <a:lnTo>
                  <a:pt x="135" y="304"/>
                </a:lnTo>
                <a:lnTo>
                  <a:pt x="135" y="282"/>
                </a:lnTo>
                <a:lnTo>
                  <a:pt x="50" y="282"/>
                </a:lnTo>
                <a:lnTo>
                  <a:pt x="44" y="282"/>
                </a:lnTo>
                <a:lnTo>
                  <a:pt x="40" y="281"/>
                </a:lnTo>
                <a:lnTo>
                  <a:pt x="35" y="278"/>
                </a:lnTo>
                <a:lnTo>
                  <a:pt x="32" y="275"/>
                </a:lnTo>
                <a:lnTo>
                  <a:pt x="28" y="271"/>
                </a:lnTo>
                <a:lnTo>
                  <a:pt x="25" y="267"/>
                </a:lnTo>
                <a:lnTo>
                  <a:pt x="24" y="262"/>
                </a:lnTo>
                <a:lnTo>
                  <a:pt x="24" y="256"/>
                </a:lnTo>
                <a:lnTo>
                  <a:pt x="24" y="48"/>
                </a:lnTo>
                <a:lnTo>
                  <a:pt x="24" y="42"/>
                </a:lnTo>
                <a:lnTo>
                  <a:pt x="25" y="38"/>
                </a:lnTo>
                <a:lnTo>
                  <a:pt x="28" y="34"/>
                </a:lnTo>
                <a:lnTo>
                  <a:pt x="32" y="30"/>
                </a:lnTo>
                <a:lnTo>
                  <a:pt x="35" y="26"/>
                </a:lnTo>
                <a:lnTo>
                  <a:pt x="40" y="25"/>
                </a:lnTo>
                <a:lnTo>
                  <a:pt x="44" y="22"/>
                </a:lnTo>
                <a:lnTo>
                  <a:pt x="50" y="22"/>
                </a:lnTo>
                <a:lnTo>
                  <a:pt x="135" y="22"/>
                </a:lnTo>
                <a:lnTo>
                  <a:pt x="135" y="0"/>
                </a:lnTo>
                <a:close/>
                <a:moveTo>
                  <a:pt x="135" y="41"/>
                </a:moveTo>
                <a:lnTo>
                  <a:pt x="135" y="120"/>
                </a:lnTo>
                <a:lnTo>
                  <a:pt x="130" y="122"/>
                </a:lnTo>
                <a:lnTo>
                  <a:pt x="124" y="125"/>
                </a:lnTo>
                <a:lnTo>
                  <a:pt x="120" y="129"/>
                </a:lnTo>
                <a:lnTo>
                  <a:pt x="116" y="133"/>
                </a:lnTo>
                <a:lnTo>
                  <a:pt x="112" y="139"/>
                </a:lnTo>
                <a:lnTo>
                  <a:pt x="111" y="144"/>
                </a:lnTo>
                <a:lnTo>
                  <a:pt x="106" y="159"/>
                </a:lnTo>
                <a:lnTo>
                  <a:pt x="106" y="175"/>
                </a:lnTo>
                <a:lnTo>
                  <a:pt x="108" y="185"/>
                </a:lnTo>
                <a:lnTo>
                  <a:pt x="109" y="194"/>
                </a:lnTo>
                <a:lnTo>
                  <a:pt x="111" y="195"/>
                </a:lnTo>
                <a:lnTo>
                  <a:pt x="113" y="205"/>
                </a:lnTo>
                <a:lnTo>
                  <a:pt x="117" y="209"/>
                </a:lnTo>
                <a:lnTo>
                  <a:pt x="121" y="213"/>
                </a:lnTo>
                <a:lnTo>
                  <a:pt x="128" y="214"/>
                </a:lnTo>
                <a:lnTo>
                  <a:pt x="135" y="214"/>
                </a:lnTo>
                <a:lnTo>
                  <a:pt x="135" y="264"/>
                </a:lnTo>
                <a:lnTo>
                  <a:pt x="62" y="264"/>
                </a:lnTo>
                <a:lnTo>
                  <a:pt x="58" y="263"/>
                </a:lnTo>
                <a:lnTo>
                  <a:pt x="54" y="262"/>
                </a:lnTo>
                <a:lnTo>
                  <a:pt x="47" y="258"/>
                </a:lnTo>
                <a:lnTo>
                  <a:pt x="43" y="251"/>
                </a:lnTo>
                <a:lnTo>
                  <a:pt x="41" y="247"/>
                </a:lnTo>
                <a:lnTo>
                  <a:pt x="41" y="243"/>
                </a:lnTo>
                <a:lnTo>
                  <a:pt x="41" y="61"/>
                </a:lnTo>
                <a:lnTo>
                  <a:pt x="41" y="57"/>
                </a:lnTo>
                <a:lnTo>
                  <a:pt x="43" y="53"/>
                </a:lnTo>
                <a:lnTo>
                  <a:pt x="47" y="46"/>
                </a:lnTo>
                <a:lnTo>
                  <a:pt x="54" y="42"/>
                </a:lnTo>
                <a:lnTo>
                  <a:pt x="58" y="41"/>
                </a:lnTo>
                <a:lnTo>
                  <a:pt x="62" y="41"/>
                </a:lnTo>
                <a:lnTo>
                  <a:pt x="135" y="41"/>
                </a:lnTo>
                <a:close/>
                <a:moveTo>
                  <a:pt x="135" y="128"/>
                </a:moveTo>
                <a:lnTo>
                  <a:pt x="135" y="156"/>
                </a:lnTo>
                <a:lnTo>
                  <a:pt x="130" y="160"/>
                </a:lnTo>
                <a:lnTo>
                  <a:pt x="127" y="166"/>
                </a:lnTo>
                <a:lnTo>
                  <a:pt x="127" y="171"/>
                </a:lnTo>
                <a:lnTo>
                  <a:pt x="128" y="174"/>
                </a:lnTo>
                <a:lnTo>
                  <a:pt x="131" y="176"/>
                </a:lnTo>
                <a:lnTo>
                  <a:pt x="132" y="171"/>
                </a:lnTo>
                <a:lnTo>
                  <a:pt x="135" y="168"/>
                </a:lnTo>
                <a:lnTo>
                  <a:pt x="135" y="204"/>
                </a:lnTo>
                <a:lnTo>
                  <a:pt x="131" y="202"/>
                </a:lnTo>
                <a:lnTo>
                  <a:pt x="128" y="199"/>
                </a:lnTo>
                <a:lnTo>
                  <a:pt x="127" y="194"/>
                </a:lnTo>
                <a:lnTo>
                  <a:pt x="124" y="181"/>
                </a:lnTo>
                <a:lnTo>
                  <a:pt x="123" y="163"/>
                </a:lnTo>
                <a:lnTo>
                  <a:pt x="123" y="148"/>
                </a:lnTo>
                <a:lnTo>
                  <a:pt x="127" y="137"/>
                </a:lnTo>
                <a:lnTo>
                  <a:pt x="131" y="130"/>
                </a:lnTo>
                <a:lnTo>
                  <a:pt x="135" y="128"/>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42" name="组合 210"/>
          <p:cNvGrpSpPr/>
          <p:nvPr/>
        </p:nvGrpSpPr>
        <p:grpSpPr bwMode="auto">
          <a:xfrm>
            <a:off x="9081704" y="2348436"/>
            <a:ext cx="188403" cy="175105"/>
            <a:chOff x="0" y="0"/>
            <a:chExt cx="209550" cy="200025"/>
          </a:xfrm>
          <a:solidFill>
            <a:srgbClr val="6FACBF"/>
          </a:solidFill>
        </p:grpSpPr>
        <p:sp>
          <p:nvSpPr>
            <p:cNvPr id="67" name="Freeform 173"/>
            <p:cNvSpPr>
              <a:spLocks noChangeArrowheads="1"/>
            </p:cNvSpPr>
            <p:nvPr/>
          </p:nvSpPr>
          <p:spPr bwMode="auto">
            <a:xfrm>
              <a:off x="0" y="41275"/>
              <a:ext cx="209550" cy="158750"/>
            </a:xfrm>
            <a:custGeom>
              <a:avLst/>
              <a:gdLst>
                <a:gd name="T0" fmla="*/ 39 w 132"/>
                <a:gd name="T1" fmla="*/ 0 h 100"/>
                <a:gd name="T2" fmla="*/ 39 w 132"/>
                <a:gd name="T3" fmla="*/ 0 h 100"/>
                <a:gd name="T4" fmla="*/ 47 w 132"/>
                <a:gd name="T5" fmla="*/ 0 h 100"/>
                <a:gd name="T6" fmla="*/ 54 w 132"/>
                <a:gd name="T7" fmla="*/ 2 h 100"/>
                <a:gd name="T8" fmla="*/ 61 w 132"/>
                <a:gd name="T9" fmla="*/ 5 h 100"/>
                <a:gd name="T10" fmla="*/ 66 w 132"/>
                <a:gd name="T11" fmla="*/ 9 h 100"/>
                <a:gd name="T12" fmla="*/ 66 w 132"/>
                <a:gd name="T13" fmla="*/ 9 h 100"/>
                <a:gd name="T14" fmla="*/ 71 w 132"/>
                <a:gd name="T15" fmla="*/ 5 h 100"/>
                <a:gd name="T16" fmla="*/ 78 w 132"/>
                <a:gd name="T17" fmla="*/ 2 h 100"/>
                <a:gd name="T18" fmla="*/ 85 w 132"/>
                <a:gd name="T19" fmla="*/ 0 h 100"/>
                <a:gd name="T20" fmla="*/ 93 w 132"/>
                <a:gd name="T21" fmla="*/ 0 h 100"/>
                <a:gd name="T22" fmla="*/ 93 w 132"/>
                <a:gd name="T23" fmla="*/ 0 h 100"/>
                <a:gd name="T24" fmla="*/ 101 w 132"/>
                <a:gd name="T25" fmla="*/ 0 h 100"/>
                <a:gd name="T26" fmla="*/ 108 w 132"/>
                <a:gd name="T27" fmla="*/ 2 h 100"/>
                <a:gd name="T28" fmla="*/ 115 w 132"/>
                <a:gd name="T29" fmla="*/ 6 h 100"/>
                <a:gd name="T30" fmla="*/ 120 w 132"/>
                <a:gd name="T31" fmla="*/ 11 h 100"/>
                <a:gd name="T32" fmla="*/ 126 w 132"/>
                <a:gd name="T33" fmla="*/ 16 h 100"/>
                <a:gd name="T34" fmla="*/ 130 w 132"/>
                <a:gd name="T35" fmla="*/ 23 h 100"/>
                <a:gd name="T36" fmla="*/ 131 w 132"/>
                <a:gd name="T37" fmla="*/ 31 h 100"/>
                <a:gd name="T38" fmla="*/ 132 w 132"/>
                <a:gd name="T39" fmla="*/ 38 h 100"/>
                <a:gd name="T40" fmla="*/ 132 w 132"/>
                <a:gd name="T41" fmla="*/ 38 h 100"/>
                <a:gd name="T42" fmla="*/ 131 w 132"/>
                <a:gd name="T43" fmla="*/ 47 h 100"/>
                <a:gd name="T44" fmla="*/ 128 w 132"/>
                <a:gd name="T45" fmla="*/ 58 h 100"/>
                <a:gd name="T46" fmla="*/ 123 w 132"/>
                <a:gd name="T47" fmla="*/ 69 h 100"/>
                <a:gd name="T48" fmla="*/ 116 w 132"/>
                <a:gd name="T49" fmla="*/ 78 h 100"/>
                <a:gd name="T50" fmla="*/ 107 w 132"/>
                <a:gd name="T51" fmla="*/ 86 h 100"/>
                <a:gd name="T52" fmla="*/ 94 w 132"/>
                <a:gd name="T53" fmla="*/ 93 h 100"/>
                <a:gd name="T54" fmla="*/ 88 w 132"/>
                <a:gd name="T55" fmla="*/ 96 h 100"/>
                <a:gd name="T56" fmla="*/ 81 w 132"/>
                <a:gd name="T57" fmla="*/ 99 h 100"/>
                <a:gd name="T58" fmla="*/ 73 w 132"/>
                <a:gd name="T59" fmla="*/ 99 h 100"/>
                <a:gd name="T60" fmla="*/ 63 w 132"/>
                <a:gd name="T61" fmla="*/ 100 h 100"/>
                <a:gd name="T62" fmla="*/ 63 w 132"/>
                <a:gd name="T63" fmla="*/ 100 h 100"/>
                <a:gd name="T64" fmla="*/ 55 w 132"/>
                <a:gd name="T65" fmla="*/ 99 h 100"/>
                <a:gd name="T66" fmla="*/ 47 w 132"/>
                <a:gd name="T67" fmla="*/ 97 h 100"/>
                <a:gd name="T68" fmla="*/ 39 w 132"/>
                <a:gd name="T69" fmla="*/ 96 h 100"/>
                <a:gd name="T70" fmla="*/ 32 w 132"/>
                <a:gd name="T71" fmla="*/ 93 h 100"/>
                <a:gd name="T72" fmla="*/ 27 w 132"/>
                <a:gd name="T73" fmla="*/ 90 h 100"/>
                <a:gd name="T74" fmla="*/ 21 w 132"/>
                <a:gd name="T75" fmla="*/ 86 h 100"/>
                <a:gd name="T76" fmla="*/ 13 w 132"/>
                <a:gd name="T77" fmla="*/ 77 h 100"/>
                <a:gd name="T78" fmla="*/ 6 w 132"/>
                <a:gd name="T79" fmla="*/ 67 h 100"/>
                <a:gd name="T80" fmla="*/ 2 w 132"/>
                <a:gd name="T81" fmla="*/ 57 h 100"/>
                <a:gd name="T82" fmla="*/ 0 w 132"/>
                <a:gd name="T83" fmla="*/ 47 h 100"/>
                <a:gd name="T84" fmla="*/ 0 w 132"/>
                <a:gd name="T85" fmla="*/ 38 h 100"/>
                <a:gd name="T86" fmla="*/ 0 w 132"/>
                <a:gd name="T87" fmla="*/ 38 h 100"/>
                <a:gd name="T88" fmla="*/ 0 w 132"/>
                <a:gd name="T89" fmla="*/ 31 h 100"/>
                <a:gd name="T90" fmla="*/ 2 w 132"/>
                <a:gd name="T91" fmla="*/ 23 h 100"/>
                <a:gd name="T92" fmla="*/ 6 w 132"/>
                <a:gd name="T93" fmla="*/ 16 h 100"/>
                <a:gd name="T94" fmla="*/ 12 w 132"/>
                <a:gd name="T95" fmla="*/ 11 h 100"/>
                <a:gd name="T96" fmla="*/ 17 w 132"/>
                <a:gd name="T97" fmla="*/ 6 h 100"/>
                <a:gd name="T98" fmla="*/ 24 w 132"/>
                <a:gd name="T99" fmla="*/ 2 h 100"/>
                <a:gd name="T100" fmla="*/ 31 w 132"/>
                <a:gd name="T101" fmla="*/ 0 h 100"/>
                <a:gd name="T102" fmla="*/ 39 w 132"/>
                <a:gd name="T103" fmla="*/ 0 h 100"/>
                <a:gd name="T104" fmla="*/ 39 w 132"/>
                <a:gd name="T105" fmla="*/ 0 h 1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2"/>
                <a:gd name="T160" fmla="*/ 0 h 100"/>
                <a:gd name="T161" fmla="*/ 132 w 132"/>
                <a:gd name="T162" fmla="*/ 100 h 10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2" h="100">
                  <a:moveTo>
                    <a:pt x="39" y="0"/>
                  </a:moveTo>
                  <a:lnTo>
                    <a:pt x="39" y="0"/>
                  </a:lnTo>
                  <a:lnTo>
                    <a:pt x="47" y="0"/>
                  </a:lnTo>
                  <a:lnTo>
                    <a:pt x="54" y="2"/>
                  </a:lnTo>
                  <a:lnTo>
                    <a:pt x="61" y="5"/>
                  </a:lnTo>
                  <a:lnTo>
                    <a:pt x="66" y="9"/>
                  </a:lnTo>
                  <a:lnTo>
                    <a:pt x="66" y="9"/>
                  </a:lnTo>
                  <a:lnTo>
                    <a:pt x="71" y="5"/>
                  </a:lnTo>
                  <a:lnTo>
                    <a:pt x="78" y="2"/>
                  </a:lnTo>
                  <a:lnTo>
                    <a:pt x="85" y="0"/>
                  </a:lnTo>
                  <a:lnTo>
                    <a:pt x="93" y="0"/>
                  </a:lnTo>
                  <a:lnTo>
                    <a:pt x="93" y="0"/>
                  </a:lnTo>
                  <a:lnTo>
                    <a:pt x="101" y="0"/>
                  </a:lnTo>
                  <a:lnTo>
                    <a:pt x="108" y="2"/>
                  </a:lnTo>
                  <a:lnTo>
                    <a:pt x="115" y="6"/>
                  </a:lnTo>
                  <a:lnTo>
                    <a:pt x="120" y="11"/>
                  </a:lnTo>
                  <a:lnTo>
                    <a:pt x="126" y="16"/>
                  </a:lnTo>
                  <a:lnTo>
                    <a:pt x="130" y="23"/>
                  </a:lnTo>
                  <a:lnTo>
                    <a:pt x="131" y="31"/>
                  </a:lnTo>
                  <a:lnTo>
                    <a:pt x="132" y="38"/>
                  </a:lnTo>
                  <a:lnTo>
                    <a:pt x="132" y="38"/>
                  </a:lnTo>
                  <a:lnTo>
                    <a:pt x="131" y="47"/>
                  </a:lnTo>
                  <a:lnTo>
                    <a:pt x="128" y="58"/>
                  </a:lnTo>
                  <a:lnTo>
                    <a:pt x="123" y="69"/>
                  </a:lnTo>
                  <a:lnTo>
                    <a:pt x="116" y="78"/>
                  </a:lnTo>
                  <a:lnTo>
                    <a:pt x="107" y="86"/>
                  </a:lnTo>
                  <a:lnTo>
                    <a:pt x="94" y="93"/>
                  </a:lnTo>
                  <a:lnTo>
                    <a:pt x="88" y="96"/>
                  </a:lnTo>
                  <a:lnTo>
                    <a:pt x="81" y="99"/>
                  </a:lnTo>
                  <a:lnTo>
                    <a:pt x="73" y="99"/>
                  </a:lnTo>
                  <a:lnTo>
                    <a:pt x="63" y="100"/>
                  </a:lnTo>
                  <a:lnTo>
                    <a:pt x="63" y="100"/>
                  </a:lnTo>
                  <a:lnTo>
                    <a:pt x="55" y="99"/>
                  </a:lnTo>
                  <a:lnTo>
                    <a:pt x="47" y="97"/>
                  </a:lnTo>
                  <a:lnTo>
                    <a:pt x="39" y="96"/>
                  </a:lnTo>
                  <a:lnTo>
                    <a:pt x="32" y="93"/>
                  </a:lnTo>
                  <a:lnTo>
                    <a:pt x="27" y="90"/>
                  </a:lnTo>
                  <a:lnTo>
                    <a:pt x="21" y="86"/>
                  </a:lnTo>
                  <a:lnTo>
                    <a:pt x="13" y="77"/>
                  </a:lnTo>
                  <a:lnTo>
                    <a:pt x="6" y="67"/>
                  </a:lnTo>
                  <a:lnTo>
                    <a:pt x="2" y="57"/>
                  </a:lnTo>
                  <a:lnTo>
                    <a:pt x="0" y="47"/>
                  </a:lnTo>
                  <a:lnTo>
                    <a:pt x="0" y="38"/>
                  </a:lnTo>
                  <a:lnTo>
                    <a:pt x="0" y="38"/>
                  </a:lnTo>
                  <a:lnTo>
                    <a:pt x="0" y="31"/>
                  </a:lnTo>
                  <a:lnTo>
                    <a:pt x="2" y="23"/>
                  </a:lnTo>
                  <a:lnTo>
                    <a:pt x="6" y="16"/>
                  </a:lnTo>
                  <a:lnTo>
                    <a:pt x="12" y="11"/>
                  </a:lnTo>
                  <a:lnTo>
                    <a:pt x="17" y="6"/>
                  </a:lnTo>
                  <a:lnTo>
                    <a:pt x="24" y="2"/>
                  </a:lnTo>
                  <a:lnTo>
                    <a:pt x="31" y="0"/>
                  </a:lnTo>
                  <a:lnTo>
                    <a:pt x="39" y="0"/>
                  </a:lnTo>
                  <a:lnTo>
                    <a:pt x="39" y="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68" name="Freeform 174"/>
            <p:cNvSpPr>
              <a:spLocks noChangeArrowheads="1"/>
            </p:cNvSpPr>
            <p:nvPr/>
          </p:nvSpPr>
          <p:spPr bwMode="auto">
            <a:xfrm>
              <a:off x="57150" y="0"/>
              <a:ext cx="52388" cy="73025"/>
            </a:xfrm>
            <a:custGeom>
              <a:avLst/>
              <a:gdLst>
                <a:gd name="T0" fmla="*/ 29 w 33"/>
                <a:gd name="T1" fmla="*/ 46 h 46"/>
                <a:gd name="T2" fmla="*/ 29 w 33"/>
                <a:gd name="T3" fmla="*/ 46 h 46"/>
                <a:gd name="T4" fmla="*/ 31 w 33"/>
                <a:gd name="T5" fmla="*/ 39 h 46"/>
                <a:gd name="T6" fmla="*/ 33 w 33"/>
                <a:gd name="T7" fmla="*/ 34 h 46"/>
                <a:gd name="T8" fmla="*/ 33 w 33"/>
                <a:gd name="T9" fmla="*/ 27 h 46"/>
                <a:gd name="T10" fmla="*/ 33 w 33"/>
                <a:gd name="T11" fmla="*/ 22 h 46"/>
                <a:gd name="T12" fmla="*/ 30 w 33"/>
                <a:gd name="T13" fmla="*/ 15 h 46"/>
                <a:gd name="T14" fmla="*/ 27 w 33"/>
                <a:gd name="T15" fmla="*/ 9 h 46"/>
                <a:gd name="T16" fmla="*/ 25 w 33"/>
                <a:gd name="T17" fmla="*/ 4 h 46"/>
                <a:gd name="T18" fmla="*/ 19 w 33"/>
                <a:gd name="T19" fmla="*/ 0 h 46"/>
                <a:gd name="T20" fmla="*/ 0 w 33"/>
                <a:gd name="T21" fmla="*/ 3 h 46"/>
                <a:gd name="T22" fmla="*/ 0 w 33"/>
                <a:gd name="T23" fmla="*/ 3 h 46"/>
                <a:gd name="T24" fmla="*/ 12 w 33"/>
                <a:gd name="T25" fmla="*/ 11 h 46"/>
                <a:gd name="T26" fmla="*/ 18 w 33"/>
                <a:gd name="T27" fmla="*/ 15 h 46"/>
                <a:gd name="T28" fmla="*/ 22 w 33"/>
                <a:gd name="T29" fmla="*/ 19 h 46"/>
                <a:gd name="T30" fmla="*/ 25 w 33"/>
                <a:gd name="T31" fmla="*/ 24 h 46"/>
                <a:gd name="T32" fmla="*/ 27 w 33"/>
                <a:gd name="T33" fmla="*/ 31 h 46"/>
                <a:gd name="T34" fmla="*/ 29 w 33"/>
                <a:gd name="T35" fmla="*/ 38 h 46"/>
                <a:gd name="T36" fmla="*/ 29 w 33"/>
                <a:gd name="T37" fmla="*/ 46 h 46"/>
                <a:gd name="T38" fmla="*/ 29 w 33"/>
                <a:gd name="T39" fmla="*/ 46 h 4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3"/>
                <a:gd name="T61" fmla="*/ 0 h 46"/>
                <a:gd name="T62" fmla="*/ 33 w 33"/>
                <a:gd name="T63" fmla="*/ 46 h 4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3" h="46">
                  <a:moveTo>
                    <a:pt x="29" y="46"/>
                  </a:moveTo>
                  <a:lnTo>
                    <a:pt x="29" y="46"/>
                  </a:lnTo>
                  <a:lnTo>
                    <a:pt x="31" y="39"/>
                  </a:lnTo>
                  <a:lnTo>
                    <a:pt x="33" y="34"/>
                  </a:lnTo>
                  <a:lnTo>
                    <a:pt x="33" y="27"/>
                  </a:lnTo>
                  <a:lnTo>
                    <a:pt x="33" y="22"/>
                  </a:lnTo>
                  <a:lnTo>
                    <a:pt x="30" y="15"/>
                  </a:lnTo>
                  <a:lnTo>
                    <a:pt x="27" y="9"/>
                  </a:lnTo>
                  <a:lnTo>
                    <a:pt x="25" y="4"/>
                  </a:lnTo>
                  <a:lnTo>
                    <a:pt x="19" y="0"/>
                  </a:lnTo>
                  <a:lnTo>
                    <a:pt x="0" y="3"/>
                  </a:lnTo>
                  <a:lnTo>
                    <a:pt x="0" y="3"/>
                  </a:lnTo>
                  <a:lnTo>
                    <a:pt x="12" y="11"/>
                  </a:lnTo>
                  <a:lnTo>
                    <a:pt x="18" y="15"/>
                  </a:lnTo>
                  <a:lnTo>
                    <a:pt x="22" y="19"/>
                  </a:lnTo>
                  <a:lnTo>
                    <a:pt x="25" y="24"/>
                  </a:lnTo>
                  <a:lnTo>
                    <a:pt x="27" y="31"/>
                  </a:lnTo>
                  <a:lnTo>
                    <a:pt x="29" y="38"/>
                  </a:lnTo>
                  <a:lnTo>
                    <a:pt x="29" y="46"/>
                  </a:lnTo>
                  <a:lnTo>
                    <a:pt x="29" y="4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43" name="Freeform 175"/>
          <p:cNvSpPr>
            <a:spLocks noEditPoints="1" noChangeArrowheads="1"/>
          </p:cNvSpPr>
          <p:nvPr/>
        </p:nvSpPr>
        <p:spPr bwMode="auto">
          <a:xfrm>
            <a:off x="9281525" y="3506068"/>
            <a:ext cx="195540" cy="265436"/>
          </a:xfrm>
          <a:custGeom>
            <a:avLst/>
            <a:gdLst>
              <a:gd name="T0" fmla="*/ 2147483647 w 137"/>
              <a:gd name="T1" fmla="*/ 2147483647 h 191"/>
              <a:gd name="T2" fmla="*/ 2147483647 w 137"/>
              <a:gd name="T3" fmla="*/ 2147483647 h 191"/>
              <a:gd name="T4" fmla="*/ 2147483647 w 137"/>
              <a:gd name="T5" fmla="*/ 2147483647 h 191"/>
              <a:gd name="T6" fmla="*/ 2147483647 w 137"/>
              <a:gd name="T7" fmla="*/ 2147483647 h 191"/>
              <a:gd name="T8" fmla="*/ 2147483647 w 137"/>
              <a:gd name="T9" fmla="*/ 2147483647 h 191"/>
              <a:gd name="T10" fmla="*/ 2147483647 w 137"/>
              <a:gd name="T11" fmla="*/ 2147483647 h 191"/>
              <a:gd name="T12" fmla="*/ 2147483647 w 137"/>
              <a:gd name="T13" fmla="*/ 2147483647 h 191"/>
              <a:gd name="T14" fmla="*/ 2147483647 w 137"/>
              <a:gd name="T15" fmla="*/ 2147483647 h 191"/>
              <a:gd name="T16" fmla="*/ 2147483647 w 137"/>
              <a:gd name="T17" fmla="*/ 0 h 191"/>
              <a:gd name="T18" fmla="*/ 2147483647 w 137"/>
              <a:gd name="T19" fmla="*/ 2147483647 h 191"/>
              <a:gd name="T20" fmla="*/ 2147483647 w 137"/>
              <a:gd name="T21" fmla="*/ 2147483647 h 191"/>
              <a:gd name="T22" fmla="*/ 2147483647 w 137"/>
              <a:gd name="T23" fmla="*/ 2147483647 h 191"/>
              <a:gd name="T24" fmla="*/ 2147483647 w 137"/>
              <a:gd name="T25" fmla="*/ 2147483647 h 191"/>
              <a:gd name="T26" fmla="*/ 2147483647 w 137"/>
              <a:gd name="T27" fmla="*/ 2147483647 h 191"/>
              <a:gd name="T28" fmla="*/ 2147483647 w 137"/>
              <a:gd name="T29" fmla="*/ 2147483647 h 191"/>
              <a:gd name="T30" fmla="*/ 2147483647 w 137"/>
              <a:gd name="T31" fmla="*/ 2147483647 h 191"/>
              <a:gd name="T32" fmla="*/ 2147483647 w 137"/>
              <a:gd name="T33" fmla="*/ 2147483647 h 191"/>
              <a:gd name="T34" fmla="*/ 2147483647 w 137"/>
              <a:gd name="T35" fmla="*/ 2147483647 h 191"/>
              <a:gd name="T36" fmla="*/ 2147483647 w 137"/>
              <a:gd name="T37" fmla="*/ 2147483647 h 191"/>
              <a:gd name="T38" fmla="*/ 2147483647 w 137"/>
              <a:gd name="T39" fmla="*/ 2147483647 h 191"/>
              <a:gd name="T40" fmla="*/ 2147483647 w 137"/>
              <a:gd name="T41" fmla="*/ 2147483647 h 191"/>
              <a:gd name="T42" fmla="*/ 2147483647 w 137"/>
              <a:gd name="T43" fmla="*/ 2147483647 h 191"/>
              <a:gd name="T44" fmla="*/ 2147483647 w 137"/>
              <a:gd name="T45" fmla="*/ 2147483647 h 191"/>
              <a:gd name="T46" fmla="*/ 2147483647 w 137"/>
              <a:gd name="T47" fmla="*/ 2147483647 h 191"/>
              <a:gd name="T48" fmla="*/ 2147483647 w 137"/>
              <a:gd name="T49" fmla="*/ 2147483647 h 191"/>
              <a:gd name="T50" fmla="*/ 2147483647 w 137"/>
              <a:gd name="T51" fmla="*/ 2147483647 h 191"/>
              <a:gd name="T52" fmla="*/ 2147483647 w 137"/>
              <a:gd name="T53" fmla="*/ 2147483647 h 191"/>
              <a:gd name="T54" fmla="*/ 2147483647 w 137"/>
              <a:gd name="T55" fmla="*/ 2147483647 h 191"/>
              <a:gd name="T56" fmla="*/ 2147483647 w 137"/>
              <a:gd name="T57" fmla="*/ 2147483647 h 191"/>
              <a:gd name="T58" fmla="*/ 2147483647 w 137"/>
              <a:gd name="T59" fmla="*/ 2147483647 h 191"/>
              <a:gd name="T60" fmla="*/ 2147483647 w 137"/>
              <a:gd name="T61" fmla="*/ 2147483647 h 191"/>
              <a:gd name="T62" fmla="*/ 2147483647 w 137"/>
              <a:gd name="T63" fmla="*/ 2147483647 h 191"/>
              <a:gd name="T64" fmla="*/ 2147483647 w 137"/>
              <a:gd name="T65" fmla="*/ 2147483647 h 191"/>
              <a:gd name="T66" fmla="*/ 2147483647 w 137"/>
              <a:gd name="T67" fmla="*/ 2147483647 h 191"/>
              <a:gd name="T68" fmla="*/ 2147483647 w 137"/>
              <a:gd name="T69" fmla="*/ 2147483647 h 191"/>
              <a:gd name="T70" fmla="*/ 2147483647 w 137"/>
              <a:gd name="T71" fmla="*/ 2147483647 h 191"/>
              <a:gd name="T72" fmla="*/ 2147483647 w 137"/>
              <a:gd name="T73" fmla="*/ 2147483647 h 191"/>
              <a:gd name="T74" fmla="*/ 2147483647 w 137"/>
              <a:gd name="T75" fmla="*/ 2147483647 h 191"/>
              <a:gd name="T76" fmla="*/ 2147483647 w 137"/>
              <a:gd name="T77" fmla="*/ 2147483647 h 191"/>
              <a:gd name="T78" fmla="*/ 2147483647 w 137"/>
              <a:gd name="T79" fmla="*/ 2147483647 h 191"/>
              <a:gd name="T80" fmla="*/ 2147483647 w 137"/>
              <a:gd name="T81" fmla="*/ 2147483647 h 191"/>
              <a:gd name="T82" fmla="*/ 2147483647 w 137"/>
              <a:gd name="T83" fmla="*/ 2147483647 h 191"/>
              <a:gd name="T84" fmla="*/ 2147483647 w 137"/>
              <a:gd name="T85" fmla="*/ 2147483647 h 191"/>
              <a:gd name="T86" fmla="*/ 2147483647 w 137"/>
              <a:gd name="T87" fmla="*/ 2147483647 h 191"/>
              <a:gd name="T88" fmla="*/ 2147483647 w 137"/>
              <a:gd name="T89" fmla="*/ 2147483647 h 191"/>
              <a:gd name="T90" fmla="*/ 2147483647 w 137"/>
              <a:gd name="T91" fmla="*/ 2147483647 h 191"/>
              <a:gd name="T92" fmla="*/ 2147483647 w 137"/>
              <a:gd name="T93" fmla="*/ 2147483647 h 191"/>
              <a:gd name="T94" fmla="*/ 2147483647 w 137"/>
              <a:gd name="T95" fmla="*/ 2147483647 h 191"/>
              <a:gd name="T96" fmla="*/ 2147483647 w 137"/>
              <a:gd name="T97" fmla="*/ 2147483647 h 191"/>
              <a:gd name="T98" fmla="*/ 2147483647 w 137"/>
              <a:gd name="T99" fmla="*/ 2147483647 h 191"/>
              <a:gd name="T100" fmla="*/ 2147483647 w 137"/>
              <a:gd name="T101" fmla="*/ 2147483647 h 191"/>
              <a:gd name="T102" fmla="*/ 2147483647 w 137"/>
              <a:gd name="T103" fmla="*/ 2147483647 h 191"/>
              <a:gd name="T104" fmla="*/ 2147483647 w 137"/>
              <a:gd name="T105" fmla="*/ 2147483647 h 191"/>
              <a:gd name="T106" fmla="*/ 2147483647 w 137"/>
              <a:gd name="T107" fmla="*/ 2147483647 h 191"/>
              <a:gd name="T108" fmla="*/ 2147483647 w 137"/>
              <a:gd name="T109" fmla="*/ 2147483647 h 191"/>
              <a:gd name="T110" fmla="*/ 2147483647 w 137"/>
              <a:gd name="T111" fmla="*/ 2147483647 h 191"/>
              <a:gd name="T112" fmla="*/ 2147483647 w 137"/>
              <a:gd name="T113" fmla="*/ 2147483647 h 191"/>
              <a:gd name="T114" fmla="*/ 2147483647 w 137"/>
              <a:gd name="T115" fmla="*/ 2147483647 h 19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7"/>
              <a:gd name="T175" fmla="*/ 0 h 191"/>
              <a:gd name="T176" fmla="*/ 137 w 137"/>
              <a:gd name="T177" fmla="*/ 191 h 19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7" h="191">
                <a:moveTo>
                  <a:pt x="103" y="89"/>
                </a:moveTo>
                <a:lnTo>
                  <a:pt x="125" y="55"/>
                </a:lnTo>
                <a:lnTo>
                  <a:pt x="126" y="51"/>
                </a:lnTo>
                <a:lnTo>
                  <a:pt x="125" y="47"/>
                </a:lnTo>
                <a:lnTo>
                  <a:pt x="133" y="34"/>
                </a:lnTo>
                <a:lnTo>
                  <a:pt x="136" y="29"/>
                </a:lnTo>
                <a:lnTo>
                  <a:pt x="137" y="25"/>
                </a:lnTo>
                <a:lnTo>
                  <a:pt x="137" y="21"/>
                </a:lnTo>
                <a:lnTo>
                  <a:pt x="137" y="17"/>
                </a:lnTo>
                <a:lnTo>
                  <a:pt x="136" y="13"/>
                </a:lnTo>
                <a:lnTo>
                  <a:pt x="135" y="9"/>
                </a:lnTo>
                <a:lnTo>
                  <a:pt x="132" y="6"/>
                </a:lnTo>
                <a:lnTo>
                  <a:pt x="128" y="4"/>
                </a:lnTo>
                <a:lnTo>
                  <a:pt x="121" y="0"/>
                </a:lnTo>
                <a:lnTo>
                  <a:pt x="116" y="0"/>
                </a:lnTo>
                <a:lnTo>
                  <a:pt x="109" y="1"/>
                </a:lnTo>
                <a:lnTo>
                  <a:pt x="103" y="4"/>
                </a:lnTo>
                <a:lnTo>
                  <a:pt x="103" y="29"/>
                </a:lnTo>
                <a:lnTo>
                  <a:pt x="113" y="39"/>
                </a:lnTo>
                <a:lnTo>
                  <a:pt x="103" y="34"/>
                </a:lnTo>
                <a:lnTo>
                  <a:pt x="103" y="59"/>
                </a:lnTo>
                <a:lnTo>
                  <a:pt x="110" y="48"/>
                </a:lnTo>
                <a:lnTo>
                  <a:pt x="110" y="46"/>
                </a:lnTo>
                <a:lnTo>
                  <a:pt x="110" y="42"/>
                </a:lnTo>
                <a:lnTo>
                  <a:pt x="120" y="48"/>
                </a:lnTo>
                <a:lnTo>
                  <a:pt x="121" y="50"/>
                </a:lnTo>
                <a:lnTo>
                  <a:pt x="121" y="52"/>
                </a:lnTo>
                <a:lnTo>
                  <a:pt x="121" y="54"/>
                </a:lnTo>
                <a:lnTo>
                  <a:pt x="121" y="57"/>
                </a:lnTo>
                <a:lnTo>
                  <a:pt x="103" y="82"/>
                </a:lnTo>
                <a:lnTo>
                  <a:pt x="103" y="89"/>
                </a:lnTo>
                <a:close/>
                <a:moveTo>
                  <a:pt x="41" y="176"/>
                </a:moveTo>
                <a:lnTo>
                  <a:pt x="97" y="93"/>
                </a:lnTo>
                <a:lnTo>
                  <a:pt x="99" y="92"/>
                </a:lnTo>
                <a:lnTo>
                  <a:pt x="102" y="89"/>
                </a:lnTo>
                <a:lnTo>
                  <a:pt x="103" y="89"/>
                </a:lnTo>
                <a:lnTo>
                  <a:pt x="103" y="82"/>
                </a:lnTo>
                <a:lnTo>
                  <a:pt x="101" y="85"/>
                </a:lnTo>
                <a:lnTo>
                  <a:pt x="99" y="86"/>
                </a:lnTo>
                <a:lnTo>
                  <a:pt x="98" y="88"/>
                </a:lnTo>
                <a:lnTo>
                  <a:pt x="95" y="88"/>
                </a:lnTo>
                <a:lnTo>
                  <a:pt x="94" y="86"/>
                </a:lnTo>
                <a:lnTo>
                  <a:pt x="84" y="81"/>
                </a:lnTo>
                <a:lnTo>
                  <a:pt x="87" y="80"/>
                </a:lnTo>
                <a:lnTo>
                  <a:pt x="90" y="78"/>
                </a:lnTo>
                <a:lnTo>
                  <a:pt x="103" y="59"/>
                </a:lnTo>
                <a:lnTo>
                  <a:pt x="103" y="34"/>
                </a:lnTo>
                <a:lnTo>
                  <a:pt x="88" y="23"/>
                </a:lnTo>
                <a:lnTo>
                  <a:pt x="83" y="23"/>
                </a:lnTo>
                <a:lnTo>
                  <a:pt x="80" y="25"/>
                </a:lnTo>
                <a:lnTo>
                  <a:pt x="57" y="59"/>
                </a:lnTo>
                <a:lnTo>
                  <a:pt x="56" y="63"/>
                </a:lnTo>
                <a:lnTo>
                  <a:pt x="57" y="66"/>
                </a:lnTo>
                <a:lnTo>
                  <a:pt x="22" y="117"/>
                </a:lnTo>
                <a:lnTo>
                  <a:pt x="22" y="153"/>
                </a:lnTo>
                <a:lnTo>
                  <a:pt x="26" y="154"/>
                </a:lnTo>
                <a:lnTo>
                  <a:pt x="29" y="155"/>
                </a:lnTo>
                <a:lnTo>
                  <a:pt x="29" y="158"/>
                </a:lnTo>
                <a:lnTo>
                  <a:pt x="29" y="162"/>
                </a:lnTo>
                <a:lnTo>
                  <a:pt x="33" y="161"/>
                </a:lnTo>
                <a:lnTo>
                  <a:pt x="36" y="161"/>
                </a:lnTo>
                <a:lnTo>
                  <a:pt x="38" y="162"/>
                </a:lnTo>
                <a:lnTo>
                  <a:pt x="40" y="163"/>
                </a:lnTo>
                <a:lnTo>
                  <a:pt x="41" y="166"/>
                </a:lnTo>
                <a:lnTo>
                  <a:pt x="41" y="169"/>
                </a:lnTo>
                <a:lnTo>
                  <a:pt x="40" y="172"/>
                </a:lnTo>
                <a:lnTo>
                  <a:pt x="38" y="173"/>
                </a:lnTo>
                <a:lnTo>
                  <a:pt x="22" y="180"/>
                </a:lnTo>
                <a:lnTo>
                  <a:pt x="22" y="182"/>
                </a:lnTo>
                <a:lnTo>
                  <a:pt x="41" y="176"/>
                </a:lnTo>
                <a:close/>
                <a:moveTo>
                  <a:pt x="103" y="4"/>
                </a:moveTo>
                <a:lnTo>
                  <a:pt x="103" y="29"/>
                </a:lnTo>
                <a:lnTo>
                  <a:pt x="91" y="17"/>
                </a:lnTo>
                <a:lnTo>
                  <a:pt x="97" y="9"/>
                </a:lnTo>
                <a:lnTo>
                  <a:pt x="103" y="4"/>
                </a:lnTo>
                <a:close/>
                <a:moveTo>
                  <a:pt x="22" y="117"/>
                </a:moveTo>
                <a:lnTo>
                  <a:pt x="0" y="150"/>
                </a:lnTo>
                <a:lnTo>
                  <a:pt x="2" y="191"/>
                </a:lnTo>
                <a:lnTo>
                  <a:pt x="22" y="182"/>
                </a:lnTo>
                <a:lnTo>
                  <a:pt x="22" y="180"/>
                </a:lnTo>
                <a:lnTo>
                  <a:pt x="17" y="182"/>
                </a:lnTo>
                <a:lnTo>
                  <a:pt x="5" y="174"/>
                </a:lnTo>
                <a:lnTo>
                  <a:pt x="5" y="150"/>
                </a:lnTo>
                <a:lnTo>
                  <a:pt x="6" y="149"/>
                </a:lnTo>
                <a:lnTo>
                  <a:pt x="7" y="146"/>
                </a:lnTo>
                <a:lnTo>
                  <a:pt x="10" y="146"/>
                </a:lnTo>
                <a:lnTo>
                  <a:pt x="13" y="146"/>
                </a:lnTo>
                <a:lnTo>
                  <a:pt x="15" y="146"/>
                </a:lnTo>
                <a:lnTo>
                  <a:pt x="17" y="149"/>
                </a:lnTo>
                <a:lnTo>
                  <a:pt x="18" y="150"/>
                </a:lnTo>
                <a:lnTo>
                  <a:pt x="18" y="155"/>
                </a:lnTo>
                <a:lnTo>
                  <a:pt x="19" y="154"/>
                </a:lnTo>
                <a:lnTo>
                  <a:pt x="22" y="153"/>
                </a:lnTo>
                <a:lnTo>
                  <a:pt x="22" y="117"/>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44" name="Freeform 176"/>
          <p:cNvSpPr>
            <a:spLocks noEditPoints="1" noChangeArrowheads="1"/>
          </p:cNvSpPr>
          <p:nvPr/>
        </p:nvSpPr>
        <p:spPr bwMode="auto">
          <a:xfrm>
            <a:off x="7694368" y="2119133"/>
            <a:ext cx="251205" cy="265436"/>
          </a:xfrm>
          <a:custGeom>
            <a:avLst/>
            <a:gdLst>
              <a:gd name="T0" fmla="*/ 2147483647 w 176"/>
              <a:gd name="T1" fmla="*/ 2147483647 h 191"/>
              <a:gd name="T2" fmla="*/ 2147483647 w 176"/>
              <a:gd name="T3" fmla="*/ 2147483647 h 191"/>
              <a:gd name="T4" fmla="*/ 2147483647 w 176"/>
              <a:gd name="T5" fmla="*/ 2147483647 h 191"/>
              <a:gd name="T6" fmla="*/ 2147483647 w 176"/>
              <a:gd name="T7" fmla="*/ 2147483647 h 191"/>
              <a:gd name="T8" fmla="*/ 2147483647 w 176"/>
              <a:gd name="T9" fmla="*/ 2147483647 h 191"/>
              <a:gd name="T10" fmla="*/ 2147483647 w 176"/>
              <a:gd name="T11" fmla="*/ 2147483647 h 191"/>
              <a:gd name="T12" fmla="*/ 2147483647 w 176"/>
              <a:gd name="T13" fmla="*/ 2147483647 h 191"/>
              <a:gd name="T14" fmla="*/ 2147483647 w 176"/>
              <a:gd name="T15" fmla="*/ 2147483647 h 191"/>
              <a:gd name="T16" fmla="*/ 2147483647 w 176"/>
              <a:gd name="T17" fmla="*/ 2147483647 h 191"/>
              <a:gd name="T18" fmla="*/ 2147483647 w 176"/>
              <a:gd name="T19" fmla="*/ 2147483647 h 191"/>
              <a:gd name="T20" fmla="*/ 2147483647 w 176"/>
              <a:gd name="T21" fmla="*/ 2147483647 h 191"/>
              <a:gd name="T22" fmla="*/ 2147483647 w 176"/>
              <a:gd name="T23" fmla="*/ 2147483647 h 191"/>
              <a:gd name="T24" fmla="*/ 2147483647 w 176"/>
              <a:gd name="T25" fmla="*/ 2147483647 h 191"/>
              <a:gd name="T26" fmla="*/ 2147483647 w 176"/>
              <a:gd name="T27" fmla="*/ 2147483647 h 191"/>
              <a:gd name="T28" fmla="*/ 2147483647 w 176"/>
              <a:gd name="T29" fmla="*/ 2147483647 h 191"/>
              <a:gd name="T30" fmla="*/ 2147483647 w 176"/>
              <a:gd name="T31" fmla="*/ 2147483647 h 191"/>
              <a:gd name="T32" fmla="*/ 2147483647 w 176"/>
              <a:gd name="T33" fmla="*/ 2147483647 h 191"/>
              <a:gd name="T34" fmla="*/ 2147483647 w 176"/>
              <a:gd name="T35" fmla="*/ 2147483647 h 191"/>
              <a:gd name="T36" fmla="*/ 2147483647 w 176"/>
              <a:gd name="T37" fmla="*/ 2147483647 h 191"/>
              <a:gd name="T38" fmla="*/ 2147483647 w 176"/>
              <a:gd name="T39" fmla="*/ 2147483647 h 191"/>
              <a:gd name="T40" fmla="*/ 2147483647 w 176"/>
              <a:gd name="T41" fmla="*/ 2147483647 h 191"/>
              <a:gd name="T42" fmla="*/ 2147483647 w 176"/>
              <a:gd name="T43" fmla="*/ 2147483647 h 191"/>
              <a:gd name="T44" fmla="*/ 2147483647 w 176"/>
              <a:gd name="T45" fmla="*/ 2147483647 h 191"/>
              <a:gd name="T46" fmla="*/ 2147483647 w 176"/>
              <a:gd name="T47" fmla="*/ 2147483647 h 191"/>
              <a:gd name="T48" fmla="*/ 2147483647 w 176"/>
              <a:gd name="T49" fmla="*/ 2147483647 h 191"/>
              <a:gd name="T50" fmla="*/ 2147483647 w 176"/>
              <a:gd name="T51" fmla="*/ 1200980231 h 191"/>
              <a:gd name="T52" fmla="*/ 2147483647 w 176"/>
              <a:gd name="T53" fmla="*/ 2147483647 h 191"/>
              <a:gd name="T54" fmla="*/ 2147483647 w 176"/>
              <a:gd name="T55" fmla="*/ 2147483647 h 191"/>
              <a:gd name="T56" fmla="*/ 2147483647 w 176"/>
              <a:gd name="T57" fmla="*/ 2147483647 h 191"/>
              <a:gd name="T58" fmla="*/ 2147483647 w 176"/>
              <a:gd name="T59" fmla="*/ 2147483647 h 191"/>
              <a:gd name="T60" fmla="*/ 2147483647 w 176"/>
              <a:gd name="T61" fmla="*/ 2147483647 h 191"/>
              <a:gd name="T62" fmla="*/ 2147483647 w 176"/>
              <a:gd name="T63" fmla="*/ 2147483647 h 191"/>
              <a:gd name="T64" fmla="*/ 2147483647 w 176"/>
              <a:gd name="T65" fmla="*/ 2147483647 h 191"/>
              <a:gd name="T66" fmla="*/ 2147483647 w 176"/>
              <a:gd name="T67" fmla="*/ 2147483647 h 191"/>
              <a:gd name="T68" fmla="*/ 2147483647 w 176"/>
              <a:gd name="T69" fmla="*/ 2147483647 h 191"/>
              <a:gd name="T70" fmla="*/ 2147483647 w 176"/>
              <a:gd name="T71" fmla="*/ 2147483647 h 191"/>
              <a:gd name="T72" fmla="*/ 2147483647 w 176"/>
              <a:gd name="T73" fmla="*/ 2147483647 h 191"/>
              <a:gd name="T74" fmla="*/ 2147483647 w 176"/>
              <a:gd name="T75" fmla="*/ 2147483647 h 191"/>
              <a:gd name="T76" fmla="*/ 2147483647 w 176"/>
              <a:gd name="T77" fmla="*/ 2147483647 h 191"/>
              <a:gd name="T78" fmla="*/ 2147483647 w 176"/>
              <a:gd name="T79" fmla="*/ 0 h 191"/>
              <a:gd name="T80" fmla="*/ 2147483647 w 176"/>
              <a:gd name="T81" fmla="*/ 2147483647 h 191"/>
              <a:gd name="T82" fmla="*/ 2147483647 w 176"/>
              <a:gd name="T83" fmla="*/ 2147483647 h 191"/>
              <a:gd name="T84" fmla="*/ 2147483647 w 176"/>
              <a:gd name="T85" fmla="*/ 2147483647 h 191"/>
              <a:gd name="T86" fmla="*/ 2147483647 w 176"/>
              <a:gd name="T87" fmla="*/ 2147483647 h 191"/>
              <a:gd name="T88" fmla="*/ 2147483647 w 176"/>
              <a:gd name="T89" fmla="*/ 2147483647 h 191"/>
              <a:gd name="T90" fmla="*/ 2147483647 w 176"/>
              <a:gd name="T91" fmla="*/ 2147483647 h 191"/>
              <a:gd name="T92" fmla="*/ 2147483647 w 176"/>
              <a:gd name="T93" fmla="*/ 2147483647 h 191"/>
              <a:gd name="T94" fmla="*/ 2147483647 w 176"/>
              <a:gd name="T95" fmla="*/ 2147483647 h 191"/>
              <a:gd name="T96" fmla="*/ 2147483647 w 176"/>
              <a:gd name="T97" fmla="*/ 2147483647 h 191"/>
              <a:gd name="T98" fmla="*/ 2147483647 w 176"/>
              <a:gd name="T99" fmla="*/ 2147483647 h 191"/>
              <a:gd name="T100" fmla="*/ 2147483647 w 176"/>
              <a:gd name="T101" fmla="*/ 2147483647 h 191"/>
              <a:gd name="T102" fmla="*/ 2147483647 w 176"/>
              <a:gd name="T103" fmla="*/ 2147483647 h 191"/>
              <a:gd name="T104" fmla="*/ 2147483647 w 176"/>
              <a:gd name="T105" fmla="*/ 2147483647 h 191"/>
              <a:gd name="T106" fmla="*/ 0 w 176"/>
              <a:gd name="T107" fmla="*/ 2147483647 h 1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6"/>
              <a:gd name="T163" fmla="*/ 0 h 191"/>
              <a:gd name="T164" fmla="*/ 176 w 176"/>
              <a:gd name="T165" fmla="*/ 191 h 1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6" h="191">
                <a:moveTo>
                  <a:pt x="132" y="66"/>
                </a:moveTo>
                <a:lnTo>
                  <a:pt x="132" y="66"/>
                </a:lnTo>
                <a:lnTo>
                  <a:pt x="136" y="77"/>
                </a:lnTo>
                <a:lnTo>
                  <a:pt x="138" y="88"/>
                </a:lnTo>
                <a:lnTo>
                  <a:pt x="136" y="99"/>
                </a:lnTo>
                <a:lnTo>
                  <a:pt x="132" y="109"/>
                </a:lnTo>
                <a:lnTo>
                  <a:pt x="132" y="66"/>
                </a:lnTo>
                <a:close/>
                <a:moveTo>
                  <a:pt x="132" y="138"/>
                </a:moveTo>
                <a:lnTo>
                  <a:pt x="132" y="127"/>
                </a:lnTo>
                <a:lnTo>
                  <a:pt x="135" y="128"/>
                </a:lnTo>
                <a:lnTo>
                  <a:pt x="150" y="143"/>
                </a:lnTo>
                <a:lnTo>
                  <a:pt x="151" y="147"/>
                </a:lnTo>
                <a:lnTo>
                  <a:pt x="150" y="150"/>
                </a:lnTo>
                <a:lnTo>
                  <a:pt x="147" y="151"/>
                </a:lnTo>
                <a:lnTo>
                  <a:pt x="145" y="150"/>
                </a:lnTo>
                <a:lnTo>
                  <a:pt x="132" y="138"/>
                </a:lnTo>
                <a:close/>
                <a:moveTo>
                  <a:pt x="132" y="49"/>
                </a:moveTo>
                <a:lnTo>
                  <a:pt x="132" y="36"/>
                </a:lnTo>
                <a:lnTo>
                  <a:pt x="145" y="26"/>
                </a:lnTo>
                <a:lnTo>
                  <a:pt x="147" y="24"/>
                </a:lnTo>
                <a:lnTo>
                  <a:pt x="150" y="26"/>
                </a:lnTo>
                <a:lnTo>
                  <a:pt x="151" y="28"/>
                </a:lnTo>
                <a:lnTo>
                  <a:pt x="150" y="31"/>
                </a:lnTo>
                <a:lnTo>
                  <a:pt x="135" y="47"/>
                </a:lnTo>
                <a:lnTo>
                  <a:pt x="132" y="49"/>
                </a:lnTo>
                <a:close/>
                <a:moveTo>
                  <a:pt x="146" y="88"/>
                </a:moveTo>
                <a:lnTo>
                  <a:pt x="146" y="88"/>
                </a:lnTo>
                <a:lnTo>
                  <a:pt x="147" y="85"/>
                </a:lnTo>
                <a:lnTo>
                  <a:pt x="150" y="84"/>
                </a:lnTo>
                <a:lnTo>
                  <a:pt x="172" y="84"/>
                </a:lnTo>
                <a:lnTo>
                  <a:pt x="174" y="85"/>
                </a:lnTo>
                <a:lnTo>
                  <a:pt x="176" y="88"/>
                </a:lnTo>
                <a:lnTo>
                  <a:pt x="174" y="91"/>
                </a:lnTo>
                <a:lnTo>
                  <a:pt x="172" y="92"/>
                </a:lnTo>
                <a:lnTo>
                  <a:pt x="150" y="92"/>
                </a:lnTo>
                <a:lnTo>
                  <a:pt x="147" y="91"/>
                </a:lnTo>
                <a:lnTo>
                  <a:pt x="146" y="88"/>
                </a:lnTo>
                <a:close/>
                <a:moveTo>
                  <a:pt x="88" y="39"/>
                </a:moveTo>
                <a:lnTo>
                  <a:pt x="88" y="39"/>
                </a:lnTo>
                <a:lnTo>
                  <a:pt x="96" y="39"/>
                </a:lnTo>
                <a:lnTo>
                  <a:pt x="103" y="40"/>
                </a:lnTo>
                <a:lnTo>
                  <a:pt x="108" y="43"/>
                </a:lnTo>
                <a:lnTo>
                  <a:pt x="115" y="46"/>
                </a:lnTo>
                <a:lnTo>
                  <a:pt x="120" y="50"/>
                </a:lnTo>
                <a:lnTo>
                  <a:pt x="124" y="55"/>
                </a:lnTo>
                <a:lnTo>
                  <a:pt x="128" y="61"/>
                </a:lnTo>
                <a:lnTo>
                  <a:pt x="132" y="66"/>
                </a:lnTo>
                <a:lnTo>
                  <a:pt x="132" y="109"/>
                </a:lnTo>
                <a:lnTo>
                  <a:pt x="128" y="115"/>
                </a:lnTo>
                <a:lnTo>
                  <a:pt x="124" y="120"/>
                </a:lnTo>
                <a:lnTo>
                  <a:pt x="120" y="124"/>
                </a:lnTo>
                <a:lnTo>
                  <a:pt x="115" y="128"/>
                </a:lnTo>
                <a:lnTo>
                  <a:pt x="115" y="166"/>
                </a:lnTo>
                <a:lnTo>
                  <a:pt x="115" y="172"/>
                </a:lnTo>
                <a:lnTo>
                  <a:pt x="113" y="176"/>
                </a:lnTo>
                <a:lnTo>
                  <a:pt x="111" y="180"/>
                </a:lnTo>
                <a:lnTo>
                  <a:pt x="108" y="184"/>
                </a:lnTo>
                <a:lnTo>
                  <a:pt x="104" y="187"/>
                </a:lnTo>
                <a:lnTo>
                  <a:pt x="100" y="189"/>
                </a:lnTo>
                <a:lnTo>
                  <a:pt x="96" y="191"/>
                </a:lnTo>
                <a:lnTo>
                  <a:pt x="90" y="191"/>
                </a:lnTo>
                <a:lnTo>
                  <a:pt x="88" y="191"/>
                </a:lnTo>
                <a:lnTo>
                  <a:pt x="88" y="147"/>
                </a:lnTo>
                <a:lnTo>
                  <a:pt x="105" y="147"/>
                </a:lnTo>
                <a:lnTo>
                  <a:pt x="105" y="126"/>
                </a:lnTo>
                <a:lnTo>
                  <a:pt x="105" y="123"/>
                </a:lnTo>
                <a:lnTo>
                  <a:pt x="108" y="122"/>
                </a:lnTo>
                <a:lnTo>
                  <a:pt x="115" y="115"/>
                </a:lnTo>
                <a:lnTo>
                  <a:pt x="122" y="107"/>
                </a:lnTo>
                <a:lnTo>
                  <a:pt x="126" y="99"/>
                </a:lnTo>
                <a:lnTo>
                  <a:pt x="127" y="88"/>
                </a:lnTo>
                <a:lnTo>
                  <a:pt x="126" y="80"/>
                </a:lnTo>
                <a:lnTo>
                  <a:pt x="124" y="73"/>
                </a:lnTo>
                <a:lnTo>
                  <a:pt x="120" y="66"/>
                </a:lnTo>
                <a:lnTo>
                  <a:pt x="116" y="61"/>
                </a:lnTo>
                <a:lnTo>
                  <a:pt x="109" y="55"/>
                </a:lnTo>
                <a:lnTo>
                  <a:pt x="104" y="51"/>
                </a:lnTo>
                <a:lnTo>
                  <a:pt x="96" y="50"/>
                </a:lnTo>
                <a:lnTo>
                  <a:pt x="88" y="49"/>
                </a:lnTo>
                <a:lnTo>
                  <a:pt x="88" y="39"/>
                </a:lnTo>
                <a:close/>
                <a:moveTo>
                  <a:pt x="132" y="36"/>
                </a:moveTo>
                <a:lnTo>
                  <a:pt x="128" y="40"/>
                </a:lnTo>
                <a:lnTo>
                  <a:pt x="127" y="43"/>
                </a:lnTo>
                <a:lnTo>
                  <a:pt x="128" y="47"/>
                </a:lnTo>
                <a:lnTo>
                  <a:pt x="130" y="49"/>
                </a:lnTo>
                <a:lnTo>
                  <a:pt x="132" y="49"/>
                </a:lnTo>
                <a:lnTo>
                  <a:pt x="132" y="36"/>
                </a:lnTo>
                <a:close/>
                <a:moveTo>
                  <a:pt x="132" y="127"/>
                </a:moveTo>
                <a:lnTo>
                  <a:pt x="132" y="127"/>
                </a:lnTo>
                <a:lnTo>
                  <a:pt x="130" y="127"/>
                </a:lnTo>
                <a:lnTo>
                  <a:pt x="128" y="128"/>
                </a:lnTo>
                <a:lnTo>
                  <a:pt x="127" y="131"/>
                </a:lnTo>
                <a:lnTo>
                  <a:pt x="128" y="135"/>
                </a:lnTo>
                <a:lnTo>
                  <a:pt x="132" y="138"/>
                </a:lnTo>
                <a:lnTo>
                  <a:pt x="132" y="127"/>
                </a:lnTo>
                <a:close/>
                <a:moveTo>
                  <a:pt x="88" y="30"/>
                </a:moveTo>
                <a:lnTo>
                  <a:pt x="88" y="0"/>
                </a:lnTo>
                <a:lnTo>
                  <a:pt x="92" y="1"/>
                </a:lnTo>
                <a:lnTo>
                  <a:pt x="92" y="4"/>
                </a:lnTo>
                <a:lnTo>
                  <a:pt x="92" y="26"/>
                </a:lnTo>
                <a:lnTo>
                  <a:pt x="92" y="28"/>
                </a:lnTo>
                <a:lnTo>
                  <a:pt x="88" y="30"/>
                </a:lnTo>
                <a:close/>
                <a:moveTo>
                  <a:pt x="88" y="191"/>
                </a:moveTo>
                <a:lnTo>
                  <a:pt x="85" y="191"/>
                </a:lnTo>
                <a:lnTo>
                  <a:pt x="80" y="191"/>
                </a:lnTo>
                <a:lnTo>
                  <a:pt x="76" y="189"/>
                </a:lnTo>
                <a:lnTo>
                  <a:pt x="71" y="187"/>
                </a:lnTo>
                <a:lnTo>
                  <a:pt x="67" y="184"/>
                </a:lnTo>
                <a:lnTo>
                  <a:pt x="65" y="180"/>
                </a:lnTo>
                <a:lnTo>
                  <a:pt x="62" y="176"/>
                </a:lnTo>
                <a:lnTo>
                  <a:pt x="61" y="172"/>
                </a:lnTo>
                <a:lnTo>
                  <a:pt x="61" y="166"/>
                </a:lnTo>
                <a:lnTo>
                  <a:pt x="61" y="128"/>
                </a:lnTo>
                <a:lnTo>
                  <a:pt x="55" y="124"/>
                </a:lnTo>
                <a:lnTo>
                  <a:pt x="51" y="119"/>
                </a:lnTo>
                <a:lnTo>
                  <a:pt x="47" y="114"/>
                </a:lnTo>
                <a:lnTo>
                  <a:pt x="44" y="108"/>
                </a:lnTo>
                <a:lnTo>
                  <a:pt x="44" y="67"/>
                </a:lnTo>
                <a:lnTo>
                  <a:pt x="47" y="61"/>
                </a:lnTo>
                <a:lnTo>
                  <a:pt x="51" y="55"/>
                </a:lnTo>
                <a:lnTo>
                  <a:pt x="57" y="51"/>
                </a:lnTo>
                <a:lnTo>
                  <a:pt x="62" y="47"/>
                </a:lnTo>
                <a:lnTo>
                  <a:pt x="67" y="43"/>
                </a:lnTo>
                <a:lnTo>
                  <a:pt x="74" y="40"/>
                </a:lnTo>
                <a:lnTo>
                  <a:pt x="81" y="39"/>
                </a:lnTo>
                <a:lnTo>
                  <a:pt x="88" y="39"/>
                </a:lnTo>
                <a:lnTo>
                  <a:pt x="88" y="49"/>
                </a:lnTo>
                <a:lnTo>
                  <a:pt x="81" y="50"/>
                </a:lnTo>
                <a:lnTo>
                  <a:pt x="73" y="51"/>
                </a:lnTo>
                <a:lnTo>
                  <a:pt x="66" y="55"/>
                </a:lnTo>
                <a:lnTo>
                  <a:pt x="61" y="61"/>
                </a:lnTo>
                <a:lnTo>
                  <a:pt x="57" y="66"/>
                </a:lnTo>
                <a:lnTo>
                  <a:pt x="53" y="73"/>
                </a:lnTo>
                <a:lnTo>
                  <a:pt x="50" y="80"/>
                </a:lnTo>
                <a:lnTo>
                  <a:pt x="50" y="88"/>
                </a:lnTo>
                <a:lnTo>
                  <a:pt x="51" y="97"/>
                </a:lnTo>
                <a:lnTo>
                  <a:pt x="55" y="107"/>
                </a:lnTo>
                <a:lnTo>
                  <a:pt x="61" y="115"/>
                </a:lnTo>
                <a:lnTo>
                  <a:pt x="69" y="120"/>
                </a:lnTo>
                <a:lnTo>
                  <a:pt x="70" y="123"/>
                </a:lnTo>
                <a:lnTo>
                  <a:pt x="70" y="126"/>
                </a:lnTo>
                <a:lnTo>
                  <a:pt x="70" y="147"/>
                </a:lnTo>
                <a:lnTo>
                  <a:pt x="88" y="147"/>
                </a:lnTo>
                <a:lnTo>
                  <a:pt x="88" y="191"/>
                </a:lnTo>
                <a:close/>
                <a:moveTo>
                  <a:pt x="88" y="0"/>
                </a:moveTo>
                <a:lnTo>
                  <a:pt x="88" y="30"/>
                </a:lnTo>
                <a:lnTo>
                  <a:pt x="85" y="28"/>
                </a:lnTo>
                <a:lnTo>
                  <a:pt x="84" y="26"/>
                </a:lnTo>
                <a:lnTo>
                  <a:pt x="84" y="4"/>
                </a:lnTo>
                <a:lnTo>
                  <a:pt x="85" y="1"/>
                </a:lnTo>
                <a:lnTo>
                  <a:pt x="88" y="0"/>
                </a:lnTo>
                <a:close/>
                <a:moveTo>
                  <a:pt x="44" y="138"/>
                </a:moveTo>
                <a:lnTo>
                  <a:pt x="47" y="135"/>
                </a:lnTo>
                <a:lnTo>
                  <a:pt x="48" y="131"/>
                </a:lnTo>
                <a:lnTo>
                  <a:pt x="47" y="128"/>
                </a:lnTo>
                <a:lnTo>
                  <a:pt x="44" y="127"/>
                </a:lnTo>
                <a:lnTo>
                  <a:pt x="44" y="138"/>
                </a:lnTo>
                <a:close/>
                <a:moveTo>
                  <a:pt x="44" y="49"/>
                </a:moveTo>
                <a:lnTo>
                  <a:pt x="44" y="49"/>
                </a:lnTo>
                <a:lnTo>
                  <a:pt x="47" y="47"/>
                </a:lnTo>
                <a:lnTo>
                  <a:pt x="48" y="43"/>
                </a:lnTo>
                <a:lnTo>
                  <a:pt x="47" y="40"/>
                </a:lnTo>
                <a:lnTo>
                  <a:pt x="44" y="38"/>
                </a:lnTo>
                <a:lnTo>
                  <a:pt x="44" y="49"/>
                </a:lnTo>
                <a:close/>
                <a:moveTo>
                  <a:pt x="44" y="108"/>
                </a:moveTo>
                <a:lnTo>
                  <a:pt x="44" y="108"/>
                </a:lnTo>
                <a:lnTo>
                  <a:pt x="40" y="99"/>
                </a:lnTo>
                <a:lnTo>
                  <a:pt x="39" y="88"/>
                </a:lnTo>
                <a:lnTo>
                  <a:pt x="40" y="77"/>
                </a:lnTo>
                <a:lnTo>
                  <a:pt x="44" y="67"/>
                </a:lnTo>
                <a:lnTo>
                  <a:pt x="44" y="108"/>
                </a:lnTo>
                <a:close/>
                <a:moveTo>
                  <a:pt x="44" y="38"/>
                </a:moveTo>
                <a:lnTo>
                  <a:pt x="44" y="49"/>
                </a:lnTo>
                <a:lnTo>
                  <a:pt x="40" y="47"/>
                </a:lnTo>
                <a:lnTo>
                  <a:pt x="25" y="31"/>
                </a:lnTo>
                <a:lnTo>
                  <a:pt x="24" y="28"/>
                </a:lnTo>
                <a:lnTo>
                  <a:pt x="25" y="26"/>
                </a:lnTo>
                <a:lnTo>
                  <a:pt x="28" y="24"/>
                </a:lnTo>
                <a:lnTo>
                  <a:pt x="32" y="26"/>
                </a:lnTo>
                <a:lnTo>
                  <a:pt x="44" y="38"/>
                </a:lnTo>
                <a:close/>
                <a:moveTo>
                  <a:pt x="44" y="127"/>
                </a:moveTo>
                <a:lnTo>
                  <a:pt x="44" y="138"/>
                </a:lnTo>
                <a:lnTo>
                  <a:pt x="32" y="150"/>
                </a:lnTo>
                <a:lnTo>
                  <a:pt x="28" y="151"/>
                </a:lnTo>
                <a:lnTo>
                  <a:pt x="25" y="150"/>
                </a:lnTo>
                <a:lnTo>
                  <a:pt x="24" y="147"/>
                </a:lnTo>
                <a:lnTo>
                  <a:pt x="25" y="143"/>
                </a:lnTo>
                <a:lnTo>
                  <a:pt x="40" y="128"/>
                </a:lnTo>
                <a:lnTo>
                  <a:pt x="44" y="127"/>
                </a:lnTo>
                <a:close/>
                <a:moveTo>
                  <a:pt x="4" y="84"/>
                </a:moveTo>
                <a:lnTo>
                  <a:pt x="4" y="84"/>
                </a:lnTo>
                <a:lnTo>
                  <a:pt x="25" y="84"/>
                </a:lnTo>
                <a:lnTo>
                  <a:pt x="29" y="85"/>
                </a:lnTo>
                <a:lnTo>
                  <a:pt x="31" y="88"/>
                </a:lnTo>
                <a:lnTo>
                  <a:pt x="29" y="91"/>
                </a:lnTo>
                <a:lnTo>
                  <a:pt x="25" y="92"/>
                </a:lnTo>
                <a:lnTo>
                  <a:pt x="4" y="92"/>
                </a:lnTo>
                <a:lnTo>
                  <a:pt x="1" y="91"/>
                </a:lnTo>
                <a:lnTo>
                  <a:pt x="0" y="88"/>
                </a:lnTo>
                <a:lnTo>
                  <a:pt x="1" y="85"/>
                </a:lnTo>
                <a:lnTo>
                  <a:pt x="4" y="84"/>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45" name="Freeform 177"/>
          <p:cNvSpPr>
            <a:spLocks noEditPoints="1" noChangeArrowheads="1"/>
          </p:cNvSpPr>
          <p:nvPr/>
        </p:nvSpPr>
        <p:spPr bwMode="auto">
          <a:xfrm>
            <a:off x="8821935" y="1757808"/>
            <a:ext cx="376808" cy="530872"/>
          </a:xfrm>
          <a:custGeom>
            <a:avLst/>
            <a:gdLst>
              <a:gd name="T0" fmla="*/ 2147483647 w 264"/>
              <a:gd name="T1" fmla="*/ 2147483647 h 382"/>
              <a:gd name="T2" fmla="*/ 2147483647 w 264"/>
              <a:gd name="T3" fmla="*/ 2147483647 h 382"/>
              <a:gd name="T4" fmla="*/ 2147483647 w 264"/>
              <a:gd name="T5" fmla="*/ 2147483647 h 382"/>
              <a:gd name="T6" fmla="*/ 2147483647 w 264"/>
              <a:gd name="T7" fmla="*/ 2147483647 h 382"/>
              <a:gd name="T8" fmla="*/ 2147483647 w 264"/>
              <a:gd name="T9" fmla="*/ 2147483647 h 382"/>
              <a:gd name="T10" fmla="*/ 2147483647 w 264"/>
              <a:gd name="T11" fmla="*/ 2147483647 h 382"/>
              <a:gd name="T12" fmla="*/ 2147483647 w 264"/>
              <a:gd name="T13" fmla="*/ 2147483647 h 382"/>
              <a:gd name="T14" fmla="*/ 2147483647 w 264"/>
              <a:gd name="T15" fmla="*/ 2147483647 h 382"/>
              <a:gd name="T16" fmla="*/ 2147483647 w 264"/>
              <a:gd name="T17" fmla="*/ 2147483647 h 382"/>
              <a:gd name="T18" fmla="*/ 2147483647 w 264"/>
              <a:gd name="T19" fmla="*/ 2147483647 h 382"/>
              <a:gd name="T20" fmla="*/ 2147483647 w 264"/>
              <a:gd name="T21" fmla="*/ 2147483647 h 382"/>
              <a:gd name="T22" fmla="*/ 2147483647 w 264"/>
              <a:gd name="T23" fmla="*/ 2147483647 h 382"/>
              <a:gd name="T24" fmla="*/ 2147483647 w 264"/>
              <a:gd name="T25" fmla="*/ 2147483647 h 382"/>
              <a:gd name="T26" fmla="*/ 2147483647 w 264"/>
              <a:gd name="T27" fmla="*/ 2147483647 h 382"/>
              <a:gd name="T28" fmla="*/ 2147483647 w 264"/>
              <a:gd name="T29" fmla="*/ 2147483647 h 382"/>
              <a:gd name="T30" fmla="*/ 2147483647 w 264"/>
              <a:gd name="T31" fmla="*/ 2147483647 h 382"/>
              <a:gd name="T32" fmla="*/ 2147483647 w 264"/>
              <a:gd name="T33" fmla="*/ 2147483647 h 382"/>
              <a:gd name="T34" fmla="*/ 2147483647 w 264"/>
              <a:gd name="T35" fmla="*/ 2147483647 h 382"/>
              <a:gd name="T36" fmla="*/ 2147483647 w 264"/>
              <a:gd name="T37" fmla="*/ 2147483647 h 382"/>
              <a:gd name="T38" fmla="*/ 2147483647 w 264"/>
              <a:gd name="T39" fmla="*/ 2147483647 h 382"/>
              <a:gd name="T40" fmla="*/ 2147483647 w 264"/>
              <a:gd name="T41" fmla="*/ 2147483647 h 382"/>
              <a:gd name="T42" fmla="*/ 2147483647 w 264"/>
              <a:gd name="T43" fmla="*/ 2147483647 h 382"/>
              <a:gd name="T44" fmla="*/ 2147483647 w 264"/>
              <a:gd name="T45" fmla="*/ 2147483647 h 382"/>
              <a:gd name="T46" fmla="*/ 2147483647 w 264"/>
              <a:gd name="T47" fmla="*/ 2147483647 h 382"/>
              <a:gd name="T48" fmla="*/ 2147483647 w 264"/>
              <a:gd name="T49" fmla="*/ 2147483647 h 382"/>
              <a:gd name="T50" fmla="*/ 2147483647 w 264"/>
              <a:gd name="T51" fmla="*/ 2147483647 h 382"/>
              <a:gd name="T52" fmla="*/ 2147483647 w 264"/>
              <a:gd name="T53" fmla="*/ 2147483647 h 382"/>
              <a:gd name="T54" fmla="*/ 2147483647 w 264"/>
              <a:gd name="T55" fmla="*/ 2147483647 h 382"/>
              <a:gd name="T56" fmla="*/ 2147483647 w 264"/>
              <a:gd name="T57" fmla="*/ 2147483647 h 382"/>
              <a:gd name="T58" fmla="*/ 2147483647 w 264"/>
              <a:gd name="T59" fmla="*/ 2147483647 h 382"/>
              <a:gd name="T60" fmla="*/ 2147483647 w 264"/>
              <a:gd name="T61" fmla="*/ 2147483647 h 382"/>
              <a:gd name="T62" fmla="*/ 2147483647 w 264"/>
              <a:gd name="T63" fmla="*/ 2147483647 h 382"/>
              <a:gd name="T64" fmla="*/ 2147483647 w 264"/>
              <a:gd name="T65" fmla="*/ 2147483647 h 382"/>
              <a:gd name="T66" fmla="*/ 2147483647 w 264"/>
              <a:gd name="T67" fmla="*/ 2147483647 h 382"/>
              <a:gd name="T68" fmla="*/ 2147483647 w 264"/>
              <a:gd name="T69" fmla="*/ 2147483647 h 382"/>
              <a:gd name="T70" fmla="*/ 2147483647 w 264"/>
              <a:gd name="T71" fmla="*/ 2147483647 h 382"/>
              <a:gd name="T72" fmla="*/ 2147483647 w 264"/>
              <a:gd name="T73" fmla="*/ 2147483647 h 382"/>
              <a:gd name="T74" fmla="*/ 2147483647 w 264"/>
              <a:gd name="T75" fmla="*/ 2147483647 h 382"/>
              <a:gd name="T76" fmla="*/ 2147483647 w 264"/>
              <a:gd name="T77" fmla="*/ 2147483647 h 382"/>
              <a:gd name="T78" fmla="*/ 2147483647 w 264"/>
              <a:gd name="T79" fmla="*/ 0 h 382"/>
              <a:gd name="T80" fmla="*/ 2147483647 w 264"/>
              <a:gd name="T81" fmla="*/ 2147483647 h 382"/>
              <a:gd name="T82" fmla="*/ 2147483647 w 264"/>
              <a:gd name="T83" fmla="*/ 2147483647 h 382"/>
              <a:gd name="T84" fmla="*/ 2147483647 w 264"/>
              <a:gd name="T85" fmla="*/ 2147483647 h 382"/>
              <a:gd name="T86" fmla="*/ 2147483647 w 264"/>
              <a:gd name="T87" fmla="*/ 2147483647 h 382"/>
              <a:gd name="T88" fmla="*/ 2147483647 w 264"/>
              <a:gd name="T89" fmla="*/ 2147483647 h 382"/>
              <a:gd name="T90" fmla="*/ 2147483647 w 264"/>
              <a:gd name="T91" fmla="*/ 2147483647 h 382"/>
              <a:gd name="T92" fmla="*/ 2147483647 w 264"/>
              <a:gd name="T93" fmla="*/ 2147483647 h 382"/>
              <a:gd name="T94" fmla="*/ 0 w 264"/>
              <a:gd name="T95" fmla="*/ 2147483647 h 382"/>
              <a:gd name="T96" fmla="*/ 2147483647 w 264"/>
              <a:gd name="T97" fmla="*/ 2147483647 h 382"/>
              <a:gd name="T98" fmla="*/ 2147483647 w 264"/>
              <a:gd name="T99" fmla="*/ 2147483647 h 382"/>
              <a:gd name="T100" fmla="*/ 2147483647 w 264"/>
              <a:gd name="T101" fmla="*/ 2147483647 h 382"/>
              <a:gd name="T102" fmla="*/ 2147483647 w 264"/>
              <a:gd name="T103" fmla="*/ 2147483647 h 382"/>
              <a:gd name="T104" fmla="*/ 2147483647 w 264"/>
              <a:gd name="T105" fmla="*/ 2147483647 h 382"/>
              <a:gd name="T106" fmla="*/ 2147483647 w 264"/>
              <a:gd name="T107" fmla="*/ 2147483647 h 382"/>
              <a:gd name="T108" fmla="*/ 2147483647 w 264"/>
              <a:gd name="T109" fmla="*/ 2147483647 h 382"/>
              <a:gd name="T110" fmla="*/ 2147483647 w 264"/>
              <a:gd name="T111" fmla="*/ 2147483647 h 382"/>
              <a:gd name="T112" fmla="*/ 2147483647 w 264"/>
              <a:gd name="T113" fmla="*/ 2147483647 h 382"/>
              <a:gd name="T114" fmla="*/ 2147483647 w 264"/>
              <a:gd name="T115" fmla="*/ 2147483647 h 382"/>
              <a:gd name="T116" fmla="*/ 2147483647 w 264"/>
              <a:gd name="T117" fmla="*/ 2147483647 h 382"/>
              <a:gd name="T118" fmla="*/ 2147483647 w 264"/>
              <a:gd name="T119" fmla="*/ 2147483647 h 382"/>
              <a:gd name="T120" fmla="*/ 2147483647 w 264"/>
              <a:gd name="T121" fmla="*/ 2147483647 h 382"/>
              <a:gd name="T122" fmla="*/ 2147483647 w 264"/>
              <a:gd name="T123" fmla="*/ 2147483647 h 3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4"/>
              <a:gd name="T187" fmla="*/ 0 h 382"/>
              <a:gd name="T188" fmla="*/ 264 w 264"/>
              <a:gd name="T189" fmla="*/ 382 h 3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4" h="382">
                <a:moveTo>
                  <a:pt x="174" y="20"/>
                </a:moveTo>
                <a:lnTo>
                  <a:pt x="132" y="7"/>
                </a:lnTo>
                <a:lnTo>
                  <a:pt x="132" y="151"/>
                </a:lnTo>
                <a:lnTo>
                  <a:pt x="140" y="126"/>
                </a:lnTo>
                <a:lnTo>
                  <a:pt x="156" y="128"/>
                </a:lnTo>
                <a:lnTo>
                  <a:pt x="172" y="134"/>
                </a:lnTo>
                <a:lnTo>
                  <a:pt x="186" y="142"/>
                </a:lnTo>
                <a:lnTo>
                  <a:pt x="197" y="153"/>
                </a:lnTo>
                <a:lnTo>
                  <a:pt x="206" y="166"/>
                </a:lnTo>
                <a:lnTo>
                  <a:pt x="214" y="180"/>
                </a:lnTo>
                <a:lnTo>
                  <a:pt x="218" y="196"/>
                </a:lnTo>
                <a:lnTo>
                  <a:pt x="220" y="204"/>
                </a:lnTo>
                <a:lnTo>
                  <a:pt x="220" y="212"/>
                </a:lnTo>
                <a:lnTo>
                  <a:pt x="220" y="222"/>
                </a:lnTo>
                <a:lnTo>
                  <a:pt x="218" y="230"/>
                </a:lnTo>
                <a:lnTo>
                  <a:pt x="215" y="239"/>
                </a:lnTo>
                <a:lnTo>
                  <a:pt x="213" y="246"/>
                </a:lnTo>
                <a:lnTo>
                  <a:pt x="210" y="254"/>
                </a:lnTo>
                <a:lnTo>
                  <a:pt x="205" y="262"/>
                </a:lnTo>
                <a:lnTo>
                  <a:pt x="194" y="275"/>
                </a:lnTo>
                <a:lnTo>
                  <a:pt x="182" y="286"/>
                </a:lnTo>
                <a:lnTo>
                  <a:pt x="174" y="290"/>
                </a:lnTo>
                <a:lnTo>
                  <a:pt x="167" y="294"/>
                </a:lnTo>
                <a:lnTo>
                  <a:pt x="159" y="296"/>
                </a:lnTo>
                <a:lnTo>
                  <a:pt x="150" y="299"/>
                </a:lnTo>
                <a:lnTo>
                  <a:pt x="141" y="300"/>
                </a:lnTo>
                <a:lnTo>
                  <a:pt x="132" y="300"/>
                </a:lnTo>
                <a:lnTo>
                  <a:pt x="132" y="327"/>
                </a:lnTo>
                <a:lnTo>
                  <a:pt x="138" y="329"/>
                </a:lnTo>
                <a:lnTo>
                  <a:pt x="144" y="333"/>
                </a:lnTo>
                <a:lnTo>
                  <a:pt x="148" y="338"/>
                </a:lnTo>
                <a:lnTo>
                  <a:pt x="149" y="345"/>
                </a:lnTo>
                <a:lnTo>
                  <a:pt x="148" y="353"/>
                </a:lnTo>
                <a:lnTo>
                  <a:pt x="144" y="359"/>
                </a:lnTo>
                <a:lnTo>
                  <a:pt x="138" y="363"/>
                </a:lnTo>
                <a:lnTo>
                  <a:pt x="132" y="364"/>
                </a:lnTo>
                <a:lnTo>
                  <a:pt x="132" y="382"/>
                </a:lnTo>
                <a:lnTo>
                  <a:pt x="228" y="382"/>
                </a:lnTo>
                <a:lnTo>
                  <a:pt x="228" y="361"/>
                </a:lnTo>
                <a:lnTo>
                  <a:pt x="228" y="357"/>
                </a:lnTo>
                <a:lnTo>
                  <a:pt x="225" y="353"/>
                </a:lnTo>
                <a:lnTo>
                  <a:pt x="221" y="349"/>
                </a:lnTo>
                <a:lnTo>
                  <a:pt x="215" y="345"/>
                </a:lnTo>
                <a:lnTo>
                  <a:pt x="201" y="340"/>
                </a:lnTo>
                <a:lnTo>
                  <a:pt x="182" y="336"/>
                </a:lnTo>
                <a:lnTo>
                  <a:pt x="199" y="326"/>
                </a:lnTo>
                <a:lnTo>
                  <a:pt x="214" y="315"/>
                </a:lnTo>
                <a:lnTo>
                  <a:pt x="229" y="302"/>
                </a:lnTo>
                <a:lnTo>
                  <a:pt x="241" y="287"/>
                </a:lnTo>
                <a:lnTo>
                  <a:pt x="251" y="271"/>
                </a:lnTo>
                <a:lnTo>
                  <a:pt x="257" y="253"/>
                </a:lnTo>
                <a:lnTo>
                  <a:pt x="263" y="233"/>
                </a:lnTo>
                <a:lnTo>
                  <a:pt x="264" y="212"/>
                </a:lnTo>
                <a:lnTo>
                  <a:pt x="263" y="200"/>
                </a:lnTo>
                <a:lnTo>
                  <a:pt x="262" y="189"/>
                </a:lnTo>
                <a:lnTo>
                  <a:pt x="259" y="177"/>
                </a:lnTo>
                <a:lnTo>
                  <a:pt x="256" y="166"/>
                </a:lnTo>
                <a:lnTo>
                  <a:pt x="251" y="156"/>
                </a:lnTo>
                <a:lnTo>
                  <a:pt x="245" y="146"/>
                </a:lnTo>
                <a:lnTo>
                  <a:pt x="240" y="137"/>
                </a:lnTo>
                <a:lnTo>
                  <a:pt x="232" y="127"/>
                </a:lnTo>
                <a:lnTo>
                  <a:pt x="225" y="119"/>
                </a:lnTo>
                <a:lnTo>
                  <a:pt x="215" y="111"/>
                </a:lnTo>
                <a:lnTo>
                  <a:pt x="207" y="104"/>
                </a:lnTo>
                <a:lnTo>
                  <a:pt x="198" y="99"/>
                </a:lnTo>
                <a:lnTo>
                  <a:pt x="187" y="93"/>
                </a:lnTo>
                <a:lnTo>
                  <a:pt x="176" y="88"/>
                </a:lnTo>
                <a:lnTo>
                  <a:pt x="165" y="85"/>
                </a:lnTo>
                <a:lnTo>
                  <a:pt x="153" y="82"/>
                </a:lnTo>
                <a:lnTo>
                  <a:pt x="174" y="20"/>
                </a:lnTo>
                <a:close/>
                <a:moveTo>
                  <a:pt x="132" y="7"/>
                </a:moveTo>
                <a:lnTo>
                  <a:pt x="111" y="0"/>
                </a:lnTo>
                <a:lnTo>
                  <a:pt x="56" y="174"/>
                </a:lnTo>
                <a:lnTo>
                  <a:pt x="118" y="195"/>
                </a:lnTo>
                <a:lnTo>
                  <a:pt x="132" y="151"/>
                </a:lnTo>
                <a:lnTo>
                  <a:pt x="132" y="7"/>
                </a:lnTo>
                <a:close/>
                <a:moveTo>
                  <a:pt x="132" y="300"/>
                </a:moveTo>
                <a:lnTo>
                  <a:pt x="132" y="300"/>
                </a:lnTo>
                <a:lnTo>
                  <a:pt x="118" y="299"/>
                </a:lnTo>
                <a:lnTo>
                  <a:pt x="104" y="296"/>
                </a:lnTo>
                <a:lnTo>
                  <a:pt x="92" y="291"/>
                </a:lnTo>
                <a:lnTo>
                  <a:pt x="80" y="284"/>
                </a:lnTo>
                <a:lnTo>
                  <a:pt x="119" y="284"/>
                </a:lnTo>
                <a:lnTo>
                  <a:pt x="119" y="260"/>
                </a:lnTo>
                <a:lnTo>
                  <a:pt x="58" y="260"/>
                </a:lnTo>
                <a:lnTo>
                  <a:pt x="10" y="260"/>
                </a:lnTo>
                <a:lnTo>
                  <a:pt x="0" y="260"/>
                </a:lnTo>
                <a:lnTo>
                  <a:pt x="0" y="284"/>
                </a:lnTo>
                <a:lnTo>
                  <a:pt x="22" y="284"/>
                </a:lnTo>
                <a:lnTo>
                  <a:pt x="34" y="300"/>
                </a:lnTo>
                <a:lnTo>
                  <a:pt x="48" y="314"/>
                </a:lnTo>
                <a:lnTo>
                  <a:pt x="65" y="326"/>
                </a:lnTo>
                <a:lnTo>
                  <a:pt x="83" y="336"/>
                </a:lnTo>
                <a:lnTo>
                  <a:pt x="64" y="340"/>
                </a:lnTo>
                <a:lnTo>
                  <a:pt x="49" y="345"/>
                </a:lnTo>
                <a:lnTo>
                  <a:pt x="44" y="349"/>
                </a:lnTo>
                <a:lnTo>
                  <a:pt x="39" y="353"/>
                </a:lnTo>
                <a:lnTo>
                  <a:pt x="37" y="357"/>
                </a:lnTo>
                <a:lnTo>
                  <a:pt x="35" y="361"/>
                </a:lnTo>
                <a:lnTo>
                  <a:pt x="35" y="382"/>
                </a:lnTo>
                <a:lnTo>
                  <a:pt x="132" y="382"/>
                </a:lnTo>
                <a:lnTo>
                  <a:pt x="132" y="364"/>
                </a:lnTo>
                <a:lnTo>
                  <a:pt x="125" y="363"/>
                </a:lnTo>
                <a:lnTo>
                  <a:pt x="119" y="359"/>
                </a:lnTo>
                <a:lnTo>
                  <a:pt x="115" y="353"/>
                </a:lnTo>
                <a:lnTo>
                  <a:pt x="114" y="345"/>
                </a:lnTo>
                <a:lnTo>
                  <a:pt x="115" y="338"/>
                </a:lnTo>
                <a:lnTo>
                  <a:pt x="119" y="333"/>
                </a:lnTo>
                <a:lnTo>
                  <a:pt x="125" y="329"/>
                </a:lnTo>
                <a:lnTo>
                  <a:pt x="132" y="327"/>
                </a:lnTo>
                <a:lnTo>
                  <a:pt x="132" y="300"/>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46" name="组合 197"/>
          <p:cNvGrpSpPr/>
          <p:nvPr/>
        </p:nvGrpSpPr>
        <p:grpSpPr bwMode="auto">
          <a:xfrm>
            <a:off x="9127378" y="1684152"/>
            <a:ext cx="326852" cy="193170"/>
            <a:chOff x="0" y="0"/>
            <a:chExt cx="363538" cy="220663"/>
          </a:xfrm>
          <a:solidFill>
            <a:srgbClr val="6FACBF"/>
          </a:solidFill>
        </p:grpSpPr>
        <p:sp>
          <p:nvSpPr>
            <p:cNvPr id="64" name="Freeform 178"/>
            <p:cNvSpPr>
              <a:spLocks noEditPoints="1" noChangeArrowheads="1"/>
            </p:cNvSpPr>
            <p:nvPr/>
          </p:nvSpPr>
          <p:spPr bwMode="auto">
            <a:xfrm>
              <a:off x="0" y="0"/>
              <a:ext cx="215900" cy="212725"/>
            </a:xfrm>
            <a:custGeom>
              <a:avLst/>
              <a:gdLst>
                <a:gd name="T0" fmla="*/ 68 w 136"/>
                <a:gd name="T1" fmla="*/ 0 h 134"/>
                <a:gd name="T2" fmla="*/ 94 w 136"/>
                <a:gd name="T3" fmla="*/ 4 h 134"/>
                <a:gd name="T4" fmla="*/ 106 w 136"/>
                <a:gd name="T5" fmla="*/ 11 h 134"/>
                <a:gd name="T6" fmla="*/ 125 w 136"/>
                <a:gd name="T7" fmla="*/ 28 h 134"/>
                <a:gd name="T8" fmla="*/ 134 w 136"/>
                <a:gd name="T9" fmla="*/ 53 h 134"/>
                <a:gd name="T10" fmla="*/ 134 w 136"/>
                <a:gd name="T11" fmla="*/ 79 h 134"/>
                <a:gd name="T12" fmla="*/ 131 w 136"/>
                <a:gd name="T13" fmla="*/ 92 h 134"/>
                <a:gd name="T14" fmla="*/ 121 w 136"/>
                <a:gd name="T15" fmla="*/ 110 h 134"/>
                <a:gd name="T16" fmla="*/ 106 w 136"/>
                <a:gd name="T17" fmla="*/ 123 h 134"/>
                <a:gd name="T18" fmla="*/ 88 w 136"/>
                <a:gd name="T19" fmla="*/ 131 h 134"/>
                <a:gd name="T20" fmla="*/ 68 w 136"/>
                <a:gd name="T21" fmla="*/ 134 h 134"/>
                <a:gd name="T22" fmla="*/ 68 w 136"/>
                <a:gd name="T23" fmla="*/ 122 h 134"/>
                <a:gd name="T24" fmla="*/ 84 w 136"/>
                <a:gd name="T25" fmla="*/ 119 h 134"/>
                <a:gd name="T26" fmla="*/ 99 w 136"/>
                <a:gd name="T27" fmla="*/ 112 h 134"/>
                <a:gd name="T28" fmla="*/ 111 w 136"/>
                <a:gd name="T29" fmla="*/ 102 h 134"/>
                <a:gd name="T30" fmla="*/ 119 w 136"/>
                <a:gd name="T31" fmla="*/ 87 h 134"/>
                <a:gd name="T32" fmla="*/ 119 w 136"/>
                <a:gd name="T33" fmla="*/ 87 h 134"/>
                <a:gd name="T34" fmla="*/ 123 w 136"/>
                <a:gd name="T35" fmla="*/ 66 h 134"/>
                <a:gd name="T36" fmla="*/ 119 w 136"/>
                <a:gd name="T37" fmla="*/ 45 h 134"/>
                <a:gd name="T38" fmla="*/ 107 w 136"/>
                <a:gd name="T39" fmla="*/ 28 h 134"/>
                <a:gd name="T40" fmla="*/ 88 w 136"/>
                <a:gd name="T41" fmla="*/ 16 h 134"/>
                <a:gd name="T42" fmla="*/ 79 w 136"/>
                <a:gd name="T43" fmla="*/ 14 h 134"/>
                <a:gd name="T44" fmla="*/ 68 w 136"/>
                <a:gd name="T45" fmla="*/ 0 h 134"/>
                <a:gd name="T46" fmla="*/ 6 w 136"/>
                <a:gd name="T47" fmla="*/ 42 h 134"/>
                <a:gd name="T48" fmla="*/ 16 w 136"/>
                <a:gd name="T49" fmla="*/ 24 h 134"/>
                <a:gd name="T50" fmla="*/ 31 w 136"/>
                <a:gd name="T51" fmla="*/ 11 h 134"/>
                <a:gd name="T52" fmla="*/ 49 w 136"/>
                <a:gd name="T53" fmla="*/ 3 h 134"/>
                <a:gd name="T54" fmla="*/ 68 w 136"/>
                <a:gd name="T55" fmla="*/ 0 h 134"/>
                <a:gd name="T56" fmla="*/ 68 w 136"/>
                <a:gd name="T57" fmla="*/ 12 h 134"/>
                <a:gd name="T58" fmla="*/ 52 w 136"/>
                <a:gd name="T59" fmla="*/ 15 h 134"/>
                <a:gd name="T60" fmla="*/ 38 w 136"/>
                <a:gd name="T61" fmla="*/ 22 h 134"/>
                <a:gd name="T62" fmla="*/ 26 w 136"/>
                <a:gd name="T63" fmla="*/ 33 h 134"/>
                <a:gd name="T64" fmla="*/ 18 w 136"/>
                <a:gd name="T65" fmla="*/ 46 h 134"/>
                <a:gd name="T66" fmla="*/ 14 w 136"/>
                <a:gd name="T67" fmla="*/ 57 h 134"/>
                <a:gd name="T68" fmla="*/ 15 w 136"/>
                <a:gd name="T69" fmla="*/ 79 h 134"/>
                <a:gd name="T70" fmla="*/ 23 w 136"/>
                <a:gd name="T71" fmla="*/ 98 h 134"/>
                <a:gd name="T72" fmla="*/ 38 w 136"/>
                <a:gd name="T73" fmla="*/ 112 h 134"/>
                <a:gd name="T74" fmla="*/ 48 w 136"/>
                <a:gd name="T75" fmla="*/ 118 h 134"/>
                <a:gd name="T76" fmla="*/ 68 w 136"/>
                <a:gd name="T77" fmla="*/ 122 h 134"/>
                <a:gd name="T78" fmla="*/ 68 w 136"/>
                <a:gd name="T79" fmla="*/ 134 h 134"/>
                <a:gd name="T80" fmla="*/ 43 w 136"/>
                <a:gd name="T81" fmla="*/ 130 h 134"/>
                <a:gd name="T82" fmla="*/ 31 w 136"/>
                <a:gd name="T83" fmla="*/ 123 h 134"/>
                <a:gd name="T84" fmla="*/ 12 w 136"/>
                <a:gd name="T85" fmla="*/ 104 h 134"/>
                <a:gd name="T86" fmla="*/ 3 w 136"/>
                <a:gd name="T87" fmla="*/ 81 h 134"/>
                <a:gd name="T88" fmla="*/ 1 w 136"/>
                <a:gd name="T89" fmla="*/ 56 h 134"/>
                <a:gd name="T90" fmla="*/ 6 w 136"/>
                <a:gd name="T91" fmla="*/ 42 h 1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6"/>
                <a:gd name="T139" fmla="*/ 0 h 134"/>
                <a:gd name="T140" fmla="*/ 136 w 136"/>
                <a:gd name="T141" fmla="*/ 134 h 1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6" h="134">
                  <a:moveTo>
                    <a:pt x="68" y="0"/>
                  </a:moveTo>
                  <a:lnTo>
                    <a:pt x="68" y="0"/>
                  </a:lnTo>
                  <a:lnTo>
                    <a:pt x="81" y="0"/>
                  </a:lnTo>
                  <a:lnTo>
                    <a:pt x="94" y="4"/>
                  </a:lnTo>
                  <a:lnTo>
                    <a:pt x="94" y="4"/>
                  </a:lnTo>
                  <a:lnTo>
                    <a:pt x="106" y="11"/>
                  </a:lnTo>
                  <a:lnTo>
                    <a:pt x="115" y="19"/>
                  </a:lnTo>
                  <a:lnTo>
                    <a:pt x="125" y="28"/>
                  </a:lnTo>
                  <a:lnTo>
                    <a:pt x="130" y="41"/>
                  </a:lnTo>
                  <a:lnTo>
                    <a:pt x="134" y="53"/>
                  </a:lnTo>
                  <a:lnTo>
                    <a:pt x="136" y="65"/>
                  </a:lnTo>
                  <a:lnTo>
                    <a:pt x="134" y="79"/>
                  </a:lnTo>
                  <a:lnTo>
                    <a:pt x="131" y="92"/>
                  </a:lnTo>
                  <a:lnTo>
                    <a:pt x="131" y="92"/>
                  </a:lnTo>
                  <a:lnTo>
                    <a:pt x="126" y="102"/>
                  </a:lnTo>
                  <a:lnTo>
                    <a:pt x="121" y="110"/>
                  </a:lnTo>
                  <a:lnTo>
                    <a:pt x="114" y="116"/>
                  </a:lnTo>
                  <a:lnTo>
                    <a:pt x="106" y="123"/>
                  </a:lnTo>
                  <a:lnTo>
                    <a:pt x="98" y="129"/>
                  </a:lnTo>
                  <a:lnTo>
                    <a:pt x="88" y="131"/>
                  </a:lnTo>
                  <a:lnTo>
                    <a:pt x="79" y="134"/>
                  </a:lnTo>
                  <a:lnTo>
                    <a:pt x="68" y="134"/>
                  </a:lnTo>
                  <a:lnTo>
                    <a:pt x="68" y="122"/>
                  </a:lnTo>
                  <a:lnTo>
                    <a:pt x="68" y="122"/>
                  </a:lnTo>
                  <a:lnTo>
                    <a:pt x="76" y="122"/>
                  </a:lnTo>
                  <a:lnTo>
                    <a:pt x="84" y="119"/>
                  </a:lnTo>
                  <a:lnTo>
                    <a:pt x="92" y="116"/>
                  </a:lnTo>
                  <a:lnTo>
                    <a:pt x="99" y="112"/>
                  </a:lnTo>
                  <a:lnTo>
                    <a:pt x="104" y="108"/>
                  </a:lnTo>
                  <a:lnTo>
                    <a:pt x="111" y="102"/>
                  </a:lnTo>
                  <a:lnTo>
                    <a:pt x="115" y="95"/>
                  </a:lnTo>
                  <a:lnTo>
                    <a:pt x="119" y="87"/>
                  </a:lnTo>
                  <a:lnTo>
                    <a:pt x="119" y="87"/>
                  </a:lnTo>
                  <a:lnTo>
                    <a:pt x="119" y="87"/>
                  </a:lnTo>
                  <a:lnTo>
                    <a:pt x="122" y="77"/>
                  </a:lnTo>
                  <a:lnTo>
                    <a:pt x="123" y="66"/>
                  </a:lnTo>
                  <a:lnTo>
                    <a:pt x="122" y="56"/>
                  </a:lnTo>
                  <a:lnTo>
                    <a:pt x="119" y="45"/>
                  </a:lnTo>
                  <a:lnTo>
                    <a:pt x="114" y="37"/>
                  </a:lnTo>
                  <a:lnTo>
                    <a:pt x="107" y="28"/>
                  </a:lnTo>
                  <a:lnTo>
                    <a:pt x="99" y="22"/>
                  </a:lnTo>
                  <a:lnTo>
                    <a:pt x="88" y="16"/>
                  </a:lnTo>
                  <a:lnTo>
                    <a:pt x="88" y="16"/>
                  </a:lnTo>
                  <a:lnTo>
                    <a:pt x="79" y="14"/>
                  </a:lnTo>
                  <a:lnTo>
                    <a:pt x="68" y="12"/>
                  </a:lnTo>
                  <a:lnTo>
                    <a:pt x="68" y="0"/>
                  </a:lnTo>
                  <a:close/>
                  <a:moveTo>
                    <a:pt x="6" y="42"/>
                  </a:moveTo>
                  <a:lnTo>
                    <a:pt x="6" y="42"/>
                  </a:lnTo>
                  <a:lnTo>
                    <a:pt x="10" y="33"/>
                  </a:lnTo>
                  <a:lnTo>
                    <a:pt x="16" y="24"/>
                  </a:lnTo>
                  <a:lnTo>
                    <a:pt x="23" y="16"/>
                  </a:lnTo>
                  <a:lnTo>
                    <a:pt x="31" y="11"/>
                  </a:lnTo>
                  <a:lnTo>
                    <a:pt x="39" y="5"/>
                  </a:lnTo>
                  <a:lnTo>
                    <a:pt x="49" y="3"/>
                  </a:lnTo>
                  <a:lnTo>
                    <a:pt x="58" y="0"/>
                  </a:lnTo>
                  <a:lnTo>
                    <a:pt x="68" y="0"/>
                  </a:lnTo>
                  <a:lnTo>
                    <a:pt x="68" y="12"/>
                  </a:lnTo>
                  <a:lnTo>
                    <a:pt x="68" y="12"/>
                  </a:lnTo>
                  <a:lnTo>
                    <a:pt x="60" y="12"/>
                  </a:lnTo>
                  <a:lnTo>
                    <a:pt x="52" y="15"/>
                  </a:lnTo>
                  <a:lnTo>
                    <a:pt x="45" y="18"/>
                  </a:lnTo>
                  <a:lnTo>
                    <a:pt x="38" y="22"/>
                  </a:lnTo>
                  <a:lnTo>
                    <a:pt x="31" y="26"/>
                  </a:lnTo>
                  <a:lnTo>
                    <a:pt x="26" y="33"/>
                  </a:lnTo>
                  <a:lnTo>
                    <a:pt x="20" y="39"/>
                  </a:lnTo>
                  <a:lnTo>
                    <a:pt x="18" y="46"/>
                  </a:lnTo>
                  <a:lnTo>
                    <a:pt x="18" y="46"/>
                  </a:lnTo>
                  <a:lnTo>
                    <a:pt x="14" y="57"/>
                  </a:lnTo>
                  <a:lnTo>
                    <a:pt x="14" y="68"/>
                  </a:lnTo>
                  <a:lnTo>
                    <a:pt x="15" y="79"/>
                  </a:lnTo>
                  <a:lnTo>
                    <a:pt x="18" y="88"/>
                  </a:lnTo>
                  <a:lnTo>
                    <a:pt x="23" y="98"/>
                  </a:lnTo>
                  <a:lnTo>
                    <a:pt x="30" y="106"/>
                  </a:lnTo>
                  <a:lnTo>
                    <a:pt x="38" y="112"/>
                  </a:lnTo>
                  <a:lnTo>
                    <a:pt x="48" y="118"/>
                  </a:lnTo>
                  <a:lnTo>
                    <a:pt x="48" y="118"/>
                  </a:lnTo>
                  <a:lnTo>
                    <a:pt x="58" y="121"/>
                  </a:lnTo>
                  <a:lnTo>
                    <a:pt x="68" y="122"/>
                  </a:lnTo>
                  <a:lnTo>
                    <a:pt x="68" y="134"/>
                  </a:lnTo>
                  <a:lnTo>
                    <a:pt x="68" y="134"/>
                  </a:lnTo>
                  <a:lnTo>
                    <a:pt x="56" y="133"/>
                  </a:lnTo>
                  <a:lnTo>
                    <a:pt x="43" y="130"/>
                  </a:lnTo>
                  <a:lnTo>
                    <a:pt x="43" y="130"/>
                  </a:lnTo>
                  <a:lnTo>
                    <a:pt x="31" y="123"/>
                  </a:lnTo>
                  <a:lnTo>
                    <a:pt x="20" y="115"/>
                  </a:lnTo>
                  <a:lnTo>
                    <a:pt x="12" y="104"/>
                  </a:lnTo>
                  <a:lnTo>
                    <a:pt x="6" y="93"/>
                  </a:lnTo>
                  <a:lnTo>
                    <a:pt x="3" y="81"/>
                  </a:lnTo>
                  <a:lnTo>
                    <a:pt x="0" y="68"/>
                  </a:lnTo>
                  <a:lnTo>
                    <a:pt x="1" y="56"/>
                  </a:lnTo>
                  <a:lnTo>
                    <a:pt x="6" y="42"/>
                  </a:lnTo>
                  <a:lnTo>
                    <a:pt x="6" y="4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65" name="Freeform 179"/>
            <p:cNvSpPr>
              <a:spLocks noChangeArrowheads="1"/>
            </p:cNvSpPr>
            <p:nvPr/>
          </p:nvSpPr>
          <p:spPr bwMode="auto">
            <a:xfrm>
              <a:off x="192087" y="128588"/>
              <a:ext cx="106363" cy="65088"/>
            </a:xfrm>
            <a:custGeom>
              <a:avLst/>
              <a:gdLst>
                <a:gd name="T0" fmla="*/ 61 w 67"/>
                <a:gd name="T1" fmla="*/ 41 h 41"/>
                <a:gd name="T2" fmla="*/ 67 w 67"/>
                <a:gd name="T3" fmla="*/ 25 h 41"/>
                <a:gd name="T4" fmla="*/ 6 w 67"/>
                <a:gd name="T5" fmla="*/ 0 h 41"/>
                <a:gd name="T6" fmla="*/ 0 w 67"/>
                <a:gd name="T7" fmla="*/ 17 h 41"/>
                <a:gd name="T8" fmla="*/ 61 w 67"/>
                <a:gd name="T9" fmla="*/ 41 h 41"/>
                <a:gd name="T10" fmla="*/ 0 60000 65536"/>
                <a:gd name="T11" fmla="*/ 0 60000 65536"/>
                <a:gd name="T12" fmla="*/ 0 60000 65536"/>
                <a:gd name="T13" fmla="*/ 0 60000 65536"/>
                <a:gd name="T14" fmla="*/ 0 60000 65536"/>
                <a:gd name="T15" fmla="*/ 0 w 67"/>
                <a:gd name="T16" fmla="*/ 0 h 41"/>
                <a:gd name="T17" fmla="*/ 67 w 67"/>
                <a:gd name="T18" fmla="*/ 41 h 41"/>
              </a:gdLst>
              <a:ahLst/>
              <a:cxnLst>
                <a:cxn ang="T10">
                  <a:pos x="T0" y="T1"/>
                </a:cxn>
                <a:cxn ang="T11">
                  <a:pos x="T2" y="T3"/>
                </a:cxn>
                <a:cxn ang="T12">
                  <a:pos x="T4" y="T5"/>
                </a:cxn>
                <a:cxn ang="T13">
                  <a:pos x="T6" y="T7"/>
                </a:cxn>
                <a:cxn ang="T14">
                  <a:pos x="T8" y="T9"/>
                </a:cxn>
              </a:cxnLst>
              <a:rect l="T15" t="T16" r="T17" b="T18"/>
              <a:pathLst>
                <a:path w="67" h="41">
                  <a:moveTo>
                    <a:pt x="61" y="41"/>
                  </a:moveTo>
                  <a:lnTo>
                    <a:pt x="67" y="25"/>
                  </a:lnTo>
                  <a:lnTo>
                    <a:pt x="6" y="0"/>
                  </a:lnTo>
                  <a:lnTo>
                    <a:pt x="0" y="17"/>
                  </a:lnTo>
                  <a:lnTo>
                    <a:pt x="61" y="41"/>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66" name="Freeform 180"/>
            <p:cNvSpPr>
              <a:spLocks noChangeArrowheads="1"/>
            </p:cNvSpPr>
            <p:nvPr/>
          </p:nvSpPr>
          <p:spPr bwMode="auto">
            <a:xfrm>
              <a:off x="225425" y="139700"/>
              <a:ext cx="138113" cy="80963"/>
            </a:xfrm>
            <a:custGeom>
              <a:avLst/>
              <a:gdLst>
                <a:gd name="T0" fmla="*/ 67 w 87"/>
                <a:gd name="T1" fmla="*/ 51 h 51"/>
                <a:gd name="T2" fmla="*/ 67 w 87"/>
                <a:gd name="T3" fmla="*/ 51 h 51"/>
                <a:gd name="T4" fmla="*/ 73 w 87"/>
                <a:gd name="T5" fmla="*/ 51 h 51"/>
                <a:gd name="T6" fmla="*/ 79 w 87"/>
                <a:gd name="T7" fmla="*/ 51 h 51"/>
                <a:gd name="T8" fmla="*/ 83 w 87"/>
                <a:gd name="T9" fmla="*/ 47 h 51"/>
                <a:gd name="T10" fmla="*/ 86 w 87"/>
                <a:gd name="T11" fmla="*/ 43 h 51"/>
                <a:gd name="T12" fmla="*/ 86 w 87"/>
                <a:gd name="T13" fmla="*/ 43 h 51"/>
                <a:gd name="T14" fmla="*/ 87 w 87"/>
                <a:gd name="T15" fmla="*/ 37 h 51"/>
                <a:gd name="T16" fmla="*/ 86 w 87"/>
                <a:gd name="T17" fmla="*/ 31 h 51"/>
                <a:gd name="T18" fmla="*/ 83 w 87"/>
                <a:gd name="T19" fmla="*/ 27 h 51"/>
                <a:gd name="T20" fmla="*/ 78 w 87"/>
                <a:gd name="T21" fmla="*/ 24 h 51"/>
                <a:gd name="T22" fmla="*/ 21 w 87"/>
                <a:gd name="T23" fmla="*/ 1 h 51"/>
                <a:gd name="T24" fmla="*/ 21 w 87"/>
                <a:gd name="T25" fmla="*/ 1 h 51"/>
                <a:gd name="T26" fmla="*/ 15 w 87"/>
                <a:gd name="T27" fmla="*/ 0 h 51"/>
                <a:gd name="T28" fmla="*/ 10 w 87"/>
                <a:gd name="T29" fmla="*/ 1 h 51"/>
                <a:gd name="T30" fmla="*/ 4 w 87"/>
                <a:gd name="T31" fmla="*/ 4 h 51"/>
                <a:gd name="T32" fmla="*/ 2 w 87"/>
                <a:gd name="T33" fmla="*/ 10 h 51"/>
                <a:gd name="T34" fmla="*/ 2 w 87"/>
                <a:gd name="T35" fmla="*/ 10 h 51"/>
                <a:gd name="T36" fmla="*/ 0 w 87"/>
                <a:gd name="T37" fmla="*/ 15 h 51"/>
                <a:gd name="T38" fmla="*/ 2 w 87"/>
                <a:gd name="T39" fmla="*/ 20 h 51"/>
                <a:gd name="T40" fmla="*/ 4 w 87"/>
                <a:gd name="T41" fmla="*/ 24 h 51"/>
                <a:gd name="T42" fmla="*/ 10 w 87"/>
                <a:gd name="T43" fmla="*/ 28 h 51"/>
                <a:gd name="T44" fmla="*/ 67 w 87"/>
                <a:gd name="T45" fmla="*/ 51 h 5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7"/>
                <a:gd name="T70" fmla="*/ 0 h 51"/>
                <a:gd name="T71" fmla="*/ 87 w 87"/>
                <a:gd name="T72" fmla="*/ 51 h 5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7" h="51">
                  <a:moveTo>
                    <a:pt x="67" y="51"/>
                  </a:moveTo>
                  <a:lnTo>
                    <a:pt x="67" y="51"/>
                  </a:lnTo>
                  <a:lnTo>
                    <a:pt x="73" y="51"/>
                  </a:lnTo>
                  <a:lnTo>
                    <a:pt x="79" y="51"/>
                  </a:lnTo>
                  <a:lnTo>
                    <a:pt x="83" y="47"/>
                  </a:lnTo>
                  <a:lnTo>
                    <a:pt x="86" y="43"/>
                  </a:lnTo>
                  <a:lnTo>
                    <a:pt x="86" y="43"/>
                  </a:lnTo>
                  <a:lnTo>
                    <a:pt x="87" y="37"/>
                  </a:lnTo>
                  <a:lnTo>
                    <a:pt x="86" y="31"/>
                  </a:lnTo>
                  <a:lnTo>
                    <a:pt x="83" y="27"/>
                  </a:lnTo>
                  <a:lnTo>
                    <a:pt x="78" y="24"/>
                  </a:lnTo>
                  <a:lnTo>
                    <a:pt x="21" y="1"/>
                  </a:lnTo>
                  <a:lnTo>
                    <a:pt x="21" y="1"/>
                  </a:lnTo>
                  <a:lnTo>
                    <a:pt x="15" y="0"/>
                  </a:lnTo>
                  <a:lnTo>
                    <a:pt x="10" y="1"/>
                  </a:lnTo>
                  <a:lnTo>
                    <a:pt x="4" y="4"/>
                  </a:lnTo>
                  <a:lnTo>
                    <a:pt x="2" y="10"/>
                  </a:lnTo>
                  <a:lnTo>
                    <a:pt x="2" y="10"/>
                  </a:lnTo>
                  <a:lnTo>
                    <a:pt x="0" y="15"/>
                  </a:lnTo>
                  <a:lnTo>
                    <a:pt x="2" y="20"/>
                  </a:lnTo>
                  <a:lnTo>
                    <a:pt x="4" y="24"/>
                  </a:lnTo>
                  <a:lnTo>
                    <a:pt x="10" y="28"/>
                  </a:lnTo>
                  <a:lnTo>
                    <a:pt x="67" y="51"/>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47" name="Freeform 181"/>
          <p:cNvSpPr>
            <a:spLocks noEditPoints="1" noChangeArrowheads="1"/>
          </p:cNvSpPr>
          <p:nvPr/>
        </p:nvSpPr>
        <p:spPr bwMode="auto">
          <a:xfrm>
            <a:off x="9138796" y="2807042"/>
            <a:ext cx="392508" cy="136192"/>
          </a:xfrm>
          <a:custGeom>
            <a:avLst/>
            <a:gdLst>
              <a:gd name="T0" fmla="*/ 2147483647 w 275"/>
              <a:gd name="T1" fmla="*/ 2147483647 h 98"/>
              <a:gd name="T2" fmla="*/ 2147483647 w 275"/>
              <a:gd name="T3" fmla="*/ 2147483647 h 98"/>
              <a:gd name="T4" fmla="*/ 2147483647 w 275"/>
              <a:gd name="T5" fmla="*/ 2147483647 h 98"/>
              <a:gd name="T6" fmla="*/ 2147483647 w 275"/>
              <a:gd name="T7" fmla="*/ 2147483647 h 98"/>
              <a:gd name="T8" fmla="*/ 2147483647 w 275"/>
              <a:gd name="T9" fmla="*/ 2147483647 h 98"/>
              <a:gd name="T10" fmla="*/ 2147483647 w 275"/>
              <a:gd name="T11" fmla="*/ 2147483647 h 98"/>
              <a:gd name="T12" fmla="*/ 2147483647 w 275"/>
              <a:gd name="T13" fmla="*/ 2147483647 h 98"/>
              <a:gd name="T14" fmla="*/ 2147483647 w 275"/>
              <a:gd name="T15" fmla="*/ 2147483647 h 98"/>
              <a:gd name="T16" fmla="*/ 2147483647 w 275"/>
              <a:gd name="T17" fmla="*/ 2147483647 h 98"/>
              <a:gd name="T18" fmla="*/ 2147483647 w 275"/>
              <a:gd name="T19" fmla="*/ 2147483647 h 98"/>
              <a:gd name="T20" fmla="*/ 2147483647 w 275"/>
              <a:gd name="T21" fmla="*/ 2147483647 h 98"/>
              <a:gd name="T22" fmla="*/ 2147483647 w 275"/>
              <a:gd name="T23" fmla="*/ 2147483647 h 98"/>
              <a:gd name="T24" fmla="*/ 2147483647 w 275"/>
              <a:gd name="T25" fmla="*/ 2147483647 h 98"/>
              <a:gd name="T26" fmla="*/ 2147483647 w 275"/>
              <a:gd name="T27" fmla="*/ 2147483647 h 98"/>
              <a:gd name="T28" fmla="*/ 2147483647 w 275"/>
              <a:gd name="T29" fmla="*/ 2147483647 h 98"/>
              <a:gd name="T30" fmla="*/ 2147483647 w 275"/>
              <a:gd name="T31" fmla="*/ 2147483647 h 98"/>
              <a:gd name="T32" fmla="*/ 2147483647 w 275"/>
              <a:gd name="T33" fmla="*/ 2147483647 h 98"/>
              <a:gd name="T34" fmla="*/ 2147483647 w 275"/>
              <a:gd name="T35" fmla="*/ 2147483647 h 98"/>
              <a:gd name="T36" fmla="*/ 2147483647 w 275"/>
              <a:gd name="T37" fmla="*/ 2147483647 h 98"/>
              <a:gd name="T38" fmla="*/ 2147483647 w 275"/>
              <a:gd name="T39" fmla="*/ 2147483647 h 98"/>
              <a:gd name="T40" fmla="*/ 2147483647 w 275"/>
              <a:gd name="T41" fmla="*/ 2147483647 h 98"/>
              <a:gd name="T42" fmla="*/ 2147483647 w 275"/>
              <a:gd name="T43" fmla="*/ 2147483647 h 98"/>
              <a:gd name="T44" fmla="*/ 2147483647 w 275"/>
              <a:gd name="T45" fmla="*/ 2147483647 h 98"/>
              <a:gd name="T46" fmla="*/ 2147483647 w 275"/>
              <a:gd name="T47" fmla="*/ 2147483647 h 98"/>
              <a:gd name="T48" fmla="*/ 2147483647 w 275"/>
              <a:gd name="T49" fmla="*/ 2147483647 h 98"/>
              <a:gd name="T50" fmla="*/ 2147483647 w 275"/>
              <a:gd name="T51" fmla="*/ 2147483647 h 98"/>
              <a:gd name="T52" fmla="*/ 2147483647 w 275"/>
              <a:gd name="T53" fmla="*/ 2147483647 h 98"/>
              <a:gd name="T54" fmla="*/ 2147483647 w 275"/>
              <a:gd name="T55" fmla="*/ 2147483647 h 98"/>
              <a:gd name="T56" fmla="*/ 2147483647 w 275"/>
              <a:gd name="T57" fmla="*/ 2147483647 h 98"/>
              <a:gd name="T58" fmla="*/ 2147483647 w 275"/>
              <a:gd name="T59" fmla="*/ 2147483647 h 98"/>
              <a:gd name="T60" fmla="*/ 2147483647 w 275"/>
              <a:gd name="T61" fmla="*/ 2147483647 h 98"/>
              <a:gd name="T62" fmla="*/ 2147483647 w 275"/>
              <a:gd name="T63" fmla="*/ 2147483647 h 98"/>
              <a:gd name="T64" fmla="*/ 2147483647 w 275"/>
              <a:gd name="T65" fmla="*/ 2147483647 h 98"/>
              <a:gd name="T66" fmla="*/ 2147483647 w 275"/>
              <a:gd name="T67" fmla="*/ 2147483647 h 98"/>
              <a:gd name="T68" fmla="*/ 2147483647 w 275"/>
              <a:gd name="T69" fmla="*/ 2147483647 h 98"/>
              <a:gd name="T70" fmla="*/ 2147483647 w 275"/>
              <a:gd name="T71" fmla="*/ 2147483647 h 98"/>
              <a:gd name="T72" fmla="*/ 2147483647 w 275"/>
              <a:gd name="T73" fmla="*/ 0 h 98"/>
              <a:gd name="T74" fmla="*/ 2147483647 w 275"/>
              <a:gd name="T75" fmla="*/ 0 h 98"/>
              <a:gd name="T76" fmla="*/ 2147483647 w 275"/>
              <a:gd name="T77" fmla="*/ 2147483647 h 98"/>
              <a:gd name="T78" fmla="*/ 2147483647 w 275"/>
              <a:gd name="T79" fmla="*/ 2147483647 h 98"/>
              <a:gd name="T80" fmla="*/ 2147483647 w 275"/>
              <a:gd name="T81" fmla="*/ 0 h 98"/>
              <a:gd name="T82" fmla="*/ 2147483647 w 275"/>
              <a:gd name="T83" fmla="*/ 2147483647 h 98"/>
              <a:gd name="T84" fmla="*/ 2147483647 w 275"/>
              <a:gd name="T85" fmla="*/ 2147483647 h 98"/>
              <a:gd name="T86" fmla="*/ 2147483647 w 275"/>
              <a:gd name="T87" fmla="*/ 2147483647 h 98"/>
              <a:gd name="T88" fmla="*/ 2147483647 w 275"/>
              <a:gd name="T89" fmla="*/ 2147483647 h 98"/>
              <a:gd name="T90" fmla="*/ 2147483647 w 275"/>
              <a:gd name="T91" fmla="*/ 2147483647 h 98"/>
              <a:gd name="T92" fmla="*/ 2147483647 w 275"/>
              <a:gd name="T93" fmla="*/ 2147483647 h 98"/>
              <a:gd name="T94" fmla="*/ 2147483647 w 275"/>
              <a:gd name="T95" fmla="*/ 2147483647 h 98"/>
              <a:gd name="T96" fmla="*/ 2147483647 w 275"/>
              <a:gd name="T97" fmla="*/ 2147483647 h 98"/>
              <a:gd name="T98" fmla="*/ 2147483647 w 275"/>
              <a:gd name="T99" fmla="*/ 2147483647 h 98"/>
              <a:gd name="T100" fmla="*/ 2147483647 w 275"/>
              <a:gd name="T101" fmla="*/ 2147483647 h 98"/>
              <a:gd name="T102" fmla="*/ 2147483647 w 275"/>
              <a:gd name="T103" fmla="*/ 2147483647 h 98"/>
              <a:gd name="T104" fmla="*/ 2147483647 w 275"/>
              <a:gd name="T105" fmla="*/ 2147483647 h 98"/>
              <a:gd name="T106" fmla="*/ 2147483647 w 275"/>
              <a:gd name="T107" fmla="*/ 2147483647 h 98"/>
              <a:gd name="T108" fmla="*/ 2147483647 w 275"/>
              <a:gd name="T109" fmla="*/ 2147483647 h 98"/>
              <a:gd name="T110" fmla="*/ 2147483647 w 275"/>
              <a:gd name="T111" fmla="*/ 2147483647 h 98"/>
              <a:gd name="T112" fmla="*/ 2147483647 w 275"/>
              <a:gd name="T113" fmla="*/ 2147483647 h 98"/>
              <a:gd name="T114" fmla="*/ 2147483647 w 275"/>
              <a:gd name="T115" fmla="*/ 2147483647 h 98"/>
              <a:gd name="T116" fmla="*/ 2147483647 w 275"/>
              <a:gd name="T117" fmla="*/ 2147483647 h 98"/>
              <a:gd name="T118" fmla="*/ 2147483647 w 275"/>
              <a:gd name="T119" fmla="*/ 2147483647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5"/>
              <a:gd name="T181" fmla="*/ 0 h 98"/>
              <a:gd name="T182" fmla="*/ 275 w 275"/>
              <a:gd name="T183" fmla="*/ 98 h 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5" h="98">
                <a:moveTo>
                  <a:pt x="240" y="40"/>
                </a:moveTo>
                <a:lnTo>
                  <a:pt x="239" y="40"/>
                </a:lnTo>
                <a:lnTo>
                  <a:pt x="239" y="44"/>
                </a:lnTo>
                <a:lnTo>
                  <a:pt x="258" y="65"/>
                </a:lnTo>
                <a:lnTo>
                  <a:pt x="255" y="82"/>
                </a:lnTo>
                <a:lnTo>
                  <a:pt x="239" y="88"/>
                </a:lnTo>
                <a:lnTo>
                  <a:pt x="239" y="94"/>
                </a:lnTo>
                <a:lnTo>
                  <a:pt x="275" y="78"/>
                </a:lnTo>
                <a:lnTo>
                  <a:pt x="240" y="40"/>
                </a:lnTo>
                <a:close/>
                <a:moveTo>
                  <a:pt x="239" y="40"/>
                </a:moveTo>
                <a:lnTo>
                  <a:pt x="118" y="15"/>
                </a:lnTo>
                <a:lnTo>
                  <a:pt x="115" y="13"/>
                </a:lnTo>
                <a:lnTo>
                  <a:pt x="111" y="11"/>
                </a:lnTo>
                <a:lnTo>
                  <a:pt x="84" y="4"/>
                </a:lnTo>
                <a:lnTo>
                  <a:pt x="84" y="8"/>
                </a:lnTo>
                <a:lnTo>
                  <a:pt x="107" y="14"/>
                </a:lnTo>
                <a:lnTo>
                  <a:pt x="110" y="15"/>
                </a:lnTo>
                <a:lnTo>
                  <a:pt x="113" y="17"/>
                </a:lnTo>
                <a:lnTo>
                  <a:pt x="113" y="19"/>
                </a:lnTo>
                <a:lnTo>
                  <a:pt x="113" y="22"/>
                </a:lnTo>
                <a:lnTo>
                  <a:pt x="110" y="36"/>
                </a:lnTo>
                <a:lnTo>
                  <a:pt x="109" y="33"/>
                </a:lnTo>
                <a:lnTo>
                  <a:pt x="105" y="30"/>
                </a:lnTo>
                <a:lnTo>
                  <a:pt x="84" y="26"/>
                </a:lnTo>
                <a:lnTo>
                  <a:pt x="84" y="73"/>
                </a:lnTo>
                <a:lnTo>
                  <a:pt x="99" y="76"/>
                </a:lnTo>
                <a:lnTo>
                  <a:pt x="103" y="76"/>
                </a:lnTo>
                <a:lnTo>
                  <a:pt x="106" y="73"/>
                </a:lnTo>
                <a:lnTo>
                  <a:pt x="228" y="98"/>
                </a:lnTo>
                <a:lnTo>
                  <a:pt x="239" y="94"/>
                </a:lnTo>
                <a:lnTo>
                  <a:pt x="239" y="88"/>
                </a:lnTo>
                <a:lnTo>
                  <a:pt x="228" y="94"/>
                </a:lnTo>
                <a:lnTo>
                  <a:pt x="225" y="92"/>
                </a:lnTo>
                <a:lnTo>
                  <a:pt x="222" y="91"/>
                </a:lnTo>
                <a:lnTo>
                  <a:pt x="220" y="90"/>
                </a:lnTo>
                <a:lnTo>
                  <a:pt x="218" y="86"/>
                </a:lnTo>
                <a:lnTo>
                  <a:pt x="218" y="83"/>
                </a:lnTo>
                <a:lnTo>
                  <a:pt x="220" y="80"/>
                </a:lnTo>
                <a:lnTo>
                  <a:pt x="221" y="78"/>
                </a:lnTo>
                <a:lnTo>
                  <a:pt x="224" y="76"/>
                </a:lnTo>
                <a:lnTo>
                  <a:pt x="226" y="76"/>
                </a:lnTo>
                <a:lnTo>
                  <a:pt x="224" y="75"/>
                </a:lnTo>
                <a:lnTo>
                  <a:pt x="222" y="72"/>
                </a:lnTo>
                <a:lnTo>
                  <a:pt x="221" y="69"/>
                </a:lnTo>
                <a:lnTo>
                  <a:pt x="221" y="67"/>
                </a:lnTo>
                <a:lnTo>
                  <a:pt x="222" y="64"/>
                </a:lnTo>
                <a:lnTo>
                  <a:pt x="225" y="61"/>
                </a:lnTo>
                <a:lnTo>
                  <a:pt x="226" y="60"/>
                </a:lnTo>
                <a:lnTo>
                  <a:pt x="230" y="60"/>
                </a:lnTo>
                <a:lnTo>
                  <a:pt x="228" y="57"/>
                </a:lnTo>
                <a:lnTo>
                  <a:pt x="225" y="56"/>
                </a:lnTo>
                <a:lnTo>
                  <a:pt x="225" y="53"/>
                </a:lnTo>
                <a:lnTo>
                  <a:pt x="225" y="49"/>
                </a:lnTo>
                <a:lnTo>
                  <a:pt x="226" y="46"/>
                </a:lnTo>
                <a:lnTo>
                  <a:pt x="229" y="44"/>
                </a:lnTo>
                <a:lnTo>
                  <a:pt x="232" y="42"/>
                </a:lnTo>
                <a:lnTo>
                  <a:pt x="235" y="42"/>
                </a:lnTo>
                <a:lnTo>
                  <a:pt x="237" y="44"/>
                </a:lnTo>
                <a:lnTo>
                  <a:pt x="239" y="44"/>
                </a:lnTo>
                <a:lnTo>
                  <a:pt x="239" y="40"/>
                </a:lnTo>
                <a:close/>
                <a:moveTo>
                  <a:pt x="84" y="4"/>
                </a:moveTo>
                <a:lnTo>
                  <a:pt x="63" y="0"/>
                </a:lnTo>
                <a:lnTo>
                  <a:pt x="60" y="0"/>
                </a:lnTo>
                <a:lnTo>
                  <a:pt x="57" y="2"/>
                </a:lnTo>
                <a:lnTo>
                  <a:pt x="54" y="3"/>
                </a:lnTo>
                <a:lnTo>
                  <a:pt x="53" y="6"/>
                </a:lnTo>
                <a:lnTo>
                  <a:pt x="33" y="2"/>
                </a:lnTo>
                <a:lnTo>
                  <a:pt x="27" y="0"/>
                </a:lnTo>
                <a:lnTo>
                  <a:pt x="22" y="2"/>
                </a:lnTo>
                <a:lnTo>
                  <a:pt x="18" y="3"/>
                </a:lnTo>
                <a:lnTo>
                  <a:pt x="12" y="6"/>
                </a:lnTo>
                <a:lnTo>
                  <a:pt x="8" y="8"/>
                </a:lnTo>
                <a:lnTo>
                  <a:pt x="6" y="13"/>
                </a:lnTo>
                <a:lnTo>
                  <a:pt x="3" y="18"/>
                </a:lnTo>
                <a:lnTo>
                  <a:pt x="2" y="22"/>
                </a:lnTo>
                <a:lnTo>
                  <a:pt x="0" y="29"/>
                </a:lnTo>
                <a:lnTo>
                  <a:pt x="2" y="33"/>
                </a:lnTo>
                <a:lnTo>
                  <a:pt x="3" y="38"/>
                </a:lnTo>
                <a:lnTo>
                  <a:pt x="6" y="44"/>
                </a:lnTo>
                <a:lnTo>
                  <a:pt x="8" y="48"/>
                </a:lnTo>
                <a:lnTo>
                  <a:pt x="12" y="50"/>
                </a:lnTo>
                <a:lnTo>
                  <a:pt x="18" y="53"/>
                </a:lnTo>
                <a:lnTo>
                  <a:pt x="23" y="54"/>
                </a:lnTo>
                <a:lnTo>
                  <a:pt x="35" y="57"/>
                </a:lnTo>
                <a:lnTo>
                  <a:pt x="50" y="23"/>
                </a:lnTo>
                <a:lnTo>
                  <a:pt x="42" y="59"/>
                </a:lnTo>
                <a:lnTo>
                  <a:pt x="44" y="61"/>
                </a:lnTo>
                <a:lnTo>
                  <a:pt x="45" y="64"/>
                </a:lnTo>
                <a:lnTo>
                  <a:pt x="46" y="65"/>
                </a:lnTo>
                <a:lnTo>
                  <a:pt x="49" y="67"/>
                </a:lnTo>
                <a:lnTo>
                  <a:pt x="84" y="73"/>
                </a:lnTo>
                <a:lnTo>
                  <a:pt x="84" y="26"/>
                </a:lnTo>
                <a:lnTo>
                  <a:pt x="61" y="22"/>
                </a:lnTo>
                <a:lnTo>
                  <a:pt x="57" y="22"/>
                </a:lnTo>
                <a:lnTo>
                  <a:pt x="54" y="25"/>
                </a:lnTo>
                <a:lnTo>
                  <a:pt x="57" y="11"/>
                </a:lnTo>
                <a:lnTo>
                  <a:pt x="58" y="8"/>
                </a:lnTo>
                <a:lnTo>
                  <a:pt x="60" y="7"/>
                </a:lnTo>
                <a:lnTo>
                  <a:pt x="63" y="6"/>
                </a:lnTo>
                <a:lnTo>
                  <a:pt x="65" y="6"/>
                </a:lnTo>
                <a:lnTo>
                  <a:pt x="84" y="8"/>
                </a:lnTo>
                <a:lnTo>
                  <a:pt x="84" y="4"/>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48" name="组合 205"/>
          <p:cNvGrpSpPr/>
          <p:nvPr/>
        </p:nvGrpSpPr>
        <p:grpSpPr bwMode="auto">
          <a:xfrm>
            <a:off x="7662967" y="3150301"/>
            <a:ext cx="222659" cy="273774"/>
            <a:chOff x="0" y="0"/>
            <a:chExt cx="247651" cy="312737"/>
          </a:xfrm>
          <a:solidFill>
            <a:srgbClr val="6FACBF"/>
          </a:solidFill>
        </p:grpSpPr>
        <p:sp>
          <p:nvSpPr>
            <p:cNvPr id="61" name="Freeform 182"/>
            <p:cNvSpPr>
              <a:spLocks noChangeArrowheads="1"/>
            </p:cNvSpPr>
            <p:nvPr/>
          </p:nvSpPr>
          <p:spPr bwMode="auto">
            <a:xfrm>
              <a:off x="11113" y="11112"/>
              <a:ext cx="236538" cy="301625"/>
            </a:xfrm>
            <a:custGeom>
              <a:avLst/>
              <a:gdLst>
                <a:gd name="T0" fmla="*/ 0 w 149"/>
                <a:gd name="T1" fmla="*/ 33 h 190"/>
                <a:gd name="T2" fmla="*/ 7 w 149"/>
                <a:gd name="T3" fmla="*/ 28 h 190"/>
                <a:gd name="T4" fmla="*/ 96 w 149"/>
                <a:gd name="T5" fmla="*/ 171 h 190"/>
                <a:gd name="T6" fmla="*/ 96 w 149"/>
                <a:gd name="T7" fmla="*/ 171 h 190"/>
                <a:gd name="T8" fmla="*/ 99 w 149"/>
                <a:gd name="T9" fmla="*/ 176 h 190"/>
                <a:gd name="T10" fmla="*/ 101 w 149"/>
                <a:gd name="T11" fmla="*/ 178 h 190"/>
                <a:gd name="T12" fmla="*/ 105 w 149"/>
                <a:gd name="T13" fmla="*/ 180 h 190"/>
                <a:gd name="T14" fmla="*/ 109 w 149"/>
                <a:gd name="T15" fmla="*/ 181 h 190"/>
                <a:gd name="T16" fmla="*/ 114 w 149"/>
                <a:gd name="T17" fmla="*/ 181 h 190"/>
                <a:gd name="T18" fmla="*/ 119 w 149"/>
                <a:gd name="T19" fmla="*/ 181 h 190"/>
                <a:gd name="T20" fmla="*/ 123 w 149"/>
                <a:gd name="T21" fmla="*/ 180 h 190"/>
                <a:gd name="T22" fmla="*/ 127 w 149"/>
                <a:gd name="T23" fmla="*/ 177 h 190"/>
                <a:gd name="T24" fmla="*/ 127 w 149"/>
                <a:gd name="T25" fmla="*/ 177 h 190"/>
                <a:gd name="T26" fmla="*/ 131 w 149"/>
                <a:gd name="T27" fmla="*/ 174 h 190"/>
                <a:gd name="T28" fmla="*/ 135 w 149"/>
                <a:gd name="T29" fmla="*/ 171 h 190"/>
                <a:gd name="T30" fmla="*/ 137 w 149"/>
                <a:gd name="T31" fmla="*/ 167 h 190"/>
                <a:gd name="T32" fmla="*/ 138 w 149"/>
                <a:gd name="T33" fmla="*/ 163 h 190"/>
                <a:gd name="T34" fmla="*/ 139 w 149"/>
                <a:gd name="T35" fmla="*/ 159 h 190"/>
                <a:gd name="T36" fmla="*/ 139 w 149"/>
                <a:gd name="T37" fmla="*/ 155 h 190"/>
                <a:gd name="T38" fmla="*/ 138 w 149"/>
                <a:gd name="T39" fmla="*/ 150 h 190"/>
                <a:gd name="T40" fmla="*/ 137 w 149"/>
                <a:gd name="T41" fmla="*/ 146 h 190"/>
                <a:gd name="T42" fmla="*/ 49 w 149"/>
                <a:gd name="T43" fmla="*/ 4 h 190"/>
                <a:gd name="T44" fmla="*/ 54 w 149"/>
                <a:gd name="T45" fmla="*/ 0 h 190"/>
                <a:gd name="T46" fmla="*/ 145 w 149"/>
                <a:gd name="T47" fmla="*/ 144 h 190"/>
                <a:gd name="T48" fmla="*/ 145 w 149"/>
                <a:gd name="T49" fmla="*/ 144 h 190"/>
                <a:gd name="T50" fmla="*/ 147 w 149"/>
                <a:gd name="T51" fmla="*/ 150 h 190"/>
                <a:gd name="T52" fmla="*/ 149 w 149"/>
                <a:gd name="T53" fmla="*/ 155 h 190"/>
                <a:gd name="T54" fmla="*/ 149 w 149"/>
                <a:gd name="T55" fmla="*/ 161 h 190"/>
                <a:gd name="T56" fmla="*/ 147 w 149"/>
                <a:gd name="T57" fmla="*/ 166 h 190"/>
                <a:gd name="T58" fmla="*/ 145 w 149"/>
                <a:gd name="T59" fmla="*/ 171 h 190"/>
                <a:gd name="T60" fmla="*/ 142 w 149"/>
                <a:gd name="T61" fmla="*/ 177 h 190"/>
                <a:gd name="T62" fmla="*/ 138 w 149"/>
                <a:gd name="T63" fmla="*/ 181 h 190"/>
                <a:gd name="T64" fmla="*/ 133 w 149"/>
                <a:gd name="T65" fmla="*/ 185 h 190"/>
                <a:gd name="T66" fmla="*/ 133 w 149"/>
                <a:gd name="T67" fmla="*/ 185 h 190"/>
                <a:gd name="T68" fmla="*/ 127 w 149"/>
                <a:gd name="T69" fmla="*/ 188 h 190"/>
                <a:gd name="T70" fmla="*/ 120 w 149"/>
                <a:gd name="T71" fmla="*/ 190 h 190"/>
                <a:gd name="T72" fmla="*/ 115 w 149"/>
                <a:gd name="T73" fmla="*/ 190 h 190"/>
                <a:gd name="T74" fmla="*/ 108 w 149"/>
                <a:gd name="T75" fmla="*/ 190 h 190"/>
                <a:gd name="T76" fmla="*/ 103 w 149"/>
                <a:gd name="T77" fmla="*/ 189 h 190"/>
                <a:gd name="T78" fmla="*/ 97 w 149"/>
                <a:gd name="T79" fmla="*/ 186 h 190"/>
                <a:gd name="T80" fmla="*/ 93 w 149"/>
                <a:gd name="T81" fmla="*/ 182 h 190"/>
                <a:gd name="T82" fmla="*/ 91 w 149"/>
                <a:gd name="T83" fmla="*/ 178 h 190"/>
                <a:gd name="T84" fmla="*/ 0 w 149"/>
                <a:gd name="T85" fmla="*/ 33 h 1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9"/>
                <a:gd name="T130" fmla="*/ 0 h 190"/>
                <a:gd name="T131" fmla="*/ 149 w 149"/>
                <a:gd name="T132" fmla="*/ 190 h 1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9" h="190">
                  <a:moveTo>
                    <a:pt x="0" y="33"/>
                  </a:moveTo>
                  <a:lnTo>
                    <a:pt x="7" y="28"/>
                  </a:lnTo>
                  <a:lnTo>
                    <a:pt x="96" y="171"/>
                  </a:lnTo>
                  <a:lnTo>
                    <a:pt x="96" y="171"/>
                  </a:lnTo>
                  <a:lnTo>
                    <a:pt x="99" y="176"/>
                  </a:lnTo>
                  <a:lnTo>
                    <a:pt x="101" y="178"/>
                  </a:lnTo>
                  <a:lnTo>
                    <a:pt x="105" y="180"/>
                  </a:lnTo>
                  <a:lnTo>
                    <a:pt x="109" y="181"/>
                  </a:lnTo>
                  <a:lnTo>
                    <a:pt x="114" y="181"/>
                  </a:lnTo>
                  <a:lnTo>
                    <a:pt x="119" y="181"/>
                  </a:lnTo>
                  <a:lnTo>
                    <a:pt x="123" y="180"/>
                  </a:lnTo>
                  <a:lnTo>
                    <a:pt x="127" y="177"/>
                  </a:lnTo>
                  <a:lnTo>
                    <a:pt x="127" y="177"/>
                  </a:lnTo>
                  <a:lnTo>
                    <a:pt x="131" y="174"/>
                  </a:lnTo>
                  <a:lnTo>
                    <a:pt x="135" y="171"/>
                  </a:lnTo>
                  <a:lnTo>
                    <a:pt x="137" y="167"/>
                  </a:lnTo>
                  <a:lnTo>
                    <a:pt x="138" y="163"/>
                  </a:lnTo>
                  <a:lnTo>
                    <a:pt x="139" y="159"/>
                  </a:lnTo>
                  <a:lnTo>
                    <a:pt x="139" y="155"/>
                  </a:lnTo>
                  <a:lnTo>
                    <a:pt x="138" y="150"/>
                  </a:lnTo>
                  <a:lnTo>
                    <a:pt x="137" y="146"/>
                  </a:lnTo>
                  <a:lnTo>
                    <a:pt x="49" y="4"/>
                  </a:lnTo>
                  <a:lnTo>
                    <a:pt x="54" y="0"/>
                  </a:lnTo>
                  <a:lnTo>
                    <a:pt x="145" y="144"/>
                  </a:lnTo>
                  <a:lnTo>
                    <a:pt x="145" y="144"/>
                  </a:lnTo>
                  <a:lnTo>
                    <a:pt x="147" y="150"/>
                  </a:lnTo>
                  <a:lnTo>
                    <a:pt x="149" y="155"/>
                  </a:lnTo>
                  <a:lnTo>
                    <a:pt x="149" y="161"/>
                  </a:lnTo>
                  <a:lnTo>
                    <a:pt x="147" y="166"/>
                  </a:lnTo>
                  <a:lnTo>
                    <a:pt x="145" y="171"/>
                  </a:lnTo>
                  <a:lnTo>
                    <a:pt x="142" y="177"/>
                  </a:lnTo>
                  <a:lnTo>
                    <a:pt x="138" y="181"/>
                  </a:lnTo>
                  <a:lnTo>
                    <a:pt x="133" y="185"/>
                  </a:lnTo>
                  <a:lnTo>
                    <a:pt x="133" y="185"/>
                  </a:lnTo>
                  <a:lnTo>
                    <a:pt x="127" y="188"/>
                  </a:lnTo>
                  <a:lnTo>
                    <a:pt x="120" y="190"/>
                  </a:lnTo>
                  <a:lnTo>
                    <a:pt x="115" y="190"/>
                  </a:lnTo>
                  <a:lnTo>
                    <a:pt x="108" y="190"/>
                  </a:lnTo>
                  <a:lnTo>
                    <a:pt x="103" y="189"/>
                  </a:lnTo>
                  <a:lnTo>
                    <a:pt x="97" y="186"/>
                  </a:lnTo>
                  <a:lnTo>
                    <a:pt x="93" y="182"/>
                  </a:lnTo>
                  <a:lnTo>
                    <a:pt x="91" y="178"/>
                  </a:lnTo>
                  <a:lnTo>
                    <a:pt x="0" y="33"/>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62" name="Freeform 183"/>
            <p:cNvSpPr>
              <a:spLocks noChangeArrowheads="1"/>
            </p:cNvSpPr>
            <p:nvPr/>
          </p:nvSpPr>
          <p:spPr bwMode="auto">
            <a:xfrm>
              <a:off x="0" y="0"/>
              <a:ext cx="114300" cy="79375"/>
            </a:xfrm>
            <a:custGeom>
              <a:avLst/>
              <a:gdLst>
                <a:gd name="T0" fmla="*/ 0 w 72"/>
                <a:gd name="T1" fmla="*/ 47 h 50"/>
                <a:gd name="T2" fmla="*/ 0 w 72"/>
                <a:gd name="T3" fmla="*/ 47 h 50"/>
                <a:gd name="T4" fmla="*/ 1 w 72"/>
                <a:gd name="T5" fmla="*/ 49 h 50"/>
                <a:gd name="T6" fmla="*/ 4 w 72"/>
                <a:gd name="T7" fmla="*/ 50 h 50"/>
                <a:gd name="T8" fmla="*/ 5 w 72"/>
                <a:gd name="T9" fmla="*/ 50 h 50"/>
                <a:gd name="T10" fmla="*/ 8 w 72"/>
                <a:gd name="T11" fmla="*/ 49 h 50"/>
                <a:gd name="T12" fmla="*/ 69 w 72"/>
                <a:gd name="T13" fmla="*/ 11 h 50"/>
                <a:gd name="T14" fmla="*/ 69 w 72"/>
                <a:gd name="T15" fmla="*/ 11 h 50"/>
                <a:gd name="T16" fmla="*/ 70 w 72"/>
                <a:gd name="T17" fmla="*/ 9 h 50"/>
                <a:gd name="T18" fmla="*/ 72 w 72"/>
                <a:gd name="T19" fmla="*/ 8 h 50"/>
                <a:gd name="T20" fmla="*/ 72 w 72"/>
                <a:gd name="T21" fmla="*/ 5 h 50"/>
                <a:gd name="T22" fmla="*/ 70 w 72"/>
                <a:gd name="T23" fmla="*/ 2 h 50"/>
                <a:gd name="T24" fmla="*/ 70 w 72"/>
                <a:gd name="T25" fmla="*/ 2 h 50"/>
                <a:gd name="T26" fmla="*/ 69 w 72"/>
                <a:gd name="T27" fmla="*/ 1 h 50"/>
                <a:gd name="T28" fmla="*/ 68 w 72"/>
                <a:gd name="T29" fmla="*/ 0 h 50"/>
                <a:gd name="T30" fmla="*/ 65 w 72"/>
                <a:gd name="T31" fmla="*/ 0 h 50"/>
                <a:gd name="T32" fmla="*/ 64 w 72"/>
                <a:gd name="T33" fmla="*/ 1 h 50"/>
                <a:gd name="T34" fmla="*/ 1 w 72"/>
                <a:gd name="T35" fmla="*/ 39 h 50"/>
                <a:gd name="T36" fmla="*/ 1 w 72"/>
                <a:gd name="T37" fmla="*/ 39 h 50"/>
                <a:gd name="T38" fmla="*/ 0 w 72"/>
                <a:gd name="T39" fmla="*/ 40 h 50"/>
                <a:gd name="T40" fmla="*/ 0 w 72"/>
                <a:gd name="T41" fmla="*/ 43 h 50"/>
                <a:gd name="T42" fmla="*/ 0 w 72"/>
                <a:gd name="T43" fmla="*/ 44 h 50"/>
                <a:gd name="T44" fmla="*/ 0 w 72"/>
                <a:gd name="T45" fmla="*/ 47 h 50"/>
                <a:gd name="T46" fmla="*/ 0 w 72"/>
                <a:gd name="T47" fmla="*/ 47 h 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2"/>
                <a:gd name="T73" fmla="*/ 0 h 50"/>
                <a:gd name="T74" fmla="*/ 72 w 72"/>
                <a:gd name="T75" fmla="*/ 50 h 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2" h="50">
                  <a:moveTo>
                    <a:pt x="0" y="47"/>
                  </a:moveTo>
                  <a:lnTo>
                    <a:pt x="0" y="47"/>
                  </a:lnTo>
                  <a:lnTo>
                    <a:pt x="1" y="49"/>
                  </a:lnTo>
                  <a:lnTo>
                    <a:pt x="4" y="50"/>
                  </a:lnTo>
                  <a:lnTo>
                    <a:pt x="5" y="50"/>
                  </a:lnTo>
                  <a:lnTo>
                    <a:pt x="8" y="49"/>
                  </a:lnTo>
                  <a:lnTo>
                    <a:pt x="69" y="11"/>
                  </a:lnTo>
                  <a:lnTo>
                    <a:pt x="69" y="11"/>
                  </a:lnTo>
                  <a:lnTo>
                    <a:pt x="70" y="9"/>
                  </a:lnTo>
                  <a:lnTo>
                    <a:pt x="72" y="8"/>
                  </a:lnTo>
                  <a:lnTo>
                    <a:pt x="72" y="5"/>
                  </a:lnTo>
                  <a:lnTo>
                    <a:pt x="70" y="2"/>
                  </a:lnTo>
                  <a:lnTo>
                    <a:pt x="70" y="2"/>
                  </a:lnTo>
                  <a:lnTo>
                    <a:pt x="69" y="1"/>
                  </a:lnTo>
                  <a:lnTo>
                    <a:pt x="68" y="0"/>
                  </a:lnTo>
                  <a:lnTo>
                    <a:pt x="65" y="0"/>
                  </a:lnTo>
                  <a:lnTo>
                    <a:pt x="64" y="1"/>
                  </a:lnTo>
                  <a:lnTo>
                    <a:pt x="1" y="39"/>
                  </a:lnTo>
                  <a:lnTo>
                    <a:pt x="1" y="39"/>
                  </a:lnTo>
                  <a:lnTo>
                    <a:pt x="0" y="40"/>
                  </a:lnTo>
                  <a:lnTo>
                    <a:pt x="0" y="43"/>
                  </a:lnTo>
                  <a:lnTo>
                    <a:pt x="0" y="44"/>
                  </a:lnTo>
                  <a:lnTo>
                    <a:pt x="0" y="47"/>
                  </a:lnTo>
                  <a:lnTo>
                    <a:pt x="0" y="47"/>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63" name="Freeform 184"/>
            <p:cNvSpPr>
              <a:spLocks noChangeArrowheads="1"/>
            </p:cNvSpPr>
            <p:nvPr/>
          </p:nvSpPr>
          <p:spPr bwMode="auto">
            <a:xfrm>
              <a:off x="44450" y="63500"/>
              <a:ext cx="161925" cy="219075"/>
            </a:xfrm>
            <a:custGeom>
              <a:avLst/>
              <a:gdLst>
                <a:gd name="T0" fmla="*/ 0 w 102"/>
                <a:gd name="T1" fmla="*/ 6 h 138"/>
                <a:gd name="T2" fmla="*/ 9 w 102"/>
                <a:gd name="T3" fmla="*/ 0 h 138"/>
                <a:gd name="T4" fmla="*/ 88 w 102"/>
                <a:gd name="T5" fmla="*/ 128 h 138"/>
                <a:gd name="T6" fmla="*/ 88 w 102"/>
                <a:gd name="T7" fmla="*/ 128 h 138"/>
                <a:gd name="T8" fmla="*/ 91 w 102"/>
                <a:gd name="T9" fmla="*/ 132 h 138"/>
                <a:gd name="T10" fmla="*/ 94 w 102"/>
                <a:gd name="T11" fmla="*/ 133 h 138"/>
                <a:gd name="T12" fmla="*/ 98 w 102"/>
                <a:gd name="T13" fmla="*/ 134 h 138"/>
                <a:gd name="T14" fmla="*/ 102 w 102"/>
                <a:gd name="T15" fmla="*/ 136 h 138"/>
                <a:gd name="T16" fmla="*/ 102 w 102"/>
                <a:gd name="T17" fmla="*/ 136 h 138"/>
                <a:gd name="T18" fmla="*/ 101 w 102"/>
                <a:gd name="T19" fmla="*/ 136 h 138"/>
                <a:gd name="T20" fmla="*/ 101 w 102"/>
                <a:gd name="T21" fmla="*/ 136 h 138"/>
                <a:gd name="T22" fmla="*/ 95 w 102"/>
                <a:gd name="T23" fmla="*/ 138 h 138"/>
                <a:gd name="T24" fmla="*/ 88 w 102"/>
                <a:gd name="T25" fmla="*/ 138 h 138"/>
                <a:gd name="T26" fmla="*/ 83 w 102"/>
                <a:gd name="T27" fmla="*/ 136 h 138"/>
                <a:gd name="T28" fmla="*/ 79 w 102"/>
                <a:gd name="T29" fmla="*/ 132 h 138"/>
                <a:gd name="T30" fmla="*/ 0 w 102"/>
                <a:gd name="T31" fmla="*/ 6 h 1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2"/>
                <a:gd name="T49" fmla="*/ 0 h 138"/>
                <a:gd name="T50" fmla="*/ 102 w 102"/>
                <a:gd name="T51" fmla="*/ 138 h 13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2" h="138">
                  <a:moveTo>
                    <a:pt x="0" y="6"/>
                  </a:moveTo>
                  <a:lnTo>
                    <a:pt x="9" y="0"/>
                  </a:lnTo>
                  <a:lnTo>
                    <a:pt x="88" y="128"/>
                  </a:lnTo>
                  <a:lnTo>
                    <a:pt x="88" y="128"/>
                  </a:lnTo>
                  <a:lnTo>
                    <a:pt x="91" y="132"/>
                  </a:lnTo>
                  <a:lnTo>
                    <a:pt x="94" y="133"/>
                  </a:lnTo>
                  <a:lnTo>
                    <a:pt x="98" y="134"/>
                  </a:lnTo>
                  <a:lnTo>
                    <a:pt x="102" y="136"/>
                  </a:lnTo>
                  <a:lnTo>
                    <a:pt x="102" y="136"/>
                  </a:lnTo>
                  <a:lnTo>
                    <a:pt x="101" y="136"/>
                  </a:lnTo>
                  <a:lnTo>
                    <a:pt x="101" y="136"/>
                  </a:lnTo>
                  <a:lnTo>
                    <a:pt x="95" y="138"/>
                  </a:lnTo>
                  <a:lnTo>
                    <a:pt x="88" y="138"/>
                  </a:lnTo>
                  <a:lnTo>
                    <a:pt x="83" y="136"/>
                  </a:lnTo>
                  <a:lnTo>
                    <a:pt x="79" y="132"/>
                  </a:lnTo>
                  <a:lnTo>
                    <a:pt x="0" y="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49" name="Freeform 185"/>
          <p:cNvSpPr>
            <a:spLocks noEditPoints="1" noChangeArrowheads="1"/>
          </p:cNvSpPr>
          <p:nvPr/>
        </p:nvSpPr>
        <p:spPr bwMode="auto">
          <a:xfrm>
            <a:off x="8002665" y="2092729"/>
            <a:ext cx="179840" cy="134802"/>
          </a:xfrm>
          <a:custGeom>
            <a:avLst/>
            <a:gdLst>
              <a:gd name="T0" fmla="*/ 2147483647 w 126"/>
              <a:gd name="T1" fmla="*/ 2147483647 h 97"/>
              <a:gd name="T2" fmla="*/ 2147483647 w 126"/>
              <a:gd name="T3" fmla="*/ 2147483647 h 97"/>
              <a:gd name="T4" fmla="*/ 2147483647 w 126"/>
              <a:gd name="T5" fmla="*/ 2147483647 h 97"/>
              <a:gd name="T6" fmla="*/ 2147483647 w 126"/>
              <a:gd name="T7" fmla="*/ 2147483647 h 97"/>
              <a:gd name="T8" fmla="*/ 2147483647 w 126"/>
              <a:gd name="T9" fmla="*/ 2147483647 h 97"/>
              <a:gd name="T10" fmla="*/ 2147483647 w 126"/>
              <a:gd name="T11" fmla="*/ 2147483647 h 97"/>
              <a:gd name="T12" fmla="*/ 2147483647 w 126"/>
              <a:gd name="T13" fmla="*/ 2147483647 h 97"/>
              <a:gd name="T14" fmla="*/ 2147483647 w 126"/>
              <a:gd name="T15" fmla="*/ 2147483647 h 97"/>
              <a:gd name="T16" fmla="*/ 2147483647 w 126"/>
              <a:gd name="T17" fmla="*/ 2147483647 h 97"/>
              <a:gd name="T18" fmla="*/ 2147483647 w 126"/>
              <a:gd name="T19" fmla="*/ 1200970471 h 97"/>
              <a:gd name="T20" fmla="*/ 2147483647 w 126"/>
              <a:gd name="T21" fmla="*/ 2147483647 h 97"/>
              <a:gd name="T22" fmla="*/ 2147483647 w 126"/>
              <a:gd name="T23" fmla="*/ 2147483647 h 97"/>
              <a:gd name="T24" fmla="*/ 2147483647 w 126"/>
              <a:gd name="T25" fmla="*/ 2147483647 h 97"/>
              <a:gd name="T26" fmla="*/ 2147483647 w 126"/>
              <a:gd name="T27" fmla="*/ 2147483647 h 97"/>
              <a:gd name="T28" fmla="*/ 2147483647 w 126"/>
              <a:gd name="T29" fmla="*/ 2147483647 h 97"/>
              <a:gd name="T30" fmla="*/ 2147483647 w 126"/>
              <a:gd name="T31" fmla="*/ 2147483647 h 97"/>
              <a:gd name="T32" fmla="*/ 2147483647 w 126"/>
              <a:gd name="T33" fmla="*/ 2147483647 h 97"/>
              <a:gd name="T34" fmla="*/ 2147483647 w 126"/>
              <a:gd name="T35" fmla="*/ 2147483647 h 97"/>
              <a:gd name="T36" fmla="*/ 2147483647 w 126"/>
              <a:gd name="T37" fmla="*/ 2147483647 h 97"/>
              <a:gd name="T38" fmla="*/ 2147483647 w 126"/>
              <a:gd name="T39" fmla="*/ 2147483647 h 97"/>
              <a:gd name="T40" fmla="*/ 2147483647 w 126"/>
              <a:gd name="T41" fmla="*/ 1200970471 h 97"/>
              <a:gd name="T42" fmla="*/ 2147483647 w 126"/>
              <a:gd name="T43" fmla="*/ 2147483647 h 97"/>
              <a:gd name="T44" fmla="*/ 2147483647 w 126"/>
              <a:gd name="T45" fmla="*/ 1200970471 h 97"/>
              <a:gd name="T46" fmla="*/ 2147483647 w 126"/>
              <a:gd name="T47" fmla="*/ 2147483647 h 97"/>
              <a:gd name="T48" fmla="*/ 2147483647 w 126"/>
              <a:gd name="T49" fmla="*/ 2147483647 h 97"/>
              <a:gd name="T50" fmla="*/ 2147483647 w 126"/>
              <a:gd name="T51" fmla="*/ 2147483647 h 97"/>
              <a:gd name="T52" fmla="*/ 2147483647 w 126"/>
              <a:gd name="T53" fmla="*/ 2147483647 h 97"/>
              <a:gd name="T54" fmla="*/ 2147483647 w 126"/>
              <a:gd name="T55" fmla="*/ 2147483647 h 97"/>
              <a:gd name="T56" fmla="*/ 2147483647 w 126"/>
              <a:gd name="T57" fmla="*/ 2147483647 h 97"/>
              <a:gd name="T58" fmla="*/ 2147483647 w 126"/>
              <a:gd name="T59" fmla="*/ 2147483647 h 97"/>
              <a:gd name="T60" fmla="*/ 2147483647 w 126"/>
              <a:gd name="T61" fmla="*/ 2147483647 h 97"/>
              <a:gd name="T62" fmla="*/ 2147483647 w 126"/>
              <a:gd name="T63" fmla="*/ 2147483647 h 97"/>
              <a:gd name="T64" fmla="*/ 2147483647 w 126"/>
              <a:gd name="T65" fmla="*/ 2147483647 h 97"/>
              <a:gd name="T66" fmla="*/ 2147483647 w 126"/>
              <a:gd name="T67" fmla="*/ 2147483647 h 97"/>
              <a:gd name="T68" fmla="*/ 2147483647 w 126"/>
              <a:gd name="T69" fmla="*/ 2147483647 h 97"/>
              <a:gd name="T70" fmla="*/ 2147483647 w 126"/>
              <a:gd name="T71" fmla="*/ 2147483647 h 97"/>
              <a:gd name="T72" fmla="*/ 2147483647 w 126"/>
              <a:gd name="T73" fmla="*/ 2147483647 h 97"/>
              <a:gd name="T74" fmla="*/ 2147483647 w 126"/>
              <a:gd name="T75" fmla="*/ 2147483647 h 97"/>
              <a:gd name="T76" fmla="*/ 2147483647 w 126"/>
              <a:gd name="T77" fmla="*/ 2147483647 h 97"/>
              <a:gd name="T78" fmla="*/ 2147483647 w 126"/>
              <a:gd name="T79" fmla="*/ 2147483647 h 97"/>
              <a:gd name="T80" fmla="*/ 2147483647 w 126"/>
              <a:gd name="T81" fmla="*/ 2147483647 h 97"/>
              <a:gd name="T82" fmla="*/ 2147483647 w 126"/>
              <a:gd name="T83" fmla="*/ 2147483647 h 97"/>
              <a:gd name="T84" fmla="*/ 2147483647 w 126"/>
              <a:gd name="T85" fmla="*/ 2147483647 h 97"/>
              <a:gd name="T86" fmla="*/ 2147483647 w 126"/>
              <a:gd name="T87" fmla="*/ 2147483647 h 97"/>
              <a:gd name="T88" fmla="*/ 2147483647 w 126"/>
              <a:gd name="T89" fmla="*/ 2147483647 h 97"/>
              <a:gd name="T90" fmla="*/ 2147483647 w 126"/>
              <a:gd name="T91" fmla="*/ 2147483647 h 97"/>
              <a:gd name="T92" fmla="*/ 2147483647 w 126"/>
              <a:gd name="T93" fmla="*/ 2147483647 h 97"/>
              <a:gd name="T94" fmla="*/ 2147483647 w 126"/>
              <a:gd name="T95" fmla="*/ 2147483647 h 97"/>
              <a:gd name="T96" fmla="*/ 2147483647 w 126"/>
              <a:gd name="T97" fmla="*/ 2147483647 h 97"/>
              <a:gd name="T98" fmla="*/ 2147483647 w 126"/>
              <a:gd name="T99" fmla="*/ 2147483647 h 97"/>
              <a:gd name="T100" fmla="*/ 2147483647 w 126"/>
              <a:gd name="T101" fmla="*/ 2147483647 h 97"/>
              <a:gd name="T102" fmla="*/ 2147483647 w 126"/>
              <a:gd name="T103" fmla="*/ 2147483647 h 97"/>
              <a:gd name="T104" fmla="*/ 2147483647 w 126"/>
              <a:gd name="T105" fmla="*/ 2147483647 h 97"/>
              <a:gd name="T106" fmla="*/ 2147483647 w 126"/>
              <a:gd name="T107" fmla="*/ 2147483647 h 97"/>
              <a:gd name="T108" fmla="*/ 2147483647 w 126"/>
              <a:gd name="T109" fmla="*/ 2147483647 h 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6"/>
              <a:gd name="T166" fmla="*/ 0 h 97"/>
              <a:gd name="T167" fmla="*/ 126 w 126"/>
              <a:gd name="T168" fmla="*/ 97 h 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6" h="97">
                <a:moveTo>
                  <a:pt x="126" y="53"/>
                </a:moveTo>
                <a:lnTo>
                  <a:pt x="126" y="53"/>
                </a:lnTo>
                <a:lnTo>
                  <a:pt x="126" y="45"/>
                </a:lnTo>
                <a:lnTo>
                  <a:pt x="124" y="38"/>
                </a:lnTo>
                <a:lnTo>
                  <a:pt x="121" y="31"/>
                </a:lnTo>
                <a:lnTo>
                  <a:pt x="117" y="24"/>
                </a:lnTo>
                <a:lnTo>
                  <a:pt x="109" y="17"/>
                </a:lnTo>
                <a:lnTo>
                  <a:pt x="105" y="15"/>
                </a:lnTo>
                <a:lnTo>
                  <a:pt x="99" y="12"/>
                </a:lnTo>
                <a:lnTo>
                  <a:pt x="99" y="34"/>
                </a:lnTo>
                <a:lnTo>
                  <a:pt x="103" y="35"/>
                </a:lnTo>
                <a:lnTo>
                  <a:pt x="106" y="36"/>
                </a:lnTo>
                <a:lnTo>
                  <a:pt x="111" y="39"/>
                </a:lnTo>
                <a:lnTo>
                  <a:pt x="114" y="45"/>
                </a:lnTo>
                <a:lnTo>
                  <a:pt x="114" y="50"/>
                </a:lnTo>
                <a:lnTo>
                  <a:pt x="113" y="55"/>
                </a:lnTo>
                <a:lnTo>
                  <a:pt x="110" y="59"/>
                </a:lnTo>
                <a:lnTo>
                  <a:pt x="107" y="62"/>
                </a:lnTo>
                <a:lnTo>
                  <a:pt x="103" y="63"/>
                </a:lnTo>
                <a:lnTo>
                  <a:pt x="99" y="63"/>
                </a:lnTo>
                <a:lnTo>
                  <a:pt x="99" y="76"/>
                </a:lnTo>
                <a:lnTo>
                  <a:pt x="109" y="74"/>
                </a:lnTo>
                <a:lnTo>
                  <a:pt x="113" y="72"/>
                </a:lnTo>
                <a:lnTo>
                  <a:pt x="117" y="70"/>
                </a:lnTo>
                <a:lnTo>
                  <a:pt x="121" y="68"/>
                </a:lnTo>
                <a:lnTo>
                  <a:pt x="122" y="63"/>
                </a:lnTo>
                <a:lnTo>
                  <a:pt x="125" y="58"/>
                </a:lnTo>
                <a:lnTo>
                  <a:pt x="126" y="53"/>
                </a:lnTo>
                <a:close/>
                <a:moveTo>
                  <a:pt x="99" y="12"/>
                </a:moveTo>
                <a:lnTo>
                  <a:pt x="99" y="12"/>
                </a:lnTo>
                <a:lnTo>
                  <a:pt x="82" y="5"/>
                </a:lnTo>
                <a:lnTo>
                  <a:pt x="65" y="1"/>
                </a:lnTo>
                <a:lnTo>
                  <a:pt x="52" y="0"/>
                </a:lnTo>
                <a:lnTo>
                  <a:pt x="40" y="1"/>
                </a:lnTo>
                <a:lnTo>
                  <a:pt x="40" y="5"/>
                </a:lnTo>
                <a:lnTo>
                  <a:pt x="42" y="5"/>
                </a:lnTo>
                <a:lnTo>
                  <a:pt x="45" y="8"/>
                </a:lnTo>
                <a:lnTo>
                  <a:pt x="46" y="11"/>
                </a:lnTo>
                <a:lnTo>
                  <a:pt x="46" y="13"/>
                </a:lnTo>
                <a:lnTo>
                  <a:pt x="46" y="16"/>
                </a:lnTo>
                <a:lnTo>
                  <a:pt x="44" y="19"/>
                </a:lnTo>
                <a:lnTo>
                  <a:pt x="40" y="20"/>
                </a:lnTo>
                <a:lnTo>
                  <a:pt x="40" y="76"/>
                </a:lnTo>
                <a:lnTo>
                  <a:pt x="40" y="80"/>
                </a:lnTo>
                <a:lnTo>
                  <a:pt x="40" y="84"/>
                </a:lnTo>
                <a:lnTo>
                  <a:pt x="40" y="96"/>
                </a:lnTo>
                <a:lnTo>
                  <a:pt x="49" y="91"/>
                </a:lnTo>
                <a:lnTo>
                  <a:pt x="59" y="82"/>
                </a:lnTo>
                <a:lnTo>
                  <a:pt x="69" y="77"/>
                </a:lnTo>
                <a:lnTo>
                  <a:pt x="73" y="76"/>
                </a:lnTo>
                <a:lnTo>
                  <a:pt x="79" y="76"/>
                </a:lnTo>
                <a:lnTo>
                  <a:pt x="90" y="76"/>
                </a:lnTo>
                <a:lnTo>
                  <a:pt x="99" y="76"/>
                </a:lnTo>
                <a:lnTo>
                  <a:pt x="99" y="63"/>
                </a:lnTo>
                <a:lnTo>
                  <a:pt x="97" y="63"/>
                </a:lnTo>
                <a:lnTo>
                  <a:pt x="92" y="62"/>
                </a:lnTo>
                <a:lnTo>
                  <a:pt x="88" y="59"/>
                </a:lnTo>
                <a:lnTo>
                  <a:pt x="86" y="54"/>
                </a:lnTo>
                <a:lnTo>
                  <a:pt x="84" y="49"/>
                </a:lnTo>
                <a:lnTo>
                  <a:pt x="86" y="42"/>
                </a:lnTo>
                <a:lnTo>
                  <a:pt x="88" y="39"/>
                </a:lnTo>
                <a:lnTo>
                  <a:pt x="91" y="36"/>
                </a:lnTo>
                <a:lnTo>
                  <a:pt x="95" y="35"/>
                </a:lnTo>
                <a:lnTo>
                  <a:pt x="99" y="34"/>
                </a:lnTo>
                <a:lnTo>
                  <a:pt x="99" y="12"/>
                </a:lnTo>
                <a:close/>
                <a:moveTo>
                  <a:pt x="40" y="1"/>
                </a:moveTo>
                <a:lnTo>
                  <a:pt x="40" y="1"/>
                </a:lnTo>
                <a:lnTo>
                  <a:pt x="33" y="3"/>
                </a:lnTo>
                <a:lnTo>
                  <a:pt x="33" y="11"/>
                </a:lnTo>
                <a:lnTo>
                  <a:pt x="33" y="9"/>
                </a:lnTo>
                <a:lnTo>
                  <a:pt x="36" y="7"/>
                </a:lnTo>
                <a:lnTo>
                  <a:pt x="40" y="5"/>
                </a:lnTo>
                <a:lnTo>
                  <a:pt x="40" y="1"/>
                </a:lnTo>
                <a:close/>
                <a:moveTo>
                  <a:pt x="33" y="97"/>
                </a:moveTo>
                <a:lnTo>
                  <a:pt x="33" y="97"/>
                </a:lnTo>
                <a:lnTo>
                  <a:pt x="40" y="96"/>
                </a:lnTo>
                <a:lnTo>
                  <a:pt x="40" y="84"/>
                </a:lnTo>
                <a:lnTo>
                  <a:pt x="38" y="85"/>
                </a:lnTo>
                <a:lnTo>
                  <a:pt x="36" y="89"/>
                </a:lnTo>
                <a:lnTo>
                  <a:pt x="33" y="92"/>
                </a:lnTo>
                <a:lnTo>
                  <a:pt x="33" y="97"/>
                </a:lnTo>
                <a:close/>
                <a:moveTo>
                  <a:pt x="40" y="20"/>
                </a:moveTo>
                <a:lnTo>
                  <a:pt x="40" y="76"/>
                </a:lnTo>
                <a:lnTo>
                  <a:pt x="37" y="72"/>
                </a:lnTo>
                <a:lnTo>
                  <a:pt x="33" y="69"/>
                </a:lnTo>
                <a:lnTo>
                  <a:pt x="33" y="32"/>
                </a:lnTo>
                <a:lnTo>
                  <a:pt x="33" y="30"/>
                </a:lnTo>
                <a:lnTo>
                  <a:pt x="33" y="26"/>
                </a:lnTo>
                <a:lnTo>
                  <a:pt x="33" y="15"/>
                </a:lnTo>
                <a:lnTo>
                  <a:pt x="34" y="17"/>
                </a:lnTo>
                <a:lnTo>
                  <a:pt x="36" y="19"/>
                </a:lnTo>
                <a:lnTo>
                  <a:pt x="40" y="20"/>
                </a:lnTo>
                <a:close/>
                <a:moveTo>
                  <a:pt x="33" y="3"/>
                </a:moveTo>
                <a:lnTo>
                  <a:pt x="33" y="3"/>
                </a:lnTo>
                <a:lnTo>
                  <a:pt x="23" y="7"/>
                </a:lnTo>
                <a:lnTo>
                  <a:pt x="23" y="19"/>
                </a:lnTo>
                <a:lnTo>
                  <a:pt x="27" y="20"/>
                </a:lnTo>
                <a:lnTo>
                  <a:pt x="30" y="23"/>
                </a:lnTo>
                <a:lnTo>
                  <a:pt x="33" y="26"/>
                </a:lnTo>
                <a:lnTo>
                  <a:pt x="33" y="15"/>
                </a:lnTo>
                <a:lnTo>
                  <a:pt x="32" y="13"/>
                </a:lnTo>
                <a:lnTo>
                  <a:pt x="33" y="11"/>
                </a:lnTo>
                <a:lnTo>
                  <a:pt x="33" y="3"/>
                </a:lnTo>
                <a:close/>
                <a:moveTo>
                  <a:pt x="23" y="97"/>
                </a:moveTo>
                <a:lnTo>
                  <a:pt x="23" y="97"/>
                </a:lnTo>
                <a:lnTo>
                  <a:pt x="27" y="97"/>
                </a:lnTo>
                <a:lnTo>
                  <a:pt x="33" y="97"/>
                </a:lnTo>
                <a:lnTo>
                  <a:pt x="33" y="92"/>
                </a:lnTo>
                <a:lnTo>
                  <a:pt x="27" y="92"/>
                </a:lnTo>
                <a:lnTo>
                  <a:pt x="23" y="91"/>
                </a:lnTo>
                <a:lnTo>
                  <a:pt x="23" y="97"/>
                </a:lnTo>
                <a:close/>
                <a:moveTo>
                  <a:pt x="33" y="32"/>
                </a:moveTo>
                <a:lnTo>
                  <a:pt x="33" y="69"/>
                </a:lnTo>
                <a:lnTo>
                  <a:pt x="27" y="68"/>
                </a:lnTo>
                <a:lnTo>
                  <a:pt x="23" y="69"/>
                </a:lnTo>
                <a:lnTo>
                  <a:pt x="23" y="65"/>
                </a:lnTo>
                <a:lnTo>
                  <a:pt x="26" y="62"/>
                </a:lnTo>
                <a:lnTo>
                  <a:pt x="27" y="59"/>
                </a:lnTo>
                <a:lnTo>
                  <a:pt x="29" y="55"/>
                </a:lnTo>
                <a:lnTo>
                  <a:pt x="29" y="50"/>
                </a:lnTo>
                <a:lnTo>
                  <a:pt x="26" y="47"/>
                </a:lnTo>
                <a:lnTo>
                  <a:pt x="23" y="45"/>
                </a:lnTo>
                <a:lnTo>
                  <a:pt x="23" y="43"/>
                </a:lnTo>
                <a:lnTo>
                  <a:pt x="23" y="39"/>
                </a:lnTo>
                <a:lnTo>
                  <a:pt x="27" y="38"/>
                </a:lnTo>
                <a:lnTo>
                  <a:pt x="32" y="34"/>
                </a:lnTo>
                <a:lnTo>
                  <a:pt x="33" y="32"/>
                </a:lnTo>
                <a:close/>
                <a:moveTo>
                  <a:pt x="23" y="7"/>
                </a:moveTo>
                <a:lnTo>
                  <a:pt x="23" y="7"/>
                </a:lnTo>
                <a:lnTo>
                  <a:pt x="17" y="11"/>
                </a:lnTo>
                <a:lnTo>
                  <a:pt x="13" y="16"/>
                </a:lnTo>
                <a:lnTo>
                  <a:pt x="8" y="21"/>
                </a:lnTo>
                <a:lnTo>
                  <a:pt x="6" y="27"/>
                </a:lnTo>
                <a:lnTo>
                  <a:pt x="2" y="40"/>
                </a:lnTo>
                <a:lnTo>
                  <a:pt x="0" y="54"/>
                </a:lnTo>
                <a:lnTo>
                  <a:pt x="2" y="66"/>
                </a:lnTo>
                <a:lnTo>
                  <a:pt x="4" y="78"/>
                </a:lnTo>
                <a:lnTo>
                  <a:pt x="8" y="88"/>
                </a:lnTo>
                <a:lnTo>
                  <a:pt x="13" y="91"/>
                </a:lnTo>
                <a:lnTo>
                  <a:pt x="15" y="93"/>
                </a:lnTo>
                <a:lnTo>
                  <a:pt x="23" y="97"/>
                </a:lnTo>
                <a:lnTo>
                  <a:pt x="23" y="91"/>
                </a:lnTo>
                <a:lnTo>
                  <a:pt x="22" y="91"/>
                </a:lnTo>
                <a:lnTo>
                  <a:pt x="18" y="88"/>
                </a:lnTo>
                <a:lnTo>
                  <a:pt x="17" y="84"/>
                </a:lnTo>
                <a:lnTo>
                  <a:pt x="15" y="80"/>
                </a:lnTo>
                <a:lnTo>
                  <a:pt x="17" y="74"/>
                </a:lnTo>
                <a:lnTo>
                  <a:pt x="19" y="72"/>
                </a:lnTo>
                <a:lnTo>
                  <a:pt x="23" y="69"/>
                </a:lnTo>
                <a:lnTo>
                  <a:pt x="23" y="65"/>
                </a:lnTo>
                <a:lnTo>
                  <a:pt x="18" y="66"/>
                </a:lnTo>
                <a:lnTo>
                  <a:pt x="13" y="65"/>
                </a:lnTo>
                <a:lnTo>
                  <a:pt x="10" y="62"/>
                </a:lnTo>
                <a:lnTo>
                  <a:pt x="7" y="58"/>
                </a:lnTo>
                <a:lnTo>
                  <a:pt x="7" y="54"/>
                </a:lnTo>
                <a:lnTo>
                  <a:pt x="8" y="49"/>
                </a:lnTo>
                <a:lnTo>
                  <a:pt x="11" y="46"/>
                </a:lnTo>
                <a:lnTo>
                  <a:pt x="14" y="43"/>
                </a:lnTo>
                <a:lnTo>
                  <a:pt x="18" y="43"/>
                </a:lnTo>
                <a:lnTo>
                  <a:pt x="23" y="43"/>
                </a:lnTo>
                <a:lnTo>
                  <a:pt x="23" y="39"/>
                </a:lnTo>
                <a:lnTo>
                  <a:pt x="18" y="38"/>
                </a:lnTo>
                <a:lnTo>
                  <a:pt x="15" y="35"/>
                </a:lnTo>
                <a:lnTo>
                  <a:pt x="14" y="32"/>
                </a:lnTo>
                <a:lnTo>
                  <a:pt x="13" y="28"/>
                </a:lnTo>
                <a:lnTo>
                  <a:pt x="14" y="24"/>
                </a:lnTo>
                <a:lnTo>
                  <a:pt x="18" y="20"/>
                </a:lnTo>
                <a:lnTo>
                  <a:pt x="23" y="19"/>
                </a:lnTo>
                <a:lnTo>
                  <a:pt x="23" y="7"/>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50" name="组合 199"/>
          <p:cNvGrpSpPr/>
          <p:nvPr/>
        </p:nvGrpSpPr>
        <p:grpSpPr bwMode="auto">
          <a:xfrm>
            <a:off x="9595531" y="3016888"/>
            <a:ext cx="239787" cy="293229"/>
            <a:chOff x="0" y="0"/>
            <a:chExt cx="265113" cy="334963"/>
          </a:xfrm>
          <a:solidFill>
            <a:srgbClr val="6FACBF"/>
          </a:solidFill>
        </p:grpSpPr>
        <p:sp>
          <p:nvSpPr>
            <p:cNvPr id="58" name="Freeform 186"/>
            <p:cNvSpPr>
              <a:spLocks noChangeArrowheads="1"/>
            </p:cNvSpPr>
            <p:nvPr/>
          </p:nvSpPr>
          <p:spPr bwMode="auto">
            <a:xfrm>
              <a:off x="0" y="9525"/>
              <a:ext cx="252413" cy="325438"/>
            </a:xfrm>
            <a:custGeom>
              <a:avLst/>
              <a:gdLst>
                <a:gd name="T0" fmla="*/ 159 w 159"/>
                <a:gd name="T1" fmla="*/ 36 h 205"/>
                <a:gd name="T2" fmla="*/ 151 w 159"/>
                <a:gd name="T3" fmla="*/ 32 h 205"/>
                <a:gd name="T4" fmla="*/ 56 w 159"/>
                <a:gd name="T5" fmla="*/ 185 h 205"/>
                <a:gd name="T6" fmla="*/ 56 w 159"/>
                <a:gd name="T7" fmla="*/ 185 h 205"/>
                <a:gd name="T8" fmla="*/ 53 w 159"/>
                <a:gd name="T9" fmla="*/ 189 h 205"/>
                <a:gd name="T10" fmla="*/ 50 w 159"/>
                <a:gd name="T11" fmla="*/ 191 h 205"/>
                <a:gd name="T12" fmla="*/ 46 w 159"/>
                <a:gd name="T13" fmla="*/ 193 h 205"/>
                <a:gd name="T14" fmla="*/ 41 w 159"/>
                <a:gd name="T15" fmla="*/ 194 h 205"/>
                <a:gd name="T16" fmla="*/ 37 w 159"/>
                <a:gd name="T17" fmla="*/ 195 h 205"/>
                <a:gd name="T18" fmla="*/ 31 w 159"/>
                <a:gd name="T19" fmla="*/ 194 h 205"/>
                <a:gd name="T20" fmla="*/ 27 w 159"/>
                <a:gd name="T21" fmla="*/ 193 h 205"/>
                <a:gd name="T22" fmla="*/ 22 w 159"/>
                <a:gd name="T23" fmla="*/ 191 h 205"/>
                <a:gd name="T24" fmla="*/ 22 w 159"/>
                <a:gd name="T25" fmla="*/ 191 h 205"/>
                <a:gd name="T26" fmla="*/ 18 w 159"/>
                <a:gd name="T27" fmla="*/ 187 h 205"/>
                <a:gd name="T28" fmla="*/ 15 w 159"/>
                <a:gd name="T29" fmla="*/ 185 h 205"/>
                <a:gd name="T30" fmla="*/ 12 w 159"/>
                <a:gd name="T31" fmla="*/ 180 h 205"/>
                <a:gd name="T32" fmla="*/ 10 w 159"/>
                <a:gd name="T33" fmla="*/ 175 h 205"/>
                <a:gd name="T34" fmla="*/ 10 w 159"/>
                <a:gd name="T35" fmla="*/ 171 h 205"/>
                <a:gd name="T36" fmla="*/ 10 w 159"/>
                <a:gd name="T37" fmla="*/ 166 h 205"/>
                <a:gd name="T38" fmla="*/ 11 w 159"/>
                <a:gd name="T39" fmla="*/ 162 h 205"/>
                <a:gd name="T40" fmla="*/ 12 w 159"/>
                <a:gd name="T41" fmla="*/ 157 h 205"/>
                <a:gd name="T42" fmla="*/ 107 w 159"/>
                <a:gd name="T43" fmla="*/ 4 h 205"/>
                <a:gd name="T44" fmla="*/ 100 w 159"/>
                <a:gd name="T45" fmla="*/ 0 h 205"/>
                <a:gd name="T46" fmla="*/ 4 w 159"/>
                <a:gd name="T47" fmla="*/ 155 h 205"/>
                <a:gd name="T48" fmla="*/ 4 w 159"/>
                <a:gd name="T49" fmla="*/ 155 h 205"/>
                <a:gd name="T50" fmla="*/ 2 w 159"/>
                <a:gd name="T51" fmla="*/ 160 h 205"/>
                <a:gd name="T52" fmla="*/ 0 w 159"/>
                <a:gd name="T53" fmla="*/ 167 h 205"/>
                <a:gd name="T54" fmla="*/ 0 w 159"/>
                <a:gd name="T55" fmla="*/ 172 h 205"/>
                <a:gd name="T56" fmla="*/ 2 w 159"/>
                <a:gd name="T57" fmla="*/ 179 h 205"/>
                <a:gd name="T58" fmla="*/ 3 w 159"/>
                <a:gd name="T59" fmla="*/ 185 h 205"/>
                <a:gd name="T60" fmla="*/ 7 w 159"/>
                <a:gd name="T61" fmla="*/ 190 h 205"/>
                <a:gd name="T62" fmla="*/ 11 w 159"/>
                <a:gd name="T63" fmla="*/ 195 h 205"/>
                <a:gd name="T64" fmla="*/ 16 w 159"/>
                <a:gd name="T65" fmla="*/ 199 h 205"/>
                <a:gd name="T66" fmla="*/ 16 w 159"/>
                <a:gd name="T67" fmla="*/ 199 h 205"/>
                <a:gd name="T68" fmla="*/ 23 w 159"/>
                <a:gd name="T69" fmla="*/ 202 h 205"/>
                <a:gd name="T70" fmla="*/ 30 w 159"/>
                <a:gd name="T71" fmla="*/ 203 h 205"/>
                <a:gd name="T72" fmla="*/ 35 w 159"/>
                <a:gd name="T73" fmla="*/ 205 h 205"/>
                <a:gd name="T74" fmla="*/ 42 w 159"/>
                <a:gd name="T75" fmla="*/ 205 h 205"/>
                <a:gd name="T76" fmla="*/ 48 w 159"/>
                <a:gd name="T77" fmla="*/ 202 h 205"/>
                <a:gd name="T78" fmla="*/ 53 w 159"/>
                <a:gd name="T79" fmla="*/ 199 h 205"/>
                <a:gd name="T80" fmla="*/ 58 w 159"/>
                <a:gd name="T81" fmla="*/ 195 h 205"/>
                <a:gd name="T82" fmla="*/ 62 w 159"/>
                <a:gd name="T83" fmla="*/ 191 h 205"/>
                <a:gd name="T84" fmla="*/ 159 w 159"/>
                <a:gd name="T85" fmla="*/ 36 h 2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9"/>
                <a:gd name="T130" fmla="*/ 0 h 205"/>
                <a:gd name="T131" fmla="*/ 159 w 159"/>
                <a:gd name="T132" fmla="*/ 205 h 20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9" h="205">
                  <a:moveTo>
                    <a:pt x="159" y="36"/>
                  </a:moveTo>
                  <a:lnTo>
                    <a:pt x="151" y="32"/>
                  </a:lnTo>
                  <a:lnTo>
                    <a:pt x="56" y="185"/>
                  </a:lnTo>
                  <a:lnTo>
                    <a:pt x="56" y="185"/>
                  </a:lnTo>
                  <a:lnTo>
                    <a:pt x="53" y="189"/>
                  </a:lnTo>
                  <a:lnTo>
                    <a:pt x="50" y="191"/>
                  </a:lnTo>
                  <a:lnTo>
                    <a:pt x="46" y="193"/>
                  </a:lnTo>
                  <a:lnTo>
                    <a:pt x="41" y="194"/>
                  </a:lnTo>
                  <a:lnTo>
                    <a:pt x="37" y="195"/>
                  </a:lnTo>
                  <a:lnTo>
                    <a:pt x="31" y="194"/>
                  </a:lnTo>
                  <a:lnTo>
                    <a:pt x="27" y="193"/>
                  </a:lnTo>
                  <a:lnTo>
                    <a:pt x="22" y="191"/>
                  </a:lnTo>
                  <a:lnTo>
                    <a:pt x="22" y="191"/>
                  </a:lnTo>
                  <a:lnTo>
                    <a:pt x="18" y="187"/>
                  </a:lnTo>
                  <a:lnTo>
                    <a:pt x="15" y="185"/>
                  </a:lnTo>
                  <a:lnTo>
                    <a:pt x="12" y="180"/>
                  </a:lnTo>
                  <a:lnTo>
                    <a:pt x="10" y="175"/>
                  </a:lnTo>
                  <a:lnTo>
                    <a:pt x="10" y="171"/>
                  </a:lnTo>
                  <a:lnTo>
                    <a:pt x="10" y="166"/>
                  </a:lnTo>
                  <a:lnTo>
                    <a:pt x="11" y="162"/>
                  </a:lnTo>
                  <a:lnTo>
                    <a:pt x="12" y="157"/>
                  </a:lnTo>
                  <a:lnTo>
                    <a:pt x="107" y="4"/>
                  </a:lnTo>
                  <a:lnTo>
                    <a:pt x="100" y="0"/>
                  </a:lnTo>
                  <a:lnTo>
                    <a:pt x="4" y="155"/>
                  </a:lnTo>
                  <a:lnTo>
                    <a:pt x="4" y="155"/>
                  </a:lnTo>
                  <a:lnTo>
                    <a:pt x="2" y="160"/>
                  </a:lnTo>
                  <a:lnTo>
                    <a:pt x="0" y="167"/>
                  </a:lnTo>
                  <a:lnTo>
                    <a:pt x="0" y="172"/>
                  </a:lnTo>
                  <a:lnTo>
                    <a:pt x="2" y="179"/>
                  </a:lnTo>
                  <a:lnTo>
                    <a:pt x="3" y="185"/>
                  </a:lnTo>
                  <a:lnTo>
                    <a:pt x="7" y="190"/>
                  </a:lnTo>
                  <a:lnTo>
                    <a:pt x="11" y="195"/>
                  </a:lnTo>
                  <a:lnTo>
                    <a:pt x="16" y="199"/>
                  </a:lnTo>
                  <a:lnTo>
                    <a:pt x="16" y="199"/>
                  </a:lnTo>
                  <a:lnTo>
                    <a:pt x="23" y="202"/>
                  </a:lnTo>
                  <a:lnTo>
                    <a:pt x="30" y="203"/>
                  </a:lnTo>
                  <a:lnTo>
                    <a:pt x="35" y="205"/>
                  </a:lnTo>
                  <a:lnTo>
                    <a:pt x="42" y="205"/>
                  </a:lnTo>
                  <a:lnTo>
                    <a:pt x="48" y="202"/>
                  </a:lnTo>
                  <a:lnTo>
                    <a:pt x="53" y="199"/>
                  </a:lnTo>
                  <a:lnTo>
                    <a:pt x="58" y="195"/>
                  </a:lnTo>
                  <a:lnTo>
                    <a:pt x="62" y="191"/>
                  </a:lnTo>
                  <a:lnTo>
                    <a:pt x="159" y="36"/>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59" name="Freeform 187"/>
            <p:cNvSpPr>
              <a:spLocks noChangeArrowheads="1"/>
            </p:cNvSpPr>
            <p:nvPr/>
          </p:nvSpPr>
          <p:spPr bwMode="auto">
            <a:xfrm>
              <a:off x="142875" y="0"/>
              <a:ext cx="122238" cy="82550"/>
            </a:xfrm>
            <a:custGeom>
              <a:avLst/>
              <a:gdLst>
                <a:gd name="T0" fmla="*/ 75 w 77"/>
                <a:gd name="T1" fmla="*/ 50 h 52"/>
                <a:gd name="T2" fmla="*/ 75 w 77"/>
                <a:gd name="T3" fmla="*/ 50 h 52"/>
                <a:gd name="T4" fmla="*/ 74 w 77"/>
                <a:gd name="T5" fmla="*/ 51 h 52"/>
                <a:gd name="T6" fmla="*/ 71 w 77"/>
                <a:gd name="T7" fmla="*/ 52 h 52"/>
                <a:gd name="T8" fmla="*/ 69 w 77"/>
                <a:gd name="T9" fmla="*/ 52 h 52"/>
                <a:gd name="T10" fmla="*/ 67 w 77"/>
                <a:gd name="T11" fmla="*/ 51 h 52"/>
                <a:gd name="T12" fmla="*/ 2 w 77"/>
                <a:gd name="T13" fmla="*/ 12 h 52"/>
                <a:gd name="T14" fmla="*/ 2 w 77"/>
                <a:gd name="T15" fmla="*/ 12 h 52"/>
                <a:gd name="T16" fmla="*/ 0 w 77"/>
                <a:gd name="T17" fmla="*/ 9 h 52"/>
                <a:gd name="T18" fmla="*/ 0 w 77"/>
                <a:gd name="T19" fmla="*/ 8 h 52"/>
                <a:gd name="T20" fmla="*/ 0 w 77"/>
                <a:gd name="T21" fmla="*/ 5 h 52"/>
                <a:gd name="T22" fmla="*/ 0 w 77"/>
                <a:gd name="T23" fmla="*/ 2 h 52"/>
                <a:gd name="T24" fmla="*/ 0 w 77"/>
                <a:gd name="T25" fmla="*/ 2 h 52"/>
                <a:gd name="T26" fmla="*/ 1 w 77"/>
                <a:gd name="T27" fmla="*/ 1 h 52"/>
                <a:gd name="T28" fmla="*/ 4 w 77"/>
                <a:gd name="T29" fmla="*/ 0 h 52"/>
                <a:gd name="T30" fmla="*/ 6 w 77"/>
                <a:gd name="T31" fmla="*/ 0 h 52"/>
                <a:gd name="T32" fmla="*/ 8 w 77"/>
                <a:gd name="T33" fmla="*/ 1 h 52"/>
                <a:gd name="T34" fmla="*/ 74 w 77"/>
                <a:gd name="T35" fmla="*/ 42 h 52"/>
                <a:gd name="T36" fmla="*/ 74 w 77"/>
                <a:gd name="T37" fmla="*/ 42 h 52"/>
                <a:gd name="T38" fmla="*/ 75 w 77"/>
                <a:gd name="T39" fmla="*/ 43 h 52"/>
                <a:gd name="T40" fmla="*/ 77 w 77"/>
                <a:gd name="T41" fmla="*/ 46 h 52"/>
                <a:gd name="T42" fmla="*/ 77 w 77"/>
                <a:gd name="T43" fmla="*/ 47 h 52"/>
                <a:gd name="T44" fmla="*/ 75 w 77"/>
                <a:gd name="T45" fmla="*/ 50 h 52"/>
                <a:gd name="T46" fmla="*/ 75 w 77"/>
                <a:gd name="T47" fmla="*/ 50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7"/>
                <a:gd name="T73" fmla="*/ 0 h 52"/>
                <a:gd name="T74" fmla="*/ 77 w 77"/>
                <a:gd name="T75" fmla="*/ 52 h 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7" h="52">
                  <a:moveTo>
                    <a:pt x="75" y="50"/>
                  </a:moveTo>
                  <a:lnTo>
                    <a:pt x="75" y="50"/>
                  </a:lnTo>
                  <a:lnTo>
                    <a:pt x="74" y="51"/>
                  </a:lnTo>
                  <a:lnTo>
                    <a:pt x="71" y="52"/>
                  </a:lnTo>
                  <a:lnTo>
                    <a:pt x="69" y="52"/>
                  </a:lnTo>
                  <a:lnTo>
                    <a:pt x="67" y="51"/>
                  </a:lnTo>
                  <a:lnTo>
                    <a:pt x="2" y="12"/>
                  </a:lnTo>
                  <a:lnTo>
                    <a:pt x="2" y="12"/>
                  </a:lnTo>
                  <a:lnTo>
                    <a:pt x="0" y="9"/>
                  </a:lnTo>
                  <a:lnTo>
                    <a:pt x="0" y="8"/>
                  </a:lnTo>
                  <a:lnTo>
                    <a:pt x="0" y="5"/>
                  </a:lnTo>
                  <a:lnTo>
                    <a:pt x="0" y="2"/>
                  </a:lnTo>
                  <a:lnTo>
                    <a:pt x="0" y="2"/>
                  </a:lnTo>
                  <a:lnTo>
                    <a:pt x="1" y="1"/>
                  </a:lnTo>
                  <a:lnTo>
                    <a:pt x="4" y="0"/>
                  </a:lnTo>
                  <a:lnTo>
                    <a:pt x="6" y="0"/>
                  </a:lnTo>
                  <a:lnTo>
                    <a:pt x="8" y="1"/>
                  </a:lnTo>
                  <a:lnTo>
                    <a:pt x="74" y="42"/>
                  </a:lnTo>
                  <a:lnTo>
                    <a:pt x="74" y="42"/>
                  </a:lnTo>
                  <a:lnTo>
                    <a:pt x="75" y="43"/>
                  </a:lnTo>
                  <a:lnTo>
                    <a:pt x="77" y="46"/>
                  </a:lnTo>
                  <a:lnTo>
                    <a:pt x="77" y="47"/>
                  </a:lnTo>
                  <a:lnTo>
                    <a:pt x="75" y="50"/>
                  </a:lnTo>
                  <a:lnTo>
                    <a:pt x="75" y="50"/>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60" name="Freeform 188"/>
            <p:cNvSpPr>
              <a:spLocks noChangeArrowheads="1"/>
            </p:cNvSpPr>
            <p:nvPr/>
          </p:nvSpPr>
          <p:spPr bwMode="auto">
            <a:xfrm>
              <a:off x="42863" y="68262"/>
              <a:ext cx="173038" cy="234950"/>
            </a:xfrm>
            <a:custGeom>
              <a:avLst/>
              <a:gdLst>
                <a:gd name="T0" fmla="*/ 109 w 109"/>
                <a:gd name="T1" fmla="*/ 5 h 148"/>
                <a:gd name="T2" fmla="*/ 99 w 109"/>
                <a:gd name="T3" fmla="*/ 0 h 148"/>
                <a:gd name="T4" fmla="*/ 15 w 109"/>
                <a:gd name="T5" fmla="*/ 137 h 148"/>
                <a:gd name="T6" fmla="*/ 15 w 109"/>
                <a:gd name="T7" fmla="*/ 137 h 148"/>
                <a:gd name="T8" fmla="*/ 12 w 109"/>
                <a:gd name="T9" fmla="*/ 139 h 148"/>
                <a:gd name="T10" fmla="*/ 8 w 109"/>
                <a:gd name="T11" fmla="*/ 142 h 148"/>
                <a:gd name="T12" fmla="*/ 4 w 109"/>
                <a:gd name="T13" fmla="*/ 143 h 148"/>
                <a:gd name="T14" fmla="*/ 0 w 109"/>
                <a:gd name="T15" fmla="*/ 143 h 148"/>
                <a:gd name="T16" fmla="*/ 0 w 109"/>
                <a:gd name="T17" fmla="*/ 143 h 148"/>
                <a:gd name="T18" fmla="*/ 0 w 109"/>
                <a:gd name="T19" fmla="*/ 145 h 148"/>
                <a:gd name="T20" fmla="*/ 0 w 109"/>
                <a:gd name="T21" fmla="*/ 145 h 148"/>
                <a:gd name="T22" fmla="*/ 7 w 109"/>
                <a:gd name="T23" fmla="*/ 148 h 148"/>
                <a:gd name="T24" fmla="*/ 14 w 109"/>
                <a:gd name="T25" fmla="*/ 148 h 148"/>
                <a:gd name="T26" fmla="*/ 21 w 109"/>
                <a:gd name="T27" fmla="*/ 145 h 148"/>
                <a:gd name="T28" fmla="*/ 25 w 109"/>
                <a:gd name="T29" fmla="*/ 141 h 148"/>
                <a:gd name="T30" fmla="*/ 109 w 109"/>
                <a:gd name="T31" fmla="*/ 5 h 1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9"/>
                <a:gd name="T49" fmla="*/ 0 h 148"/>
                <a:gd name="T50" fmla="*/ 109 w 109"/>
                <a:gd name="T51" fmla="*/ 148 h 1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9" h="148">
                  <a:moveTo>
                    <a:pt x="109" y="5"/>
                  </a:moveTo>
                  <a:lnTo>
                    <a:pt x="99" y="0"/>
                  </a:lnTo>
                  <a:lnTo>
                    <a:pt x="15" y="137"/>
                  </a:lnTo>
                  <a:lnTo>
                    <a:pt x="15" y="137"/>
                  </a:lnTo>
                  <a:lnTo>
                    <a:pt x="12" y="139"/>
                  </a:lnTo>
                  <a:lnTo>
                    <a:pt x="8" y="142"/>
                  </a:lnTo>
                  <a:lnTo>
                    <a:pt x="4" y="143"/>
                  </a:lnTo>
                  <a:lnTo>
                    <a:pt x="0" y="143"/>
                  </a:lnTo>
                  <a:lnTo>
                    <a:pt x="0" y="143"/>
                  </a:lnTo>
                  <a:lnTo>
                    <a:pt x="0" y="145"/>
                  </a:lnTo>
                  <a:lnTo>
                    <a:pt x="0" y="145"/>
                  </a:lnTo>
                  <a:lnTo>
                    <a:pt x="7" y="148"/>
                  </a:lnTo>
                  <a:lnTo>
                    <a:pt x="14" y="148"/>
                  </a:lnTo>
                  <a:lnTo>
                    <a:pt x="21" y="145"/>
                  </a:lnTo>
                  <a:lnTo>
                    <a:pt x="25" y="141"/>
                  </a:lnTo>
                  <a:lnTo>
                    <a:pt x="109" y="5"/>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51" name="Freeform 189"/>
          <p:cNvSpPr>
            <a:spLocks noEditPoints="1" noChangeArrowheads="1"/>
          </p:cNvSpPr>
          <p:nvPr/>
        </p:nvSpPr>
        <p:spPr bwMode="auto">
          <a:xfrm>
            <a:off x="8428001" y="4431619"/>
            <a:ext cx="196968" cy="204288"/>
          </a:xfrm>
          <a:custGeom>
            <a:avLst/>
            <a:gdLst>
              <a:gd name="T0" fmla="*/ 2147483647 w 137"/>
              <a:gd name="T1" fmla="*/ 2147483647 h 147"/>
              <a:gd name="T2" fmla="*/ 2147483647 w 137"/>
              <a:gd name="T3" fmla="*/ 2147483647 h 147"/>
              <a:gd name="T4" fmla="*/ 2147483647 w 137"/>
              <a:gd name="T5" fmla="*/ 2147483647 h 147"/>
              <a:gd name="T6" fmla="*/ 2147483647 w 137"/>
              <a:gd name="T7" fmla="*/ 2147483647 h 147"/>
              <a:gd name="T8" fmla="*/ 2147483647 w 137"/>
              <a:gd name="T9" fmla="*/ 2147483647 h 147"/>
              <a:gd name="T10" fmla="*/ 2147483647 w 137"/>
              <a:gd name="T11" fmla="*/ 2147483647 h 147"/>
              <a:gd name="T12" fmla="*/ 2147483647 w 137"/>
              <a:gd name="T13" fmla="*/ 2147483647 h 147"/>
              <a:gd name="T14" fmla="*/ 2147483647 w 137"/>
              <a:gd name="T15" fmla="*/ 2147483647 h 147"/>
              <a:gd name="T16" fmla="*/ 2147483647 w 137"/>
              <a:gd name="T17" fmla="*/ 2147483647 h 147"/>
              <a:gd name="T18" fmla="*/ 2147483647 w 137"/>
              <a:gd name="T19" fmla="*/ 2147483647 h 147"/>
              <a:gd name="T20" fmla="*/ 2147483647 w 137"/>
              <a:gd name="T21" fmla="*/ 2147483647 h 147"/>
              <a:gd name="T22" fmla="*/ 2147483647 w 137"/>
              <a:gd name="T23" fmla="*/ 2147483647 h 147"/>
              <a:gd name="T24" fmla="*/ 2147483647 w 137"/>
              <a:gd name="T25" fmla="*/ 2147483647 h 147"/>
              <a:gd name="T26" fmla="*/ 2147483647 w 137"/>
              <a:gd name="T27" fmla="*/ 2147483647 h 147"/>
              <a:gd name="T28" fmla="*/ 2147483647 w 137"/>
              <a:gd name="T29" fmla="*/ 2147483647 h 147"/>
              <a:gd name="T30" fmla="*/ 2147483647 w 137"/>
              <a:gd name="T31" fmla="*/ 2147483647 h 147"/>
              <a:gd name="T32" fmla="*/ 2147483647 w 137"/>
              <a:gd name="T33" fmla="*/ 2147483647 h 147"/>
              <a:gd name="T34" fmla="*/ 2147483647 w 137"/>
              <a:gd name="T35" fmla="*/ 2147483647 h 147"/>
              <a:gd name="T36" fmla="*/ 2147483647 w 137"/>
              <a:gd name="T37" fmla="*/ 2147483647 h 147"/>
              <a:gd name="T38" fmla="*/ 2147483647 w 137"/>
              <a:gd name="T39" fmla="*/ 2147483647 h 147"/>
              <a:gd name="T40" fmla="*/ 2147483647 w 137"/>
              <a:gd name="T41" fmla="*/ 2147483647 h 147"/>
              <a:gd name="T42" fmla="*/ 2147483647 w 137"/>
              <a:gd name="T43" fmla="*/ 2147483647 h 147"/>
              <a:gd name="T44" fmla="*/ 2147483647 w 137"/>
              <a:gd name="T45" fmla="*/ 2147483647 h 147"/>
              <a:gd name="T46" fmla="*/ 2147483647 w 137"/>
              <a:gd name="T47" fmla="*/ 2147483647 h 147"/>
              <a:gd name="T48" fmla="*/ 2147483647 w 137"/>
              <a:gd name="T49" fmla="*/ 2147483647 h 147"/>
              <a:gd name="T50" fmla="*/ 2147483647 w 137"/>
              <a:gd name="T51" fmla="*/ 2147483647 h 147"/>
              <a:gd name="T52" fmla="*/ 2147483647 w 137"/>
              <a:gd name="T53" fmla="*/ 2147483647 h 147"/>
              <a:gd name="T54" fmla="*/ 2147483647 w 137"/>
              <a:gd name="T55" fmla="*/ 2147483647 h 147"/>
              <a:gd name="T56" fmla="*/ 2147483647 w 137"/>
              <a:gd name="T57" fmla="*/ 1200972364 h 147"/>
              <a:gd name="T58" fmla="*/ 2147483647 w 137"/>
              <a:gd name="T59" fmla="*/ 2147483647 h 147"/>
              <a:gd name="T60" fmla="*/ 2147483647 w 137"/>
              <a:gd name="T61" fmla="*/ 2147483647 h 147"/>
              <a:gd name="T62" fmla="*/ 2147483647 w 137"/>
              <a:gd name="T63" fmla="*/ 2147483647 h 147"/>
              <a:gd name="T64" fmla="*/ 2147483647 w 137"/>
              <a:gd name="T65" fmla="*/ 2147483647 h 147"/>
              <a:gd name="T66" fmla="*/ 2147483647 w 137"/>
              <a:gd name="T67" fmla="*/ 2147483647 h 147"/>
              <a:gd name="T68" fmla="*/ 2147483647 w 137"/>
              <a:gd name="T69" fmla="*/ 2147483647 h 147"/>
              <a:gd name="T70" fmla="*/ 2147483647 w 137"/>
              <a:gd name="T71" fmla="*/ 2147483647 h 147"/>
              <a:gd name="T72" fmla="*/ 2147483647 w 137"/>
              <a:gd name="T73" fmla="*/ 2147483647 h 147"/>
              <a:gd name="T74" fmla="*/ 2147483647 w 137"/>
              <a:gd name="T75" fmla="*/ 2147483647 h 147"/>
              <a:gd name="T76" fmla="*/ 2147483647 w 137"/>
              <a:gd name="T77" fmla="*/ 2147483647 h 147"/>
              <a:gd name="T78" fmla="*/ 2147483647 w 137"/>
              <a:gd name="T79" fmla="*/ 2147483647 h 147"/>
              <a:gd name="T80" fmla="*/ 2147483647 w 137"/>
              <a:gd name="T81" fmla="*/ 2147483647 h 147"/>
              <a:gd name="T82" fmla="*/ 2147483647 w 137"/>
              <a:gd name="T83" fmla="*/ 2147483647 h 147"/>
              <a:gd name="T84" fmla="*/ 2147483647 w 137"/>
              <a:gd name="T85" fmla="*/ 2147483647 h 147"/>
              <a:gd name="T86" fmla="*/ 2147483647 w 137"/>
              <a:gd name="T87" fmla="*/ 0 h 147"/>
              <a:gd name="T88" fmla="*/ 2147483647 w 137"/>
              <a:gd name="T89" fmla="*/ 2147483647 h 147"/>
              <a:gd name="T90" fmla="*/ 2147483647 w 137"/>
              <a:gd name="T91" fmla="*/ 2147483647 h 147"/>
              <a:gd name="T92" fmla="*/ 2147483647 w 137"/>
              <a:gd name="T93" fmla="*/ 2147483647 h 147"/>
              <a:gd name="T94" fmla="*/ 2147483647 w 137"/>
              <a:gd name="T95" fmla="*/ 2147483647 h 147"/>
              <a:gd name="T96" fmla="*/ 2147483647 w 137"/>
              <a:gd name="T97" fmla="*/ 2147483647 h 147"/>
              <a:gd name="T98" fmla="*/ 2147483647 w 137"/>
              <a:gd name="T99" fmla="*/ 2147483647 h 147"/>
              <a:gd name="T100" fmla="*/ 2147483647 w 137"/>
              <a:gd name="T101" fmla="*/ 2147483647 h 147"/>
              <a:gd name="T102" fmla="*/ 2147483647 w 137"/>
              <a:gd name="T103" fmla="*/ 2147483647 h 147"/>
              <a:gd name="T104" fmla="*/ 2147483647 w 137"/>
              <a:gd name="T105" fmla="*/ 2147483647 h 147"/>
              <a:gd name="T106" fmla="*/ 2147483647 w 137"/>
              <a:gd name="T107" fmla="*/ 2147483647 h 147"/>
              <a:gd name="T108" fmla="*/ 2147483647 w 137"/>
              <a:gd name="T109" fmla="*/ 2147483647 h 147"/>
              <a:gd name="T110" fmla="*/ 2147483647 w 137"/>
              <a:gd name="T111" fmla="*/ 2147483647 h 147"/>
              <a:gd name="T112" fmla="*/ 2147483647 w 137"/>
              <a:gd name="T113" fmla="*/ 2147483647 h 147"/>
              <a:gd name="T114" fmla="*/ 2147483647 w 137"/>
              <a:gd name="T115" fmla="*/ 2147483647 h 147"/>
              <a:gd name="T116" fmla="*/ 2147483647 w 137"/>
              <a:gd name="T117" fmla="*/ 2147483647 h 147"/>
              <a:gd name="T118" fmla="*/ 2147483647 w 137"/>
              <a:gd name="T119" fmla="*/ 2147483647 h 147"/>
              <a:gd name="T120" fmla="*/ 0 w 137"/>
              <a:gd name="T121" fmla="*/ 2147483647 h 147"/>
              <a:gd name="T122" fmla="*/ 2147483647 w 137"/>
              <a:gd name="T123" fmla="*/ 2147483647 h 14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37"/>
              <a:gd name="T187" fmla="*/ 0 h 147"/>
              <a:gd name="T188" fmla="*/ 137 w 137"/>
              <a:gd name="T189" fmla="*/ 147 h 14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37" h="147">
                <a:moveTo>
                  <a:pt x="103" y="51"/>
                </a:moveTo>
                <a:lnTo>
                  <a:pt x="103" y="51"/>
                </a:lnTo>
                <a:lnTo>
                  <a:pt x="106" y="59"/>
                </a:lnTo>
                <a:lnTo>
                  <a:pt x="107" y="68"/>
                </a:lnTo>
                <a:lnTo>
                  <a:pt x="106" y="77"/>
                </a:lnTo>
                <a:lnTo>
                  <a:pt x="103" y="84"/>
                </a:lnTo>
                <a:lnTo>
                  <a:pt x="103" y="51"/>
                </a:lnTo>
                <a:close/>
                <a:moveTo>
                  <a:pt x="103" y="107"/>
                </a:moveTo>
                <a:lnTo>
                  <a:pt x="103" y="99"/>
                </a:lnTo>
                <a:lnTo>
                  <a:pt x="106" y="99"/>
                </a:lnTo>
                <a:lnTo>
                  <a:pt x="117" y="111"/>
                </a:lnTo>
                <a:lnTo>
                  <a:pt x="118" y="114"/>
                </a:lnTo>
                <a:lnTo>
                  <a:pt x="117" y="116"/>
                </a:lnTo>
                <a:lnTo>
                  <a:pt x="115" y="118"/>
                </a:lnTo>
                <a:lnTo>
                  <a:pt x="113" y="116"/>
                </a:lnTo>
                <a:lnTo>
                  <a:pt x="103" y="107"/>
                </a:lnTo>
                <a:close/>
                <a:moveTo>
                  <a:pt x="103" y="38"/>
                </a:moveTo>
                <a:lnTo>
                  <a:pt x="103" y="28"/>
                </a:lnTo>
                <a:lnTo>
                  <a:pt x="113" y="20"/>
                </a:lnTo>
                <a:lnTo>
                  <a:pt x="115" y="19"/>
                </a:lnTo>
                <a:lnTo>
                  <a:pt x="117" y="20"/>
                </a:lnTo>
                <a:lnTo>
                  <a:pt x="118" y="23"/>
                </a:lnTo>
                <a:lnTo>
                  <a:pt x="117" y="24"/>
                </a:lnTo>
                <a:lnTo>
                  <a:pt x="106" y="36"/>
                </a:lnTo>
                <a:lnTo>
                  <a:pt x="103" y="38"/>
                </a:lnTo>
                <a:close/>
                <a:moveTo>
                  <a:pt x="114" y="68"/>
                </a:moveTo>
                <a:lnTo>
                  <a:pt x="114" y="68"/>
                </a:lnTo>
                <a:lnTo>
                  <a:pt x="114" y="65"/>
                </a:lnTo>
                <a:lnTo>
                  <a:pt x="117" y="65"/>
                </a:lnTo>
                <a:lnTo>
                  <a:pt x="134" y="65"/>
                </a:lnTo>
                <a:lnTo>
                  <a:pt x="136" y="65"/>
                </a:lnTo>
                <a:lnTo>
                  <a:pt x="137" y="68"/>
                </a:lnTo>
                <a:lnTo>
                  <a:pt x="136" y="70"/>
                </a:lnTo>
                <a:lnTo>
                  <a:pt x="134" y="72"/>
                </a:lnTo>
                <a:lnTo>
                  <a:pt x="117" y="72"/>
                </a:lnTo>
                <a:lnTo>
                  <a:pt x="114" y="70"/>
                </a:lnTo>
                <a:lnTo>
                  <a:pt x="114" y="68"/>
                </a:lnTo>
                <a:close/>
                <a:moveTo>
                  <a:pt x="69" y="30"/>
                </a:moveTo>
                <a:lnTo>
                  <a:pt x="69" y="30"/>
                </a:lnTo>
                <a:lnTo>
                  <a:pt x="80" y="32"/>
                </a:lnTo>
                <a:lnTo>
                  <a:pt x="90" y="36"/>
                </a:lnTo>
                <a:lnTo>
                  <a:pt x="98" y="43"/>
                </a:lnTo>
                <a:lnTo>
                  <a:pt x="103" y="51"/>
                </a:lnTo>
                <a:lnTo>
                  <a:pt x="103" y="84"/>
                </a:lnTo>
                <a:lnTo>
                  <a:pt x="98" y="93"/>
                </a:lnTo>
                <a:lnTo>
                  <a:pt x="90" y="100"/>
                </a:lnTo>
                <a:lnTo>
                  <a:pt x="90" y="130"/>
                </a:lnTo>
                <a:lnTo>
                  <a:pt x="88" y="137"/>
                </a:lnTo>
                <a:lnTo>
                  <a:pt x="84" y="142"/>
                </a:lnTo>
                <a:lnTo>
                  <a:pt x="79" y="146"/>
                </a:lnTo>
                <a:lnTo>
                  <a:pt x="71" y="147"/>
                </a:lnTo>
                <a:lnTo>
                  <a:pt x="69" y="147"/>
                </a:lnTo>
                <a:lnTo>
                  <a:pt x="69" y="114"/>
                </a:lnTo>
                <a:lnTo>
                  <a:pt x="82" y="114"/>
                </a:lnTo>
                <a:lnTo>
                  <a:pt x="82" y="97"/>
                </a:lnTo>
                <a:lnTo>
                  <a:pt x="83" y="96"/>
                </a:lnTo>
                <a:lnTo>
                  <a:pt x="84" y="95"/>
                </a:lnTo>
                <a:lnTo>
                  <a:pt x="91" y="89"/>
                </a:lnTo>
                <a:lnTo>
                  <a:pt x="95" y="84"/>
                </a:lnTo>
                <a:lnTo>
                  <a:pt x="98" y="76"/>
                </a:lnTo>
                <a:lnTo>
                  <a:pt x="99" y="68"/>
                </a:lnTo>
                <a:lnTo>
                  <a:pt x="99" y="62"/>
                </a:lnTo>
                <a:lnTo>
                  <a:pt x="96" y="57"/>
                </a:lnTo>
                <a:lnTo>
                  <a:pt x="94" y="51"/>
                </a:lnTo>
                <a:lnTo>
                  <a:pt x="91" y="47"/>
                </a:lnTo>
                <a:lnTo>
                  <a:pt x="86" y="43"/>
                </a:lnTo>
                <a:lnTo>
                  <a:pt x="82" y="40"/>
                </a:lnTo>
                <a:lnTo>
                  <a:pt x="75" y="39"/>
                </a:lnTo>
                <a:lnTo>
                  <a:pt x="69" y="38"/>
                </a:lnTo>
                <a:lnTo>
                  <a:pt x="69" y="30"/>
                </a:lnTo>
                <a:close/>
                <a:moveTo>
                  <a:pt x="103" y="28"/>
                </a:moveTo>
                <a:lnTo>
                  <a:pt x="100" y="31"/>
                </a:lnTo>
                <a:lnTo>
                  <a:pt x="99" y="34"/>
                </a:lnTo>
                <a:lnTo>
                  <a:pt x="100" y="36"/>
                </a:lnTo>
                <a:lnTo>
                  <a:pt x="103" y="38"/>
                </a:lnTo>
                <a:lnTo>
                  <a:pt x="103" y="28"/>
                </a:lnTo>
                <a:close/>
                <a:moveTo>
                  <a:pt x="103" y="99"/>
                </a:moveTo>
                <a:lnTo>
                  <a:pt x="103" y="99"/>
                </a:lnTo>
                <a:lnTo>
                  <a:pt x="100" y="99"/>
                </a:lnTo>
                <a:lnTo>
                  <a:pt x="99" y="101"/>
                </a:lnTo>
                <a:lnTo>
                  <a:pt x="100" y="104"/>
                </a:lnTo>
                <a:lnTo>
                  <a:pt x="103" y="107"/>
                </a:lnTo>
                <a:lnTo>
                  <a:pt x="103" y="99"/>
                </a:lnTo>
                <a:close/>
                <a:moveTo>
                  <a:pt x="69" y="24"/>
                </a:moveTo>
                <a:lnTo>
                  <a:pt x="69" y="0"/>
                </a:lnTo>
                <a:lnTo>
                  <a:pt x="72" y="1"/>
                </a:lnTo>
                <a:lnTo>
                  <a:pt x="72" y="4"/>
                </a:lnTo>
                <a:lnTo>
                  <a:pt x="72" y="20"/>
                </a:lnTo>
                <a:lnTo>
                  <a:pt x="72" y="23"/>
                </a:lnTo>
                <a:lnTo>
                  <a:pt x="69" y="24"/>
                </a:lnTo>
                <a:close/>
                <a:moveTo>
                  <a:pt x="69" y="147"/>
                </a:moveTo>
                <a:lnTo>
                  <a:pt x="67" y="147"/>
                </a:lnTo>
                <a:lnTo>
                  <a:pt x="60" y="146"/>
                </a:lnTo>
                <a:lnTo>
                  <a:pt x="53" y="142"/>
                </a:lnTo>
                <a:lnTo>
                  <a:pt x="49" y="137"/>
                </a:lnTo>
                <a:lnTo>
                  <a:pt x="48" y="130"/>
                </a:lnTo>
                <a:lnTo>
                  <a:pt x="48" y="99"/>
                </a:lnTo>
                <a:lnTo>
                  <a:pt x="41" y="92"/>
                </a:lnTo>
                <a:lnTo>
                  <a:pt x="35" y="84"/>
                </a:lnTo>
                <a:lnTo>
                  <a:pt x="35" y="51"/>
                </a:lnTo>
                <a:lnTo>
                  <a:pt x="41" y="43"/>
                </a:lnTo>
                <a:lnTo>
                  <a:pt x="49" y="36"/>
                </a:lnTo>
                <a:lnTo>
                  <a:pt x="59" y="32"/>
                </a:lnTo>
                <a:lnTo>
                  <a:pt x="64" y="31"/>
                </a:lnTo>
                <a:lnTo>
                  <a:pt x="69" y="30"/>
                </a:lnTo>
                <a:lnTo>
                  <a:pt x="69" y="38"/>
                </a:lnTo>
                <a:lnTo>
                  <a:pt x="64" y="39"/>
                </a:lnTo>
                <a:lnTo>
                  <a:pt x="57" y="40"/>
                </a:lnTo>
                <a:lnTo>
                  <a:pt x="53" y="43"/>
                </a:lnTo>
                <a:lnTo>
                  <a:pt x="48" y="47"/>
                </a:lnTo>
                <a:lnTo>
                  <a:pt x="45" y="51"/>
                </a:lnTo>
                <a:lnTo>
                  <a:pt x="42" y="57"/>
                </a:lnTo>
                <a:lnTo>
                  <a:pt x="40" y="62"/>
                </a:lnTo>
                <a:lnTo>
                  <a:pt x="40" y="68"/>
                </a:lnTo>
                <a:lnTo>
                  <a:pt x="41" y="76"/>
                </a:lnTo>
                <a:lnTo>
                  <a:pt x="44" y="82"/>
                </a:lnTo>
                <a:lnTo>
                  <a:pt x="48" y="89"/>
                </a:lnTo>
                <a:lnTo>
                  <a:pt x="54" y="93"/>
                </a:lnTo>
                <a:lnTo>
                  <a:pt x="56" y="95"/>
                </a:lnTo>
                <a:lnTo>
                  <a:pt x="56" y="97"/>
                </a:lnTo>
                <a:lnTo>
                  <a:pt x="56" y="114"/>
                </a:lnTo>
                <a:lnTo>
                  <a:pt x="69" y="114"/>
                </a:lnTo>
                <a:lnTo>
                  <a:pt x="69" y="147"/>
                </a:lnTo>
                <a:close/>
                <a:moveTo>
                  <a:pt x="69" y="0"/>
                </a:moveTo>
                <a:lnTo>
                  <a:pt x="69" y="24"/>
                </a:lnTo>
                <a:lnTo>
                  <a:pt x="67" y="23"/>
                </a:lnTo>
                <a:lnTo>
                  <a:pt x="65" y="20"/>
                </a:lnTo>
                <a:lnTo>
                  <a:pt x="65" y="4"/>
                </a:lnTo>
                <a:lnTo>
                  <a:pt x="67" y="1"/>
                </a:lnTo>
                <a:lnTo>
                  <a:pt x="69" y="0"/>
                </a:lnTo>
                <a:close/>
                <a:moveTo>
                  <a:pt x="35" y="107"/>
                </a:moveTo>
                <a:lnTo>
                  <a:pt x="38" y="104"/>
                </a:lnTo>
                <a:lnTo>
                  <a:pt x="38" y="101"/>
                </a:lnTo>
                <a:lnTo>
                  <a:pt x="38" y="99"/>
                </a:lnTo>
                <a:lnTo>
                  <a:pt x="35" y="99"/>
                </a:lnTo>
                <a:lnTo>
                  <a:pt x="35" y="107"/>
                </a:lnTo>
                <a:close/>
                <a:moveTo>
                  <a:pt x="35" y="38"/>
                </a:moveTo>
                <a:lnTo>
                  <a:pt x="35" y="38"/>
                </a:lnTo>
                <a:lnTo>
                  <a:pt x="38" y="36"/>
                </a:lnTo>
                <a:lnTo>
                  <a:pt x="38" y="34"/>
                </a:lnTo>
                <a:lnTo>
                  <a:pt x="38" y="31"/>
                </a:lnTo>
                <a:lnTo>
                  <a:pt x="35" y="30"/>
                </a:lnTo>
                <a:lnTo>
                  <a:pt x="35" y="38"/>
                </a:lnTo>
                <a:close/>
                <a:moveTo>
                  <a:pt x="35" y="84"/>
                </a:moveTo>
                <a:lnTo>
                  <a:pt x="35" y="84"/>
                </a:lnTo>
                <a:lnTo>
                  <a:pt x="33" y="76"/>
                </a:lnTo>
                <a:lnTo>
                  <a:pt x="31" y="68"/>
                </a:lnTo>
                <a:lnTo>
                  <a:pt x="33" y="59"/>
                </a:lnTo>
                <a:lnTo>
                  <a:pt x="35" y="51"/>
                </a:lnTo>
                <a:lnTo>
                  <a:pt x="35" y="84"/>
                </a:lnTo>
                <a:close/>
                <a:moveTo>
                  <a:pt x="35" y="30"/>
                </a:moveTo>
                <a:lnTo>
                  <a:pt x="35" y="38"/>
                </a:lnTo>
                <a:lnTo>
                  <a:pt x="33" y="36"/>
                </a:lnTo>
                <a:lnTo>
                  <a:pt x="21" y="24"/>
                </a:lnTo>
                <a:lnTo>
                  <a:pt x="19" y="23"/>
                </a:lnTo>
                <a:lnTo>
                  <a:pt x="21" y="20"/>
                </a:lnTo>
                <a:lnTo>
                  <a:pt x="23" y="19"/>
                </a:lnTo>
                <a:lnTo>
                  <a:pt x="26" y="20"/>
                </a:lnTo>
                <a:lnTo>
                  <a:pt x="35" y="30"/>
                </a:lnTo>
                <a:close/>
                <a:moveTo>
                  <a:pt x="35" y="99"/>
                </a:moveTo>
                <a:lnTo>
                  <a:pt x="35" y="107"/>
                </a:lnTo>
                <a:lnTo>
                  <a:pt x="26" y="116"/>
                </a:lnTo>
                <a:lnTo>
                  <a:pt x="23" y="118"/>
                </a:lnTo>
                <a:lnTo>
                  <a:pt x="21" y="116"/>
                </a:lnTo>
                <a:lnTo>
                  <a:pt x="19" y="114"/>
                </a:lnTo>
                <a:lnTo>
                  <a:pt x="21" y="111"/>
                </a:lnTo>
                <a:lnTo>
                  <a:pt x="33" y="99"/>
                </a:lnTo>
                <a:lnTo>
                  <a:pt x="35" y="99"/>
                </a:lnTo>
                <a:close/>
                <a:moveTo>
                  <a:pt x="4" y="65"/>
                </a:moveTo>
                <a:lnTo>
                  <a:pt x="4" y="65"/>
                </a:lnTo>
                <a:lnTo>
                  <a:pt x="21" y="65"/>
                </a:lnTo>
                <a:lnTo>
                  <a:pt x="23" y="65"/>
                </a:lnTo>
                <a:lnTo>
                  <a:pt x="25" y="68"/>
                </a:lnTo>
                <a:lnTo>
                  <a:pt x="23" y="70"/>
                </a:lnTo>
                <a:lnTo>
                  <a:pt x="21" y="72"/>
                </a:lnTo>
                <a:lnTo>
                  <a:pt x="4" y="72"/>
                </a:lnTo>
                <a:lnTo>
                  <a:pt x="2" y="70"/>
                </a:lnTo>
                <a:lnTo>
                  <a:pt x="0" y="68"/>
                </a:lnTo>
                <a:lnTo>
                  <a:pt x="2" y="65"/>
                </a:lnTo>
                <a:lnTo>
                  <a:pt x="4" y="65"/>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52" name="组合 214"/>
          <p:cNvGrpSpPr/>
          <p:nvPr/>
        </p:nvGrpSpPr>
        <p:grpSpPr bwMode="auto">
          <a:xfrm>
            <a:off x="8710603" y="2862631"/>
            <a:ext cx="142730" cy="223744"/>
            <a:chOff x="0" y="0"/>
            <a:chExt cx="160337" cy="255588"/>
          </a:xfrm>
          <a:solidFill>
            <a:srgbClr val="6FACBF"/>
          </a:solidFill>
        </p:grpSpPr>
        <p:sp>
          <p:nvSpPr>
            <p:cNvPr id="54" name="Freeform 190"/>
            <p:cNvSpPr>
              <a:spLocks noChangeArrowheads="1"/>
            </p:cNvSpPr>
            <p:nvPr/>
          </p:nvSpPr>
          <p:spPr bwMode="auto">
            <a:xfrm>
              <a:off x="90487" y="179388"/>
              <a:ext cx="57150" cy="57150"/>
            </a:xfrm>
            <a:custGeom>
              <a:avLst/>
              <a:gdLst>
                <a:gd name="T0" fmla="*/ 0 w 36"/>
                <a:gd name="T1" fmla="*/ 22 h 36"/>
                <a:gd name="T2" fmla="*/ 0 w 36"/>
                <a:gd name="T3" fmla="*/ 22 h 36"/>
                <a:gd name="T4" fmla="*/ 2 w 36"/>
                <a:gd name="T5" fmla="*/ 27 h 36"/>
                <a:gd name="T6" fmla="*/ 8 w 36"/>
                <a:gd name="T7" fmla="*/ 33 h 36"/>
                <a:gd name="T8" fmla="*/ 13 w 36"/>
                <a:gd name="T9" fmla="*/ 36 h 36"/>
                <a:gd name="T10" fmla="*/ 21 w 36"/>
                <a:gd name="T11" fmla="*/ 36 h 36"/>
                <a:gd name="T12" fmla="*/ 21 w 36"/>
                <a:gd name="T13" fmla="*/ 36 h 36"/>
                <a:gd name="T14" fmla="*/ 28 w 36"/>
                <a:gd name="T15" fmla="*/ 33 h 36"/>
                <a:gd name="T16" fmla="*/ 32 w 36"/>
                <a:gd name="T17" fmla="*/ 29 h 36"/>
                <a:gd name="T18" fmla="*/ 35 w 36"/>
                <a:gd name="T19" fmla="*/ 22 h 36"/>
                <a:gd name="T20" fmla="*/ 36 w 36"/>
                <a:gd name="T21" fmla="*/ 15 h 36"/>
                <a:gd name="T22" fmla="*/ 36 w 36"/>
                <a:gd name="T23" fmla="*/ 15 h 36"/>
                <a:gd name="T24" fmla="*/ 33 w 36"/>
                <a:gd name="T25" fmla="*/ 8 h 36"/>
                <a:gd name="T26" fmla="*/ 28 w 36"/>
                <a:gd name="T27" fmla="*/ 3 h 36"/>
                <a:gd name="T28" fmla="*/ 21 w 36"/>
                <a:gd name="T29" fmla="*/ 0 h 36"/>
                <a:gd name="T30" fmla="*/ 14 w 36"/>
                <a:gd name="T31" fmla="*/ 0 h 36"/>
                <a:gd name="T32" fmla="*/ 14 w 36"/>
                <a:gd name="T33" fmla="*/ 0 h 36"/>
                <a:gd name="T34" fmla="*/ 8 w 36"/>
                <a:gd name="T35" fmla="*/ 3 h 36"/>
                <a:gd name="T36" fmla="*/ 4 w 36"/>
                <a:gd name="T37" fmla="*/ 8 h 36"/>
                <a:gd name="T38" fmla="*/ 1 w 36"/>
                <a:gd name="T39" fmla="*/ 14 h 36"/>
                <a:gd name="T40" fmla="*/ 0 w 36"/>
                <a:gd name="T41" fmla="*/ 22 h 36"/>
                <a:gd name="T42" fmla="*/ 0 w 36"/>
                <a:gd name="T43" fmla="*/ 22 h 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
                <a:gd name="T67" fmla="*/ 0 h 36"/>
                <a:gd name="T68" fmla="*/ 36 w 36"/>
                <a:gd name="T69" fmla="*/ 36 h 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 h="36">
                  <a:moveTo>
                    <a:pt x="0" y="22"/>
                  </a:moveTo>
                  <a:lnTo>
                    <a:pt x="0" y="22"/>
                  </a:lnTo>
                  <a:lnTo>
                    <a:pt x="2" y="27"/>
                  </a:lnTo>
                  <a:lnTo>
                    <a:pt x="8" y="33"/>
                  </a:lnTo>
                  <a:lnTo>
                    <a:pt x="13" y="36"/>
                  </a:lnTo>
                  <a:lnTo>
                    <a:pt x="21" y="36"/>
                  </a:lnTo>
                  <a:lnTo>
                    <a:pt x="21" y="36"/>
                  </a:lnTo>
                  <a:lnTo>
                    <a:pt x="28" y="33"/>
                  </a:lnTo>
                  <a:lnTo>
                    <a:pt x="32" y="29"/>
                  </a:lnTo>
                  <a:lnTo>
                    <a:pt x="35" y="22"/>
                  </a:lnTo>
                  <a:lnTo>
                    <a:pt x="36" y="15"/>
                  </a:lnTo>
                  <a:lnTo>
                    <a:pt x="36" y="15"/>
                  </a:lnTo>
                  <a:lnTo>
                    <a:pt x="33" y="8"/>
                  </a:lnTo>
                  <a:lnTo>
                    <a:pt x="28" y="3"/>
                  </a:lnTo>
                  <a:lnTo>
                    <a:pt x="21" y="0"/>
                  </a:lnTo>
                  <a:lnTo>
                    <a:pt x="14" y="0"/>
                  </a:lnTo>
                  <a:lnTo>
                    <a:pt x="14" y="0"/>
                  </a:lnTo>
                  <a:lnTo>
                    <a:pt x="8" y="3"/>
                  </a:lnTo>
                  <a:lnTo>
                    <a:pt x="4" y="8"/>
                  </a:lnTo>
                  <a:lnTo>
                    <a:pt x="1" y="14"/>
                  </a:lnTo>
                  <a:lnTo>
                    <a:pt x="0" y="22"/>
                  </a:lnTo>
                  <a:lnTo>
                    <a:pt x="0" y="2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55" name="Freeform 191"/>
            <p:cNvSpPr>
              <a:spLocks noChangeArrowheads="1"/>
            </p:cNvSpPr>
            <p:nvPr/>
          </p:nvSpPr>
          <p:spPr bwMode="auto">
            <a:xfrm>
              <a:off x="106362" y="0"/>
              <a:ext cx="53975" cy="192088"/>
            </a:xfrm>
            <a:custGeom>
              <a:avLst/>
              <a:gdLst>
                <a:gd name="T0" fmla="*/ 0 w 34"/>
                <a:gd name="T1" fmla="*/ 121 h 121"/>
                <a:gd name="T2" fmla="*/ 0 w 34"/>
                <a:gd name="T3" fmla="*/ 121 h 121"/>
                <a:gd name="T4" fmla="*/ 21 w 34"/>
                <a:gd name="T5" fmla="*/ 17 h 121"/>
                <a:gd name="T6" fmla="*/ 21 w 34"/>
                <a:gd name="T7" fmla="*/ 17 h 121"/>
                <a:gd name="T8" fmla="*/ 27 w 34"/>
                <a:gd name="T9" fmla="*/ 9 h 121"/>
                <a:gd name="T10" fmla="*/ 31 w 34"/>
                <a:gd name="T11" fmla="*/ 2 h 121"/>
                <a:gd name="T12" fmla="*/ 34 w 34"/>
                <a:gd name="T13" fmla="*/ 0 h 121"/>
                <a:gd name="T14" fmla="*/ 34 w 34"/>
                <a:gd name="T15" fmla="*/ 0 h 121"/>
                <a:gd name="T16" fmla="*/ 31 w 34"/>
                <a:gd name="T17" fmla="*/ 19 h 121"/>
                <a:gd name="T18" fmla="*/ 25 w 34"/>
                <a:gd name="T19" fmla="*/ 61 h 121"/>
                <a:gd name="T20" fmla="*/ 14 w 34"/>
                <a:gd name="T21" fmla="*/ 121 h 121"/>
                <a:gd name="T22" fmla="*/ 0 w 34"/>
                <a:gd name="T23" fmla="*/ 121 h 1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121"/>
                <a:gd name="T38" fmla="*/ 34 w 34"/>
                <a:gd name="T39" fmla="*/ 121 h 1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121">
                  <a:moveTo>
                    <a:pt x="0" y="121"/>
                  </a:moveTo>
                  <a:lnTo>
                    <a:pt x="0" y="121"/>
                  </a:lnTo>
                  <a:lnTo>
                    <a:pt x="21" y="17"/>
                  </a:lnTo>
                  <a:lnTo>
                    <a:pt x="21" y="17"/>
                  </a:lnTo>
                  <a:lnTo>
                    <a:pt x="27" y="9"/>
                  </a:lnTo>
                  <a:lnTo>
                    <a:pt x="31" y="2"/>
                  </a:lnTo>
                  <a:lnTo>
                    <a:pt x="34" y="0"/>
                  </a:lnTo>
                  <a:lnTo>
                    <a:pt x="34" y="0"/>
                  </a:lnTo>
                  <a:lnTo>
                    <a:pt x="31" y="19"/>
                  </a:lnTo>
                  <a:lnTo>
                    <a:pt x="25" y="61"/>
                  </a:lnTo>
                  <a:lnTo>
                    <a:pt x="14" y="121"/>
                  </a:lnTo>
                  <a:lnTo>
                    <a:pt x="0" y="121"/>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56" name="Freeform 192"/>
            <p:cNvSpPr>
              <a:spLocks noChangeArrowheads="1"/>
            </p:cNvSpPr>
            <p:nvPr/>
          </p:nvSpPr>
          <p:spPr bwMode="auto">
            <a:xfrm>
              <a:off x="0" y="30163"/>
              <a:ext cx="123825" cy="166688"/>
            </a:xfrm>
            <a:custGeom>
              <a:avLst/>
              <a:gdLst>
                <a:gd name="T0" fmla="*/ 77 w 78"/>
                <a:gd name="T1" fmla="*/ 98 h 105"/>
                <a:gd name="T2" fmla="*/ 19 w 78"/>
                <a:gd name="T3" fmla="*/ 13 h 105"/>
                <a:gd name="T4" fmla="*/ 0 w 78"/>
                <a:gd name="T5" fmla="*/ 0 h 105"/>
                <a:gd name="T6" fmla="*/ 8 w 78"/>
                <a:gd name="T7" fmla="*/ 20 h 105"/>
                <a:gd name="T8" fmla="*/ 66 w 78"/>
                <a:gd name="T9" fmla="*/ 105 h 105"/>
                <a:gd name="T10" fmla="*/ 78 w 78"/>
                <a:gd name="T11" fmla="*/ 98 h 105"/>
                <a:gd name="T12" fmla="*/ 77 w 78"/>
                <a:gd name="T13" fmla="*/ 98 h 105"/>
                <a:gd name="T14" fmla="*/ 0 60000 65536"/>
                <a:gd name="T15" fmla="*/ 0 60000 65536"/>
                <a:gd name="T16" fmla="*/ 0 60000 65536"/>
                <a:gd name="T17" fmla="*/ 0 60000 65536"/>
                <a:gd name="T18" fmla="*/ 0 60000 65536"/>
                <a:gd name="T19" fmla="*/ 0 60000 65536"/>
                <a:gd name="T20" fmla="*/ 0 60000 65536"/>
                <a:gd name="T21" fmla="*/ 0 w 78"/>
                <a:gd name="T22" fmla="*/ 0 h 105"/>
                <a:gd name="T23" fmla="*/ 78 w 78"/>
                <a:gd name="T24" fmla="*/ 105 h 1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105">
                  <a:moveTo>
                    <a:pt x="77" y="98"/>
                  </a:moveTo>
                  <a:lnTo>
                    <a:pt x="19" y="13"/>
                  </a:lnTo>
                  <a:lnTo>
                    <a:pt x="0" y="0"/>
                  </a:lnTo>
                  <a:lnTo>
                    <a:pt x="8" y="20"/>
                  </a:lnTo>
                  <a:lnTo>
                    <a:pt x="66" y="105"/>
                  </a:lnTo>
                  <a:lnTo>
                    <a:pt x="78" y="98"/>
                  </a:lnTo>
                  <a:lnTo>
                    <a:pt x="77" y="98"/>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sp>
          <p:nvSpPr>
            <p:cNvPr id="57" name="Freeform 193"/>
            <p:cNvSpPr>
              <a:spLocks noChangeArrowheads="1"/>
            </p:cNvSpPr>
            <p:nvPr/>
          </p:nvSpPr>
          <p:spPr bwMode="auto">
            <a:xfrm>
              <a:off x="119062" y="225425"/>
              <a:ext cx="14288" cy="30163"/>
            </a:xfrm>
            <a:custGeom>
              <a:avLst/>
              <a:gdLst>
                <a:gd name="T0" fmla="*/ 7 w 9"/>
                <a:gd name="T1" fmla="*/ 2 h 19"/>
                <a:gd name="T2" fmla="*/ 7 w 9"/>
                <a:gd name="T3" fmla="*/ 2 h 19"/>
                <a:gd name="T4" fmla="*/ 6 w 9"/>
                <a:gd name="T5" fmla="*/ 0 h 19"/>
                <a:gd name="T6" fmla="*/ 3 w 9"/>
                <a:gd name="T7" fmla="*/ 0 h 19"/>
                <a:gd name="T8" fmla="*/ 3 w 9"/>
                <a:gd name="T9" fmla="*/ 0 h 19"/>
                <a:gd name="T10" fmla="*/ 0 w 9"/>
                <a:gd name="T11" fmla="*/ 1 h 19"/>
                <a:gd name="T12" fmla="*/ 0 w 9"/>
                <a:gd name="T13" fmla="*/ 4 h 19"/>
                <a:gd name="T14" fmla="*/ 3 w 9"/>
                <a:gd name="T15" fmla="*/ 16 h 19"/>
                <a:gd name="T16" fmla="*/ 3 w 9"/>
                <a:gd name="T17" fmla="*/ 16 h 19"/>
                <a:gd name="T18" fmla="*/ 3 w 9"/>
                <a:gd name="T19" fmla="*/ 19 h 19"/>
                <a:gd name="T20" fmla="*/ 6 w 9"/>
                <a:gd name="T21" fmla="*/ 19 h 19"/>
                <a:gd name="T22" fmla="*/ 6 w 9"/>
                <a:gd name="T23" fmla="*/ 19 h 19"/>
                <a:gd name="T24" fmla="*/ 9 w 9"/>
                <a:gd name="T25" fmla="*/ 17 h 19"/>
                <a:gd name="T26" fmla="*/ 9 w 9"/>
                <a:gd name="T27" fmla="*/ 15 h 19"/>
                <a:gd name="T28" fmla="*/ 7 w 9"/>
                <a:gd name="T29" fmla="*/ 2 h 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9"/>
                <a:gd name="T47" fmla="*/ 9 w 9"/>
                <a:gd name="T48" fmla="*/ 19 h 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9">
                  <a:moveTo>
                    <a:pt x="7" y="2"/>
                  </a:moveTo>
                  <a:lnTo>
                    <a:pt x="7" y="2"/>
                  </a:lnTo>
                  <a:lnTo>
                    <a:pt x="6" y="0"/>
                  </a:lnTo>
                  <a:lnTo>
                    <a:pt x="3" y="0"/>
                  </a:lnTo>
                  <a:lnTo>
                    <a:pt x="3" y="0"/>
                  </a:lnTo>
                  <a:lnTo>
                    <a:pt x="0" y="1"/>
                  </a:lnTo>
                  <a:lnTo>
                    <a:pt x="0" y="4"/>
                  </a:lnTo>
                  <a:lnTo>
                    <a:pt x="3" y="16"/>
                  </a:lnTo>
                  <a:lnTo>
                    <a:pt x="3" y="16"/>
                  </a:lnTo>
                  <a:lnTo>
                    <a:pt x="3" y="19"/>
                  </a:lnTo>
                  <a:lnTo>
                    <a:pt x="6" y="19"/>
                  </a:lnTo>
                  <a:lnTo>
                    <a:pt x="6" y="19"/>
                  </a:lnTo>
                  <a:lnTo>
                    <a:pt x="9" y="17"/>
                  </a:lnTo>
                  <a:lnTo>
                    <a:pt x="9" y="15"/>
                  </a:lnTo>
                  <a:lnTo>
                    <a:pt x="7" y="2"/>
                  </a:lnTo>
                  <a:close/>
                </a:path>
              </a:pathLst>
            </a:custGeom>
            <a:grpFill/>
            <a:ln w="9525">
              <a:noFill/>
              <a:miter lim="800000"/>
            </a:ln>
          </p:spPr>
          <p:txBody>
            <a:bodyPr/>
            <a:lstStyle/>
            <a:p>
              <a:pPr>
                <a:defRPr/>
              </a:pPr>
              <a:endParaRPr lang="zh-CN" altLang="zh-CN">
                <a:solidFill>
                  <a:srgbClr val="000000"/>
                </a:solidFill>
                <a:latin typeface="Impact" panose="020B0806030902050204" pitchFamily="34" charset="0"/>
                <a:ea typeface="微软雅黑" panose="020B0503020204020204" pitchFamily="34" charset="-122"/>
                <a:sym typeface="Impact" panose="020B0806030902050204" pitchFamily="34" charset="0"/>
              </a:endParaRPr>
            </a:p>
          </p:txBody>
        </p:sp>
      </p:grpSp>
      <p:sp>
        <p:nvSpPr>
          <p:cNvPr id="53" name="Freeform 194"/>
          <p:cNvSpPr>
            <a:spLocks noEditPoints="1" noChangeArrowheads="1"/>
          </p:cNvSpPr>
          <p:nvPr/>
        </p:nvSpPr>
        <p:spPr bwMode="auto">
          <a:xfrm>
            <a:off x="8693478" y="1716116"/>
            <a:ext cx="196968" cy="207068"/>
          </a:xfrm>
          <a:custGeom>
            <a:avLst/>
            <a:gdLst>
              <a:gd name="T0" fmla="*/ 2147483647 w 137"/>
              <a:gd name="T1" fmla="*/ 2147483647 h 149"/>
              <a:gd name="T2" fmla="*/ 2147483647 w 137"/>
              <a:gd name="T3" fmla="*/ 2147483647 h 149"/>
              <a:gd name="T4" fmla="*/ 2147483647 w 137"/>
              <a:gd name="T5" fmla="*/ 2147483647 h 149"/>
              <a:gd name="T6" fmla="*/ 2147483647 w 137"/>
              <a:gd name="T7" fmla="*/ 2147483647 h 149"/>
              <a:gd name="T8" fmla="*/ 2147483647 w 137"/>
              <a:gd name="T9" fmla="*/ 2147483647 h 149"/>
              <a:gd name="T10" fmla="*/ 2147483647 w 137"/>
              <a:gd name="T11" fmla="*/ 2147483647 h 149"/>
              <a:gd name="T12" fmla="*/ 2147483647 w 137"/>
              <a:gd name="T13" fmla="*/ 2147483647 h 149"/>
              <a:gd name="T14" fmla="*/ 2147483647 w 137"/>
              <a:gd name="T15" fmla="*/ 2147483647 h 149"/>
              <a:gd name="T16" fmla="*/ 2147483647 w 137"/>
              <a:gd name="T17" fmla="*/ 2147483647 h 149"/>
              <a:gd name="T18" fmla="*/ 2147483647 w 137"/>
              <a:gd name="T19" fmla="*/ 2147483647 h 149"/>
              <a:gd name="T20" fmla="*/ 2147483647 w 137"/>
              <a:gd name="T21" fmla="*/ 2147483647 h 149"/>
              <a:gd name="T22" fmla="*/ 2147483647 w 137"/>
              <a:gd name="T23" fmla="*/ 2147483647 h 149"/>
              <a:gd name="T24" fmla="*/ 2147483647 w 137"/>
              <a:gd name="T25" fmla="*/ 2147483647 h 149"/>
              <a:gd name="T26" fmla="*/ 2147483647 w 137"/>
              <a:gd name="T27" fmla="*/ 2147483647 h 149"/>
              <a:gd name="T28" fmla="*/ 2147483647 w 137"/>
              <a:gd name="T29" fmla="*/ 2147483647 h 149"/>
              <a:gd name="T30" fmla="*/ 2147483647 w 137"/>
              <a:gd name="T31" fmla="*/ 2147483647 h 149"/>
              <a:gd name="T32" fmla="*/ 2147483647 w 137"/>
              <a:gd name="T33" fmla="*/ 2147483647 h 149"/>
              <a:gd name="T34" fmla="*/ 2147483647 w 137"/>
              <a:gd name="T35" fmla="*/ 2147483647 h 149"/>
              <a:gd name="T36" fmla="*/ 2147483647 w 137"/>
              <a:gd name="T37" fmla="*/ 2147483647 h 149"/>
              <a:gd name="T38" fmla="*/ 2147483647 w 137"/>
              <a:gd name="T39" fmla="*/ 2147483647 h 149"/>
              <a:gd name="T40" fmla="*/ 2147483647 w 137"/>
              <a:gd name="T41" fmla="*/ 2147483647 h 149"/>
              <a:gd name="T42" fmla="*/ 2147483647 w 137"/>
              <a:gd name="T43" fmla="*/ 2147483647 h 149"/>
              <a:gd name="T44" fmla="*/ 2147483647 w 137"/>
              <a:gd name="T45" fmla="*/ 2147483647 h 149"/>
              <a:gd name="T46" fmla="*/ 2147483647 w 137"/>
              <a:gd name="T47" fmla="*/ 2147483647 h 149"/>
              <a:gd name="T48" fmla="*/ 2147483647 w 137"/>
              <a:gd name="T49" fmla="*/ 2147483647 h 149"/>
              <a:gd name="T50" fmla="*/ 2147483647 w 137"/>
              <a:gd name="T51" fmla="*/ 2147483647 h 149"/>
              <a:gd name="T52" fmla="*/ 2147483647 w 137"/>
              <a:gd name="T53" fmla="*/ 2147483647 h 149"/>
              <a:gd name="T54" fmla="*/ 2147483647 w 137"/>
              <a:gd name="T55" fmla="*/ 2147483647 h 149"/>
              <a:gd name="T56" fmla="*/ 2147483647 w 137"/>
              <a:gd name="T57" fmla="*/ 1200974671 h 149"/>
              <a:gd name="T58" fmla="*/ 2147483647 w 137"/>
              <a:gd name="T59" fmla="*/ 2147483647 h 149"/>
              <a:gd name="T60" fmla="*/ 2147483647 w 137"/>
              <a:gd name="T61" fmla="*/ 2147483647 h 149"/>
              <a:gd name="T62" fmla="*/ 2147483647 w 137"/>
              <a:gd name="T63" fmla="*/ 2147483647 h 149"/>
              <a:gd name="T64" fmla="*/ 2147483647 w 137"/>
              <a:gd name="T65" fmla="*/ 2147483647 h 149"/>
              <a:gd name="T66" fmla="*/ 2147483647 w 137"/>
              <a:gd name="T67" fmla="*/ 2147483647 h 149"/>
              <a:gd name="T68" fmla="*/ 2147483647 w 137"/>
              <a:gd name="T69" fmla="*/ 2147483647 h 149"/>
              <a:gd name="T70" fmla="*/ 2147483647 w 137"/>
              <a:gd name="T71" fmla="*/ 2147483647 h 149"/>
              <a:gd name="T72" fmla="*/ 2147483647 w 137"/>
              <a:gd name="T73" fmla="*/ 2147483647 h 149"/>
              <a:gd name="T74" fmla="*/ 2147483647 w 137"/>
              <a:gd name="T75" fmla="*/ 2147483647 h 149"/>
              <a:gd name="T76" fmla="*/ 2147483647 w 137"/>
              <a:gd name="T77" fmla="*/ 2147483647 h 149"/>
              <a:gd name="T78" fmla="*/ 2147483647 w 137"/>
              <a:gd name="T79" fmla="*/ 2147483647 h 149"/>
              <a:gd name="T80" fmla="*/ 2147483647 w 137"/>
              <a:gd name="T81" fmla="*/ 2147483647 h 149"/>
              <a:gd name="T82" fmla="*/ 2147483647 w 137"/>
              <a:gd name="T83" fmla="*/ 2147483647 h 149"/>
              <a:gd name="T84" fmla="*/ 2147483647 w 137"/>
              <a:gd name="T85" fmla="*/ 2147483647 h 149"/>
              <a:gd name="T86" fmla="*/ 2147483647 w 137"/>
              <a:gd name="T87" fmla="*/ 0 h 149"/>
              <a:gd name="T88" fmla="*/ 2147483647 w 137"/>
              <a:gd name="T89" fmla="*/ 2147483647 h 149"/>
              <a:gd name="T90" fmla="*/ 2147483647 w 137"/>
              <a:gd name="T91" fmla="*/ 2147483647 h 149"/>
              <a:gd name="T92" fmla="*/ 2147483647 w 137"/>
              <a:gd name="T93" fmla="*/ 2147483647 h 149"/>
              <a:gd name="T94" fmla="*/ 2147483647 w 137"/>
              <a:gd name="T95" fmla="*/ 2147483647 h 149"/>
              <a:gd name="T96" fmla="*/ 2147483647 w 137"/>
              <a:gd name="T97" fmla="*/ 2147483647 h 149"/>
              <a:gd name="T98" fmla="*/ 2147483647 w 137"/>
              <a:gd name="T99" fmla="*/ 2147483647 h 149"/>
              <a:gd name="T100" fmla="*/ 2147483647 w 137"/>
              <a:gd name="T101" fmla="*/ 2147483647 h 149"/>
              <a:gd name="T102" fmla="*/ 2147483647 w 137"/>
              <a:gd name="T103" fmla="*/ 2147483647 h 149"/>
              <a:gd name="T104" fmla="*/ 2147483647 w 137"/>
              <a:gd name="T105" fmla="*/ 2147483647 h 149"/>
              <a:gd name="T106" fmla="*/ 2147483647 w 137"/>
              <a:gd name="T107" fmla="*/ 2147483647 h 149"/>
              <a:gd name="T108" fmla="*/ 2147483647 w 137"/>
              <a:gd name="T109" fmla="*/ 2147483647 h 149"/>
              <a:gd name="T110" fmla="*/ 2147483647 w 137"/>
              <a:gd name="T111" fmla="*/ 2147483647 h 149"/>
              <a:gd name="T112" fmla="*/ 2147483647 w 137"/>
              <a:gd name="T113" fmla="*/ 2147483647 h 149"/>
              <a:gd name="T114" fmla="*/ 2147483647 w 137"/>
              <a:gd name="T115" fmla="*/ 2147483647 h 149"/>
              <a:gd name="T116" fmla="*/ 2147483647 w 137"/>
              <a:gd name="T117" fmla="*/ 2147483647 h 149"/>
              <a:gd name="T118" fmla="*/ 2147483647 w 137"/>
              <a:gd name="T119" fmla="*/ 2147483647 h 149"/>
              <a:gd name="T120" fmla="*/ 0 w 137"/>
              <a:gd name="T121" fmla="*/ 2147483647 h 149"/>
              <a:gd name="T122" fmla="*/ 2147483647 w 137"/>
              <a:gd name="T123" fmla="*/ 2147483647 h 1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37"/>
              <a:gd name="T187" fmla="*/ 0 h 149"/>
              <a:gd name="T188" fmla="*/ 137 w 137"/>
              <a:gd name="T189" fmla="*/ 149 h 14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37" h="149">
                <a:moveTo>
                  <a:pt x="103" y="51"/>
                </a:moveTo>
                <a:lnTo>
                  <a:pt x="103" y="51"/>
                </a:lnTo>
                <a:lnTo>
                  <a:pt x="105" y="60"/>
                </a:lnTo>
                <a:lnTo>
                  <a:pt x="105" y="69"/>
                </a:lnTo>
                <a:lnTo>
                  <a:pt x="105" y="77"/>
                </a:lnTo>
                <a:lnTo>
                  <a:pt x="103" y="85"/>
                </a:lnTo>
                <a:lnTo>
                  <a:pt x="103" y="51"/>
                </a:lnTo>
                <a:close/>
                <a:moveTo>
                  <a:pt x="103" y="108"/>
                </a:moveTo>
                <a:lnTo>
                  <a:pt x="103" y="99"/>
                </a:lnTo>
                <a:lnTo>
                  <a:pt x="104" y="100"/>
                </a:lnTo>
                <a:lnTo>
                  <a:pt x="116" y="112"/>
                </a:lnTo>
                <a:lnTo>
                  <a:pt x="118" y="115"/>
                </a:lnTo>
                <a:lnTo>
                  <a:pt x="116" y="116"/>
                </a:lnTo>
                <a:lnTo>
                  <a:pt x="114" y="118"/>
                </a:lnTo>
                <a:lnTo>
                  <a:pt x="111" y="116"/>
                </a:lnTo>
                <a:lnTo>
                  <a:pt x="103" y="108"/>
                </a:lnTo>
                <a:close/>
                <a:moveTo>
                  <a:pt x="103" y="38"/>
                </a:moveTo>
                <a:lnTo>
                  <a:pt x="103" y="30"/>
                </a:lnTo>
                <a:lnTo>
                  <a:pt x="111" y="20"/>
                </a:lnTo>
                <a:lnTo>
                  <a:pt x="114" y="19"/>
                </a:lnTo>
                <a:lnTo>
                  <a:pt x="116" y="20"/>
                </a:lnTo>
                <a:lnTo>
                  <a:pt x="118" y="23"/>
                </a:lnTo>
                <a:lnTo>
                  <a:pt x="116" y="26"/>
                </a:lnTo>
                <a:lnTo>
                  <a:pt x="104" y="38"/>
                </a:lnTo>
                <a:lnTo>
                  <a:pt x="103" y="38"/>
                </a:lnTo>
                <a:close/>
                <a:moveTo>
                  <a:pt x="112" y="69"/>
                </a:moveTo>
                <a:lnTo>
                  <a:pt x="112" y="69"/>
                </a:lnTo>
                <a:lnTo>
                  <a:pt x="114" y="66"/>
                </a:lnTo>
                <a:lnTo>
                  <a:pt x="116" y="65"/>
                </a:lnTo>
                <a:lnTo>
                  <a:pt x="133" y="65"/>
                </a:lnTo>
                <a:lnTo>
                  <a:pt x="135" y="66"/>
                </a:lnTo>
                <a:lnTo>
                  <a:pt x="137" y="69"/>
                </a:lnTo>
                <a:lnTo>
                  <a:pt x="135" y="72"/>
                </a:lnTo>
                <a:lnTo>
                  <a:pt x="133" y="72"/>
                </a:lnTo>
                <a:lnTo>
                  <a:pt x="116" y="72"/>
                </a:lnTo>
                <a:lnTo>
                  <a:pt x="114" y="72"/>
                </a:lnTo>
                <a:lnTo>
                  <a:pt x="112" y="69"/>
                </a:lnTo>
                <a:close/>
                <a:moveTo>
                  <a:pt x="69" y="31"/>
                </a:moveTo>
                <a:lnTo>
                  <a:pt x="69" y="31"/>
                </a:lnTo>
                <a:lnTo>
                  <a:pt x="78" y="33"/>
                </a:lnTo>
                <a:lnTo>
                  <a:pt x="88" y="37"/>
                </a:lnTo>
                <a:lnTo>
                  <a:pt x="96" y="43"/>
                </a:lnTo>
                <a:lnTo>
                  <a:pt x="103" y="51"/>
                </a:lnTo>
                <a:lnTo>
                  <a:pt x="103" y="85"/>
                </a:lnTo>
                <a:lnTo>
                  <a:pt x="96" y="93"/>
                </a:lnTo>
                <a:lnTo>
                  <a:pt x="89" y="100"/>
                </a:lnTo>
                <a:lnTo>
                  <a:pt x="89" y="130"/>
                </a:lnTo>
                <a:lnTo>
                  <a:pt x="88" y="137"/>
                </a:lnTo>
                <a:lnTo>
                  <a:pt x="84" y="144"/>
                </a:lnTo>
                <a:lnTo>
                  <a:pt x="77" y="148"/>
                </a:lnTo>
                <a:lnTo>
                  <a:pt x="70" y="149"/>
                </a:lnTo>
                <a:lnTo>
                  <a:pt x="69" y="149"/>
                </a:lnTo>
                <a:lnTo>
                  <a:pt x="69" y="115"/>
                </a:lnTo>
                <a:lnTo>
                  <a:pt x="81" y="115"/>
                </a:lnTo>
                <a:lnTo>
                  <a:pt x="81" y="98"/>
                </a:lnTo>
                <a:lnTo>
                  <a:pt x="81" y="96"/>
                </a:lnTo>
                <a:lnTo>
                  <a:pt x="82" y="95"/>
                </a:lnTo>
                <a:lnTo>
                  <a:pt x="89" y="89"/>
                </a:lnTo>
                <a:lnTo>
                  <a:pt x="95" y="84"/>
                </a:lnTo>
                <a:lnTo>
                  <a:pt x="97" y="77"/>
                </a:lnTo>
                <a:lnTo>
                  <a:pt x="99" y="69"/>
                </a:lnTo>
                <a:lnTo>
                  <a:pt x="97" y="62"/>
                </a:lnTo>
                <a:lnTo>
                  <a:pt x="96" y="57"/>
                </a:lnTo>
                <a:lnTo>
                  <a:pt x="93" y="51"/>
                </a:lnTo>
                <a:lnTo>
                  <a:pt x="89" y="47"/>
                </a:lnTo>
                <a:lnTo>
                  <a:pt x="85" y="43"/>
                </a:lnTo>
                <a:lnTo>
                  <a:pt x="80" y="41"/>
                </a:lnTo>
                <a:lnTo>
                  <a:pt x="74" y="39"/>
                </a:lnTo>
                <a:lnTo>
                  <a:pt x="69" y="39"/>
                </a:lnTo>
                <a:lnTo>
                  <a:pt x="69" y="31"/>
                </a:lnTo>
                <a:close/>
                <a:moveTo>
                  <a:pt x="103" y="30"/>
                </a:moveTo>
                <a:lnTo>
                  <a:pt x="100" y="33"/>
                </a:lnTo>
                <a:lnTo>
                  <a:pt x="99" y="35"/>
                </a:lnTo>
                <a:lnTo>
                  <a:pt x="100" y="38"/>
                </a:lnTo>
                <a:lnTo>
                  <a:pt x="103" y="38"/>
                </a:lnTo>
                <a:lnTo>
                  <a:pt x="103" y="30"/>
                </a:lnTo>
                <a:close/>
                <a:moveTo>
                  <a:pt x="103" y="99"/>
                </a:moveTo>
                <a:lnTo>
                  <a:pt x="103" y="99"/>
                </a:lnTo>
                <a:lnTo>
                  <a:pt x="100" y="100"/>
                </a:lnTo>
                <a:lnTo>
                  <a:pt x="99" y="103"/>
                </a:lnTo>
                <a:lnTo>
                  <a:pt x="100" y="106"/>
                </a:lnTo>
                <a:lnTo>
                  <a:pt x="103" y="108"/>
                </a:lnTo>
                <a:lnTo>
                  <a:pt x="103" y="99"/>
                </a:lnTo>
                <a:close/>
                <a:moveTo>
                  <a:pt x="69" y="24"/>
                </a:moveTo>
                <a:lnTo>
                  <a:pt x="69" y="0"/>
                </a:lnTo>
                <a:lnTo>
                  <a:pt x="70" y="1"/>
                </a:lnTo>
                <a:lnTo>
                  <a:pt x="72" y="4"/>
                </a:lnTo>
                <a:lnTo>
                  <a:pt x="72" y="20"/>
                </a:lnTo>
                <a:lnTo>
                  <a:pt x="70" y="23"/>
                </a:lnTo>
                <a:lnTo>
                  <a:pt x="69" y="24"/>
                </a:lnTo>
                <a:close/>
                <a:moveTo>
                  <a:pt x="69" y="149"/>
                </a:moveTo>
                <a:lnTo>
                  <a:pt x="66" y="149"/>
                </a:lnTo>
                <a:lnTo>
                  <a:pt x="58" y="148"/>
                </a:lnTo>
                <a:lnTo>
                  <a:pt x="53" y="144"/>
                </a:lnTo>
                <a:lnTo>
                  <a:pt x="49" y="137"/>
                </a:lnTo>
                <a:lnTo>
                  <a:pt x="47" y="130"/>
                </a:lnTo>
                <a:lnTo>
                  <a:pt x="47" y="100"/>
                </a:lnTo>
                <a:lnTo>
                  <a:pt x="39" y="93"/>
                </a:lnTo>
                <a:lnTo>
                  <a:pt x="34" y="85"/>
                </a:lnTo>
                <a:lnTo>
                  <a:pt x="34" y="53"/>
                </a:lnTo>
                <a:lnTo>
                  <a:pt x="40" y="43"/>
                </a:lnTo>
                <a:lnTo>
                  <a:pt x="47" y="37"/>
                </a:lnTo>
                <a:lnTo>
                  <a:pt x="58" y="33"/>
                </a:lnTo>
                <a:lnTo>
                  <a:pt x="62" y="31"/>
                </a:lnTo>
                <a:lnTo>
                  <a:pt x="69" y="31"/>
                </a:lnTo>
                <a:lnTo>
                  <a:pt x="69" y="39"/>
                </a:lnTo>
                <a:lnTo>
                  <a:pt x="62" y="39"/>
                </a:lnTo>
                <a:lnTo>
                  <a:pt x="57" y="41"/>
                </a:lnTo>
                <a:lnTo>
                  <a:pt x="51" y="43"/>
                </a:lnTo>
                <a:lnTo>
                  <a:pt x="47" y="47"/>
                </a:lnTo>
                <a:lnTo>
                  <a:pt x="43" y="51"/>
                </a:lnTo>
                <a:lnTo>
                  <a:pt x="40" y="57"/>
                </a:lnTo>
                <a:lnTo>
                  <a:pt x="39" y="62"/>
                </a:lnTo>
                <a:lnTo>
                  <a:pt x="38" y="69"/>
                </a:lnTo>
                <a:lnTo>
                  <a:pt x="39" y="77"/>
                </a:lnTo>
                <a:lnTo>
                  <a:pt x="42" y="84"/>
                </a:lnTo>
                <a:lnTo>
                  <a:pt x="47" y="89"/>
                </a:lnTo>
                <a:lnTo>
                  <a:pt x="53" y="95"/>
                </a:lnTo>
                <a:lnTo>
                  <a:pt x="54" y="96"/>
                </a:lnTo>
                <a:lnTo>
                  <a:pt x="55" y="98"/>
                </a:lnTo>
                <a:lnTo>
                  <a:pt x="55" y="115"/>
                </a:lnTo>
                <a:lnTo>
                  <a:pt x="69" y="115"/>
                </a:lnTo>
                <a:lnTo>
                  <a:pt x="69" y="149"/>
                </a:lnTo>
                <a:close/>
                <a:moveTo>
                  <a:pt x="69" y="0"/>
                </a:moveTo>
                <a:lnTo>
                  <a:pt x="69" y="24"/>
                </a:lnTo>
                <a:lnTo>
                  <a:pt x="68" y="24"/>
                </a:lnTo>
                <a:lnTo>
                  <a:pt x="66" y="23"/>
                </a:lnTo>
                <a:lnTo>
                  <a:pt x="65" y="20"/>
                </a:lnTo>
                <a:lnTo>
                  <a:pt x="65" y="4"/>
                </a:lnTo>
                <a:lnTo>
                  <a:pt x="66" y="1"/>
                </a:lnTo>
                <a:lnTo>
                  <a:pt x="68" y="0"/>
                </a:lnTo>
                <a:lnTo>
                  <a:pt x="69" y="0"/>
                </a:lnTo>
                <a:close/>
                <a:moveTo>
                  <a:pt x="34" y="107"/>
                </a:moveTo>
                <a:lnTo>
                  <a:pt x="36" y="106"/>
                </a:lnTo>
                <a:lnTo>
                  <a:pt x="38" y="103"/>
                </a:lnTo>
                <a:lnTo>
                  <a:pt x="36" y="100"/>
                </a:lnTo>
                <a:lnTo>
                  <a:pt x="34" y="99"/>
                </a:lnTo>
                <a:lnTo>
                  <a:pt x="34" y="107"/>
                </a:lnTo>
                <a:close/>
                <a:moveTo>
                  <a:pt x="34" y="38"/>
                </a:moveTo>
                <a:lnTo>
                  <a:pt x="34" y="38"/>
                </a:lnTo>
                <a:lnTo>
                  <a:pt x="36" y="38"/>
                </a:lnTo>
                <a:lnTo>
                  <a:pt x="38" y="35"/>
                </a:lnTo>
                <a:lnTo>
                  <a:pt x="36" y="33"/>
                </a:lnTo>
                <a:lnTo>
                  <a:pt x="34" y="30"/>
                </a:lnTo>
                <a:lnTo>
                  <a:pt x="34" y="38"/>
                </a:lnTo>
                <a:close/>
                <a:moveTo>
                  <a:pt x="34" y="85"/>
                </a:moveTo>
                <a:lnTo>
                  <a:pt x="34" y="85"/>
                </a:lnTo>
                <a:lnTo>
                  <a:pt x="31" y="77"/>
                </a:lnTo>
                <a:lnTo>
                  <a:pt x="31" y="69"/>
                </a:lnTo>
                <a:lnTo>
                  <a:pt x="31" y="61"/>
                </a:lnTo>
                <a:lnTo>
                  <a:pt x="34" y="53"/>
                </a:lnTo>
                <a:lnTo>
                  <a:pt x="34" y="85"/>
                </a:lnTo>
                <a:close/>
                <a:moveTo>
                  <a:pt x="34" y="30"/>
                </a:moveTo>
                <a:lnTo>
                  <a:pt x="34" y="38"/>
                </a:lnTo>
                <a:lnTo>
                  <a:pt x="31" y="38"/>
                </a:lnTo>
                <a:lnTo>
                  <a:pt x="20" y="26"/>
                </a:lnTo>
                <a:lnTo>
                  <a:pt x="19" y="23"/>
                </a:lnTo>
                <a:lnTo>
                  <a:pt x="20" y="20"/>
                </a:lnTo>
                <a:lnTo>
                  <a:pt x="23" y="19"/>
                </a:lnTo>
                <a:lnTo>
                  <a:pt x="24" y="20"/>
                </a:lnTo>
                <a:lnTo>
                  <a:pt x="34" y="30"/>
                </a:lnTo>
                <a:close/>
                <a:moveTo>
                  <a:pt x="34" y="99"/>
                </a:moveTo>
                <a:lnTo>
                  <a:pt x="34" y="107"/>
                </a:lnTo>
                <a:lnTo>
                  <a:pt x="24" y="116"/>
                </a:lnTo>
                <a:lnTo>
                  <a:pt x="23" y="118"/>
                </a:lnTo>
                <a:lnTo>
                  <a:pt x="20" y="116"/>
                </a:lnTo>
                <a:lnTo>
                  <a:pt x="19" y="115"/>
                </a:lnTo>
                <a:lnTo>
                  <a:pt x="20" y="112"/>
                </a:lnTo>
                <a:lnTo>
                  <a:pt x="31" y="100"/>
                </a:lnTo>
                <a:lnTo>
                  <a:pt x="34" y="99"/>
                </a:lnTo>
                <a:close/>
                <a:moveTo>
                  <a:pt x="4" y="65"/>
                </a:moveTo>
                <a:lnTo>
                  <a:pt x="4" y="65"/>
                </a:lnTo>
                <a:lnTo>
                  <a:pt x="20" y="65"/>
                </a:lnTo>
                <a:lnTo>
                  <a:pt x="23" y="66"/>
                </a:lnTo>
                <a:lnTo>
                  <a:pt x="24" y="69"/>
                </a:lnTo>
                <a:lnTo>
                  <a:pt x="23" y="72"/>
                </a:lnTo>
                <a:lnTo>
                  <a:pt x="20" y="72"/>
                </a:lnTo>
                <a:lnTo>
                  <a:pt x="4" y="72"/>
                </a:lnTo>
                <a:lnTo>
                  <a:pt x="1" y="72"/>
                </a:lnTo>
                <a:lnTo>
                  <a:pt x="0" y="69"/>
                </a:lnTo>
                <a:lnTo>
                  <a:pt x="1" y="66"/>
                </a:lnTo>
                <a:lnTo>
                  <a:pt x="4" y="65"/>
                </a:lnTo>
                <a:close/>
              </a:path>
            </a:pathLst>
          </a:custGeom>
          <a:solidFill>
            <a:srgbClr val="6FACBF"/>
          </a:solidFill>
          <a:ln w="9525">
            <a:noFill/>
            <a:miter lim="800000"/>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grpSp>
        <p:nvGrpSpPr>
          <p:cNvPr id="222" name="组合 221"/>
          <p:cNvGrpSpPr/>
          <p:nvPr/>
        </p:nvGrpSpPr>
        <p:grpSpPr>
          <a:xfrm>
            <a:off x="92414" y="95498"/>
            <a:ext cx="3852026" cy="589440"/>
            <a:chOff x="269696" y="300771"/>
            <a:chExt cx="4183942" cy="640230"/>
          </a:xfrm>
        </p:grpSpPr>
        <p:grpSp>
          <p:nvGrpSpPr>
            <p:cNvPr id="223" name="组合 222"/>
            <p:cNvGrpSpPr/>
            <p:nvPr/>
          </p:nvGrpSpPr>
          <p:grpSpPr>
            <a:xfrm>
              <a:off x="269696" y="300771"/>
              <a:ext cx="1204541" cy="492332"/>
              <a:chOff x="3494088" y="1354138"/>
              <a:chExt cx="1176338" cy="385763"/>
            </a:xfrm>
          </p:grpSpPr>
          <p:sp>
            <p:nvSpPr>
              <p:cNvPr id="225"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26"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227"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224" name="文本框 223"/>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稻壳儿小白白(http://dwz.cn/Wu2UP)"/>
          <p:cNvSpPr>
            <a:spLocks noChangeShapeType="1"/>
          </p:cNvSpPr>
          <p:nvPr/>
        </p:nvSpPr>
        <p:spPr bwMode="auto">
          <a:xfrm flipV="1">
            <a:off x="1533525" y="3571875"/>
            <a:ext cx="9166225" cy="0"/>
          </a:xfrm>
          <a:prstGeom prst="line">
            <a:avLst/>
          </a:prstGeom>
          <a:noFill/>
          <a:ln w="12700">
            <a:solidFill>
              <a:srgbClr val="6FACBF"/>
            </a:solidFill>
            <a:round/>
          </a:ln>
          <a:extLst>
            <a:ext uri="{909E8E84-426E-40DD-AFC4-6F175D3DCCD1}">
              <a14:hiddenFill xmlns:a14="http://schemas.microsoft.com/office/drawing/2010/main">
                <a:noFill/>
              </a14:hiddenFill>
            </a:ext>
          </a:extLst>
        </p:spPr>
        <p:txBody>
          <a:bodyPr lIns="0" tIns="0" rIns="0" bIns="0" anchor="ctr"/>
          <a:lstStyle/>
          <a:p>
            <a:endParaRPr lang="zh-CN" altLang="en-US"/>
          </a:p>
        </p:txBody>
      </p:sp>
      <p:sp>
        <p:nvSpPr>
          <p:cNvPr id="9" name="稻壳儿小白白(http://dwz.cn/Wu2UP)"/>
          <p:cNvSpPr>
            <a:spLocks noChangeShapeType="1"/>
          </p:cNvSpPr>
          <p:nvPr/>
        </p:nvSpPr>
        <p:spPr bwMode="auto">
          <a:xfrm flipV="1">
            <a:off x="5872163" y="1700213"/>
            <a:ext cx="0" cy="4021137"/>
          </a:xfrm>
          <a:prstGeom prst="line">
            <a:avLst/>
          </a:prstGeom>
          <a:noFill/>
          <a:ln w="12700">
            <a:solidFill>
              <a:srgbClr val="6FACBF"/>
            </a:solidFill>
            <a:round/>
          </a:ln>
          <a:extLst>
            <a:ext uri="{909E8E84-426E-40DD-AFC4-6F175D3DCCD1}">
              <a14:hiddenFill xmlns:a14="http://schemas.microsoft.com/office/drawing/2010/main">
                <a:noFill/>
              </a14:hiddenFill>
            </a:ext>
          </a:extLst>
        </p:spPr>
        <p:txBody>
          <a:bodyPr lIns="0" tIns="0" rIns="0" bIns="0" anchor="ctr"/>
          <a:lstStyle/>
          <a:p>
            <a:endParaRPr lang="zh-CN" altLang="en-US"/>
          </a:p>
        </p:txBody>
      </p:sp>
      <p:sp>
        <p:nvSpPr>
          <p:cNvPr id="10" name="稻壳儿小白白(http://dwz.cn/Wu2UP)"/>
          <p:cNvSpPr>
            <a:spLocks noChangeArrowheads="1"/>
          </p:cNvSpPr>
          <p:nvPr/>
        </p:nvSpPr>
        <p:spPr bwMode="auto">
          <a:xfrm>
            <a:off x="1506538" y="2041525"/>
            <a:ext cx="914400" cy="914400"/>
          </a:xfrm>
          <a:prstGeom prst="ellipse">
            <a:avLst/>
          </a:prstGeom>
          <a:noFill/>
          <a:ln>
            <a:solidFill>
              <a:srgbClr val="DF3E70"/>
            </a:solidFill>
          </a:ln>
        </p:spPr>
        <p:txBody>
          <a:bodyPr anchor="ctr"/>
          <a:lstStyle>
            <a:lvl1pPr>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endParaRPr lang="zh-CN" altLang="en-US">
              <a:solidFill>
                <a:srgbClr val="FFFFFF"/>
              </a:solidFill>
              <a:sym typeface="Arial" panose="020B0604020202020204" pitchFamily="34" charset="0"/>
            </a:endParaRPr>
          </a:p>
        </p:txBody>
      </p:sp>
      <p:sp>
        <p:nvSpPr>
          <p:cNvPr id="11" name="稻壳儿小白白(http://dwz.cn/Wu2UP)"/>
          <p:cNvSpPr>
            <a:spLocks noChangeArrowheads="1"/>
          </p:cNvSpPr>
          <p:nvPr/>
        </p:nvSpPr>
        <p:spPr bwMode="auto">
          <a:xfrm>
            <a:off x="6270625" y="2001838"/>
            <a:ext cx="914400" cy="914400"/>
          </a:xfrm>
          <a:prstGeom prst="ellipse">
            <a:avLst/>
          </a:prstGeom>
          <a:noFill/>
          <a:ln>
            <a:solidFill>
              <a:srgbClr val="6FACBF"/>
            </a:solidFill>
          </a:ln>
        </p:spPr>
        <p:txBody>
          <a:bodyPr anchor="ctr"/>
          <a:lstStyle>
            <a:lvl1pPr>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endParaRPr lang="zh-CN" altLang="en-US">
              <a:solidFill>
                <a:srgbClr val="FFFFFF"/>
              </a:solidFill>
              <a:sym typeface="Arial" panose="020B0604020202020204" pitchFamily="34" charset="0"/>
            </a:endParaRPr>
          </a:p>
        </p:txBody>
      </p:sp>
      <p:sp>
        <p:nvSpPr>
          <p:cNvPr id="12" name="稻壳儿小白白(http://dwz.cn/Wu2UP)"/>
          <p:cNvSpPr>
            <a:spLocks noChangeArrowheads="1"/>
          </p:cNvSpPr>
          <p:nvPr/>
        </p:nvSpPr>
        <p:spPr bwMode="auto">
          <a:xfrm>
            <a:off x="1506538" y="4316413"/>
            <a:ext cx="914400" cy="914400"/>
          </a:xfrm>
          <a:prstGeom prst="ellipse">
            <a:avLst/>
          </a:prstGeom>
          <a:noFill/>
          <a:ln>
            <a:solidFill>
              <a:srgbClr val="8ABC40"/>
            </a:solidFill>
          </a:ln>
        </p:spPr>
        <p:txBody>
          <a:bodyPr anchor="ctr"/>
          <a:lstStyle>
            <a:lvl1pPr>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endParaRPr lang="zh-CN" altLang="en-US">
              <a:solidFill>
                <a:srgbClr val="FFFFFF"/>
              </a:solidFill>
              <a:sym typeface="Arial" panose="020B0604020202020204" pitchFamily="34" charset="0"/>
            </a:endParaRPr>
          </a:p>
        </p:txBody>
      </p:sp>
      <p:sp>
        <p:nvSpPr>
          <p:cNvPr id="13" name="稻壳儿小白白(http://dwz.cn/Wu2UP)"/>
          <p:cNvSpPr>
            <a:spLocks noChangeArrowheads="1"/>
          </p:cNvSpPr>
          <p:nvPr/>
        </p:nvSpPr>
        <p:spPr bwMode="auto">
          <a:xfrm>
            <a:off x="6270625" y="4276725"/>
            <a:ext cx="914400" cy="914400"/>
          </a:xfrm>
          <a:prstGeom prst="ellipse">
            <a:avLst/>
          </a:prstGeom>
          <a:noFill/>
          <a:ln>
            <a:solidFill>
              <a:srgbClr val="E0AC2B"/>
            </a:solidFill>
          </a:ln>
        </p:spPr>
        <p:txBody>
          <a:bodyPr anchor="ctr"/>
          <a:lstStyle>
            <a:lvl1pPr>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algn="ctr" eaLnBrk="1" hangingPunct="1"/>
            <a:endParaRPr lang="zh-CN" altLang="en-US">
              <a:solidFill>
                <a:srgbClr val="FFFFFF"/>
              </a:solidFill>
              <a:sym typeface="Arial" panose="020B0604020202020204" pitchFamily="34" charset="0"/>
            </a:endParaRPr>
          </a:p>
        </p:txBody>
      </p:sp>
      <p:sp>
        <p:nvSpPr>
          <p:cNvPr id="14" name="稻壳儿小白白(http://dwz.cn/Wu2UP)"/>
          <p:cNvSpPr>
            <a:spLocks noChangeArrowheads="1"/>
          </p:cNvSpPr>
          <p:nvPr/>
        </p:nvSpPr>
        <p:spPr bwMode="auto">
          <a:xfrm>
            <a:off x="2630488" y="2259013"/>
            <a:ext cx="2843212" cy="753283"/>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lnSpc>
                <a:spcPct val="120000"/>
              </a:lnSpc>
              <a:spcBef>
                <a:spcPct val="20000"/>
              </a:spcBef>
            </a:pPr>
            <a:r>
              <a:rPr lang="zh-CN" altLang="en-US" sz="1400" dirty="0" smtClean="0">
                <a:solidFill>
                  <a:schemeClr val="tx1">
                    <a:lumMod val="75000"/>
                    <a:lumOff val="25000"/>
                  </a:schemeClr>
                </a:solidFill>
                <a:sym typeface="Arial" panose="020B0604020202020204" pitchFamily="34" charset="0"/>
              </a:rPr>
              <a:t>点击此处添加内容点击此处添加内容点击此处添加内容点击此处添加内容</a:t>
            </a:r>
            <a:endParaRPr lang="en-US" altLang="zh-CN" sz="1400" dirty="0">
              <a:solidFill>
                <a:schemeClr val="tx1">
                  <a:lumMod val="75000"/>
                  <a:lumOff val="25000"/>
                </a:schemeClr>
              </a:solidFill>
              <a:sym typeface="Arial" panose="020B0604020202020204" pitchFamily="34" charset="0"/>
            </a:endParaRPr>
          </a:p>
        </p:txBody>
      </p:sp>
      <p:sp>
        <p:nvSpPr>
          <p:cNvPr id="15" name="稻壳儿小白白(http://dwz.cn/Wu2UP)"/>
          <p:cNvSpPr txBox="1">
            <a:spLocks noChangeArrowheads="1"/>
          </p:cNvSpPr>
          <p:nvPr/>
        </p:nvSpPr>
        <p:spPr bwMode="auto">
          <a:xfrm>
            <a:off x="2630488" y="1878013"/>
            <a:ext cx="1293812" cy="246062"/>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spcBef>
                <a:spcPct val="20000"/>
              </a:spcBef>
            </a:pPr>
            <a:r>
              <a:rPr lang="zh-CN" altLang="en-US" sz="1600" b="1" dirty="0">
                <a:solidFill>
                  <a:schemeClr val="tx1">
                    <a:lumMod val="75000"/>
                    <a:lumOff val="25000"/>
                  </a:schemeClr>
                </a:solidFill>
                <a:sym typeface="Arial" panose="020B0604020202020204" pitchFamily="34" charset="0"/>
              </a:rPr>
              <a:t>单击编辑标题</a:t>
            </a:r>
            <a:endParaRPr lang="en-US" altLang="zh-CN" sz="1600" b="1" dirty="0">
              <a:solidFill>
                <a:schemeClr val="tx1">
                  <a:lumMod val="75000"/>
                  <a:lumOff val="25000"/>
                </a:schemeClr>
              </a:solidFill>
              <a:sym typeface="Arial" panose="020B0604020202020204" pitchFamily="34" charset="0"/>
            </a:endParaRPr>
          </a:p>
        </p:txBody>
      </p:sp>
      <p:sp>
        <p:nvSpPr>
          <p:cNvPr id="16" name="稻壳儿小白白(http://dwz.cn/Wu2UP)"/>
          <p:cNvSpPr>
            <a:spLocks noChangeArrowheads="1"/>
          </p:cNvSpPr>
          <p:nvPr/>
        </p:nvSpPr>
        <p:spPr bwMode="auto">
          <a:xfrm>
            <a:off x="7421563" y="2259013"/>
            <a:ext cx="2843212" cy="775597"/>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lnSpc>
                <a:spcPct val="120000"/>
              </a:lnSpc>
              <a:spcBef>
                <a:spcPct val="20000"/>
              </a:spcBef>
            </a:pPr>
            <a:r>
              <a:rPr lang="zh-CN" altLang="en-US" sz="1400" dirty="0" smtClean="0">
                <a:solidFill>
                  <a:schemeClr val="tx1">
                    <a:lumMod val="75000"/>
                    <a:lumOff val="25000"/>
                  </a:schemeClr>
                </a:solidFill>
                <a:sym typeface="Arial" panose="020B0604020202020204" pitchFamily="34" charset="0"/>
              </a:rPr>
              <a:t>点击此处添加内容点击此处添加内容点击此处添加内容点击此处添加内容</a:t>
            </a:r>
            <a:endParaRPr lang="en-US" altLang="zh-CN" sz="1400" dirty="0">
              <a:solidFill>
                <a:schemeClr val="tx1">
                  <a:lumMod val="75000"/>
                  <a:lumOff val="25000"/>
                </a:schemeClr>
              </a:solidFill>
              <a:sym typeface="Arial" panose="020B0604020202020204" pitchFamily="34" charset="0"/>
            </a:endParaRPr>
          </a:p>
        </p:txBody>
      </p:sp>
      <p:sp>
        <p:nvSpPr>
          <p:cNvPr id="17" name="稻壳儿小白白(http://dwz.cn/Wu2UP)"/>
          <p:cNvSpPr txBox="1">
            <a:spLocks noChangeArrowheads="1"/>
          </p:cNvSpPr>
          <p:nvPr/>
        </p:nvSpPr>
        <p:spPr bwMode="auto">
          <a:xfrm>
            <a:off x="7421563" y="1878013"/>
            <a:ext cx="1293812" cy="246062"/>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spcBef>
                <a:spcPct val="20000"/>
              </a:spcBef>
            </a:pPr>
            <a:r>
              <a:rPr lang="zh-CN" altLang="en-US" sz="1600" b="1" dirty="0">
                <a:solidFill>
                  <a:schemeClr val="tx1">
                    <a:lumMod val="75000"/>
                    <a:lumOff val="25000"/>
                  </a:schemeClr>
                </a:solidFill>
                <a:sym typeface="Arial" panose="020B0604020202020204" pitchFamily="34" charset="0"/>
              </a:rPr>
              <a:t>单击编辑标题</a:t>
            </a:r>
            <a:endParaRPr lang="en-US" altLang="zh-CN" sz="1600" b="1" dirty="0">
              <a:solidFill>
                <a:schemeClr val="tx1">
                  <a:lumMod val="75000"/>
                  <a:lumOff val="25000"/>
                </a:schemeClr>
              </a:solidFill>
              <a:sym typeface="Arial" panose="020B0604020202020204" pitchFamily="34" charset="0"/>
            </a:endParaRPr>
          </a:p>
        </p:txBody>
      </p:sp>
      <p:sp>
        <p:nvSpPr>
          <p:cNvPr id="18" name="稻壳儿小白白(http://dwz.cn/Wu2UP)"/>
          <p:cNvSpPr>
            <a:spLocks noChangeArrowheads="1"/>
          </p:cNvSpPr>
          <p:nvPr/>
        </p:nvSpPr>
        <p:spPr bwMode="auto">
          <a:xfrm>
            <a:off x="2630488" y="4391025"/>
            <a:ext cx="2843212" cy="753283"/>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lnSpc>
                <a:spcPct val="120000"/>
              </a:lnSpc>
              <a:spcBef>
                <a:spcPct val="20000"/>
              </a:spcBef>
            </a:pPr>
            <a:r>
              <a:rPr lang="zh-CN" altLang="en-US" sz="1400" dirty="0" smtClean="0">
                <a:solidFill>
                  <a:schemeClr val="tx1">
                    <a:lumMod val="75000"/>
                    <a:lumOff val="25000"/>
                  </a:schemeClr>
                </a:solidFill>
                <a:sym typeface="Arial" panose="020B0604020202020204" pitchFamily="34" charset="0"/>
              </a:rPr>
              <a:t>点击此处添加内容点击此处添加内容点击此处添加内容点击此处添加内容</a:t>
            </a:r>
            <a:endParaRPr lang="en-US" altLang="zh-CN" sz="1400" dirty="0">
              <a:solidFill>
                <a:schemeClr val="tx1">
                  <a:lumMod val="75000"/>
                  <a:lumOff val="25000"/>
                </a:schemeClr>
              </a:solidFill>
              <a:sym typeface="Arial" panose="020B0604020202020204" pitchFamily="34" charset="0"/>
            </a:endParaRPr>
          </a:p>
        </p:txBody>
      </p:sp>
      <p:sp>
        <p:nvSpPr>
          <p:cNvPr id="19" name="稻壳儿小白白(http://dwz.cn/Wu2UP)"/>
          <p:cNvSpPr txBox="1">
            <a:spLocks noChangeArrowheads="1"/>
          </p:cNvSpPr>
          <p:nvPr/>
        </p:nvSpPr>
        <p:spPr bwMode="auto">
          <a:xfrm>
            <a:off x="2630488" y="4010025"/>
            <a:ext cx="1293812" cy="246063"/>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spcBef>
                <a:spcPct val="20000"/>
              </a:spcBef>
            </a:pPr>
            <a:r>
              <a:rPr lang="zh-CN" altLang="en-US" sz="1600" b="1" dirty="0">
                <a:solidFill>
                  <a:schemeClr val="tx1">
                    <a:lumMod val="75000"/>
                    <a:lumOff val="25000"/>
                  </a:schemeClr>
                </a:solidFill>
                <a:sym typeface="Arial" panose="020B0604020202020204" pitchFamily="34" charset="0"/>
              </a:rPr>
              <a:t>单击编辑标题</a:t>
            </a:r>
            <a:endParaRPr lang="en-US" altLang="zh-CN" sz="1600" b="1" dirty="0">
              <a:solidFill>
                <a:schemeClr val="tx1">
                  <a:lumMod val="75000"/>
                  <a:lumOff val="25000"/>
                </a:schemeClr>
              </a:solidFill>
              <a:sym typeface="Arial" panose="020B0604020202020204" pitchFamily="34" charset="0"/>
            </a:endParaRPr>
          </a:p>
        </p:txBody>
      </p:sp>
      <p:sp>
        <p:nvSpPr>
          <p:cNvPr id="20" name="稻壳儿小白白(http://dwz.cn/Wu2UP)"/>
          <p:cNvSpPr>
            <a:spLocks noChangeArrowheads="1"/>
          </p:cNvSpPr>
          <p:nvPr/>
        </p:nvSpPr>
        <p:spPr bwMode="auto">
          <a:xfrm>
            <a:off x="7421563" y="4391025"/>
            <a:ext cx="2843212" cy="775597"/>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lnSpc>
                <a:spcPct val="120000"/>
              </a:lnSpc>
              <a:spcBef>
                <a:spcPct val="20000"/>
              </a:spcBef>
            </a:pPr>
            <a:r>
              <a:rPr lang="zh-CN" altLang="en-US" sz="1400" dirty="0" smtClean="0">
                <a:solidFill>
                  <a:schemeClr val="tx1">
                    <a:lumMod val="75000"/>
                    <a:lumOff val="25000"/>
                  </a:schemeClr>
                </a:solidFill>
                <a:sym typeface="Arial" panose="020B0604020202020204" pitchFamily="34" charset="0"/>
              </a:rPr>
              <a:t>点击此处添加内容点击此处添加内容点击此处添加内容点击此处添加内容</a:t>
            </a:r>
            <a:endParaRPr lang="en-US" altLang="zh-CN" sz="1400" dirty="0">
              <a:solidFill>
                <a:schemeClr val="tx1">
                  <a:lumMod val="75000"/>
                  <a:lumOff val="25000"/>
                </a:schemeClr>
              </a:solidFill>
              <a:sym typeface="Arial" panose="020B0604020202020204" pitchFamily="34" charset="0"/>
            </a:endParaRPr>
          </a:p>
        </p:txBody>
      </p:sp>
      <p:sp>
        <p:nvSpPr>
          <p:cNvPr id="21" name="稻壳儿小白白(http://dwz.cn/Wu2UP)"/>
          <p:cNvSpPr txBox="1">
            <a:spLocks noChangeArrowheads="1"/>
          </p:cNvSpPr>
          <p:nvPr/>
        </p:nvSpPr>
        <p:spPr bwMode="auto">
          <a:xfrm>
            <a:off x="7421563" y="4010025"/>
            <a:ext cx="1293812" cy="246063"/>
          </a:xfrm>
          <a:prstGeom prst="rect">
            <a:avLst/>
          </a:prstGeom>
          <a:noFill/>
          <a:ln w="9525">
            <a:noFill/>
            <a:miter lim="800000"/>
          </a:ln>
          <a:extLst>
            <a:ext uri="{909E8E84-426E-40DD-AFC4-6F175D3DCCD1}">
              <a14:hiddenFill xmlns:a14="http://schemas.microsoft.com/office/drawing/2010/main">
                <a:solidFill>
                  <a:srgbClr val="FFFFFF"/>
                </a:solidFill>
              </a14:hiddenFill>
            </a:ext>
          </a:extLst>
        </p:spPr>
        <p:txBody>
          <a:bodyPr lIns="0" tIns="0" rIns="0" bIns="0">
            <a:spAutoFit/>
          </a:bodyPr>
          <a:lstStyle>
            <a:lvl1pPr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1pPr>
            <a:lvl2pPr marL="742950" indent="-28575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2pPr>
            <a:lvl3pPr marL="11430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3pPr>
            <a:lvl4pPr marL="16002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4pPr>
            <a:lvl5pPr marL="2057400" indent="-228600" defTabSz="1216025">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5pPr>
            <a:lvl6pPr marL="25146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6pPr>
            <a:lvl7pPr marL="29718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7pPr>
            <a:lvl8pPr marL="34290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8pPr>
            <a:lvl9pPr marL="3886200" indent="-228600" defTabSz="1216025"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pitchFamily="34" charset="-122"/>
              </a:defRPr>
            </a:lvl9pPr>
          </a:lstStyle>
          <a:p>
            <a:pPr eaLnBrk="1" hangingPunct="1">
              <a:spcBef>
                <a:spcPct val="20000"/>
              </a:spcBef>
            </a:pPr>
            <a:r>
              <a:rPr lang="zh-CN" altLang="en-US" sz="1600" b="1" dirty="0">
                <a:solidFill>
                  <a:schemeClr val="tx1">
                    <a:lumMod val="75000"/>
                    <a:lumOff val="25000"/>
                  </a:schemeClr>
                </a:solidFill>
                <a:sym typeface="Arial" panose="020B0604020202020204" pitchFamily="34" charset="0"/>
              </a:rPr>
              <a:t>单击编辑标题</a:t>
            </a:r>
            <a:endParaRPr lang="en-US" altLang="zh-CN" sz="1600" b="1" dirty="0">
              <a:solidFill>
                <a:schemeClr val="tx1">
                  <a:lumMod val="75000"/>
                  <a:lumOff val="25000"/>
                </a:schemeClr>
              </a:solidFill>
              <a:sym typeface="Arial" panose="020B0604020202020204" pitchFamily="34" charset="0"/>
            </a:endParaRPr>
          </a:p>
        </p:txBody>
      </p:sp>
      <p:sp>
        <p:nvSpPr>
          <p:cNvPr id="22" name="Freeform 258"/>
          <p:cNvSpPr>
            <a:spLocks noEditPoints="1"/>
          </p:cNvSpPr>
          <p:nvPr/>
        </p:nvSpPr>
        <p:spPr bwMode="auto">
          <a:xfrm>
            <a:off x="1771579" y="2190376"/>
            <a:ext cx="493760" cy="616697"/>
          </a:xfrm>
          <a:custGeom>
            <a:avLst/>
            <a:gdLst>
              <a:gd name="T0" fmla="*/ 2147483647 w 142"/>
              <a:gd name="T1" fmla="*/ 2147483647 h 162"/>
              <a:gd name="T2" fmla="*/ 2147483647 w 142"/>
              <a:gd name="T3" fmla="*/ 2147483647 h 162"/>
              <a:gd name="T4" fmla="*/ 2147483647 w 142"/>
              <a:gd name="T5" fmla="*/ 2147483647 h 162"/>
              <a:gd name="T6" fmla="*/ 2147483647 w 142"/>
              <a:gd name="T7" fmla="*/ 2147483647 h 162"/>
              <a:gd name="T8" fmla="*/ 2147483647 w 142"/>
              <a:gd name="T9" fmla="*/ 2147483647 h 162"/>
              <a:gd name="T10" fmla="*/ 2147483647 w 142"/>
              <a:gd name="T11" fmla="*/ 2147483647 h 162"/>
              <a:gd name="T12" fmla="*/ 2147483647 w 142"/>
              <a:gd name="T13" fmla="*/ 2147483647 h 162"/>
              <a:gd name="T14" fmla="*/ 2147483647 w 142"/>
              <a:gd name="T15" fmla="*/ 2147483647 h 162"/>
              <a:gd name="T16" fmla="*/ 2147483647 w 142"/>
              <a:gd name="T17" fmla="*/ 2147483647 h 162"/>
              <a:gd name="T18" fmla="*/ 2147483647 w 142"/>
              <a:gd name="T19" fmla="*/ 2147483647 h 162"/>
              <a:gd name="T20" fmla="*/ 2147483647 w 142"/>
              <a:gd name="T21" fmla="*/ 2147483647 h 162"/>
              <a:gd name="T22" fmla="*/ 2147483647 w 142"/>
              <a:gd name="T23" fmla="*/ 2147483647 h 162"/>
              <a:gd name="T24" fmla="*/ 2147483647 w 142"/>
              <a:gd name="T25" fmla="*/ 2147483647 h 162"/>
              <a:gd name="T26" fmla="*/ 2147483647 w 142"/>
              <a:gd name="T27" fmla="*/ 2147483647 h 162"/>
              <a:gd name="T28" fmla="*/ 2147483647 w 142"/>
              <a:gd name="T29" fmla="*/ 2147483647 h 162"/>
              <a:gd name="T30" fmla="*/ 2147483647 w 142"/>
              <a:gd name="T31" fmla="*/ 2147483647 h 162"/>
              <a:gd name="T32" fmla="*/ 2147483647 w 142"/>
              <a:gd name="T33" fmla="*/ 2147483647 h 162"/>
              <a:gd name="T34" fmla="*/ 2147483647 w 142"/>
              <a:gd name="T35" fmla="*/ 2147483647 h 162"/>
              <a:gd name="T36" fmla="*/ 2147483647 w 142"/>
              <a:gd name="T37" fmla="*/ 2147483647 h 162"/>
              <a:gd name="T38" fmla="*/ 2147483647 w 142"/>
              <a:gd name="T39" fmla="*/ 2147483647 h 162"/>
              <a:gd name="T40" fmla="*/ 2147483647 w 142"/>
              <a:gd name="T41" fmla="*/ 2147483647 h 162"/>
              <a:gd name="T42" fmla="*/ 2147483647 w 142"/>
              <a:gd name="T43" fmla="*/ 2147483647 h 162"/>
              <a:gd name="T44" fmla="*/ 2147483647 w 142"/>
              <a:gd name="T45" fmla="*/ 2147483647 h 162"/>
              <a:gd name="T46" fmla="*/ 2147483647 w 142"/>
              <a:gd name="T47" fmla="*/ 2147483647 h 162"/>
              <a:gd name="T48" fmla="*/ 2147483647 w 142"/>
              <a:gd name="T49" fmla="*/ 2147483647 h 162"/>
              <a:gd name="T50" fmla="*/ 2147483647 w 142"/>
              <a:gd name="T51" fmla="*/ 2147483647 h 162"/>
              <a:gd name="T52" fmla="*/ 2147483647 w 142"/>
              <a:gd name="T53" fmla="*/ 2147483647 h 162"/>
              <a:gd name="T54" fmla="*/ 2147483647 w 142"/>
              <a:gd name="T55" fmla="*/ 2147483647 h 162"/>
              <a:gd name="T56" fmla="*/ 2147483647 w 142"/>
              <a:gd name="T57" fmla="*/ 2147483647 h 162"/>
              <a:gd name="T58" fmla="*/ 2147483647 w 142"/>
              <a:gd name="T59" fmla="*/ 2147483647 h 162"/>
              <a:gd name="T60" fmla="*/ 2147483647 w 142"/>
              <a:gd name="T61" fmla="*/ 2147483647 h 162"/>
              <a:gd name="T62" fmla="*/ 2147483647 w 142"/>
              <a:gd name="T63" fmla="*/ 2147483647 h 162"/>
              <a:gd name="T64" fmla="*/ 2147483647 w 142"/>
              <a:gd name="T65" fmla="*/ 2147483647 h 162"/>
              <a:gd name="T66" fmla="*/ 2147483647 w 142"/>
              <a:gd name="T67" fmla="*/ 2147483647 h 162"/>
              <a:gd name="T68" fmla="*/ 2147483647 w 142"/>
              <a:gd name="T69" fmla="*/ 2147483647 h 162"/>
              <a:gd name="T70" fmla="*/ 2147483647 w 142"/>
              <a:gd name="T71" fmla="*/ 2147483647 h 162"/>
              <a:gd name="T72" fmla="*/ 2147483647 w 142"/>
              <a:gd name="T73" fmla="*/ 2147483647 h 162"/>
              <a:gd name="T74" fmla="*/ 2147483647 w 142"/>
              <a:gd name="T75" fmla="*/ 2147483647 h 162"/>
              <a:gd name="T76" fmla="*/ 2147483647 w 142"/>
              <a:gd name="T77" fmla="*/ 2147483647 h 162"/>
              <a:gd name="T78" fmla="*/ 2147483647 w 142"/>
              <a:gd name="T79" fmla="*/ 2147483647 h 162"/>
              <a:gd name="T80" fmla="*/ 2147483647 w 142"/>
              <a:gd name="T81" fmla="*/ 2147483647 h 162"/>
              <a:gd name="T82" fmla="*/ 2147483647 w 142"/>
              <a:gd name="T83" fmla="*/ 2147483647 h 162"/>
              <a:gd name="T84" fmla="*/ 2147483647 w 142"/>
              <a:gd name="T85" fmla="*/ 2147483647 h 162"/>
              <a:gd name="T86" fmla="*/ 2147483647 w 142"/>
              <a:gd name="T87" fmla="*/ 2147483647 h 162"/>
              <a:gd name="T88" fmla="*/ 0 w 142"/>
              <a:gd name="T89" fmla="*/ 2147483647 h 162"/>
              <a:gd name="T90" fmla="*/ 2147483647 w 142"/>
              <a:gd name="T91" fmla="*/ 2147483647 h 162"/>
              <a:gd name="T92" fmla="*/ 2147483647 w 142"/>
              <a:gd name="T93" fmla="*/ 2147483647 h 162"/>
              <a:gd name="T94" fmla="*/ 2147483647 w 142"/>
              <a:gd name="T95" fmla="*/ 2147483647 h 162"/>
              <a:gd name="T96" fmla="*/ 2147483647 w 142"/>
              <a:gd name="T97" fmla="*/ 2147483647 h 162"/>
              <a:gd name="T98" fmla="*/ 2147483647 w 142"/>
              <a:gd name="T99" fmla="*/ 2147483647 h 162"/>
              <a:gd name="T100" fmla="*/ 2147483647 w 142"/>
              <a:gd name="T101" fmla="*/ 2147483647 h 162"/>
              <a:gd name="T102" fmla="*/ 2147483647 w 142"/>
              <a:gd name="T103" fmla="*/ 2147483647 h 162"/>
              <a:gd name="T104" fmla="*/ 2147483647 w 142"/>
              <a:gd name="T105" fmla="*/ 2147483647 h 162"/>
              <a:gd name="T106" fmla="*/ 2147483647 w 142"/>
              <a:gd name="T107" fmla="*/ 2147483647 h 162"/>
              <a:gd name="T108" fmla="*/ 2147483647 w 142"/>
              <a:gd name="T109" fmla="*/ 0 h 162"/>
              <a:gd name="T110" fmla="*/ 2147483647 w 142"/>
              <a:gd name="T111" fmla="*/ 2147483647 h 162"/>
              <a:gd name="T112" fmla="*/ 2147483647 w 142"/>
              <a:gd name="T113" fmla="*/ 2147483647 h 162"/>
              <a:gd name="T114" fmla="*/ 2147483647 w 142"/>
              <a:gd name="T115" fmla="*/ 2147483647 h 162"/>
              <a:gd name="T116" fmla="*/ 2147483647 w 142"/>
              <a:gd name="T117" fmla="*/ 2147483647 h 162"/>
              <a:gd name="T118" fmla="*/ 2147483647 w 142"/>
              <a:gd name="T119" fmla="*/ 2147483647 h 162"/>
              <a:gd name="T120" fmla="*/ 2147483647 w 142"/>
              <a:gd name="T121" fmla="*/ 2147483647 h 162"/>
              <a:gd name="T122" fmla="*/ 2147483647 w 142"/>
              <a:gd name="T123" fmla="*/ 2147483647 h 162"/>
              <a:gd name="T124" fmla="*/ 2147483647 w 142"/>
              <a:gd name="T125" fmla="*/ 2147483647 h 16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2"/>
              <a:gd name="T190" fmla="*/ 0 h 162"/>
              <a:gd name="T191" fmla="*/ 142 w 142"/>
              <a:gd name="T192" fmla="*/ 162 h 16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2" h="162">
                <a:moveTo>
                  <a:pt x="28" y="8"/>
                </a:moveTo>
                <a:lnTo>
                  <a:pt x="28" y="8"/>
                </a:lnTo>
                <a:lnTo>
                  <a:pt x="22" y="10"/>
                </a:lnTo>
                <a:lnTo>
                  <a:pt x="16" y="14"/>
                </a:lnTo>
                <a:lnTo>
                  <a:pt x="12" y="20"/>
                </a:lnTo>
                <a:lnTo>
                  <a:pt x="12" y="26"/>
                </a:lnTo>
                <a:lnTo>
                  <a:pt x="12" y="32"/>
                </a:lnTo>
                <a:lnTo>
                  <a:pt x="16" y="38"/>
                </a:lnTo>
                <a:lnTo>
                  <a:pt x="22" y="42"/>
                </a:lnTo>
                <a:lnTo>
                  <a:pt x="28" y="44"/>
                </a:lnTo>
                <a:lnTo>
                  <a:pt x="36" y="42"/>
                </a:lnTo>
                <a:lnTo>
                  <a:pt x="40" y="38"/>
                </a:lnTo>
                <a:lnTo>
                  <a:pt x="44" y="32"/>
                </a:lnTo>
                <a:lnTo>
                  <a:pt x="46" y="26"/>
                </a:lnTo>
                <a:lnTo>
                  <a:pt x="44" y="20"/>
                </a:lnTo>
                <a:lnTo>
                  <a:pt x="40" y="14"/>
                </a:lnTo>
                <a:lnTo>
                  <a:pt x="36" y="10"/>
                </a:lnTo>
                <a:lnTo>
                  <a:pt x="28" y="8"/>
                </a:lnTo>
                <a:close/>
                <a:moveTo>
                  <a:pt x="80" y="46"/>
                </a:moveTo>
                <a:lnTo>
                  <a:pt x="82" y="60"/>
                </a:lnTo>
                <a:lnTo>
                  <a:pt x="90" y="62"/>
                </a:lnTo>
                <a:lnTo>
                  <a:pt x="96" y="50"/>
                </a:lnTo>
                <a:lnTo>
                  <a:pt x="80" y="46"/>
                </a:lnTo>
                <a:close/>
                <a:moveTo>
                  <a:pt x="106" y="52"/>
                </a:moveTo>
                <a:lnTo>
                  <a:pt x="96" y="70"/>
                </a:lnTo>
                <a:lnTo>
                  <a:pt x="96" y="74"/>
                </a:lnTo>
                <a:lnTo>
                  <a:pt x="92" y="72"/>
                </a:lnTo>
                <a:lnTo>
                  <a:pt x="84" y="70"/>
                </a:lnTo>
                <a:lnTo>
                  <a:pt x="62" y="86"/>
                </a:lnTo>
                <a:lnTo>
                  <a:pt x="48" y="72"/>
                </a:lnTo>
                <a:lnTo>
                  <a:pt x="48" y="102"/>
                </a:lnTo>
                <a:lnTo>
                  <a:pt x="50" y="162"/>
                </a:lnTo>
                <a:lnTo>
                  <a:pt x="36" y="162"/>
                </a:lnTo>
                <a:lnTo>
                  <a:pt x="32" y="110"/>
                </a:lnTo>
                <a:lnTo>
                  <a:pt x="26" y="110"/>
                </a:lnTo>
                <a:lnTo>
                  <a:pt x="24" y="162"/>
                </a:lnTo>
                <a:lnTo>
                  <a:pt x="8" y="162"/>
                </a:lnTo>
                <a:lnTo>
                  <a:pt x="10" y="102"/>
                </a:lnTo>
                <a:lnTo>
                  <a:pt x="0" y="92"/>
                </a:lnTo>
                <a:lnTo>
                  <a:pt x="8" y="48"/>
                </a:lnTo>
                <a:lnTo>
                  <a:pt x="50" y="48"/>
                </a:lnTo>
                <a:lnTo>
                  <a:pt x="64" y="68"/>
                </a:lnTo>
                <a:lnTo>
                  <a:pt x="74" y="66"/>
                </a:lnTo>
                <a:lnTo>
                  <a:pt x="70" y="44"/>
                </a:lnTo>
                <a:lnTo>
                  <a:pt x="56" y="40"/>
                </a:lnTo>
                <a:lnTo>
                  <a:pt x="56" y="20"/>
                </a:lnTo>
                <a:lnTo>
                  <a:pt x="142" y="0"/>
                </a:lnTo>
                <a:lnTo>
                  <a:pt x="142" y="60"/>
                </a:lnTo>
                <a:lnTo>
                  <a:pt x="106" y="52"/>
                </a:lnTo>
                <a:close/>
                <a:moveTo>
                  <a:pt x="62" y="24"/>
                </a:moveTo>
                <a:lnTo>
                  <a:pt x="62" y="28"/>
                </a:lnTo>
                <a:lnTo>
                  <a:pt x="134" y="24"/>
                </a:lnTo>
                <a:lnTo>
                  <a:pt x="134" y="10"/>
                </a:lnTo>
                <a:lnTo>
                  <a:pt x="62" y="24"/>
                </a:lnTo>
                <a:close/>
              </a:path>
            </a:pathLst>
          </a:custGeom>
          <a:solidFill>
            <a:srgbClr val="DF3E70"/>
          </a:solidFill>
          <a:ln>
            <a:solidFill>
              <a:srgbClr val="C00000"/>
            </a:solidFill>
          </a:ln>
        </p:spPr>
        <p:txBody>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0" fontAlgn="base" hangingPunct="0">
              <a:spcBef>
                <a:spcPct val="0"/>
              </a:spcBef>
              <a:spcAft>
                <a:spcPct val="0"/>
              </a:spcAft>
            </a:pPr>
            <a:endParaRPr lang="zh-CN" altLang="en-US">
              <a:solidFill>
                <a:prstClr val="black"/>
              </a:solidFill>
            </a:endParaRPr>
          </a:p>
        </p:txBody>
      </p:sp>
      <p:sp>
        <p:nvSpPr>
          <p:cNvPr id="23" name="Freeform 5"/>
          <p:cNvSpPr>
            <a:spLocks noEditPoints="1"/>
          </p:cNvSpPr>
          <p:nvPr/>
        </p:nvSpPr>
        <p:spPr bwMode="auto">
          <a:xfrm>
            <a:off x="6549398" y="2190376"/>
            <a:ext cx="356854" cy="526884"/>
          </a:xfrm>
          <a:custGeom>
            <a:avLst/>
            <a:gdLst>
              <a:gd name="T0" fmla="*/ 189 w 316"/>
              <a:gd name="T1" fmla="*/ 16 h 467"/>
              <a:gd name="T2" fmla="*/ 225 w 316"/>
              <a:gd name="T3" fmla="*/ 7 h 467"/>
              <a:gd name="T4" fmla="*/ 300 w 316"/>
              <a:gd name="T5" fmla="*/ 52 h 467"/>
              <a:gd name="T6" fmla="*/ 309 w 316"/>
              <a:gd name="T7" fmla="*/ 89 h 467"/>
              <a:gd name="T8" fmla="*/ 298 w 316"/>
              <a:gd name="T9" fmla="*/ 105 h 467"/>
              <a:gd name="T10" fmla="*/ 179 w 316"/>
              <a:gd name="T11" fmla="*/ 33 h 467"/>
              <a:gd name="T12" fmla="*/ 189 w 316"/>
              <a:gd name="T13" fmla="*/ 16 h 467"/>
              <a:gd name="T14" fmla="*/ 164 w 316"/>
              <a:gd name="T15" fmla="*/ 58 h 467"/>
              <a:gd name="T16" fmla="*/ 147 w 316"/>
              <a:gd name="T17" fmla="*/ 85 h 467"/>
              <a:gd name="T18" fmla="*/ 266 w 316"/>
              <a:gd name="T19" fmla="*/ 157 h 467"/>
              <a:gd name="T20" fmla="*/ 283 w 316"/>
              <a:gd name="T21" fmla="*/ 130 h 467"/>
              <a:gd name="T22" fmla="*/ 164 w 316"/>
              <a:gd name="T23" fmla="*/ 58 h 467"/>
              <a:gd name="T24" fmla="*/ 2 w 316"/>
              <a:gd name="T25" fmla="*/ 446 h 467"/>
              <a:gd name="T26" fmla="*/ 13 w 316"/>
              <a:gd name="T27" fmla="*/ 354 h 467"/>
              <a:gd name="T28" fmla="*/ 90 w 316"/>
              <a:gd name="T29" fmla="*/ 401 h 467"/>
              <a:gd name="T30" fmla="*/ 13 w 316"/>
              <a:gd name="T31" fmla="*/ 453 h 467"/>
              <a:gd name="T32" fmla="*/ 2 w 316"/>
              <a:gd name="T33" fmla="*/ 446 h 467"/>
              <a:gd name="T34" fmla="*/ 20 w 316"/>
              <a:gd name="T35" fmla="*/ 296 h 467"/>
              <a:gd name="T36" fmla="*/ 133 w 316"/>
              <a:gd name="T37" fmla="*/ 109 h 467"/>
              <a:gd name="T38" fmla="*/ 172 w 316"/>
              <a:gd name="T39" fmla="*/ 133 h 467"/>
              <a:gd name="T40" fmla="*/ 59 w 316"/>
              <a:gd name="T41" fmla="*/ 320 h 467"/>
              <a:gd name="T42" fmla="*/ 20 w 316"/>
              <a:gd name="T43" fmla="*/ 296 h 467"/>
              <a:gd name="T44" fmla="*/ 99 w 316"/>
              <a:gd name="T45" fmla="*/ 344 h 467"/>
              <a:gd name="T46" fmla="*/ 212 w 316"/>
              <a:gd name="T47" fmla="*/ 158 h 467"/>
              <a:gd name="T48" fmla="*/ 252 w 316"/>
              <a:gd name="T49" fmla="*/ 182 h 467"/>
              <a:gd name="T50" fmla="*/ 139 w 316"/>
              <a:gd name="T51" fmla="*/ 368 h 467"/>
              <a:gd name="T52" fmla="*/ 99 w 316"/>
              <a:gd name="T53" fmla="*/ 344 h 467"/>
              <a:gd name="T54" fmla="*/ 95 w 316"/>
              <a:gd name="T55" fmla="*/ 446 h 467"/>
              <a:gd name="T56" fmla="*/ 301 w 316"/>
              <a:gd name="T57" fmla="*/ 446 h 467"/>
              <a:gd name="T58" fmla="*/ 311 w 316"/>
              <a:gd name="T59" fmla="*/ 456 h 467"/>
              <a:gd name="T60" fmla="*/ 301 w 316"/>
              <a:gd name="T61" fmla="*/ 467 h 467"/>
              <a:gd name="T62" fmla="*/ 95 w 316"/>
              <a:gd name="T63" fmla="*/ 467 h 467"/>
              <a:gd name="T64" fmla="*/ 84 w 316"/>
              <a:gd name="T65" fmla="*/ 456 h 467"/>
              <a:gd name="T66" fmla="*/ 95 w 316"/>
              <a:gd name="T67" fmla="*/ 446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6" h="467">
                <a:moveTo>
                  <a:pt x="189" y="16"/>
                </a:moveTo>
                <a:cubicBezTo>
                  <a:pt x="197" y="4"/>
                  <a:pt x="213" y="0"/>
                  <a:pt x="225" y="7"/>
                </a:cubicBezTo>
                <a:cubicBezTo>
                  <a:pt x="300" y="52"/>
                  <a:pt x="300" y="52"/>
                  <a:pt x="300" y="52"/>
                </a:cubicBezTo>
                <a:cubicBezTo>
                  <a:pt x="312" y="60"/>
                  <a:pt x="316" y="76"/>
                  <a:pt x="309" y="89"/>
                </a:cubicBezTo>
                <a:cubicBezTo>
                  <a:pt x="298" y="105"/>
                  <a:pt x="298" y="105"/>
                  <a:pt x="298" y="105"/>
                </a:cubicBezTo>
                <a:cubicBezTo>
                  <a:pt x="179" y="33"/>
                  <a:pt x="179" y="33"/>
                  <a:pt x="179" y="33"/>
                </a:cubicBezTo>
                <a:lnTo>
                  <a:pt x="189" y="16"/>
                </a:lnTo>
                <a:close/>
                <a:moveTo>
                  <a:pt x="164" y="58"/>
                </a:moveTo>
                <a:cubicBezTo>
                  <a:pt x="147" y="85"/>
                  <a:pt x="147" y="85"/>
                  <a:pt x="147" y="85"/>
                </a:cubicBezTo>
                <a:cubicBezTo>
                  <a:pt x="266" y="157"/>
                  <a:pt x="266" y="157"/>
                  <a:pt x="266" y="157"/>
                </a:cubicBezTo>
                <a:cubicBezTo>
                  <a:pt x="283" y="130"/>
                  <a:pt x="283" y="130"/>
                  <a:pt x="283" y="130"/>
                </a:cubicBezTo>
                <a:lnTo>
                  <a:pt x="164" y="58"/>
                </a:lnTo>
                <a:close/>
                <a:moveTo>
                  <a:pt x="2" y="446"/>
                </a:moveTo>
                <a:cubicBezTo>
                  <a:pt x="13" y="354"/>
                  <a:pt x="13" y="354"/>
                  <a:pt x="13" y="354"/>
                </a:cubicBezTo>
                <a:cubicBezTo>
                  <a:pt x="90" y="401"/>
                  <a:pt x="90" y="401"/>
                  <a:pt x="90" y="401"/>
                </a:cubicBezTo>
                <a:cubicBezTo>
                  <a:pt x="13" y="453"/>
                  <a:pt x="13" y="453"/>
                  <a:pt x="13" y="453"/>
                </a:cubicBezTo>
                <a:cubicBezTo>
                  <a:pt x="5" y="459"/>
                  <a:pt x="0" y="456"/>
                  <a:pt x="2" y="446"/>
                </a:cubicBezTo>
                <a:close/>
                <a:moveTo>
                  <a:pt x="20" y="296"/>
                </a:moveTo>
                <a:cubicBezTo>
                  <a:pt x="133" y="109"/>
                  <a:pt x="133" y="109"/>
                  <a:pt x="133" y="109"/>
                </a:cubicBezTo>
                <a:cubicBezTo>
                  <a:pt x="172" y="133"/>
                  <a:pt x="172" y="133"/>
                  <a:pt x="172" y="133"/>
                </a:cubicBezTo>
                <a:cubicBezTo>
                  <a:pt x="59" y="320"/>
                  <a:pt x="59" y="320"/>
                  <a:pt x="59" y="320"/>
                </a:cubicBezTo>
                <a:lnTo>
                  <a:pt x="20" y="296"/>
                </a:lnTo>
                <a:close/>
                <a:moveTo>
                  <a:pt x="99" y="344"/>
                </a:moveTo>
                <a:cubicBezTo>
                  <a:pt x="212" y="158"/>
                  <a:pt x="212" y="158"/>
                  <a:pt x="212" y="158"/>
                </a:cubicBezTo>
                <a:cubicBezTo>
                  <a:pt x="252" y="182"/>
                  <a:pt x="252" y="182"/>
                  <a:pt x="252" y="182"/>
                </a:cubicBezTo>
                <a:cubicBezTo>
                  <a:pt x="139" y="368"/>
                  <a:pt x="139" y="368"/>
                  <a:pt x="139" y="368"/>
                </a:cubicBezTo>
                <a:lnTo>
                  <a:pt x="99" y="344"/>
                </a:lnTo>
                <a:close/>
                <a:moveTo>
                  <a:pt x="95" y="446"/>
                </a:moveTo>
                <a:cubicBezTo>
                  <a:pt x="301" y="446"/>
                  <a:pt x="301" y="446"/>
                  <a:pt x="301" y="446"/>
                </a:cubicBezTo>
                <a:cubicBezTo>
                  <a:pt x="307" y="446"/>
                  <a:pt x="311" y="450"/>
                  <a:pt x="311" y="456"/>
                </a:cubicBezTo>
                <a:cubicBezTo>
                  <a:pt x="311" y="462"/>
                  <a:pt x="307" y="467"/>
                  <a:pt x="301" y="467"/>
                </a:cubicBezTo>
                <a:cubicBezTo>
                  <a:pt x="95" y="467"/>
                  <a:pt x="95" y="467"/>
                  <a:pt x="95" y="467"/>
                </a:cubicBezTo>
                <a:cubicBezTo>
                  <a:pt x="89" y="467"/>
                  <a:pt x="84" y="462"/>
                  <a:pt x="84" y="456"/>
                </a:cubicBezTo>
                <a:cubicBezTo>
                  <a:pt x="84" y="450"/>
                  <a:pt x="89" y="446"/>
                  <a:pt x="95" y="446"/>
                </a:cubicBezTo>
                <a:close/>
              </a:path>
            </a:pathLst>
          </a:custGeom>
          <a:solidFill>
            <a:srgbClr val="6FACBF"/>
          </a:solidFill>
          <a:ln>
            <a:noFill/>
          </a:ln>
        </p:spPr>
        <p:txBody>
          <a:bodyPr/>
          <a:lstStyle/>
          <a:p>
            <a:pPr eaLnBrk="1" fontAlgn="auto" hangingPunct="1">
              <a:spcBef>
                <a:spcPts val="0"/>
              </a:spcBef>
              <a:spcAft>
                <a:spcPts val="0"/>
              </a:spcAft>
              <a:defRPr/>
            </a:pPr>
            <a:endParaRPr lang="zh-CN" altLang="en-US" sz="1350">
              <a:cs typeface="+mn-ea"/>
              <a:sym typeface="+mn-lt"/>
            </a:endParaRPr>
          </a:p>
        </p:txBody>
      </p:sp>
      <p:sp>
        <p:nvSpPr>
          <p:cNvPr id="24" name="Freeform 16"/>
          <p:cNvSpPr>
            <a:spLocks noEditPoints="1"/>
          </p:cNvSpPr>
          <p:nvPr/>
        </p:nvSpPr>
        <p:spPr bwMode="auto">
          <a:xfrm>
            <a:off x="1769709" y="4429549"/>
            <a:ext cx="354755" cy="608751"/>
          </a:xfrm>
          <a:custGeom>
            <a:avLst/>
            <a:gdLst>
              <a:gd name="T0" fmla="*/ 287 w 314"/>
              <a:gd name="T1" fmla="*/ 134 h 540"/>
              <a:gd name="T2" fmla="*/ 314 w 314"/>
              <a:gd name="T3" fmla="*/ 144 h 540"/>
              <a:gd name="T4" fmla="*/ 275 w 314"/>
              <a:gd name="T5" fmla="*/ 254 h 540"/>
              <a:gd name="T6" fmla="*/ 244 w 314"/>
              <a:gd name="T7" fmla="*/ 254 h 540"/>
              <a:gd name="T8" fmla="*/ 287 w 314"/>
              <a:gd name="T9" fmla="*/ 134 h 540"/>
              <a:gd name="T10" fmla="*/ 306 w 314"/>
              <a:gd name="T11" fmla="*/ 50 h 540"/>
              <a:gd name="T12" fmla="*/ 298 w 314"/>
              <a:gd name="T13" fmla="*/ 47 h 540"/>
              <a:gd name="T14" fmla="*/ 258 w 314"/>
              <a:gd name="T15" fmla="*/ 88 h 540"/>
              <a:gd name="T16" fmla="*/ 311 w 314"/>
              <a:gd name="T17" fmla="*/ 107 h 540"/>
              <a:gd name="T18" fmla="*/ 306 w 314"/>
              <a:gd name="T19" fmla="*/ 50 h 540"/>
              <a:gd name="T20" fmla="*/ 213 w 314"/>
              <a:gd name="T21" fmla="*/ 254 h 540"/>
              <a:gd name="T22" fmla="*/ 260 w 314"/>
              <a:gd name="T23" fmla="*/ 124 h 540"/>
              <a:gd name="T24" fmla="*/ 233 w 314"/>
              <a:gd name="T25" fmla="*/ 114 h 540"/>
              <a:gd name="T26" fmla="*/ 183 w 314"/>
              <a:gd name="T27" fmla="*/ 254 h 540"/>
              <a:gd name="T28" fmla="*/ 213 w 314"/>
              <a:gd name="T29" fmla="*/ 254 h 540"/>
              <a:gd name="T30" fmla="*/ 7 w 314"/>
              <a:gd name="T31" fmla="*/ 68 h 540"/>
              <a:gd name="T32" fmla="*/ 42 w 314"/>
              <a:gd name="T33" fmla="*/ 7 h 540"/>
              <a:gd name="T34" fmla="*/ 103 w 314"/>
              <a:gd name="T35" fmla="*/ 42 h 540"/>
              <a:gd name="T36" fmla="*/ 159 w 314"/>
              <a:gd name="T37" fmla="*/ 254 h 540"/>
              <a:gd name="T38" fmla="*/ 56 w 314"/>
              <a:gd name="T39" fmla="*/ 254 h 540"/>
              <a:gd name="T40" fmla="*/ 7 w 314"/>
              <a:gd name="T41" fmla="*/ 68 h 540"/>
              <a:gd name="T42" fmla="*/ 43 w 314"/>
              <a:gd name="T43" fmla="*/ 59 h 540"/>
              <a:gd name="T44" fmla="*/ 78 w 314"/>
              <a:gd name="T45" fmla="*/ 187 h 540"/>
              <a:gd name="T46" fmla="*/ 93 w 314"/>
              <a:gd name="T47" fmla="*/ 195 h 540"/>
              <a:gd name="T48" fmla="*/ 102 w 314"/>
              <a:gd name="T49" fmla="*/ 181 h 540"/>
              <a:gd name="T50" fmla="*/ 67 w 314"/>
              <a:gd name="T51" fmla="*/ 53 h 540"/>
              <a:gd name="T52" fmla="*/ 52 w 314"/>
              <a:gd name="T53" fmla="*/ 44 h 540"/>
              <a:gd name="T54" fmla="*/ 43 w 314"/>
              <a:gd name="T55" fmla="*/ 59 h 540"/>
              <a:gd name="T56" fmla="*/ 292 w 314"/>
              <a:gd name="T57" fmla="*/ 274 h 540"/>
              <a:gd name="T58" fmla="*/ 22 w 314"/>
              <a:gd name="T59" fmla="*/ 274 h 540"/>
              <a:gd name="T60" fmla="*/ 6 w 314"/>
              <a:gd name="T61" fmla="*/ 286 h 540"/>
              <a:gd name="T62" fmla="*/ 22 w 314"/>
              <a:gd name="T63" fmla="*/ 298 h 540"/>
              <a:gd name="T64" fmla="*/ 52 w 314"/>
              <a:gd name="T65" fmla="*/ 516 h 540"/>
              <a:gd name="T66" fmla="*/ 38 w 314"/>
              <a:gd name="T67" fmla="*/ 528 h 540"/>
              <a:gd name="T68" fmla="*/ 55 w 314"/>
              <a:gd name="T69" fmla="*/ 540 h 540"/>
              <a:gd name="T70" fmla="*/ 260 w 314"/>
              <a:gd name="T71" fmla="*/ 540 h 540"/>
              <a:gd name="T72" fmla="*/ 276 w 314"/>
              <a:gd name="T73" fmla="*/ 528 h 540"/>
              <a:gd name="T74" fmla="*/ 262 w 314"/>
              <a:gd name="T75" fmla="*/ 516 h 540"/>
              <a:gd name="T76" fmla="*/ 293 w 314"/>
              <a:gd name="T77" fmla="*/ 298 h 540"/>
              <a:gd name="T78" fmla="*/ 309 w 314"/>
              <a:gd name="T79" fmla="*/ 286 h 540"/>
              <a:gd name="T80" fmla="*/ 292 w 314"/>
              <a:gd name="T81" fmla="*/ 274 h 540"/>
              <a:gd name="T82" fmla="*/ 94 w 314"/>
              <a:gd name="T83" fmla="*/ 508 h 540"/>
              <a:gd name="T84" fmla="*/ 92 w 314"/>
              <a:gd name="T85" fmla="*/ 508 h 540"/>
              <a:gd name="T86" fmla="*/ 81 w 314"/>
              <a:gd name="T87" fmla="*/ 498 h 540"/>
              <a:gd name="T88" fmla="*/ 55 w 314"/>
              <a:gd name="T89" fmla="*/ 312 h 540"/>
              <a:gd name="T90" fmla="*/ 64 w 314"/>
              <a:gd name="T91" fmla="*/ 300 h 540"/>
              <a:gd name="T92" fmla="*/ 77 w 314"/>
              <a:gd name="T93" fmla="*/ 309 h 540"/>
              <a:gd name="T94" fmla="*/ 104 w 314"/>
              <a:gd name="T95" fmla="*/ 495 h 540"/>
              <a:gd name="T96" fmla="*/ 94 w 314"/>
              <a:gd name="T97" fmla="*/ 508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4" h="540">
                <a:moveTo>
                  <a:pt x="287" y="134"/>
                </a:moveTo>
                <a:cubicBezTo>
                  <a:pt x="314" y="144"/>
                  <a:pt x="314" y="144"/>
                  <a:pt x="314" y="144"/>
                </a:cubicBezTo>
                <a:cubicBezTo>
                  <a:pt x="275" y="254"/>
                  <a:pt x="275" y="254"/>
                  <a:pt x="275" y="254"/>
                </a:cubicBezTo>
                <a:cubicBezTo>
                  <a:pt x="244" y="254"/>
                  <a:pt x="244" y="254"/>
                  <a:pt x="244" y="254"/>
                </a:cubicBezTo>
                <a:lnTo>
                  <a:pt x="287" y="134"/>
                </a:lnTo>
                <a:close/>
                <a:moveTo>
                  <a:pt x="306" y="50"/>
                </a:moveTo>
                <a:cubicBezTo>
                  <a:pt x="306" y="44"/>
                  <a:pt x="302" y="42"/>
                  <a:pt x="298" y="47"/>
                </a:cubicBezTo>
                <a:cubicBezTo>
                  <a:pt x="258" y="88"/>
                  <a:pt x="258" y="88"/>
                  <a:pt x="258" y="88"/>
                </a:cubicBezTo>
                <a:cubicBezTo>
                  <a:pt x="311" y="107"/>
                  <a:pt x="311" y="107"/>
                  <a:pt x="311" y="107"/>
                </a:cubicBezTo>
                <a:lnTo>
                  <a:pt x="306" y="50"/>
                </a:lnTo>
                <a:close/>
                <a:moveTo>
                  <a:pt x="213" y="254"/>
                </a:moveTo>
                <a:cubicBezTo>
                  <a:pt x="260" y="124"/>
                  <a:pt x="260" y="124"/>
                  <a:pt x="260" y="124"/>
                </a:cubicBezTo>
                <a:cubicBezTo>
                  <a:pt x="233" y="114"/>
                  <a:pt x="233" y="114"/>
                  <a:pt x="233" y="114"/>
                </a:cubicBezTo>
                <a:cubicBezTo>
                  <a:pt x="183" y="254"/>
                  <a:pt x="183" y="254"/>
                  <a:pt x="183" y="254"/>
                </a:cubicBezTo>
                <a:lnTo>
                  <a:pt x="213" y="254"/>
                </a:lnTo>
                <a:close/>
                <a:moveTo>
                  <a:pt x="7" y="68"/>
                </a:moveTo>
                <a:cubicBezTo>
                  <a:pt x="0" y="42"/>
                  <a:pt x="16" y="14"/>
                  <a:pt x="42" y="7"/>
                </a:cubicBezTo>
                <a:cubicBezTo>
                  <a:pt x="69" y="0"/>
                  <a:pt x="96" y="16"/>
                  <a:pt x="103" y="42"/>
                </a:cubicBezTo>
                <a:cubicBezTo>
                  <a:pt x="159" y="254"/>
                  <a:pt x="159" y="254"/>
                  <a:pt x="159" y="254"/>
                </a:cubicBezTo>
                <a:cubicBezTo>
                  <a:pt x="56" y="254"/>
                  <a:pt x="56" y="254"/>
                  <a:pt x="56" y="254"/>
                </a:cubicBezTo>
                <a:lnTo>
                  <a:pt x="7" y="68"/>
                </a:lnTo>
                <a:close/>
                <a:moveTo>
                  <a:pt x="43" y="59"/>
                </a:moveTo>
                <a:cubicBezTo>
                  <a:pt x="78" y="187"/>
                  <a:pt x="78" y="187"/>
                  <a:pt x="78" y="187"/>
                </a:cubicBezTo>
                <a:cubicBezTo>
                  <a:pt x="79" y="193"/>
                  <a:pt x="86" y="197"/>
                  <a:pt x="93" y="195"/>
                </a:cubicBezTo>
                <a:cubicBezTo>
                  <a:pt x="99" y="194"/>
                  <a:pt x="103" y="187"/>
                  <a:pt x="102" y="181"/>
                </a:cubicBezTo>
                <a:cubicBezTo>
                  <a:pt x="67" y="53"/>
                  <a:pt x="67" y="53"/>
                  <a:pt x="67" y="53"/>
                </a:cubicBezTo>
                <a:cubicBezTo>
                  <a:pt x="66" y="46"/>
                  <a:pt x="59" y="43"/>
                  <a:pt x="52" y="44"/>
                </a:cubicBezTo>
                <a:cubicBezTo>
                  <a:pt x="46" y="46"/>
                  <a:pt x="42" y="53"/>
                  <a:pt x="43" y="59"/>
                </a:cubicBezTo>
                <a:close/>
                <a:moveTo>
                  <a:pt x="292" y="274"/>
                </a:moveTo>
                <a:cubicBezTo>
                  <a:pt x="22" y="274"/>
                  <a:pt x="22" y="274"/>
                  <a:pt x="22" y="274"/>
                </a:cubicBezTo>
                <a:cubicBezTo>
                  <a:pt x="13" y="274"/>
                  <a:pt x="6" y="279"/>
                  <a:pt x="6" y="286"/>
                </a:cubicBezTo>
                <a:cubicBezTo>
                  <a:pt x="6" y="292"/>
                  <a:pt x="13" y="297"/>
                  <a:pt x="22" y="298"/>
                </a:cubicBezTo>
                <a:cubicBezTo>
                  <a:pt x="52" y="516"/>
                  <a:pt x="52" y="516"/>
                  <a:pt x="52" y="516"/>
                </a:cubicBezTo>
                <a:cubicBezTo>
                  <a:pt x="44" y="517"/>
                  <a:pt x="38" y="522"/>
                  <a:pt x="38" y="528"/>
                </a:cubicBezTo>
                <a:cubicBezTo>
                  <a:pt x="38" y="534"/>
                  <a:pt x="46" y="540"/>
                  <a:pt x="55" y="540"/>
                </a:cubicBezTo>
                <a:cubicBezTo>
                  <a:pt x="260" y="540"/>
                  <a:pt x="260" y="540"/>
                  <a:pt x="260" y="540"/>
                </a:cubicBezTo>
                <a:cubicBezTo>
                  <a:pt x="269" y="540"/>
                  <a:pt x="276" y="534"/>
                  <a:pt x="276" y="528"/>
                </a:cubicBezTo>
                <a:cubicBezTo>
                  <a:pt x="276" y="522"/>
                  <a:pt x="270" y="517"/>
                  <a:pt x="262" y="516"/>
                </a:cubicBezTo>
                <a:cubicBezTo>
                  <a:pt x="293" y="298"/>
                  <a:pt x="293" y="298"/>
                  <a:pt x="293" y="298"/>
                </a:cubicBezTo>
                <a:cubicBezTo>
                  <a:pt x="302" y="297"/>
                  <a:pt x="309" y="292"/>
                  <a:pt x="309" y="286"/>
                </a:cubicBezTo>
                <a:cubicBezTo>
                  <a:pt x="309" y="279"/>
                  <a:pt x="301" y="274"/>
                  <a:pt x="292" y="274"/>
                </a:cubicBezTo>
                <a:close/>
                <a:moveTo>
                  <a:pt x="94" y="508"/>
                </a:moveTo>
                <a:cubicBezTo>
                  <a:pt x="94" y="508"/>
                  <a:pt x="93" y="508"/>
                  <a:pt x="92" y="508"/>
                </a:cubicBezTo>
                <a:cubicBezTo>
                  <a:pt x="87" y="508"/>
                  <a:pt x="82" y="504"/>
                  <a:pt x="81" y="498"/>
                </a:cubicBezTo>
                <a:cubicBezTo>
                  <a:pt x="55" y="312"/>
                  <a:pt x="55" y="312"/>
                  <a:pt x="55" y="312"/>
                </a:cubicBezTo>
                <a:cubicBezTo>
                  <a:pt x="54" y="306"/>
                  <a:pt x="58" y="300"/>
                  <a:pt x="64" y="300"/>
                </a:cubicBezTo>
                <a:cubicBezTo>
                  <a:pt x="70" y="299"/>
                  <a:pt x="76" y="303"/>
                  <a:pt x="77" y="309"/>
                </a:cubicBezTo>
                <a:cubicBezTo>
                  <a:pt x="104" y="495"/>
                  <a:pt x="104" y="495"/>
                  <a:pt x="104" y="495"/>
                </a:cubicBezTo>
                <a:cubicBezTo>
                  <a:pt x="105" y="501"/>
                  <a:pt x="100" y="507"/>
                  <a:pt x="94" y="508"/>
                </a:cubicBezTo>
                <a:close/>
              </a:path>
            </a:pathLst>
          </a:custGeom>
          <a:solidFill>
            <a:srgbClr val="8ABC40"/>
          </a:solidFill>
          <a:ln>
            <a:noFill/>
          </a:ln>
        </p:spPr>
        <p:txBody>
          <a:bodyPr/>
          <a:lstStyle/>
          <a:p>
            <a:pPr eaLnBrk="1" fontAlgn="auto" hangingPunct="1">
              <a:spcBef>
                <a:spcPts val="0"/>
              </a:spcBef>
              <a:spcAft>
                <a:spcPts val="0"/>
              </a:spcAft>
              <a:defRPr/>
            </a:pPr>
            <a:endParaRPr lang="zh-CN" altLang="en-US" sz="1350">
              <a:cs typeface="+mn-ea"/>
              <a:sym typeface="+mn-lt"/>
            </a:endParaRPr>
          </a:p>
        </p:txBody>
      </p:sp>
      <p:sp>
        <p:nvSpPr>
          <p:cNvPr id="25" name="Freeform 14"/>
          <p:cNvSpPr>
            <a:spLocks noEditPoints="1"/>
          </p:cNvSpPr>
          <p:nvPr/>
        </p:nvSpPr>
        <p:spPr bwMode="auto">
          <a:xfrm>
            <a:off x="6503217" y="4448440"/>
            <a:ext cx="449216" cy="570967"/>
          </a:xfrm>
          <a:custGeom>
            <a:avLst/>
            <a:gdLst>
              <a:gd name="T0" fmla="*/ 193 w 399"/>
              <a:gd name="T1" fmla="*/ 238 h 507"/>
              <a:gd name="T2" fmla="*/ 184 w 399"/>
              <a:gd name="T3" fmla="*/ 275 h 507"/>
              <a:gd name="T4" fmla="*/ 149 w 399"/>
              <a:gd name="T5" fmla="*/ 284 h 507"/>
              <a:gd name="T6" fmla="*/ 198 w 399"/>
              <a:gd name="T7" fmla="*/ 223 h 507"/>
              <a:gd name="T8" fmla="*/ 250 w 399"/>
              <a:gd name="T9" fmla="*/ 344 h 507"/>
              <a:gd name="T10" fmla="*/ 252 w 399"/>
              <a:gd name="T11" fmla="*/ 349 h 507"/>
              <a:gd name="T12" fmla="*/ 276 w 399"/>
              <a:gd name="T13" fmla="*/ 331 h 507"/>
              <a:gd name="T14" fmla="*/ 287 w 399"/>
              <a:gd name="T15" fmla="*/ 303 h 507"/>
              <a:gd name="T16" fmla="*/ 284 w 399"/>
              <a:gd name="T17" fmla="*/ 300 h 507"/>
              <a:gd name="T18" fmla="*/ 256 w 399"/>
              <a:gd name="T19" fmla="*/ 330 h 507"/>
              <a:gd name="T20" fmla="*/ 348 w 399"/>
              <a:gd name="T21" fmla="*/ 507 h 507"/>
              <a:gd name="T22" fmla="*/ 0 w 399"/>
              <a:gd name="T23" fmla="*/ 457 h 507"/>
              <a:gd name="T24" fmla="*/ 58 w 399"/>
              <a:gd name="T25" fmla="*/ 0 h 507"/>
              <a:gd name="T26" fmla="*/ 392 w 399"/>
              <a:gd name="T27" fmla="*/ 13 h 507"/>
              <a:gd name="T28" fmla="*/ 56 w 399"/>
              <a:gd name="T29" fmla="*/ 26 h 507"/>
              <a:gd name="T30" fmla="*/ 53 w 399"/>
              <a:gd name="T31" fmla="*/ 83 h 507"/>
              <a:gd name="T32" fmla="*/ 399 w 399"/>
              <a:gd name="T33" fmla="*/ 106 h 507"/>
              <a:gd name="T34" fmla="*/ 204 w 399"/>
              <a:gd name="T35" fmla="*/ 271 h 507"/>
              <a:gd name="T36" fmla="*/ 219 w 399"/>
              <a:gd name="T37" fmla="*/ 215 h 507"/>
              <a:gd name="T38" fmla="*/ 219 w 399"/>
              <a:gd name="T39" fmla="*/ 194 h 507"/>
              <a:gd name="T40" fmla="*/ 195 w 399"/>
              <a:gd name="T41" fmla="*/ 202 h 507"/>
              <a:gd name="T42" fmla="*/ 136 w 399"/>
              <a:gd name="T43" fmla="*/ 272 h 507"/>
              <a:gd name="T44" fmla="*/ 108 w 399"/>
              <a:gd name="T45" fmla="*/ 297 h 507"/>
              <a:gd name="T46" fmla="*/ 86 w 399"/>
              <a:gd name="T47" fmla="*/ 313 h 507"/>
              <a:gd name="T48" fmla="*/ 94 w 399"/>
              <a:gd name="T49" fmla="*/ 320 h 507"/>
              <a:gd name="T50" fmla="*/ 109 w 399"/>
              <a:gd name="T51" fmla="*/ 315 h 507"/>
              <a:gd name="T52" fmla="*/ 91 w 399"/>
              <a:gd name="T53" fmla="*/ 348 h 507"/>
              <a:gd name="T54" fmla="*/ 84 w 399"/>
              <a:gd name="T55" fmla="*/ 375 h 507"/>
              <a:gd name="T56" fmla="*/ 100 w 399"/>
              <a:gd name="T57" fmla="*/ 369 h 507"/>
              <a:gd name="T58" fmla="*/ 111 w 399"/>
              <a:gd name="T59" fmla="*/ 348 h 507"/>
              <a:gd name="T60" fmla="*/ 180 w 399"/>
              <a:gd name="T61" fmla="*/ 293 h 507"/>
              <a:gd name="T62" fmla="*/ 173 w 399"/>
              <a:gd name="T63" fmla="*/ 363 h 507"/>
              <a:gd name="T64" fmla="*/ 185 w 399"/>
              <a:gd name="T65" fmla="*/ 378 h 507"/>
              <a:gd name="T66" fmla="*/ 192 w 399"/>
              <a:gd name="T67" fmla="*/ 366 h 507"/>
              <a:gd name="T68" fmla="*/ 200 w 399"/>
              <a:gd name="T69" fmla="*/ 290 h 507"/>
              <a:gd name="T70" fmla="*/ 215 w 399"/>
              <a:gd name="T71" fmla="*/ 289 h 507"/>
              <a:gd name="T72" fmla="*/ 221 w 399"/>
              <a:gd name="T73" fmla="*/ 279 h 507"/>
              <a:gd name="T74" fmla="*/ 205 w 399"/>
              <a:gd name="T75" fmla="*/ 271 h 507"/>
              <a:gd name="T76" fmla="*/ 312 w 399"/>
              <a:gd name="T77" fmla="*/ 213 h 507"/>
              <a:gd name="T78" fmla="*/ 303 w 399"/>
              <a:gd name="T79" fmla="*/ 204 h 507"/>
              <a:gd name="T80" fmla="*/ 284 w 399"/>
              <a:gd name="T81" fmla="*/ 231 h 507"/>
              <a:gd name="T82" fmla="*/ 227 w 399"/>
              <a:gd name="T83" fmla="*/ 362 h 507"/>
              <a:gd name="T84" fmla="*/ 236 w 399"/>
              <a:gd name="T85" fmla="*/ 370 h 507"/>
              <a:gd name="T86" fmla="*/ 243 w 399"/>
              <a:gd name="T87" fmla="*/ 362 h 507"/>
              <a:gd name="T88" fmla="*/ 255 w 399"/>
              <a:gd name="T89" fmla="*/ 367 h 507"/>
              <a:gd name="T90" fmla="*/ 299 w 399"/>
              <a:gd name="T91" fmla="*/ 324 h 507"/>
              <a:gd name="T92" fmla="*/ 300 w 399"/>
              <a:gd name="T93" fmla="*/ 288 h 507"/>
              <a:gd name="T94" fmla="*/ 274 w 399"/>
              <a:gd name="T95" fmla="*/ 288 h 507"/>
              <a:gd name="T96" fmla="*/ 310 w 399"/>
              <a:gd name="T97" fmla="*/ 221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9" h="507">
                <a:moveTo>
                  <a:pt x="198" y="223"/>
                </a:moveTo>
                <a:cubicBezTo>
                  <a:pt x="193" y="238"/>
                  <a:pt x="193" y="238"/>
                  <a:pt x="193" y="238"/>
                </a:cubicBezTo>
                <a:cubicBezTo>
                  <a:pt x="191" y="247"/>
                  <a:pt x="189" y="253"/>
                  <a:pt x="188" y="256"/>
                </a:cubicBezTo>
                <a:cubicBezTo>
                  <a:pt x="186" y="265"/>
                  <a:pt x="184" y="271"/>
                  <a:pt x="184" y="275"/>
                </a:cubicBezTo>
                <a:cubicBezTo>
                  <a:pt x="174" y="277"/>
                  <a:pt x="168" y="278"/>
                  <a:pt x="165" y="279"/>
                </a:cubicBezTo>
                <a:cubicBezTo>
                  <a:pt x="158" y="281"/>
                  <a:pt x="153" y="283"/>
                  <a:pt x="149" y="284"/>
                </a:cubicBezTo>
                <a:cubicBezTo>
                  <a:pt x="157" y="270"/>
                  <a:pt x="170" y="254"/>
                  <a:pt x="187" y="234"/>
                </a:cubicBezTo>
                <a:cubicBezTo>
                  <a:pt x="191" y="230"/>
                  <a:pt x="194" y="226"/>
                  <a:pt x="198" y="223"/>
                </a:cubicBezTo>
                <a:close/>
                <a:moveTo>
                  <a:pt x="256" y="330"/>
                </a:moveTo>
                <a:cubicBezTo>
                  <a:pt x="254" y="335"/>
                  <a:pt x="252" y="340"/>
                  <a:pt x="250" y="344"/>
                </a:cubicBezTo>
                <a:cubicBezTo>
                  <a:pt x="249" y="346"/>
                  <a:pt x="249" y="346"/>
                  <a:pt x="249" y="346"/>
                </a:cubicBezTo>
                <a:cubicBezTo>
                  <a:pt x="250" y="347"/>
                  <a:pt x="251" y="348"/>
                  <a:pt x="252" y="349"/>
                </a:cubicBezTo>
                <a:cubicBezTo>
                  <a:pt x="253" y="350"/>
                  <a:pt x="254" y="350"/>
                  <a:pt x="255" y="350"/>
                </a:cubicBezTo>
                <a:cubicBezTo>
                  <a:pt x="262" y="350"/>
                  <a:pt x="269" y="344"/>
                  <a:pt x="276" y="331"/>
                </a:cubicBezTo>
                <a:cubicBezTo>
                  <a:pt x="280" y="325"/>
                  <a:pt x="282" y="320"/>
                  <a:pt x="284" y="314"/>
                </a:cubicBezTo>
                <a:cubicBezTo>
                  <a:pt x="286" y="309"/>
                  <a:pt x="287" y="305"/>
                  <a:pt x="287" y="303"/>
                </a:cubicBezTo>
                <a:cubicBezTo>
                  <a:pt x="287" y="302"/>
                  <a:pt x="286" y="301"/>
                  <a:pt x="286" y="300"/>
                </a:cubicBezTo>
                <a:cubicBezTo>
                  <a:pt x="285" y="300"/>
                  <a:pt x="284" y="300"/>
                  <a:pt x="284" y="300"/>
                </a:cubicBezTo>
                <a:cubicBezTo>
                  <a:pt x="280" y="300"/>
                  <a:pt x="276" y="302"/>
                  <a:pt x="271" y="307"/>
                </a:cubicBezTo>
                <a:cubicBezTo>
                  <a:pt x="266" y="313"/>
                  <a:pt x="261" y="320"/>
                  <a:pt x="256" y="330"/>
                </a:cubicBezTo>
                <a:close/>
                <a:moveTo>
                  <a:pt x="398" y="457"/>
                </a:moveTo>
                <a:cubicBezTo>
                  <a:pt x="398" y="484"/>
                  <a:pt x="375" y="507"/>
                  <a:pt x="348" y="507"/>
                </a:cubicBezTo>
                <a:cubicBezTo>
                  <a:pt x="50" y="507"/>
                  <a:pt x="50" y="507"/>
                  <a:pt x="50" y="507"/>
                </a:cubicBezTo>
                <a:cubicBezTo>
                  <a:pt x="22" y="507"/>
                  <a:pt x="0" y="484"/>
                  <a:pt x="0" y="457"/>
                </a:cubicBezTo>
                <a:cubicBezTo>
                  <a:pt x="0" y="48"/>
                  <a:pt x="0" y="48"/>
                  <a:pt x="0" y="48"/>
                </a:cubicBezTo>
                <a:cubicBezTo>
                  <a:pt x="0" y="21"/>
                  <a:pt x="22" y="0"/>
                  <a:pt x="58" y="0"/>
                </a:cubicBezTo>
                <a:cubicBezTo>
                  <a:pt x="378" y="0"/>
                  <a:pt x="378" y="0"/>
                  <a:pt x="378" y="0"/>
                </a:cubicBezTo>
                <a:cubicBezTo>
                  <a:pt x="385" y="0"/>
                  <a:pt x="392" y="6"/>
                  <a:pt x="392" y="13"/>
                </a:cubicBezTo>
                <a:cubicBezTo>
                  <a:pt x="392" y="20"/>
                  <a:pt x="385" y="26"/>
                  <a:pt x="378" y="26"/>
                </a:cubicBezTo>
                <a:cubicBezTo>
                  <a:pt x="378" y="26"/>
                  <a:pt x="56" y="26"/>
                  <a:pt x="56" y="26"/>
                </a:cubicBezTo>
                <a:cubicBezTo>
                  <a:pt x="36" y="26"/>
                  <a:pt x="26" y="40"/>
                  <a:pt x="26" y="53"/>
                </a:cubicBezTo>
                <a:cubicBezTo>
                  <a:pt x="26" y="67"/>
                  <a:pt x="36" y="83"/>
                  <a:pt x="53" y="83"/>
                </a:cubicBezTo>
                <a:cubicBezTo>
                  <a:pt x="53" y="83"/>
                  <a:pt x="376" y="83"/>
                  <a:pt x="376" y="83"/>
                </a:cubicBezTo>
                <a:cubicBezTo>
                  <a:pt x="388" y="84"/>
                  <a:pt x="399" y="94"/>
                  <a:pt x="399" y="106"/>
                </a:cubicBezTo>
                <a:cubicBezTo>
                  <a:pt x="399" y="106"/>
                  <a:pt x="398" y="457"/>
                  <a:pt x="398" y="457"/>
                </a:cubicBezTo>
                <a:close/>
                <a:moveTo>
                  <a:pt x="204" y="271"/>
                </a:moveTo>
                <a:cubicBezTo>
                  <a:pt x="205" y="266"/>
                  <a:pt x="207" y="258"/>
                  <a:pt x="209" y="249"/>
                </a:cubicBezTo>
                <a:cubicBezTo>
                  <a:pt x="212" y="237"/>
                  <a:pt x="215" y="225"/>
                  <a:pt x="219" y="215"/>
                </a:cubicBezTo>
                <a:cubicBezTo>
                  <a:pt x="221" y="208"/>
                  <a:pt x="222" y="204"/>
                  <a:pt x="222" y="201"/>
                </a:cubicBezTo>
                <a:cubicBezTo>
                  <a:pt x="222" y="199"/>
                  <a:pt x="221" y="196"/>
                  <a:pt x="219" y="194"/>
                </a:cubicBezTo>
                <a:cubicBezTo>
                  <a:pt x="217" y="192"/>
                  <a:pt x="214" y="191"/>
                  <a:pt x="212" y="191"/>
                </a:cubicBezTo>
                <a:cubicBezTo>
                  <a:pt x="207" y="191"/>
                  <a:pt x="202" y="194"/>
                  <a:pt x="195" y="202"/>
                </a:cubicBezTo>
                <a:cubicBezTo>
                  <a:pt x="184" y="213"/>
                  <a:pt x="173" y="225"/>
                  <a:pt x="162" y="238"/>
                </a:cubicBezTo>
                <a:cubicBezTo>
                  <a:pt x="148" y="256"/>
                  <a:pt x="139" y="267"/>
                  <a:pt x="136" y="272"/>
                </a:cubicBezTo>
                <a:cubicBezTo>
                  <a:pt x="128" y="285"/>
                  <a:pt x="124" y="290"/>
                  <a:pt x="123" y="292"/>
                </a:cubicBezTo>
                <a:cubicBezTo>
                  <a:pt x="119" y="293"/>
                  <a:pt x="115" y="295"/>
                  <a:pt x="108" y="297"/>
                </a:cubicBezTo>
                <a:cubicBezTo>
                  <a:pt x="100" y="300"/>
                  <a:pt x="94" y="302"/>
                  <a:pt x="90" y="305"/>
                </a:cubicBezTo>
                <a:cubicBezTo>
                  <a:pt x="88" y="306"/>
                  <a:pt x="86" y="308"/>
                  <a:pt x="86" y="313"/>
                </a:cubicBezTo>
                <a:cubicBezTo>
                  <a:pt x="87" y="315"/>
                  <a:pt x="87" y="316"/>
                  <a:pt x="88" y="317"/>
                </a:cubicBezTo>
                <a:cubicBezTo>
                  <a:pt x="89" y="319"/>
                  <a:pt x="91" y="320"/>
                  <a:pt x="94" y="320"/>
                </a:cubicBezTo>
                <a:cubicBezTo>
                  <a:pt x="96" y="320"/>
                  <a:pt x="98" y="320"/>
                  <a:pt x="100" y="319"/>
                </a:cubicBezTo>
                <a:cubicBezTo>
                  <a:pt x="103" y="318"/>
                  <a:pt x="106" y="316"/>
                  <a:pt x="109" y="315"/>
                </a:cubicBezTo>
                <a:cubicBezTo>
                  <a:pt x="108" y="317"/>
                  <a:pt x="107" y="319"/>
                  <a:pt x="105" y="322"/>
                </a:cubicBezTo>
                <a:cubicBezTo>
                  <a:pt x="99" y="333"/>
                  <a:pt x="94" y="342"/>
                  <a:pt x="91" y="348"/>
                </a:cubicBezTo>
                <a:cubicBezTo>
                  <a:pt x="82" y="364"/>
                  <a:pt x="82" y="368"/>
                  <a:pt x="82" y="370"/>
                </a:cubicBezTo>
                <a:cubicBezTo>
                  <a:pt x="82" y="372"/>
                  <a:pt x="83" y="373"/>
                  <a:pt x="84" y="375"/>
                </a:cubicBezTo>
                <a:cubicBezTo>
                  <a:pt x="86" y="377"/>
                  <a:pt x="88" y="377"/>
                  <a:pt x="90" y="377"/>
                </a:cubicBezTo>
                <a:cubicBezTo>
                  <a:pt x="94" y="377"/>
                  <a:pt x="97" y="375"/>
                  <a:pt x="100" y="369"/>
                </a:cubicBezTo>
                <a:cubicBezTo>
                  <a:pt x="102" y="365"/>
                  <a:pt x="104" y="362"/>
                  <a:pt x="105" y="360"/>
                </a:cubicBezTo>
                <a:cubicBezTo>
                  <a:pt x="111" y="348"/>
                  <a:pt x="111" y="348"/>
                  <a:pt x="111" y="348"/>
                </a:cubicBezTo>
                <a:cubicBezTo>
                  <a:pt x="120" y="331"/>
                  <a:pt x="128" y="317"/>
                  <a:pt x="135" y="306"/>
                </a:cubicBezTo>
                <a:cubicBezTo>
                  <a:pt x="147" y="301"/>
                  <a:pt x="162" y="297"/>
                  <a:pt x="180" y="293"/>
                </a:cubicBezTo>
                <a:cubicBezTo>
                  <a:pt x="179" y="298"/>
                  <a:pt x="178" y="305"/>
                  <a:pt x="177" y="314"/>
                </a:cubicBezTo>
                <a:cubicBezTo>
                  <a:pt x="174" y="334"/>
                  <a:pt x="173" y="351"/>
                  <a:pt x="173" y="363"/>
                </a:cubicBezTo>
                <a:cubicBezTo>
                  <a:pt x="174" y="367"/>
                  <a:pt x="174" y="370"/>
                  <a:pt x="176" y="372"/>
                </a:cubicBezTo>
                <a:cubicBezTo>
                  <a:pt x="179" y="377"/>
                  <a:pt x="182" y="378"/>
                  <a:pt x="185" y="378"/>
                </a:cubicBezTo>
                <a:cubicBezTo>
                  <a:pt x="187" y="378"/>
                  <a:pt x="188" y="377"/>
                  <a:pt x="190" y="376"/>
                </a:cubicBezTo>
                <a:cubicBezTo>
                  <a:pt x="191" y="374"/>
                  <a:pt x="192" y="371"/>
                  <a:pt x="192" y="366"/>
                </a:cubicBezTo>
                <a:cubicBezTo>
                  <a:pt x="192" y="364"/>
                  <a:pt x="192" y="356"/>
                  <a:pt x="194" y="335"/>
                </a:cubicBezTo>
                <a:cubicBezTo>
                  <a:pt x="197" y="311"/>
                  <a:pt x="199" y="296"/>
                  <a:pt x="200" y="290"/>
                </a:cubicBezTo>
                <a:cubicBezTo>
                  <a:pt x="203" y="289"/>
                  <a:pt x="206" y="289"/>
                  <a:pt x="210" y="289"/>
                </a:cubicBezTo>
                <a:cubicBezTo>
                  <a:pt x="213" y="289"/>
                  <a:pt x="214" y="289"/>
                  <a:pt x="215" y="289"/>
                </a:cubicBezTo>
                <a:cubicBezTo>
                  <a:pt x="217" y="288"/>
                  <a:pt x="218" y="287"/>
                  <a:pt x="219" y="285"/>
                </a:cubicBezTo>
                <a:cubicBezTo>
                  <a:pt x="221" y="283"/>
                  <a:pt x="221" y="281"/>
                  <a:pt x="221" y="279"/>
                </a:cubicBezTo>
                <a:cubicBezTo>
                  <a:pt x="221" y="276"/>
                  <a:pt x="219" y="271"/>
                  <a:pt x="211" y="271"/>
                </a:cubicBezTo>
                <a:cubicBezTo>
                  <a:pt x="210" y="271"/>
                  <a:pt x="207" y="271"/>
                  <a:pt x="205" y="271"/>
                </a:cubicBezTo>
                <a:cubicBezTo>
                  <a:pt x="205" y="271"/>
                  <a:pt x="204" y="271"/>
                  <a:pt x="204" y="271"/>
                </a:cubicBezTo>
                <a:close/>
                <a:moveTo>
                  <a:pt x="312" y="213"/>
                </a:moveTo>
                <a:cubicBezTo>
                  <a:pt x="312" y="211"/>
                  <a:pt x="311" y="209"/>
                  <a:pt x="310" y="208"/>
                </a:cubicBezTo>
                <a:cubicBezTo>
                  <a:pt x="308" y="205"/>
                  <a:pt x="306" y="204"/>
                  <a:pt x="303" y="204"/>
                </a:cubicBezTo>
                <a:cubicBezTo>
                  <a:pt x="301" y="204"/>
                  <a:pt x="299" y="206"/>
                  <a:pt x="297" y="209"/>
                </a:cubicBezTo>
                <a:cubicBezTo>
                  <a:pt x="295" y="211"/>
                  <a:pt x="291" y="218"/>
                  <a:pt x="284" y="231"/>
                </a:cubicBezTo>
                <a:cubicBezTo>
                  <a:pt x="267" y="262"/>
                  <a:pt x="253" y="293"/>
                  <a:pt x="241" y="324"/>
                </a:cubicBezTo>
                <a:cubicBezTo>
                  <a:pt x="227" y="358"/>
                  <a:pt x="227" y="360"/>
                  <a:pt x="227" y="362"/>
                </a:cubicBezTo>
                <a:cubicBezTo>
                  <a:pt x="228" y="363"/>
                  <a:pt x="228" y="365"/>
                  <a:pt x="230" y="367"/>
                </a:cubicBezTo>
                <a:cubicBezTo>
                  <a:pt x="231" y="369"/>
                  <a:pt x="234" y="370"/>
                  <a:pt x="236" y="370"/>
                </a:cubicBezTo>
                <a:cubicBezTo>
                  <a:pt x="238" y="370"/>
                  <a:pt x="239" y="369"/>
                  <a:pt x="240" y="368"/>
                </a:cubicBezTo>
                <a:cubicBezTo>
                  <a:pt x="240" y="368"/>
                  <a:pt x="241" y="367"/>
                  <a:pt x="243" y="362"/>
                </a:cubicBezTo>
                <a:cubicBezTo>
                  <a:pt x="244" y="363"/>
                  <a:pt x="246" y="364"/>
                  <a:pt x="247" y="365"/>
                </a:cubicBezTo>
                <a:cubicBezTo>
                  <a:pt x="250" y="366"/>
                  <a:pt x="252" y="367"/>
                  <a:pt x="255" y="367"/>
                </a:cubicBezTo>
                <a:cubicBezTo>
                  <a:pt x="263" y="367"/>
                  <a:pt x="271" y="363"/>
                  <a:pt x="278" y="355"/>
                </a:cubicBezTo>
                <a:cubicBezTo>
                  <a:pt x="287" y="345"/>
                  <a:pt x="294" y="335"/>
                  <a:pt x="299" y="324"/>
                </a:cubicBezTo>
                <a:cubicBezTo>
                  <a:pt x="303" y="314"/>
                  <a:pt x="305" y="305"/>
                  <a:pt x="304" y="298"/>
                </a:cubicBezTo>
                <a:cubicBezTo>
                  <a:pt x="304" y="294"/>
                  <a:pt x="302" y="291"/>
                  <a:pt x="300" y="288"/>
                </a:cubicBezTo>
                <a:cubicBezTo>
                  <a:pt x="297" y="284"/>
                  <a:pt x="293" y="283"/>
                  <a:pt x="289" y="283"/>
                </a:cubicBezTo>
                <a:cubicBezTo>
                  <a:pt x="284" y="283"/>
                  <a:pt x="280" y="284"/>
                  <a:pt x="274" y="288"/>
                </a:cubicBezTo>
                <a:cubicBezTo>
                  <a:pt x="281" y="273"/>
                  <a:pt x="290" y="255"/>
                  <a:pt x="302" y="235"/>
                </a:cubicBezTo>
                <a:cubicBezTo>
                  <a:pt x="307" y="226"/>
                  <a:pt x="310" y="222"/>
                  <a:pt x="310" y="221"/>
                </a:cubicBezTo>
                <a:cubicBezTo>
                  <a:pt x="312" y="218"/>
                  <a:pt x="312" y="215"/>
                  <a:pt x="312" y="213"/>
                </a:cubicBezTo>
                <a:close/>
              </a:path>
            </a:pathLst>
          </a:custGeom>
          <a:solidFill>
            <a:srgbClr val="E0AC2B"/>
          </a:solidFill>
          <a:ln>
            <a:noFill/>
          </a:ln>
        </p:spPr>
        <p:txBody>
          <a:bodyPr/>
          <a:lstStyle/>
          <a:p>
            <a:pPr eaLnBrk="1" fontAlgn="auto" hangingPunct="1">
              <a:spcBef>
                <a:spcPts val="0"/>
              </a:spcBef>
              <a:spcAft>
                <a:spcPts val="0"/>
              </a:spcAft>
              <a:defRPr/>
            </a:pPr>
            <a:endParaRPr lang="zh-CN" altLang="en-US" sz="1350">
              <a:cs typeface="+mn-ea"/>
              <a:sym typeface="+mn-lt"/>
            </a:endParaRPr>
          </a:p>
        </p:txBody>
      </p:sp>
      <p:grpSp>
        <p:nvGrpSpPr>
          <p:cNvPr id="26" name="组合 25"/>
          <p:cNvGrpSpPr/>
          <p:nvPr/>
        </p:nvGrpSpPr>
        <p:grpSpPr>
          <a:xfrm>
            <a:off x="92414" y="95498"/>
            <a:ext cx="3852026" cy="589440"/>
            <a:chOff x="269696" y="300771"/>
            <a:chExt cx="4183942" cy="640230"/>
          </a:xfrm>
        </p:grpSpPr>
        <p:grpSp>
          <p:nvGrpSpPr>
            <p:cNvPr id="27" name="组合 26"/>
            <p:cNvGrpSpPr/>
            <p:nvPr/>
          </p:nvGrpSpPr>
          <p:grpSpPr>
            <a:xfrm>
              <a:off x="269696" y="300771"/>
              <a:ext cx="1204541" cy="492332"/>
              <a:chOff x="3494088" y="1354138"/>
              <a:chExt cx="1176338" cy="385763"/>
            </a:xfrm>
          </p:grpSpPr>
          <p:sp>
            <p:nvSpPr>
              <p:cNvPr id="2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28" name="文本框 27"/>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rot="19800147">
            <a:off x="7555006" y="2219018"/>
            <a:ext cx="3479438" cy="2552114"/>
            <a:chOff x="6579684" y="1851050"/>
            <a:chExt cx="4331267" cy="3176918"/>
          </a:xfrm>
        </p:grpSpPr>
        <p:grpSp>
          <p:nvGrpSpPr>
            <p:cNvPr id="9" name="Group 54"/>
            <p:cNvGrpSpPr/>
            <p:nvPr/>
          </p:nvGrpSpPr>
          <p:grpSpPr>
            <a:xfrm rot="2273417">
              <a:off x="7686158" y="1851050"/>
              <a:ext cx="3224793" cy="3176918"/>
              <a:chOff x="0" y="0"/>
              <a:chExt cx="1149595" cy="1132530"/>
            </a:xfrm>
          </p:grpSpPr>
          <p:sp>
            <p:nvSpPr>
              <p:cNvPr id="13" name="Shape 51"/>
              <p:cNvSpPr/>
              <p:nvPr/>
            </p:nvSpPr>
            <p:spPr>
              <a:xfrm>
                <a:off x="0" y="0"/>
                <a:ext cx="1149596" cy="1132531"/>
              </a:xfrm>
              <a:custGeom>
                <a:avLst/>
                <a:gdLst/>
                <a:ahLst/>
                <a:cxnLst>
                  <a:cxn ang="0">
                    <a:pos x="wd2" y="hd2"/>
                  </a:cxn>
                  <a:cxn ang="5400000">
                    <a:pos x="wd2" y="hd2"/>
                  </a:cxn>
                  <a:cxn ang="10800000">
                    <a:pos x="wd2" y="hd2"/>
                  </a:cxn>
                  <a:cxn ang="16200000">
                    <a:pos x="wd2" y="hd2"/>
                  </a:cxn>
                </a:cxnLst>
                <a:rect l="0" t="0" r="r" b="b"/>
                <a:pathLst>
                  <a:path w="18835" h="18188" extrusionOk="0">
                    <a:moveTo>
                      <a:pt x="5118" y="17138"/>
                    </a:moveTo>
                    <a:cubicBezTo>
                      <a:pt x="9702" y="19314"/>
                      <a:pt x="15760" y="18135"/>
                      <a:pt x="17999" y="13346"/>
                    </a:cubicBezTo>
                    <a:cubicBezTo>
                      <a:pt x="21410" y="6050"/>
                      <a:pt x="13777" y="-2286"/>
                      <a:pt x="5944" y="578"/>
                    </a:cubicBezTo>
                    <a:cubicBezTo>
                      <a:pt x="2990" y="1657"/>
                      <a:pt x="197" y="6129"/>
                      <a:pt x="12" y="9065"/>
                    </a:cubicBezTo>
                    <a:cubicBezTo>
                      <a:pt x="-190" y="12266"/>
                      <a:pt x="2170" y="15739"/>
                      <a:pt x="5118" y="17138"/>
                    </a:cubicBezTo>
                    <a:close/>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14" name="Shape 52"/>
              <p:cNvSpPr/>
              <p:nvPr/>
            </p:nvSpPr>
            <p:spPr>
              <a:xfrm>
                <a:off x="190500" y="177800"/>
                <a:ext cx="789686" cy="777962"/>
              </a:xfrm>
              <a:custGeom>
                <a:avLst/>
                <a:gdLst/>
                <a:ahLst/>
                <a:cxnLst>
                  <a:cxn ang="0">
                    <a:pos x="wd2" y="hd2"/>
                  </a:cxn>
                  <a:cxn ang="5400000">
                    <a:pos x="wd2" y="hd2"/>
                  </a:cxn>
                  <a:cxn ang="10800000">
                    <a:pos x="wd2" y="hd2"/>
                  </a:cxn>
                  <a:cxn ang="16200000">
                    <a:pos x="wd2" y="hd2"/>
                  </a:cxn>
                </a:cxnLst>
                <a:rect l="0" t="0" r="r" b="b"/>
                <a:pathLst>
                  <a:path w="18835" h="18188" extrusionOk="0">
                    <a:moveTo>
                      <a:pt x="5118" y="17138"/>
                    </a:moveTo>
                    <a:cubicBezTo>
                      <a:pt x="9703" y="19314"/>
                      <a:pt x="15760" y="18135"/>
                      <a:pt x="18000" y="13346"/>
                    </a:cubicBezTo>
                    <a:cubicBezTo>
                      <a:pt x="21411" y="6050"/>
                      <a:pt x="13778" y="-2286"/>
                      <a:pt x="5945" y="577"/>
                    </a:cubicBezTo>
                    <a:cubicBezTo>
                      <a:pt x="2991" y="1657"/>
                      <a:pt x="198" y="6129"/>
                      <a:pt x="12" y="9065"/>
                    </a:cubicBezTo>
                    <a:cubicBezTo>
                      <a:pt x="-189" y="12266"/>
                      <a:pt x="2171" y="15739"/>
                      <a:pt x="5118" y="17138"/>
                    </a:cubicBezTo>
                    <a:close/>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15" name="Shape 53"/>
              <p:cNvSpPr/>
              <p:nvPr/>
            </p:nvSpPr>
            <p:spPr>
              <a:xfrm>
                <a:off x="381000" y="368300"/>
                <a:ext cx="396756" cy="390866"/>
              </a:xfrm>
              <a:custGeom>
                <a:avLst/>
                <a:gdLst/>
                <a:ahLst/>
                <a:cxnLst>
                  <a:cxn ang="0">
                    <a:pos x="wd2" y="hd2"/>
                  </a:cxn>
                  <a:cxn ang="5400000">
                    <a:pos x="wd2" y="hd2"/>
                  </a:cxn>
                  <a:cxn ang="10800000">
                    <a:pos x="wd2" y="hd2"/>
                  </a:cxn>
                  <a:cxn ang="16200000">
                    <a:pos x="wd2" y="hd2"/>
                  </a:cxn>
                </a:cxnLst>
                <a:rect l="0" t="0" r="r" b="b"/>
                <a:pathLst>
                  <a:path w="18835" h="18188" extrusionOk="0">
                    <a:moveTo>
                      <a:pt x="5118" y="17138"/>
                    </a:moveTo>
                    <a:cubicBezTo>
                      <a:pt x="9702" y="19314"/>
                      <a:pt x="15760" y="18135"/>
                      <a:pt x="17999" y="13346"/>
                    </a:cubicBezTo>
                    <a:cubicBezTo>
                      <a:pt x="21410" y="6050"/>
                      <a:pt x="13777" y="-2286"/>
                      <a:pt x="5944" y="578"/>
                    </a:cubicBezTo>
                    <a:cubicBezTo>
                      <a:pt x="2991" y="1657"/>
                      <a:pt x="197" y="6129"/>
                      <a:pt x="12" y="9065"/>
                    </a:cubicBezTo>
                    <a:cubicBezTo>
                      <a:pt x="-190" y="12266"/>
                      <a:pt x="2170" y="15739"/>
                      <a:pt x="5118" y="17138"/>
                    </a:cubicBezTo>
                    <a:close/>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grpSp>
        <p:grpSp>
          <p:nvGrpSpPr>
            <p:cNvPr id="10" name="Group 58"/>
            <p:cNvGrpSpPr/>
            <p:nvPr/>
          </p:nvGrpSpPr>
          <p:grpSpPr>
            <a:xfrm rot="2273417">
              <a:off x="6579684" y="2485046"/>
              <a:ext cx="2252925" cy="2330728"/>
              <a:chOff x="0" y="0"/>
              <a:chExt cx="803139" cy="830875"/>
            </a:xfrm>
          </p:grpSpPr>
          <p:sp>
            <p:nvSpPr>
              <p:cNvPr id="11" name="Shape 56"/>
              <p:cNvSpPr/>
              <p:nvPr/>
            </p:nvSpPr>
            <p:spPr>
              <a:xfrm>
                <a:off x="0" y="431800"/>
                <a:ext cx="377118" cy="399076"/>
              </a:xfrm>
              <a:custGeom>
                <a:avLst/>
                <a:gdLst/>
                <a:ahLst/>
                <a:cxnLst>
                  <a:cxn ang="0">
                    <a:pos x="wd2" y="hd2"/>
                  </a:cxn>
                  <a:cxn ang="5400000">
                    <a:pos x="wd2" y="hd2"/>
                  </a:cxn>
                  <a:cxn ang="10800000">
                    <a:pos x="wd2" y="hd2"/>
                  </a:cxn>
                  <a:cxn ang="16200000">
                    <a:pos x="wd2" y="hd2"/>
                  </a:cxn>
                </a:cxnLst>
                <a:rect l="0" t="0" r="r" b="b"/>
                <a:pathLst>
                  <a:path w="21600" h="21600" extrusionOk="0">
                    <a:moveTo>
                      <a:pt x="9127" y="12126"/>
                    </a:moveTo>
                    <a:lnTo>
                      <a:pt x="0" y="9668"/>
                    </a:lnTo>
                    <a:lnTo>
                      <a:pt x="12334" y="0"/>
                    </a:lnTo>
                    <a:lnTo>
                      <a:pt x="19930" y="2881"/>
                    </a:lnTo>
                    <a:lnTo>
                      <a:pt x="21600" y="12126"/>
                    </a:lnTo>
                    <a:lnTo>
                      <a:pt x="10800" y="21600"/>
                    </a:lnTo>
                    <a:cubicBezTo>
                      <a:pt x="10800" y="21600"/>
                      <a:pt x="9127" y="12126"/>
                      <a:pt x="9127" y="12126"/>
                    </a:cubicBezTo>
                    <a:close/>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sp>
            <p:nvSpPr>
              <p:cNvPr id="12" name="Shape 57"/>
              <p:cNvSpPr/>
              <p:nvPr/>
            </p:nvSpPr>
            <p:spPr>
              <a:xfrm>
                <a:off x="165100" y="0"/>
                <a:ext cx="638040" cy="66196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21600" y="0"/>
                      <a:pt x="4432" y="18069"/>
                      <a:pt x="0" y="21600"/>
                    </a:cubicBezTo>
                  </a:path>
                </a:pathLst>
              </a:custGeom>
              <a:noFill/>
              <a:ln w="38100" cap="flat">
                <a:solidFill>
                  <a:srgbClr val="6FACBF"/>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p>
            </p:txBody>
          </p:sp>
        </p:grpSp>
      </p:grpSp>
      <p:grpSp>
        <p:nvGrpSpPr>
          <p:cNvPr id="16" name="Group 44"/>
          <p:cNvGrpSpPr/>
          <p:nvPr/>
        </p:nvGrpSpPr>
        <p:grpSpPr>
          <a:xfrm>
            <a:off x="1293507" y="1737360"/>
            <a:ext cx="657509" cy="738492"/>
            <a:chOff x="0" y="0"/>
            <a:chExt cx="807366" cy="906807"/>
          </a:xfrm>
        </p:grpSpPr>
        <p:sp>
          <p:nvSpPr>
            <p:cNvPr id="17" name="Shape 42"/>
            <p:cNvSpPr/>
            <p:nvPr/>
          </p:nvSpPr>
          <p:spPr>
            <a:xfrm>
              <a:off x="-1" y="101600"/>
              <a:ext cx="792823" cy="805208"/>
            </a:xfrm>
            <a:custGeom>
              <a:avLst/>
              <a:gdLst/>
              <a:ahLst/>
              <a:cxnLst>
                <a:cxn ang="0">
                  <a:pos x="wd2" y="hd2"/>
                </a:cxn>
                <a:cxn ang="5400000">
                  <a:pos x="wd2" y="hd2"/>
                </a:cxn>
                <a:cxn ang="10800000">
                  <a:pos x="wd2" y="hd2"/>
                </a:cxn>
                <a:cxn ang="16200000">
                  <a:pos x="wd2" y="hd2"/>
                </a:cxn>
              </a:cxnLst>
              <a:rect l="0" t="0" r="r" b="b"/>
              <a:pathLst>
                <a:path w="19846" h="19829" extrusionOk="0">
                  <a:moveTo>
                    <a:pt x="13770" y="824"/>
                  </a:moveTo>
                  <a:cubicBezTo>
                    <a:pt x="8089" y="-376"/>
                    <a:pt x="1804" y="-1265"/>
                    <a:pt x="353" y="5681"/>
                  </a:cubicBezTo>
                  <a:cubicBezTo>
                    <a:pt x="-441" y="9482"/>
                    <a:pt x="-115" y="16268"/>
                    <a:pt x="3660" y="18583"/>
                  </a:cubicBezTo>
                  <a:cubicBezTo>
                    <a:pt x="6516" y="20335"/>
                    <a:pt x="12966" y="20052"/>
                    <a:pt x="15977" y="18892"/>
                  </a:cubicBezTo>
                  <a:cubicBezTo>
                    <a:pt x="21159" y="16897"/>
                    <a:pt x="19879" y="11191"/>
                    <a:pt x="19174" y="6766"/>
                  </a:cubicBezTo>
                </a:path>
              </a:pathLst>
            </a:custGeom>
            <a:noFill/>
            <a:ln w="38100" cap="flat">
              <a:solidFill>
                <a:srgbClr val="DF3E70"/>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solidFill>
                  <a:srgbClr val="C00000"/>
                </a:solidFill>
              </a:endParaRPr>
            </a:p>
          </p:txBody>
        </p:sp>
        <p:sp>
          <p:nvSpPr>
            <p:cNvPr id="18" name="Shape 43"/>
            <p:cNvSpPr/>
            <p:nvPr/>
          </p:nvSpPr>
          <p:spPr>
            <a:xfrm>
              <a:off x="165100" y="-1"/>
              <a:ext cx="642267" cy="718972"/>
            </a:xfrm>
            <a:custGeom>
              <a:avLst/>
              <a:gdLst/>
              <a:ahLst/>
              <a:cxnLst>
                <a:cxn ang="0">
                  <a:pos x="wd2" y="hd2"/>
                </a:cxn>
                <a:cxn ang="5400000">
                  <a:pos x="wd2" y="hd2"/>
                </a:cxn>
                <a:cxn ang="10800000">
                  <a:pos x="wd2" y="hd2"/>
                </a:cxn>
                <a:cxn ang="16200000">
                  <a:pos x="wd2" y="hd2"/>
                </a:cxn>
              </a:cxnLst>
              <a:rect l="0" t="0" r="r" b="b"/>
              <a:pathLst>
                <a:path w="21521" h="21116" extrusionOk="0">
                  <a:moveTo>
                    <a:pt x="21521" y="13"/>
                  </a:moveTo>
                  <a:cubicBezTo>
                    <a:pt x="21600" y="-484"/>
                    <a:pt x="8558" y="13479"/>
                    <a:pt x="8933" y="13772"/>
                  </a:cubicBezTo>
                  <a:cubicBezTo>
                    <a:pt x="6785" y="12126"/>
                    <a:pt x="2898" y="10471"/>
                    <a:pt x="0" y="10120"/>
                  </a:cubicBezTo>
                  <a:cubicBezTo>
                    <a:pt x="1254" y="12620"/>
                    <a:pt x="2166" y="14279"/>
                    <a:pt x="4430" y="16128"/>
                  </a:cubicBezTo>
                  <a:cubicBezTo>
                    <a:pt x="4883" y="16498"/>
                    <a:pt x="10336" y="20581"/>
                    <a:pt x="9763" y="21116"/>
                  </a:cubicBezTo>
                  <a:cubicBezTo>
                    <a:pt x="14957" y="16270"/>
                    <a:pt x="20402" y="7017"/>
                    <a:pt x="21521" y="13"/>
                  </a:cubicBezTo>
                  <a:close/>
                </a:path>
              </a:pathLst>
            </a:custGeom>
            <a:noFill/>
            <a:ln w="38100" cap="flat">
              <a:solidFill>
                <a:srgbClr val="DF3E70"/>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solidFill>
                  <a:srgbClr val="C00000"/>
                </a:solidFill>
              </a:endParaRPr>
            </a:p>
          </p:txBody>
        </p:sp>
      </p:grpSp>
      <p:grpSp>
        <p:nvGrpSpPr>
          <p:cNvPr id="19" name="Group 44"/>
          <p:cNvGrpSpPr/>
          <p:nvPr/>
        </p:nvGrpSpPr>
        <p:grpSpPr>
          <a:xfrm>
            <a:off x="1278963" y="3089168"/>
            <a:ext cx="657509" cy="738492"/>
            <a:chOff x="0" y="0"/>
            <a:chExt cx="807366" cy="906807"/>
          </a:xfrm>
        </p:grpSpPr>
        <p:sp>
          <p:nvSpPr>
            <p:cNvPr id="20" name="Shape 42"/>
            <p:cNvSpPr/>
            <p:nvPr/>
          </p:nvSpPr>
          <p:spPr>
            <a:xfrm>
              <a:off x="-1" y="101600"/>
              <a:ext cx="792823" cy="805208"/>
            </a:xfrm>
            <a:custGeom>
              <a:avLst/>
              <a:gdLst/>
              <a:ahLst/>
              <a:cxnLst>
                <a:cxn ang="0">
                  <a:pos x="wd2" y="hd2"/>
                </a:cxn>
                <a:cxn ang="5400000">
                  <a:pos x="wd2" y="hd2"/>
                </a:cxn>
                <a:cxn ang="10800000">
                  <a:pos x="wd2" y="hd2"/>
                </a:cxn>
                <a:cxn ang="16200000">
                  <a:pos x="wd2" y="hd2"/>
                </a:cxn>
              </a:cxnLst>
              <a:rect l="0" t="0" r="r" b="b"/>
              <a:pathLst>
                <a:path w="19846" h="19829" extrusionOk="0">
                  <a:moveTo>
                    <a:pt x="13770" y="824"/>
                  </a:moveTo>
                  <a:cubicBezTo>
                    <a:pt x="8089" y="-376"/>
                    <a:pt x="1804" y="-1265"/>
                    <a:pt x="353" y="5681"/>
                  </a:cubicBezTo>
                  <a:cubicBezTo>
                    <a:pt x="-441" y="9482"/>
                    <a:pt x="-115" y="16268"/>
                    <a:pt x="3660" y="18583"/>
                  </a:cubicBezTo>
                  <a:cubicBezTo>
                    <a:pt x="6516" y="20335"/>
                    <a:pt x="12966" y="20052"/>
                    <a:pt x="15977" y="18892"/>
                  </a:cubicBezTo>
                  <a:cubicBezTo>
                    <a:pt x="21159" y="16897"/>
                    <a:pt x="19879" y="11191"/>
                    <a:pt x="19174" y="6766"/>
                  </a:cubicBezTo>
                </a:path>
              </a:pathLst>
            </a:custGeom>
            <a:noFill/>
            <a:ln w="38100" cap="flat">
              <a:solidFill>
                <a:srgbClr val="8ABC40"/>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solidFill>
                  <a:srgbClr val="C00000"/>
                </a:solidFill>
              </a:endParaRPr>
            </a:p>
          </p:txBody>
        </p:sp>
        <p:sp>
          <p:nvSpPr>
            <p:cNvPr id="21" name="Shape 43"/>
            <p:cNvSpPr/>
            <p:nvPr/>
          </p:nvSpPr>
          <p:spPr>
            <a:xfrm>
              <a:off x="165100" y="-1"/>
              <a:ext cx="642267" cy="718972"/>
            </a:xfrm>
            <a:custGeom>
              <a:avLst/>
              <a:gdLst/>
              <a:ahLst/>
              <a:cxnLst>
                <a:cxn ang="0">
                  <a:pos x="wd2" y="hd2"/>
                </a:cxn>
                <a:cxn ang="5400000">
                  <a:pos x="wd2" y="hd2"/>
                </a:cxn>
                <a:cxn ang="10800000">
                  <a:pos x="wd2" y="hd2"/>
                </a:cxn>
                <a:cxn ang="16200000">
                  <a:pos x="wd2" y="hd2"/>
                </a:cxn>
              </a:cxnLst>
              <a:rect l="0" t="0" r="r" b="b"/>
              <a:pathLst>
                <a:path w="21521" h="21116" extrusionOk="0">
                  <a:moveTo>
                    <a:pt x="21521" y="13"/>
                  </a:moveTo>
                  <a:cubicBezTo>
                    <a:pt x="21600" y="-484"/>
                    <a:pt x="8558" y="13479"/>
                    <a:pt x="8933" y="13772"/>
                  </a:cubicBezTo>
                  <a:cubicBezTo>
                    <a:pt x="6785" y="12126"/>
                    <a:pt x="2898" y="10471"/>
                    <a:pt x="0" y="10120"/>
                  </a:cubicBezTo>
                  <a:cubicBezTo>
                    <a:pt x="1254" y="12620"/>
                    <a:pt x="2166" y="14279"/>
                    <a:pt x="4430" y="16128"/>
                  </a:cubicBezTo>
                  <a:cubicBezTo>
                    <a:pt x="4883" y="16498"/>
                    <a:pt x="10336" y="20581"/>
                    <a:pt x="9763" y="21116"/>
                  </a:cubicBezTo>
                  <a:cubicBezTo>
                    <a:pt x="14957" y="16270"/>
                    <a:pt x="20402" y="7017"/>
                    <a:pt x="21521" y="13"/>
                  </a:cubicBezTo>
                  <a:close/>
                </a:path>
              </a:pathLst>
            </a:custGeom>
            <a:noFill/>
            <a:ln w="38100" cap="flat">
              <a:solidFill>
                <a:srgbClr val="8ABC40"/>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solidFill>
                  <a:srgbClr val="C00000"/>
                </a:solidFill>
              </a:endParaRPr>
            </a:p>
          </p:txBody>
        </p:sp>
      </p:grpSp>
      <p:grpSp>
        <p:nvGrpSpPr>
          <p:cNvPr id="22" name="Group 44"/>
          <p:cNvGrpSpPr/>
          <p:nvPr/>
        </p:nvGrpSpPr>
        <p:grpSpPr>
          <a:xfrm>
            <a:off x="1264419" y="4440976"/>
            <a:ext cx="657509" cy="738492"/>
            <a:chOff x="0" y="0"/>
            <a:chExt cx="807366" cy="906807"/>
          </a:xfrm>
        </p:grpSpPr>
        <p:sp>
          <p:nvSpPr>
            <p:cNvPr id="23" name="Shape 42"/>
            <p:cNvSpPr/>
            <p:nvPr/>
          </p:nvSpPr>
          <p:spPr>
            <a:xfrm>
              <a:off x="-1" y="101600"/>
              <a:ext cx="792823" cy="805208"/>
            </a:xfrm>
            <a:custGeom>
              <a:avLst/>
              <a:gdLst/>
              <a:ahLst/>
              <a:cxnLst>
                <a:cxn ang="0">
                  <a:pos x="wd2" y="hd2"/>
                </a:cxn>
                <a:cxn ang="5400000">
                  <a:pos x="wd2" y="hd2"/>
                </a:cxn>
                <a:cxn ang="10800000">
                  <a:pos x="wd2" y="hd2"/>
                </a:cxn>
                <a:cxn ang="16200000">
                  <a:pos x="wd2" y="hd2"/>
                </a:cxn>
              </a:cxnLst>
              <a:rect l="0" t="0" r="r" b="b"/>
              <a:pathLst>
                <a:path w="19846" h="19829" extrusionOk="0">
                  <a:moveTo>
                    <a:pt x="13770" y="824"/>
                  </a:moveTo>
                  <a:cubicBezTo>
                    <a:pt x="8089" y="-376"/>
                    <a:pt x="1804" y="-1265"/>
                    <a:pt x="353" y="5681"/>
                  </a:cubicBezTo>
                  <a:cubicBezTo>
                    <a:pt x="-441" y="9482"/>
                    <a:pt x="-115" y="16268"/>
                    <a:pt x="3660" y="18583"/>
                  </a:cubicBezTo>
                  <a:cubicBezTo>
                    <a:pt x="6516" y="20335"/>
                    <a:pt x="12966" y="20052"/>
                    <a:pt x="15977" y="18892"/>
                  </a:cubicBezTo>
                  <a:cubicBezTo>
                    <a:pt x="21159" y="16897"/>
                    <a:pt x="19879" y="11191"/>
                    <a:pt x="19174" y="6766"/>
                  </a:cubicBezTo>
                </a:path>
              </a:pathLst>
            </a:custGeom>
            <a:noFill/>
            <a:ln w="38100" cap="flat">
              <a:solidFill>
                <a:srgbClr val="E0AC2B"/>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solidFill>
                  <a:srgbClr val="C00000"/>
                </a:solidFill>
              </a:endParaRPr>
            </a:p>
          </p:txBody>
        </p:sp>
        <p:sp>
          <p:nvSpPr>
            <p:cNvPr id="24" name="Shape 43"/>
            <p:cNvSpPr/>
            <p:nvPr/>
          </p:nvSpPr>
          <p:spPr>
            <a:xfrm>
              <a:off x="165100" y="-1"/>
              <a:ext cx="642267" cy="718972"/>
            </a:xfrm>
            <a:custGeom>
              <a:avLst/>
              <a:gdLst/>
              <a:ahLst/>
              <a:cxnLst>
                <a:cxn ang="0">
                  <a:pos x="wd2" y="hd2"/>
                </a:cxn>
                <a:cxn ang="5400000">
                  <a:pos x="wd2" y="hd2"/>
                </a:cxn>
                <a:cxn ang="10800000">
                  <a:pos x="wd2" y="hd2"/>
                </a:cxn>
                <a:cxn ang="16200000">
                  <a:pos x="wd2" y="hd2"/>
                </a:cxn>
              </a:cxnLst>
              <a:rect l="0" t="0" r="r" b="b"/>
              <a:pathLst>
                <a:path w="21521" h="21116" extrusionOk="0">
                  <a:moveTo>
                    <a:pt x="21521" y="13"/>
                  </a:moveTo>
                  <a:cubicBezTo>
                    <a:pt x="21600" y="-484"/>
                    <a:pt x="8558" y="13479"/>
                    <a:pt x="8933" y="13772"/>
                  </a:cubicBezTo>
                  <a:cubicBezTo>
                    <a:pt x="6785" y="12126"/>
                    <a:pt x="2898" y="10471"/>
                    <a:pt x="0" y="10120"/>
                  </a:cubicBezTo>
                  <a:cubicBezTo>
                    <a:pt x="1254" y="12620"/>
                    <a:pt x="2166" y="14279"/>
                    <a:pt x="4430" y="16128"/>
                  </a:cubicBezTo>
                  <a:cubicBezTo>
                    <a:pt x="4883" y="16498"/>
                    <a:pt x="10336" y="20581"/>
                    <a:pt x="9763" y="21116"/>
                  </a:cubicBezTo>
                  <a:cubicBezTo>
                    <a:pt x="14957" y="16270"/>
                    <a:pt x="20402" y="7017"/>
                    <a:pt x="21521" y="13"/>
                  </a:cubicBezTo>
                  <a:close/>
                </a:path>
              </a:pathLst>
            </a:custGeom>
            <a:noFill/>
            <a:ln w="38100" cap="flat">
              <a:solidFill>
                <a:srgbClr val="E0AC2B"/>
              </a:solidFill>
              <a:prstDash val="solid"/>
              <a:miter lim="400000"/>
            </a:ln>
            <a:effectLst/>
          </p:spPr>
          <p:txBody>
            <a:bodyPr wrap="square" lIns="38100" tIns="38100" rIns="38100" bIns="38100" numCol="1" anchor="ctr">
              <a:noAutofit/>
            </a:bodyPr>
            <a:lstStyle/>
            <a:p>
              <a:pPr defTabSz="457200">
                <a:defRPr sz="3000">
                  <a:solidFill>
                    <a:srgbClr val="FFFFFF"/>
                  </a:solidFill>
                  <a:effectLst>
                    <a:outerShdw blurRad="38100" dist="12700" dir="5400000" rotWithShape="0">
                      <a:srgbClr val="000000">
                        <a:alpha val="50000"/>
                      </a:srgbClr>
                    </a:outerShdw>
                  </a:effectLst>
                </a:defRPr>
              </a:pPr>
              <a:endParaRPr>
                <a:solidFill>
                  <a:srgbClr val="C00000"/>
                </a:solidFill>
              </a:endParaRPr>
            </a:p>
          </p:txBody>
        </p:sp>
      </p:grpSp>
      <p:sp>
        <p:nvSpPr>
          <p:cNvPr id="25" name="TextBox 13"/>
          <p:cNvSpPr txBox="1"/>
          <p:nvPr/>
        </p:nvSpPr>
        <p:spPr>
          <a:xfrm>
            <a:off x="2419090" y="1820102"/>
            <a:ext cx="4439869" cy="646331"/>
          </a:xfrm>
          <a:prstGeom prst="rect">
            <a:avLst/>
          </a:prstGeom>
          <a:noFill/>
        </p:spPr>
        <p:txBody>
          <a:bodyPr wrap="square" lIns="0" tIns="0" rIns="0" bIns="0" rtlCol="0" anchor="t" anchorCtr="0">
            <a:spAutoFit/>
          </a:bodyPr>
          <a:lstStyle/>
          <a:p>
            <a:r>
              <a:rPr lang="zh-CN" altLang="en-US" sz="1400" dirty="0" smtClean="0">
                <a:solidFill>
                  <a:schemeClr val="tx1">
                    <a:lumMod val="75000"/>
                    <a:lumOff val="25000"/>
                  </a:schemeClr>
                </a:solidFill>
                <a:latin typeface="微软雅黑" panose="020B0503020204020204" pitchFamily="34" charset="-122"/>
                <a:ea typeface="微软雅黑" panose="020B0503020204020204" pitchFamily="34" charset="-122"/>
                <a:sym typeface="Arial" panose="020B0604020202020204" pitchFamily="34" charset="0"/>
              </a:rPr>
              <a:t>单击此处可编辑内容，根据您的需要自由拉伸文本框大小</a:t>
            </a:r>
            <a:r>
              <a:rPr lang="zh-CN" altLang="en-US" sz="1400" dirty="0" smtClean="0">
                <a:solidFill>
                  <a:schemeClr val="tx1">
                    <a:lumMod val="75000"/>
                    <a:lumOff val="25000"/>
                  </a:schemeClr>
                </a:solidFill>
                <a:latin typeface="微软雅黑" panose="020B0503020204020204" pitchFamily="34" charset="-122"/>
                <a:ea typeface="微软雅黑" panose="020B0503020204020204" pitchFamily="34" charset="-122"/>
                <a:sym typeface="Arial" panose="020B0604020202020204" pitchFamily="34" charset="0"/>
              </a:rPr>
              <a:t>。</a:t>
            </a:r>
            <a:r>
              <a:rPr lang="zh-CN" altLang="en-US" sz="1400" dirty="0" smtClean="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26" name="TextBox 13"/>
          <p:cNvSpPr txBox="1"/>
          <p:nvPr/>
        </p:nvSpPr>
        <p:spPr>
          <a:xfrm>
            <a:off x="2419090" y="3171910"/>
            <a:ext cx="4439869" cy="646331"/>
          </a:xfrm>
          <a:prstGeom prst="rect">
            <a:avLst/>
          </a:prstGeom>
          <a:noFill/>
        </p:spPr>
        <p:txBody>
          <a:bodyPr wrap="square" lIns="0" tIns="0" rIns="0" bIns="0" rtlCol="0" anchor="t" anchorCtr="0">
            <a:spAutoFit/>
          </a:bodyPr>
          <a:lstStyle/>
          <a:p>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Arial" panose="020B0604020202020204" pitchFamily="34" charset="0"/>
              </a:rPr>
              <a:t>单击此处可编辑内容，根据您的需要自由拉伸文本框大小</a:t>
            </a:r>
            <a:r>
              <a:rPr lang="zh-CN" altLang="en-US" sz="1400" dirty="0" smtClean="0">
                <a:solidFill>
                  <a:schemeClr val="tx1">
                    <a:lumMod val="75000"/>
                    <a:lumOff val="25000"/>
                  </a:schemeClr>
                </a:solidFill>
                <a:latin typeface="微软雅黑" panose="020B0503020204020204" pitchFamily="34" charset="-122"/>
                <a:ea typeface="微软雅黑" panose="020B0503020204020204" pitchFamily="34" charset="-122"/>
                <a:sym typeface="Arial" panose="020B0604020202020204" pitchFamily="34" charset="0"/>
              </a:rPr>
              <a:t>。</a:t>
            </a:r>
            <a:r>
              <a:rPr lang="zh-CN" altLang="en-US" sz="1400" dirty="0" smtClean="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sp>
        <p:nvSpPr>
          <p:cNvPr id="27" name="TextBox 13"/>
          <p:cNvSpPr txBox="1"/>
          <p:nvPr/>
        </p:nvSpPr>
        <p:spPr>
          <a:xfrm>
            <a:off x="2419090" y="4440975"/>
            <a:ext cx="4439869" cy="646331"/>
          </a:xfrm>
          <a:prstGeom prst="rect">
            <a:avLst/>
          </a:prstGeom>
          <a:noFill/>
        </p:spPr>
        <p:txBody>
          <a:bodyPr wrap="square" lIns="0" tIns="0" rIns="0" bIns="0" rtlCol="0" anchor="t" anchorCtr="0">
            <a:spAutoFit/>
          </a:bodyPr>
          <a:lstStyle/>
          <a:p>
            <a:r>
              <a:rPr lang="zh-CN" altLang="en-US" sz="1400" dirty="0">
                <a:solidFill>
                  <a:schemeClr val="tx1">
                    <a:lumMod val="75000"/>
                    <a:lumOff val="25000"/>
                  </a:schemeClr>
                </a:solidFill>
                <a:latin typeface="微软雅黑" panose="020B0503020204020204" pitchFamily="34" charset="-122"/>
                <a:ea typeface="微软雅黑" panose="020B0503020204020204" pitchFamily="34" charset="-122"/>
                <a:sym typeface="Arial" panose="020B0604020202020204" pitchFamily="34" charset="0"/>
              </a:rPr>
              <a:t>单击此处可编辑内容，根据您的需要自由拉伸文本框大小</a:t>
            </a:r>
            <a:r>
              <a:rPr lang="zh-CN" altLang="en-US" sz="1400" dirty="0" smtClean="0">
                <a:solidFill>
                  <a:schemeClr val="tx1">
                    <a:lumMod val="75000"/>
                    <a:lumOff val="25000"/>
                  </a:schemeClr>
                </a:solidFill>
                <a:latin typeface="微软雅黑" panose="020B0503020204020204" pitchFamily="34" charset="-122"/>
                <a:ea typeface="微软雅黑" panose="020B0503020204020204" pitchFamily="34" charset="-122"/>
                <a:sym typeface="Arial" panose="020B0604020202020204" pitchFamily="34" charset="0"/>
              </a:rPr>
              <a:t>。</a:t>
            </a:r>
            <a:r>
              <a:rPr lang="zh-CN" altLang="en-US" sz="1400" dirty="0" smtClean="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rPr>
              <a:t>点击此处添加内容点击此处添加内容点击此处添加内容点击此处添加内容</a:t>
            </a:r>
            <a:endParaRPr lang="en-US" altLang="zh-CN" sz="1400" kern="0" dirty="0">
              <a:solidFill>
                <a:schemeClr val="bg2">
                  <a:lumMod val="25000"/>
                </a:schemeClr>
              </a:solidFill>
              <a:latin typeface="微软雅黑" panose="020B0503020204020204" pitchFamily="34" charset="-122"/>
              <a:ea typeface="微软雅黑" panose="020B0503020204020204" pitchFamily="34" charset="-122"/>
              <a:cs typeface="+mn-ea"/>
              <a:sym typeface="Arial" panose="020B0604020202020204" pitchFamily="34" charset="0"/>
            </a:endParaRPr>
          </a:p>
        </p:txBody>
      </p:sp>
      <p:grpSp>
        <p:nvGrpSpPr>
          <p:cNvPr id="28" name="组合 27"/>
          <p:cNvGrpSpPr/>
          <p:nvPr/>
        </p:nvGrpSpPr>
        <p:grpSpPr>
          <a:xfrm>
            <a:off x="92414" y="95498"/>
            <a:ext cx="3852026" cy="589440"/>
            <a:chOff x="269696" y="300771"/>
            <a:chExt cx="4183942" cy="640230"/>
          </a:xfrm>
        </p:grpSpPr>
        <p:grpSp>
          <p:nvGrpSpPr>
            <p:cNvPr id="29" name="组合 28"/>
            <p:cNvGrpSpPr/>
            <p:nvPr/>
          </p:nvGrpSpPr>
          <p:grpSpPr>
            <a:xfrm>
              <a:off x="269696" y="300771"/>
              <a:ext cx="1204541" cy="492332"/>
              <a:chOff x="3494088" y="1354138"/>
              <a:chExt cx="1176338" cy="385763"/>
            </a:xfrm>
          </p:grpSpPr>
          <p:sp>
            <p:nvSpPr>
              <p:cNvPr id="31"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2"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sp>
            <p:nvSpPr>
              <p:cNvPr id="33"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w="9525">
                <a:solidFill>
                  <a:schemeClr val="bg1"/>
                </a:solidFill>
                <a:round/>
              </a:ln>
            </p:spPr>
            <p:txBody>
              <a:bodyPr vert="horz" wrap="square" lIns="91440" tIns="45720" rIns="91440" bIns="45720" numCol="1" anchor="t" anchorCtr="0" compatLnSpc="1"/>
              <a:lstStyle/>
              <a:p>
                <a:endParaRPr lang="zh-CN" altLang="en-US">
                  <a:solidFill>
                    <a:schemeClr val="bg1"/>
                  </a:solidFill>
                </a:endParaRPr>
              </a:p>
            </p:txBody>
          </p:sp>
        </p:grpSp>
        <p:sp>
          <p:nvSpPr>
            <p:cNvPr id="30" name="文本框 29"/>
            <p:cNvSpPr txBox="1"/>
            <p:nvPr/>
          </p:nvSpPr>
          <p:spPr>
            <a:xfrm>
              <a:off x="1420593" y="539845"/>
              <a:ext cx="3033045" cy="401156"/>
            </a:xfrm>
            <a:prstGeom prst="rect">
              <a:avLst/>
            </a:prstGeom>
            <a:noFill/>
            <a:ln>
              <a:noFill/>
            </a:ln>
          </p:spPr>
          <p:txBody>
            <a:bodyPr wrap="none" rtlCol="0">
              <a:spAutoFit/>
            </a:bodyPr>
            <a:lstStyle/>
            <a:p>
              <a:r>
                <a:rPr lang="en-US" altLang="zh-CN" dirty="0" smtClean="0">
                  <a:solidFill>
                    <a:schemeClr val="bg1"/>
                  </a:solidFill>
                  <a:latin typeface="Arial" panose="020B0604020202020204" pitchFamily="34" charset="0"/>
                  <a:cs typeface="Arial" panose="020B0604020202020204" pitchFamily="34" charset="0"/>
                </a:rPr>
                <a:t>ADD YOUR TITLE HERE</a:t>
              </a:r>
              <a:endParaRPr lang="zh-CN" altLang="en-US" dirty="0">
                <a:solidFill>
                  <a:schemeClr val="bg1"/>
                </a:solidFill>
                <a:latin typeface="Arial" panose="020B0604020202020204" pitchFamily="34" charset="0"/>
                <a:cs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24355" y="5115052"/>
            <a:ext cx="12502210" cy="1795436"/>
            <a:chOff x="124355" y="5115052"/>
            <a:chExt cx="12502210" cy="1795436"/>
          </a:xfrm>
        </p:grpSpPr>
        <p:sp>
          <p:nvSpPr>
            <p:cNvPr id="3"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5"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6"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7"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8"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9"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0"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1"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12" name="组合 11"/>
            <p:cNvGrpSpPr/>
            <p:nvPr/>
          </p:nvGrpSpPr>
          <p:grpSpPr>
            <a:xfrm>
              <a:off x="3030017" y="6020435"/>
              <a:ext cx="1918463" cy="629132"/>
              <a:chOff x="3494088" y="1354138"/>
              <a:chExt cx="1176338" cy="385763"/>
            </a:xfrm>
          </p:grpSpPr>
          <p:sp>
            <p:nvSpPr>
              <p:cNvPr id="24"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5"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13"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4"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5"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6"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7"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8"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19"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0"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1"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2"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3"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27" name="组合 26"/>
          <p:cNvGrpSpPr/>
          <p:nvPr/>
        </p:nvGrpSpPr>
        <p:grpSpPr>
          <a:xfrm rot="10800000">
            <a:off x="-48729" y="-125320"/>
            <a:ext cx="12502210" cy="1795436"/>
            <a:chOff x="124355" y="5115052"/>
            <a:chExt cx="12502210" cy="1795436"/>
          </a:xfrm>
        </p:grpSpPr>
        <p:sp>
          <p:nvSpPr>
            <p:cNvPr id="28" name="Freeform 2524"/>
            <p:cNvSpPr>
              <a:spLocks noEditPoints="1"/>
            </p:cNvSpPr>
            <p:nvPr/>
          </p:nvSpPr>
          <p:spPr bwMode="auto">
            <a:xfrm>
              <a:off x="9702383" y="5526259"/>
              <a:ext cx="798513"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r" b="b"/>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9" name="Freeform 2519"/>
            <p:cNvSpPr>
              <a:spLocks noEditPoints="1"/>
            </p:cNvSpPr>
            <p:nvPr/>
          </p:nvSpPr>
          <p:spPr bwMode="auto">
            <a:xfrm>
              <a:off x="1882442" y="5115052"/>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0" name="Freeform 2531"/>
            <p:cNvSpPr>
              <a:spLocks noEditPoints="1"/>
            </p:cNvSpPr>
            <p:nvPr/>
          </p:nvSpPr>
          <p:spPr bwMode="auto">
            <a:xfrm>
              <a:off x="2595136" y="5749319"/>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r" b="b"/>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1" name="Freeform 15"/>
            <p:cNvSpPr>
              <a:spLocks noEditPoints="1"/>
            </p:cNvSpPr>
            <p:nvPr/>
          </p:nvSpPr>
          <p:spPr bwMode="auto">
            <a:xfrm>
              <a:off x="1005766" y="6037434"/>
              <a:ext cx="1104900" cy="584200"/>
            </a:xfrm>
            <a:custGeom>
              <a:avLst/>
              <a:gdLst>
                <a:gd name="T0" fmla="*/ 92 w 709"/>
                <a:gd name="T1" fmla="*/ 250 h 376"/>
                <a:gd name="T2" fmla="*/ 33 w 709"/>
                <a:gd name="T3" fmla="*/ 265 h 376"/>
                <a:gd name="T4" fmla="*/ 155 w 709"/>
                <a:gd name="T5" fmla="*/ 255 h 376"/>
                <a:gd name="T6" fmla="*/ 238 w 709"/>
                <a:gd name="T7" fmla="*/ 332 h 376"/>
                <a:gd name="T8" fmla="*/ 391 w 709"/>
                <a:gd name="T9" fmla="*/ 291 h 376"/>
                <a:gd name="T10" fmla="*/ 605 w 709"/>
                <a:gd name="T11" fmla="*/ 320 h 376"/>
                <a:gd name="T12" fmla="*/ 555 w 709"/>
                <a:gd name="T13" fmla="*/ 258 h 376"/>
                <a:gd name="T14" fmla="*/ 573 w 709"/>
                <a:gd name="T15" fmla="*/ 210 h 376"/>
                <a:gd name="T16" fmla="*/ 652 w 709"/>
                <a:gd name="T17" fmla="*/ 174 h 376"/>
                <a:gd name="T18" fmla="*/ 569 w 709"/>
                <a:gd name="T19" fmla="*/ 140 h 376"/>
                <a:gd name="T20" fmla="*/ 239 w 709"/>
                <a:gd name="T21" fmla="*/ 57 h 376"/>
                <a:gd name="T22" fmla="*/ 228 w 709"/>
                <a:gd name="T23" fmla="*/ 3 h 376"/>
                <a:gd name="T24" fmla="*/ 43 w 709"/>
                <a:gd name="T25" fmla="*/ 56 h 376"/>
                <a:gd name="T26" fmla="*/ 11 w 709"/>
                <a:gd name="T27" fmla="*/ 213 h 376"/>
                <a:gd name="T28" fmla="*/ 60 w 709"/>
                <a:gd name="T29" fmla="*/ 175 h 376"/>
                <a:gd name="T30" fmla="*/ 61 w 709"/>
                <a:gd name="T31" fmla="*/ 109 h 376"/>
                <a:gd name="T32" fmla="*/ 78 w 709"/>
                <a:gd name="T33" fmla="*/ 143 h 376"/>
                <a:gd name="T34" fmla="*/ 157 w 709"/>
                <a:gd name="T35" fmla="*/ 190 h 376"/>
                <a:gd name="T36" fmla="*/ 144 w 709"/>
                <a:gd name="T37" fmla="*/ 115 h 376"/>
                <a:gd name="T38" fmla="*/ 126 w 709"/>
                <a:gd name="T39" fmla="*/ 151 h 376"/>
                <a:gd name="T40" fmla="*/ 85 w 709"/>
                <a:gd name="T41" fmla="*/ 163 h 376"/>
                <a:gd name="T42" fmla="*/ 75 w 709"/>
                <a:gd name="T43" fmla="*/ 176 h 376"/>
                <a:gd name="T44" fmla="*/ 113 w 709"/>
                <a:gd name="T45" fmla="*/ 188 h 376"/>
                <a:gd name="T46" fmla="*/ 161 w 709"/>
                <a:gd name="T47" fmla="*/ 209 h 376"/>
                <a:gd name="T48" fmla="*/ 298 w 709"/>
                <a:gd name="T49" fmla="*/ 182 h 376"/>
                <a:gd name="T50" fmla="*/ 197 w 709"/>
                <a:gd name="T51" fmla="*/ 199 h 376"/>
                <a:gd name="T52" fmla="*/ 300 w 709"/>
                <a:gd name="T53" fmla="*/ 178 h 376"/>
                <a:gd name="T54" fmla="*/ 379 w 709"/>
                <a:gd name="T55" fmla="*/ 256 h 376"/>
                <a:gd name="T56" fmla="*/ 259 w 709"/>
                <a:gd name="T57" fmla="*/ 278 h 376"/>
                <a:gd name="T58" fmla="*/ 281 w 709"/>
                <a:gd name="T59" fmla="*/ 303 h 376"/>
                <a:gd name="T60" fmla="*/ 313 w 709"/>
                <a:gd name="T61" fmla="*/ 299 h 376"/>
                <a:gd name="T62" fmla="*/ 393 w 709"/>
                <a:gd name="T63" fmla="*/ 269 h 376"/>
                <a:gd name="T64" fmla="*/ 352 w 709"/>
                <a:gd name="T65" fmla="*/ 199 h 376"/>
                <a:gd name="T66" fmla="*/ 411 w 709"/>
                <a:gd name="T67" fmla="*/ 275 h 376"/>
                <a:gd name="T68" fmla="*/ 415 w 709"/>
                <a:gd name="T69" fmla="*/ 240 h 376"/>
                <a:gd name="T70" fmla="*/ 437 w 709"/>
                <a:gd name="T71" fmla="*/ 250 h 376"/>
                <a:gd name="T72" fmla="*/ 522 w 709"/>
                <a:gd name="T73" fmla="*/ 249 h 376"/>
                <a:gd name="T74" fmla="*/ 531 w 709"/>
                <a:gd name="T75" fmla="*/ 224 h 376"/>
                <a:gd name="T76" fmla="*/ 478 w 709"/>
                <a:gd name="T77" fmla="*/ 202 h 376"/>
                <a:gd name="T78" fmla="*/ 289 w 709"/>
                <a:gd name="T79" fmla="*/ 80 h 376"/>
                <a:gd name="T80" fmla="*/ 443 w 709"/>
                <a:gd name="T81" fmla="*/ 119 h 376"/>
                <a:gd name="T82" fmla="*/ 571 w 709"/>
                <a:gd name="T83" fmla="*/ 187 h 376"/>
                <a:gd name="T84" fmla="*/ 246 w 709"/>
                <a:gd name="T85" fmla="*/ 99 h 376"/>
                <a:gd name="T86" fmla="*/ 222 w 709"/>
                <a:gd name="T87" fmla="*/ 25 h 376"/>
                <a:gd name="T88" fmla="*/ 199 w 709"/>
                <a:gd name="T89" fmla="*/ 58 h 376"/>
                <a:gd name="T90" fmla="*/ 267 w 709"/>
                <a:gd name="T91" fmla="*/ 115 h 376"/>
                <a:gd name="T92" fmla="*/ 433 w 709"/>
                <a:gd name="T93" fmla="*/ 164 h 376"/>
                <a:gd name="T94" fmla="*/ 244 w 709"/>
                <a:gd name="T95" fmla="*/ 150 h 376"/>
                <a:gd name="T96" fmla="*/ 88 w 709"/>
                <a:gd name="T97" fmla="*/ 26 h 376"/>
                <a:gd name="T98" fmla="*/ 97 w 709"/>
                <a:gd name="T99" fmla="*/ 64 h 376"/>
                <a:gd name="T100" fmla="*/ 73 w 709"/>
                <a:gd name="T101" fmla="*/ 96 h 376"/>
                <a:gd name="T102" fmla="*/ 71 w 709"/>
                <a:gd name="T103" fmla="*/ 43 h 376"/>
                <a:gd name="T104" fmla="*/ 64 w 709"/>
                <a:gd name="T105" fmla="*/ 52 h 376"/>
                <a:gd name="T106" fmla="*/ 35 w 709"/>
                <a:gd name="T107" fmla="*/ 126 h 376"/>
                <a:gd name="T108" fmla="*/ 35 w 709"/>
                <a:gd name="T109" fmla="*/ 126 h 376"/>
                <a:gd name="T110" fmla="*/ 19 w 709"/>
                <a:gd name="T111" fmla="*/ 187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9" h="376">
                  <a:moveTo>
                    <a:pt x="11" y="213"/>
                  </a:moveTo>
                  <a:cubicBezTo>
                    <a:pt x="14" y="208"/>
                    <a:pt x="14" y="208"/>
                    <a:pt x="14" y="208"/>
                  </a:cubicBezTo>
                  <a:cubicBezTo>
                    <a:pt x="29" y="213"/>
                    <a:pt x="29" y="213"/>
                    <a:pt x="29" y="213"/>
                  </a:cubicBezTo>
                  <a:cubicBezTo>
                    <a:pt x="45" y="219"/>
                    <a:pt x="51" y="221"/>
                    <a:pt x="66" y="224"/>
                  </a:cubicBezTo>
                  <a:cubicBezTo>
                    <a:pt x="72" y="225"/>
                    <a:pt x="76" y="226"/>
                    <a:pt x="77" y="228"/>
                  </a:cubicBezTo>
                  <a:cubicBezTo>
                    <a:pt x="77" y="229"/>
                    <a:pt x="82" y="231"/>
                    <a:pt x="86" y="232"/>
                  </a:cubicBezTo>
                  <a:cubicBezTo>
                    <a:pt x="96" y="235"/>
                    <a:pt x="95" y="235"/>
                    <a:pt x="97" y="235"/>
                  </a:cubicBezTo>
                  <a:cubicBezTo>
                    <a:pt x="97" y="235"/>
                    <a:pt x="95" y="242"/>
                    <a:pt x="92" y="250"/>
                  </a:cubicBezTo>
                  <a:cubicBezTo>
                    <a:pt x="89" y="263"/>
                    <a:pt x="80" y="273"/>
                    <a:pt x="72" y="284"/>
                  </a:cubicBezTo>
                  <a:cubicBezTo>
                    <a:pt x="71" y="285"/>
                    <a:pt x="69" y="287"/>
                    <a:pt x="68" y="288"/>
                  </a:cubicBezTo>
                  <a:cubicBezTo>
                    <a:pt x="62" y="293"/>
                    <a:pt x="46" y="290"/>
                    <a:pt x="45" y="283"/>
                  </a:cubicBezTo>
                  <a:cubicBezTo>
                    <a:pt x="44" y="282"/>
                    <a:pt x="46" y="281"/>
                    <a:pt x="48" y="280"/>
                  </a:cubicBezTo>
                  <a:cubicBezTo>
                    <a:pt x="48" y="280"/>
                    <a:pt x="48" y="280"/>
                    <a:pt x="48" y="280"/>
                  </a:cubicBezTo>
                  <a:cubicBezTo>
                    <a:pt x="48" y="280"/>
                    <a:pt x="50" y="280"/>
                    <a:pt x="51" y="279"/>
                  </a:cubicBezTo>
                  <a:cubicBezTo>
                    <a:pt x="54" y="278"/>
                    <a:pt x="58" y="276"/>
                    <a:pt x="61" y="275"/>
                  </a:cubicBezTo>
                  <a:cubicBezTo>
                    <a:pt x="88" y="250"/>
                    <a:pt x="46" y="246"/>
                    <a:pt x="33" y="265"/>
                  </a:cubicBezTo>
                  <a:cubicBezTo>
                    <a:pt x="32" y="268"/>
                    <a:pt x="31" y="271"/>
                    <a:pt x="31" y="272"/>
                  </a:cubicBezTo>
                  <a:cubicBezTo>
                    <a:pt x="32" y="273"/>
                    <a:pt x="32" y="276"/>
                    <a:pt x="31" y="279"/>
                  </a:cubicBezTo>
                  <a:cubicBezTo>
                    <a:pt x="28" y="288"/>
                    <a:pt x="29" y="293"/>
                    <a:pt x="35" y="298"/>
                  </a:cubicBezTo>
                  <a:cubicBezTo>
                    <a:pt x="48" y="309"/>
                    <a:pt x="62" y="307"/>
                    <a:pt x="79" y="293"/>
                  </a:cubicBezTo>
                  <a:cubicBezTo>
                    <a:pt x="85" y="288"/>
                    <a:pt x="91" y="282"/>
                    <a:pt x="91" y="281"/>
                  </a:cubicBezTo>
                  <a:cubicBezTo>
                    <a:pt x="96" y="273"/>
                    <a:pt x="100" y="265"/>
                    <a:pt x="104" y="254"/>
                  </a:cubicBezTo>
                  <a:cubicBezTo>
                    <a:pt x="107" y="247"/>
                    <a:pt x="110" y="241"/>
                    <a:pt x="111" y="240"/>
                  </a:cubicBezTo>
                  <a:cubicBezTo>
                    <a:pt x="113" y="240"/>
                    <a:pt x="153" y="253"/>
                    <a:pt x="155" y="255"/>
                  </a:cubicBezTo>
                  <a:cubicBezTo>
                    <a:pt x="157" y="257"/>
                    <a:pt x="156" y="257"/>
                    <a:pt x="200" y="273"/>
                  </a:cubicBezTo>
                  <a:cubicBezTo>
                    <a:pt x="235" y="285"/>
                    <a:pt x="241" y="287"/>
                    <a:pt x="241" y="290"/>
                  </a:cubicBezTo>
                  <a:cubicBezTo>
                    <a:pt x="241" y="292"/>
                    <a:pt x="239" y="294"/>
                    <a:pt x="237" y="296"/>
                  </a:cubicBezTo>
                  <a:cubicBezTo>
                    <a:pt x="233" y="299"/>
                    <a:pt x="230" y="305"/>
                    <a:pt x="233" y="307"/>
                  </a:cubicBezTo>
                  <a:cubicBezTo>
                    <a:pt x="234" y="308"/>
                    <a:pt x="233" y="311"/>
                    <a:pt x="231" y="316"/>
                  </a:cubicBezTo>
                  <a:cubicBezTo>
                    <a:pt x="228" y="324"/>
                    <a:pt x="228" y="325"/>
                    <a:pt x="231" y="328"/>
                  </a:cubicBezTo>
                  <a:cubicBezTo>
                    <a:pt x="233" y="330"/>
                    <a:pt x="235" y="333"/>
                    <a:pt x="236" y="334"/>
                  </a:cubicBezTo>
                  <a:cubicBezTo>
                    <a:pt x="236" y="335"/>
                    <a:pt x="237" y="334"/>
                    <a:pt x="238" y="332"/>
                  </a:cubicBezTo>
                  <a:cubicBezTo>
                    <a:pt x="263" y="324"/>
                    <a:pt x="307" y="310"/>
                    <a:pt x="329" y="315"/>
                  </a:cubicBezTo>
                  <a:cubicBezTo>
                    <a:pt x="334" y="316"/>
                    <a:pt x="343" y="318"/>
                    <a:pt x="349" y="319"/>
                  </a:cubicBezTo>
                  <a:cubicBezTo>
                    <a:pt x="399" y="331"/>
                    <a:pt x="449" y="342"/>
                    <a:pt x="498" y="358"/>
                  </a:cubicBezTo>
                  <a:cubicBezTo>
                    <a:pt x="532" y="368"/>
                    <a:pt x="563" y="376"/>
                    <a:pt x="566" y="375"/>
                  </a:cubicBezTo>
                  <a:cubicBezTo>
                    <a:pt x="575" y="372"/>
                    <a:pt x="569" y="362"/>
                    <a:pt x="559" y="363"/>
                  </a:cubicBezTo>
                  <a:cubicBezTo>
                    <a:pt x="553" y="363"/>
                    <a:pt x="544" y="361"/>
                    <a:pt x="499" y="347"/>
                  </a:cubicBezTo>
                  <a:cubicBezTo>
                    <a:pt x="437" y="332"/>
                    <a:pt x="395" y="325"/>
                    <a:pt x="345" y="306"/>
                  </a:cubicBezTo>
                  <a:cubicBezTo>
                    <a:pt x="346" y="304"/>
                    <a:pt x="378" y="294"/>
                    <a:pt x="391" y="291"/>
                  </a:cubicBezTo>
                  <a:cubicBezTo>
                    <a:pt x="395" y="291"/>
                    <a:pt x="403" y="289"/>
                    <a:pt x="409" y="287"/>
                  </a:cubicBezTo>
                  <a:cubicBezTo>
                    <a:pt x="416" y="285"/>
                    <a:pt x="421" y="284"/>
                    <a:pt x="422" y="284"/>
                  </a:cubicBezTo>
                  <a:cubicBezTo>
                    <a:pt x="422" y="284"/>
                    <a:pt x="425" y="284"/>
                    <a:pt x="428" y="283"/>
                  </a:cubicBezTo>
                  <a:cubicBezTo>
                    <a:pt x="431" y="282"/>
                    <a:pt x="437" y="281"/>
                    <a:pt x="442" y="281"/>
                  </a:cubicBezTo>
                  <a:cubicBezTo>
                    <a:pt x="446" y="281"/>
                    <a:pt x="451" y="280"/>
                    <a:pt x="452" y="279"/>
                  </a:cubicBezTo>
                  <a:cubicBezTo>
                    <a:pt x="458" y="276"/>
                    <a:pt x="470" y="279"/>
                    <a:pt x="524" y="298"/>
                  </a:cubicBezTo>
                  <a:cubicBezTo>
                    <a:pt x="554" y="309"/>
                    <a:pt x="584" y="319"/>
                    <a:pt x="591" y="320"/>
                  </a:cubicBezTo>
                  <a:cubicBezTo>
                    <a:pt x="601" y="322"/>
                    <a:pt x="603" y="322"/>
                    <a:pt x="605" y="320"/>
                  </a:cubicBezTo>
                  <a:cubicBezTo>
                    <a:pt x="607" y="318"/>
                    <a:pt x="608" y="316"/>
                    <a:pt x="608" y="315"/>
                  </a:cubicBezTo>
                  <a:cubicBezTo>
                    <a:pt x="607" y="313"/>
                    <a:pt x="596" y="309"/>
                    <a:pt x="590" y="308"/>
                  </a:cubicBezTo>
                  <a:cubicBezTo>
                    <a:pt x="587" y="308"/>
                    <a:pt x="567" y="302"/>
                    <a:pt x="546" y="294"/>
                  </a:cubicBezTo>
                  <a:cubicBezTo>
                    <a:pt x="524" y="287"/>
                    <a:pt x="501" y="279"/>
                    <a:pt x="494" y="276"/>
                  </a:cubicBezTo>
                  <a:cubicBezTo>
                    <a:pt x="481" y="272"/>
                    <a:pt x="481" y="272"/>
                    <a:pt x="481" y="272"/>
                  </a:cubicBezTo>
                  <a:cubicBezTo>
                    <a:pt x="486" y="270"/>
                    <a:pt x="486" y="270"/>
                    <a:pt x="486" y="270"/>
                  </a:cubicBezTo>
                  <a:cubicBezTo>
                    <a:pt x="496" y="267"/>
                    <a:pt x="513" y="263"/>
                    <a:pt x="522" y="262"/>
                  </a:cubicBezTo>
                  <a:cubicBezTo>
                    <a:pt x="549" y="260"/>
                    <a:pt x="553" y="259"/>
                    <a:pt x="555" y="258"/>
                  </a:cubicBezTo>
                  <a:cubicBezTo>
                    <a:pt x="557" y="257"/>
                    <a:pt x="562" y="258"/>
                    <a:pt x="575" y="261"/>
                  </a:cubicBezTo>
                  <a:cubicBezTo>
                    <a:pt x="601" y="270"/>
                    <a:pt x="616" y="273"/>
                    <a:pt x="619" y="272"/>
                  </a:cubicBezTo>
                  <a:cubicBezTo>
                    <a:pt x="621" y="272"/>
                    <a:pt x="623" y="270"/>
                    <a:pt x="623" y="268"/>
                  </a:cubicBezTo>
                  <a:cubicBezTo>
                    <a:pt x="624" y="264"/>
                    <a:pt x="623" y="264"/>
                    <a:pt x="612" y="260"/>
                  </a:cubicBezTo>
                  <a:cubicBezTo>
                    <a:pt x="605" y="258"/>
                    <a:pt x="596" y="255"/>
                    <a:pt x="592" y="254"/>
                  </a:cubicBezTo>
                  <a:cubicBezTo>
                    <a:pt x="578" y="252"/>
                    <a:pt x="562" y="246"/>
                    <a:pt x="561" y="244"/>
                  </a:cubicBezTo>
                  <a:cubicBezTo>
                    <a:pt x="560" y="242"/>
                    <a:pt x="561" y="238"/>
                    <a:pt x="566" y="230"/>
                  </a:cubicBezTo>
                  <a:cubicBezTo>
                    <a:pt x="569" y="223"/>
                    <a:pt x="572" y="215"/>
                    <a:pt x="573" y="210"/>
                  </a:cubicBezTo>
                  <a:cubicBezTo>
                    <a:pt x="575" y="202"/>
                    <a:pt x="575" y="202"/>
                    <a:pt x="575" y="202"/>
                  </a:cubicBezTo>
                  <a:cubicBezTo>
                    <a:pt x="583" y="205"/>
                    <a:pt x="583" y="205"/>
                    <a:pt x="583" y="205"/>
                  </a:cubicBezTo>
                  <a:cubicBezTo>
                    <a:pt x="662" y="230"/>
                    <a:pt x="661" y="230"/>
                    <a:pt x="666" y="225"/>
                  </a:cubicBezTo>
                  <a:cubicBezTo>
                    <a:pt x="672" y="220"/>
                    <a:pt x="670" y="218"/>
                    <a:pt x="643" y="211"/>
                  </a:cubicBezTo>
                  <a:cubicBezTo>
                    <a:pt x="630" y="207"/>
                    <a:pt x="619" y="204"/>
                    <a:pt x="619" y="203"/>
                  </a:cubicBezTo>
                  <a:cubicBezTo>
                    <a:pt x="619" y="203"/>
                    <a:pt x="621" y="201"/>
                    <a:pt x="625" y="200"/>
                  </a:cubicBezTo>
                  <a:cubicBezTo>
                    <a:pt x="636" y="195"/>
                    <a:pt x="644" y="189"/>
                    <a:pt x="648" y="181"/>
                  </a:cubicBezTo>
                  <a:cubicBezTo>
                    <a:pt x="652" y="174"/>
                    <a:pt x="652" y="174"/>
                    <a:pt x="652" y="174"/>
                  </a:cubicBezTo>
                  <a:cubicBezTo>
                    <a:pt x="667" y="179"/>
                    <a:pt x="667" y="179"/>
                    <a:pt x="667" y="179"/>
                  </a:cubicBezTo>
                  <a:cubicBezTo>
                    <a:pt x="697" y="190"/>
                    <a:pt x="700" y="191"/>
                    <a:pt x="705" y="189"/>
                  </a:cubicBezTo>
                  <a:cubicBezTo>
                    <a:pt x="707" y="187"/>
                    <a:pt x="709" y="185"/>
                    <a:pt x="709" y="184"/>
                  </a:cubicBezTo>
                  <a:cubicBezTo>
                    <a:pt x="709" y="181"/>
                    <a:pt x="698" y="176"/>
                    <a:pt x="692" y="176"/>
                  </a:cubicBezTo>
                  <a:cubicBezTo>
                    <a:pt x="686" y="177"/>
                    <a:pt x="676" y="173"/>
                    <a:pt x="655" y="163"/>
                  </a:cubicBezTo>
                  <a:cubicBezTo>
                    <a:pt x="651" y="161"/>
                    <a:pt x="645" y="159"/>
                    <a:pt x="642" y="159"/>
                  </a:cubicBezTo>
                  <a:cubicBezTo>
                    <a:pt x="636" y="160"/>
                    <a:pt x="622" y="156"/>
                    <a:pt x="593" y="147"/>
                  </a:cubicBezTo>
                  <a:cubicBezTo>
                    <a:pt x="581" y="143"/>
                    <a:pt x="570" y="140"/>
                    <a:pt x="569" y="140"/>
                  </a:cubicBezTo>
                  <a:cubicBezTo>
                    <a:pt x="567" y="140"/>
                    <a:pt x="557" y="138"/>
                    <a:pt x="546" y="134"/>
                  </a:cubicBezTo>
                  <a:cubicBezTo>
                    <a:pt x="518" y="125"/>
                    <a:pt x="483" y="116"/>
                    <a:pt x="458" y="111"/>
                  </a:cubicBezTo>
                  <a:cubicBezTo>
                    <a:pt x="445" y="108"/>
                    <a:pt x="426" y="103"/>
                    <a:pt x="413" y="99"/>
                  </a:cubicBezTo>
                  <a:cubicBezTo>
                    <a:pt x="393" y="93"/>
                    <a:pt x="380" y="89"/>
                    <a:pt x="348" y="83"/>
                  </a:cubicBezTo>
                  <a:cubicBezTo>
                    <a:pt x="341" y="81"/>
                    <a:pt x="325" y="77"/>
                    <a:pt x="313" y="74"/>
                  </a:cubicBezTo>
                  <a:cubicBezTo>
                    <a:pt x="300" y="71"/>
                    <a:pt x="289" y="68"/>
                    <a:pt x="288" y="68"/>
                  </a:cubicBezTo>
                  <a:cubicBezTo>
                    <a:pt x="284" y="69"/>
                    <a:pt x="278" y="68"/>
                    <a:pt x="266" y="64"/>
                  </a:cubicBezTo>
                  <a:cubicBezTo>
                    <a:pt x="261" y="63"/>
                    <a:pt x="249" y="59"/>
                    <a:pt x="239" y="57"/>
                  </a:cubicBezTo>
                  <a:cubicBezTo>
                    <a:pt x="229" y="54"/>
                    <a:pt x="221" y="51"/>
                    <a:pt x="221" y="51"/>
                  </a:cubicBezTo>
                  <a:cubicBezTo>
                    <a:pt x="222" y="50"/>
                    <a:pt x="224" y="47"/>
                    <a:pt x="226" y="45"/>
                  </a:cubicBezTo>
                  <a:cubicBezTo>
                    <a:pt x="230" y="40"/>
                    <a:pt x="237" y="28"/>
                    <a:pt x="235" y="27"/>
                  </a:cubicBezTo>
                  <a:cubicBezTo>
                    <a:pt x="234" y="27"/>
                    <a:pt x="235" y="25"/>
                    <a:pt x="236" y="24"/>
                  </a:cubicBezTo>
                  <a:cubicBezTo>
                    <a:pt x="237" y="22"/>
                    <a:pt x="238" y="19"/>
                    <a:pt x="238" y="17"/>
                  </a:cubicBezTo>
                  <a:cubicBezTo>
                    <a:pt x="237" y="15"/>
                    <a:pt x="238" y="14"/>
                    <a:pt x="238" y="13"/>
                  </a:cubicBezTo>
                  <a:cubicBezTo>
                    <a:pt x="238" y="12"/>
                    <a:pt x="237" y="10"/>
                    <a:pt x="236" y="8"/>
                  </a:cubicBezTo>
                  <a:cubicBezTo>
                    <a:pt x="234" y="5"/>
                    <a:pt x="232" y="4"/>
                    <a:pt x="228" y="3"/>
                  </a:cubicBezTo>
                  <a:cubicBezTo>
                    <a:pt x="227" y="2"/>
                    <a:pt x="225" y="2"/>
                    <a:pt x="224" y="2"/>
                  </a:cubicBezTo>
                  <a:cubicBezTo>
                    <a:pt x="216" y="0"/>
                    <a:pt x="214" y="0"/>
                    <a:pt x="205" y="5"/>
                  </a:cubicBezTo>
                  <a:cubicBezTo>
                    <a:pt x="194" y="11"/>
                    <a:pt x="188" y="17"/>
                    <a:pt x="181" y="28"/>
                  </a:cubicBezTo>
                  <a:cubicBezTo>
                    <a:pt x="177" y="36"/>
                    <a:pt x="176" y="37"/>
                    <a:pt x="172" y="37"/>
                  </a:cubicBezTo>
                  <a:cubicBezTo>
                    <a:pt x="147" y="33"/>
                    <a:pt x="124" y="20"/>
                    <a:pt x="99" y="17"/>
                  </a:cubicBezTo>
                  <a:cubicBezTo>
                    <a:pt x="98" y="17"/>
                    <a:pt x="90" y="15"/>
                    <a:pt x="82" y="12"/>
                  </a:cubicBezTo>
                  <a:cubicBezTo>
                    <a:pt x="58" y="4"/>
                    <a:pt x="60" y="3"/>
                    <a:pt x="51" y="29"/>
                  </a:cubicBezTo>
                  <a:cubicBezTo>
                    <a:pt x="48" y="41"/>
                    <a:pt x="44" y="53"/>
                    <a:pt x="43" y="56"/>
                  </a:cubicBezTo>
                  <a:cubicBezTo>
                    <a:pt x="42" y="63"/>
                    <a:pt x="42" y="63"/>
                    <a:pt x="38" y="74"/>
                  </a:cubicBezTo>
                  <a:cubicBezTo>
                    <a:pt x="36" y="80"/>
                    <a:pt x="33" y="85"/>
                    <a:pt x="32" y="86"/>
                  </a:cubicBezTo>
                  <a:cubicBezTo>
                    <a:pt x="30" y="87"/>
                    <a:pt x="30" y="88"/>
                    <a:pt x="31" y="90"/>
                  </a:cubicBezTo>
                  <a:cubicBezTo>
                    <a:pt x="33" y="93"/>
                    <a:pt x="32" y="97"/>
                    <a:pt x="25" y="119"/>
                  </a:cubicBezTo>
                  <a:cubicBezTo>
                    <a:pt x="20" y="133"/>
                    <a:pt x="16" y="146"/>
                    <a:pt x="17" y="147"/>
                  </a:cubicBezTo>
                  <a:cubicBezTo>
                    <a:pt x="17" y="149"/>
                    <a:pt x="17" y="151"/>
                    <a:pt x="7" y="185"/>
                  </a:cubicBezTo>
                  <a:cubicBezTo>
                    <a:pt x="1" y="204"/>
                    <a:pt x="0" y="210"/>
                    <a:pt x="1" y="212"/>
                  </a:cubicBezTo>
                  <a:cubicBezTo>
                    <a:pt x="4" y="217"/>
                    <a:pt x="7" y="217"/>
                    <a:pt x="11" y="213"/>
                  </a:cubicBezTo>
                  <a:close/>
                  <a:moveTo>
                    <a:pt x="50" y="207"/>
                  </a:moveTo>
                  <a:cubicBezTo>
                    <a:pt x="38" y="203"/>
                    <a:pt x="38" y="203"/>
                    <a:pt x="38" y="203"/>
                  </a:cubicBezTo>
                  <a:cubicBezTo>
                    <a:pt x="39" y="195"/>
                    <a:pt x="39" y="195"/>
                    <a:pt x="39" y="195"/>
                  </a:cubicBezTo>
                  <a:cubicBezTo>
                    <a:pt x="40" y="191"/>
                    <a:pt x="42" y="184"/>
                    <a:pt x="43" y="179"/>
                  </a:cubicBezTo>
                  <a:cubicBezTo>
                    <a:pt x="44" y="174"/>
                    <a:pt x="45" y="168"/>
                    <a:pt x="46" y="166"/>
                  </a:cubicBezTo>
                  <a:cubicBezTo>
                    <a:pt x="48" y="161"/>
                    <a:pt x="49" y="161"/>
                    <a:pt x="54" y="163"/>
                  </a:cubicBezTo>
                  <a:cubicBezTo>
                    <a:pt x="55" y="163"/>
                    <a:pt x="56" y="163"/>
                    <a:pt x="57" y="163"/>
                  </a:cubicBezTo>
                  <a:cubicBezTo>
                    <a:pt x="63" y="166"/>
                    <a:pt x="63" y="167"/>
                    <a:pt x="60" y="175"/>
                  </a:cubicBezTo>
                  <a:cubicBezTo>
                    <a:pt x="58" y="182"/>
                    <a:pt x="58" y="184"/>
                    <a:pt x="61" y="201"/>
                  </a:cubicBezTo>
                  <a:cubicBezTo>
                    <a:pt x="62" y="206"/>
                    <a:pt x="62" y="211"/>
                    <a:pt x="62" y="211"/>
                  </a:cubicBezTo>
                  <a:cubicBezTo>
                    <a:pt x="62" y="211"/>
                    <a:pt x="57" y="209"/>
                    <a:pt x="50" y="207"/>
                  </a:cubicBezTo>
                  <a:close/>
                  <a:moveTo>
                    <a:pt x="68" y="157"/>
                  </a:moveTo>
                  <a:cubicBezTo>
                    <a:pt x="59" y="154"/>
                    <a:pt x="59" y="154"/>
                    <a:pt x="59" y="154"/>
                  </a:cubicBezTo>
                  <a:cubicBezTo>
                    <a:pt x="54" y="152"/>
                    <a:pt x="50" y="150"/>
                    <a:pt x="51" y="149"/>
                  </a:cubicBezTo>
                  <a:cubicBezTo>
                    <a:pt x="51" y="148"/>
                    <a:pt x="53" y="139"/>
                    <a:pt x="56" y="129"/>
                  </a:cubicBezTo>
                  <a:cubicBezTo>
                    <a:pt x="59" y="119"/>
                    <a:pt x="61" y="110"/>
                    <a:pt x="61" y="109"/>
                  </a:cubicBezTo>
                  <a:cubicBezTo>
                    <a:pt x="61" y="108"/>
                    <a:pt x="61" y="107"/>
                    <a:pt x="62" y="106"/>
                  </a:cubicBezTo>
                  <a:cubicBezTo>
                    <a:pt x="63" y="104"/>
                    <a:pt x="68" y="105"/>
                    <a:pt x="77" y="108"/>
                  </a:cubicBezTo>
                  <a:cubicBezTo>
                    <a:pt x="84" y="110"/>
                    <a:pt x="95" y="113"/>
                    <a:pt x="101" y="115"/>
                  </a:cubicBezTo>
                  <a:cubicBezTo>
                    <a:pt x="105" y="116"/>
                    <a:pt x="108" y="116"/>
                    <a:pt x="110" y="117"/>
                  </a:cubicBezTo>
                  <a:cubicBezTo>
                    <a:pt x="112" y="118"/>
                    <a:pt x="111" y="118"/>
                    <a:pt x="108" y="119"/>
                  </a:cubicBezTo>
                  <a:cubicBezTo>
                    <a:pt x="105" y="120"/>
                    <a:pt x="102" y="122"/>
                    <a:pt x="100" y="124"/>
                  </a:cubicBezTo>
                  <a:cubicBezTo>
                    <a:pt x="98" y="125"/>
                    <a:pt x="93" y="129"/>
                    <a:pt x="89" y="133"/>
                  </a:cubicBezTo>
                  <a:cubicBezTo>
                    <a:pt x="84" y="136"/>
                    <a:pt x="79" y="141"/>
                    <a:pt x="78" y="143"/>
                  </a:cubicBezTo>
                  <a:cubicBezTo>
                    <a:pt x="77" y="145"/>
                    <a:pt x="74" y="149"/>
                    <a:pt x="72" y="152"/>
                  </a:cubicBezTo>
                  <a:lnTo>
                    <a:pt x="68" y="157"/>
                  </a:lnTo>
                  <a:close/>
                  <a:moveTo>
                    <a:pt x="143" y="162"/>
                  </a:moveTo>
                  <a:cubicBezTo>
                    <a:pt x="147" y="153"/>
                    <a:pt x="150" y="144"/>
                    <a:pt x="151" y="144"/>
                  </a:cubicBezTo>
                  <a:cubicBezTo>
                    <a:pt x="152" y="144"/>
                    <a:pt x="152" y="144"/>
                    <a:pt x="152" y="144"/>
                  </a:cubicBezTo>
                  <a:cubicBezTo>
                    <a:pt x="156" y="144"/>
                    <a:pt x="162" y="159"/>
                    <a:pt x="163" y="169"/>
                  </a:cubicBezTo>
                  <a:cubicBezTo>
                    <a:pt x="164" y="179"/>
                    <a:pt x="164" y="184"/>
                    <a:pt x="160" y="188"/>
                  </a:cubicBezTo>
                  <a:cubicBezTo>
                    <a:pt x="159" y="190"/>
                    <a:pt x="157" y="190"/>
                    <a:pt x="157" y="190"/>
                  </a:cubicBezTo>
                  <a:cubicBezTo>
                    <a:pt x="156" y="189"/>
                    <a:pt x="151" y="187"/>
                    <a:pt x="145" y="185"/>
                  </a:cubicBezTo>
                  <a:cubicBezTo>
                    <a:pt x="136" y="180"/>
                    <a:pt x="136" y="180"/>
                    <a:pt x="136" y="180"/>
                  </a:cubicBezTo>
                  <a:lnTo>
                    <a:pt x="143" y="162"/>
                  </a:lnTo>
                  <a:close/>
                  <a:moveTo>
                    <a:pt x="144" y="115"/>
                  </a:moveTo>
                  <a:cubicBezTo>
                    <a:pt x="144" y="115"/>
                    <a:pt x="144" y="115"/>
                    <a:pt x="144" y="115"/>
                  </a:cubicBezTo>
                  <a:cubicBezTo>
                    <a:pt x="145" y="115"/>
                    <a:pt x="146" y="116"/>
                    <a:pt x="146" y="117"/>
                  </a:cubicBezTo>
                  <a:cubicBezTo>
                    <a:pt x="146" y="118"/>
                    <a:pt x="145" y="118"/>
                    <a:pt x="144" y="118"/>
                  </a:cubicBezTo>
                  <a:cubicBezTo>
                    <a:pt x="141" y="117"/>
                    <a:pt x="141" y="116"/>
                    <a:pt x="144" y="115"/>
                  </a:cubicBezTo>
                  <a:close/>
                  <a:moveTo>
                    <a:pt x="123" y="213"/>
                  </a:moveTo>
                  <a:cubicBezTo>
                    <a:pt x="124" y="212"/>
                    <a:pt x="127" y="206"/>
                    <a:pt x="129" y="200"/>
                  </a:cubicBezTo>
                  <a:cubicBezTo>
                    <a:pt x="133" y="190"/>
                    <a:pt x="133" y="190"/>
                    <a:pt x="133" y="190"/>
                  </a:cubicBezTo>
                  <a:cubicBezTo>
                    <a:pt x="139" y="193"/>
                    <a:pt x="139" y="193"/>
                    <a:pt x="139" y="193"/>
                  </a:cubicBezTo>
                  <a:cubicBezTo>
                    <a:pt x="154" y="200"/>
                    <a:pt x="154" y="200"/>
                    <a:pt x="142" y="207"/>
                  </a:cubicBezTo>
                  <a:cubicBezTo>
                    <a:pt x="133" y="213"/>
                    <a:pt x="118" y="217"/>
                    <a:pt x="123" y="213"/>
                  </a:cubicBezTo>
                  <a:close/>
                  <a:moveTo>
                    <a:pt x="116" y="173"/>
                  </a:moveTo>
                  <a:cubicBezTo>
                    <a:pt x="113" y="171"/>
                    <a:pt x="119" y="158"/>
                    <a:pt x="126" y="151"/>
                  </a:cubicBezTo>
                  <a:cubicBezTo>
                    <a:pt x="129" y="148"/>
                    <a:pt x="132" y="145"/>
                    <a:pt x="133" y="145"/>
                  </a:cubicBezTo>
                  <a:cubicBezTo>
                    <a:pt x="134" y="145"/>
                    <a:pt x="126" y="168"/>
                    <a:pt x="122" y="175"/>
                  </a:cubicBezTo>
                  <a:cubicBezTo>
                    <a:pt x="122" y="176"/>
                    <a:pt x="119" y="175"/>
                    <a:pt x="116" y="173"/>
                  </a:cubicBezTo>
                  <a:close/>
                  <a:moveTo>
                    <a:pt x="137" y="131"/>
                  </a:moveTo>
                  <a:cubicBezTo>
                    <a:pt x="135" y="132"/>
                    <a:pt x="131" y="133"/>
                    <a:pt x="130" y="133"/>
                  </a:cubicBezTo>
                  <a:cubicBezTo>
                    <a:pt x="116" y="132"/>
                    <a:pt x="108" y="156"/>
                    <a:pt x="103" y="167"/>
                  </a:cubicBezTo>
                  <a:cubicBezTo>
                    <a:pt x="102" y="169"/>
                    <a:pt x="100" y="170"/>
                    <a:pt x="95" y="168"/>
                  </a:cubicBezTo>
                  <a:cubicBezTo>
                    <a:pt x="91" y="167"/>
                    <a:pt x="87" y="165"/>
                    <a:pt x="85" y="163"/>
                  </a:cubicBezTo>
                  <a:cubicBezTo>
                    <a:pt x="82" y="161"/>
                    <a:pt x="82" y="160"/>
                    <a:pt x="87" y="154"/>
                  </a:cubicBezTo>
                  <a:cubicBezTo>
                    <a:pt x="95" y="143"/>
                    <a:pt x="102" y="137"/>
                    <a:pt x="113" y="130"/>
                  </a:cubicBezTo>
                  <a:cubicBezTo>
                    <a:pt x="124" y="122"/>
                    <a:pt x="125" y="128"/>
                    <a:pt x="138" y="129"/>
                  </a:cubicBezTo>
                  <a:cubicBezTo>
                    <a:pt x="141" y="130"/>
                    <a:pt x="141" y="130"/>
                    <a:pt x="137" y="131"/>
                  </a:cubicBezTo>
                  <a:close/>
                  <a:moveTo>
                    <a:pt x="109" y="208"/>
                  </a:moveTo>
                  <a:cubicBezTo>
                    <a:pt x="106" y="216"/>
                    <a:pt x="105" y="216"/>
                    <a:pt x="99" y="216"/>
                  </a:cubicBezTo>
                  <a:cubicBezTo>
                    <a:pt x="88" y="215"/>
                    <a:pt x="83" y="212"/>
                    <a:pt x="78" y="202"/>
                  </a:cubicBezTo>
                  <a:cubicBezTo>
                    <a:pt x="75" y="197"/>
                    <a:pt x="73" y="180"/>
                    <a:pt x="75" y="176"/>
                  </a:cubicBezTo>
                  <a:cubicBezTo>
                    <a:pt x="76" y="173"/>
                    <a:pt x="76" y="172"/>
                    <a:pt x="81" y="174"/>
                  </a:cubicBezTo>
                  <a:cubicBezTo>
                    <a:pt x="83" y="174"/>
                    <a:pt x="85" y="175"/>
                    <a:pt x="88" y="176"/>
                  </a:cubicBezTo>
                  <a:cubicBezTo>
                    <a:pt x="95" y="178"/>
                    <a:pt x="100" y="181"/>
                    <a:pt x="100" y="182"/>
                  </a:cubicBezTo>
                  <a:cubicBezTo>
                    <a:pt x="100" y="183"/>
                    <a:pt x="100" y="186"/>
                    <a:pt x="101" y="189"/>
                  </a:cubicBezTo>
                  <a:cubicBezTo>
                    <a:pt x="102" y="194"/>
                    <a:pt x="104" y="195"/>
                    <a:pt x="106" y="196"/>
                  </a:cubicBezTo>
                  <a:cubicBezTo>
                    <a:pt x="112" y="196"/>
                    <a:pt x="113" y="199"/>
                    <a:pt x="109" y="208"/>
                  </a:cubicBezTo>
                  <a:close/>
                  <a:moveTo>
                    <a:pt x="118" y="188"/>
                  </a:moveTo>
                  <a:cubicBezTo>
                    <a:pt x="117" y="191"/>
                    <a:pt x="114" y="191"/>
                    <a:pt x="113" y="188"/>
                  </a:cubicBezTo>
                  <a:cubicBezTo>
                    <a:pt x="112" y="186"/>
                    <a:pt x="113" y="184"/>
                    <a:pt x="116" y="185"/>
                  </a:cubicBezTo>
                  <a:cubicBezTo>
                    <a:pt x="117" y="186"/>
                    <a:pt x="118" y="187"/>
                    <a:pt x="118" y="188"/>
                  </a:cubicBezTo>
                  <a:close/>
                  <a:moveTo>
                    <a:pt x="205" y="262"/>
                  </a:moveTo>
                  <a:cubicBezTo>
                    <a:pt x="183" y="255"/>
                    <a:pt x="165" y="248"/>
                    <a:pt x="164" y="248"/>
                  </a:cubicBezTo>
                  <a:cubicBezTo>
                    <a:pt x="164" y="247"/>
                    <a:pt x="154" y="243"/>
                    <a:pt x="141" y="238"/>
                  </a:cubicBezTo>
                  <a:cubicBezTo>
                    <a:pt x="119" y="229"/>
                    <a:pt x="119" y="229"/>
                    <a:pt x="119" y="229"/>
                  </a:cubicBezTo>
                  <a:cubicBezTo>
                    <a:pt x="125" y="228"/>
                    <a:pt x="125" y="228"/>
                    <a:pt x="125" y="228"/>
                  </a:cubicBezTo>
                  <a:cubicBezTo>
                    <a:pt x="135" y="226"/>
                    <a:pt x="153" y="216"/>
                    <a:pt x="161" y="209"/>
                  </a:cubicBezTo>
                  <a:cubicBezTo>
                    <a:pt x="167" y="204"/>
                    <a:pt x="167" y="204"/>
                    <a:pt x="179" y="206"/>
                  </a:cubicBezTo>
                  <a:cubicBezTo>
                    <a:pt x="196" y="209"/>
                    <a:pt x="208" y="212"/>
                    <a:pt x="232" y="219"/>
                  </a:cubicBezTo>
                  <a:cubicBezTo>
                    <a:pt x="242" y="222"/>
                    <a:pt x="253" y="225"/>
                    <a:pt x="255" y="225"/>
                  </a:cubicBezTo>
                  <a:cubicBezTo>
                    <a:pt x="256" y="225"/>
                    <a:pt x="257" y="225"/>
                    <a:pt x="257" y="226"/>
                  </a:cubicBezTo>
                  <a:cubicBezTo>
                    <a:pt x="262" y="227"/>
                    <a:pt x="261" y="232"/>
                    <a:pt x="254" y="253"/>
                  </a:cubicBezTo>
                  <a:cubicBezTo>
                    <a:pt x="246" y="276"/>
                    <a:pt x="246" y="276"/>
                    <a:pt x="246" y="276"/>
                  </a:cubicBezTo>
                  <a:lnTo>
                    <a:pt x="205" y="262"/>
                  </a:lnTo>
                  <a:close/>
                  <a:moveTo>
                    <a:pt x="298" y="182"/>
                  </a:moveTo>
                  <a:cubicBezTo>
                    <a:pt x="296" y="181"/>
                    <a:pt x="278" y="189"/>
                    <a:pt x="271" y="194"/>
                  </a:cubicBezTo>
                  <a:cubicBezTo>
                    <a:pt x="268" y="196"/>
                    <a:pt x="264" y="201"/>
                    <a:pt x="263" y="204"/>
                  </a:cubicBezTo>
                  <a:cubicBezTo>
                    <a:pt x="260" y="209"/>
                    <a:pt x="260" y="210"/>
                    <a:pt x="262" y="210"/>
                  </a:cubicBezTo>
                  <a:cubicBezTo>
                    <a:pt x="264" y="210"/>
                    <a:pt x="265" y="211"/>
                    <a:pt x="265" y="213"/>
                  </a:cubicBezTo>
                  <a:cubicBezTo>
                    <a:pt x="266" y="215"/>
                    <a:pt x="266" y="217"/>
                    <a:pt x="266" y="217"/>
                  </a:cubicBezTo>
                  <a:cubicBezTo>
                    <a:pt x="265" y="217"/>
                    <a:pt x="243" y="211"/>
                    <a:pt x="230" y="207"/>
                  </a:cubicBezTo>
                  <a:cubicBezTo>
                    <a:pt x="224" y="205"/>
                    <a:pt x="217" y="204"/>
                    <a:pt x="214" y="204"/>
                  </a:cubicBezTo>
                  <a:cubicBezTo>
                    <a:pt x="212" y="203"/>
                    <a:pt x="204" y="201"/>
                    <a:pt x="197" y="199"/>
                  </a:cubicBezTo>
                  <a:cubicBezTo>
                    <a:pt x="189" y="197"/>
                    <a:pt x="181" y="195"/>
                    <a:pt x="177" y="195"/>
                  </a:cubicBezTo>
                  <a:cubicBezTo>
                    <a:pt x="172" y="194"/>
                    <a:pt x="172" y="194"/>
                    <a:pt x="173" y="192"/>
                  </a:cubicBezTo>
                  <a:cubicBezTo>
                    <a:pt x="179" y="186"/>
                    <a:pt x="178" y="156"/>
                    <a:pt x="172" y="147"/>
                  </a:cubicBezTo>
                  <a:cubicBezTo>
                    <a:pt x="170" y="144"/>
                    <a:pt x="169" y="141"/>
                    <a:pt x="169" y="141"/>
                  </a:cubicBezTo>
                  <a:cubicBezTo>
                    <a:pt x="170" y="140"/>
                    <a:pt x="201" y="149"/>
                    <a:pt x="235" y="160"/>
                  </a:cubicBezTo>
                  <a:cubicBezTo>
                    <a:pt x="247" y="164"/>
                    <a:pt x="262" y="168"/>
                    <a:pt x="268" y="169"/>
                  </a:cubicBezTo>
                  <a:cubicBezTo>
                    <a:pt x="273" y="170"/>
                    <a:pt x="285" y="173"/>
                    <a:pt x="293" y="175"/>
                  </a:cubicBezTo>
                  <a:cubicBezTo>
                    <a:pt x="296" y="176"/>
                    <a:pt x="299" y="177"/>
                    <a:pt x="300" y="178"/>
                  </a:cubicBezTo>
                  <a:cubicBezTo>
                    <a:pt x="306" y="180"/>
                    <a:pt x="306" y="181"/>
                    <a:pt x="303" y="182"/>
                  </a:cubicBezTo>
                  <a:cubicBezTo>
                    <a:pt x="301" y="182"/>
                    <a:pt x="299" y="183"/>
                    <a:pt x="298" y="182"/>
                  </a:cubicBezTo>
                  <a:close/>
                  <a:moveTo>
                    <a:pt x="307" y="237"/>
                  </a:moveTo>
                  <a:cubicBezTo>
                    <a:pt x="314" y="237"/>
                    <a:pt x="322" y="239"/>
                    <a:pt x="332" y="242"/>
                  </a:cubicBezTo>
                  <a:cubicBezTo>
                    <a:pt x="339" y="245"/>
                    <a:pt x="348" y="247"/>
                    <a:pt x="351" y="247"/>
                  </a:cubicBezTo>
                  <a:cubicBezTo>
                    <a:pt x="354" y="247"/>
                    <a:pt x="359" y="249"/>
                    <a:pt x="362" y="250"/>
                  </a:cubicBezTo>
                  <a:cubicBezTo>
                    <a:pt x="365" y="252"/>
                    <a:pt x="370" y="254"/>
                    <a:pt x="374" y="255"/>
                  </a:cubicBezTo>
                  <a:cubicBezTo>
                    <a:pt x="376" y="255"/>
                    <a:pt x="378" y="256"/>
                    <a:pt x="379" y="256"/>
                  </a:cubicBezTo>
                  <a:cubicBezTo>
                    <a:pt x="380" y="256"/>
                    <a:pt x="381" y="257"/>
                    <a:pt x="381" y="257"/>
                  </a:cubicBezTo>
                  <a:cubicBezTo>
                    <a:pt x="381" y="258"/>
                    <a:pt x="375" y="259"/>
                    <a:pt x="368" y="261"/>
                  </a:cubicBezTo>
                  <a:cubicBezTo>
                    <a:pt x="362" y="263"/>
                    <a:pt x="355" y="265"/>
                    <a:pt x="354" y="265"/>
                  </a:cubicBezTo>
                  <a:cubicBezTo>
                    <a:pt x="352" y="266"/>
                    <a:pt x="347" y="267"/>
                    <a:pt x="342" y="268"/>
                  </a:cubicBezTo>
                  <a:cubicBezTo>
                    <a:pt x="336" y="269"/>
                    <a:pt x="327" y="272"/>
                    <a:pt x="320" y="274"/>
                  </a:cubicBezTo>
                  <a:cubicBezTo>
                    <a:pt x="314" y="277"/>
                    <a:pt x="302" y="281"/>
                    <a:pt x="294" y="283"/>
                  </a:cubicBezTo>
                  <a:cubicBezTo>
                    <a:pt x="282" y="287"/>
                    <a:pt x="279" y="287"/>
                    <a:pt x="269" y="284"/>
                  </a:cubicBezTo>
                  <a:cubicBezTo>
                    <a:pt x="259" y="281"/>
                    <a:pt x="258" y="281"/>
                    <a:pt x="259" y="278"/>
                  </a:cubicBezTo>
                  <a:cubicBezTo>
                    <a:pt x="259" y="276"/>
                    <a:pt x="263" y="265"/>
                    <a:pt x="267" y="253"/>
                  </a:cubicBezTo>
                  <a:cubicBezTo>
                    <a:pt x="274" y="232"/>
                    <a:pt x="274" y="232"/>
                    <a:pt x="274" y="232"/>
                  </a:cubicBezTo>
                  <a:cubicBezTo>
                    <a:pt x="278" y="233"/>
                    <a:pt x="278" y="233"/>
                    <a:pt x="278" y="233"/>
                  </a:cubicBezTo>
                  <a:cubicBezTo>
                    <a:pt x="285" y="236"/>
                    <a:pt x="297" y="237"/>
                    <a:pt x="307" y="237"/>
                  </a:cubicBezTo>
                  <a:close/>
                  <a:moveTo>
                    <a:pt x="258" y="313"/>
                  </a:moveTo>
                  <a:cubicBezTo>
                    <a:pt x="250" y="316"/>
                    <a:pt x="243" y="310"/>
                    <a:pt x="249" y="307"/>
                  </a:cubicBezTo>
                  <a:cubicBezTo>
                    <a:pt x="256" y="302"/>
                    <a:pt x="274" y="299"/>
                    <a:pt x="279" y="301"/>
                  </a:cubicBezTo>
                  <a:cubicBezTo>
                    <a:pt x="281" y="301"/>
                    <a:pt x="281" y="302"/>
                    <a:pt x="281" y="303"/>
                  </a:cubicBezTo>
                  <a:cubicBezTo>
                    <a:pt x="284" y="310"/>
                    <a:pt x="266" y="309"/>
                    <a:pt x="258" y="313"/>
                  </a:cubicBezTo>
                  <a:close/>
                  <a:moveTo>
                    <a:pt x="394" y="273"/>
                  </a:moveTo>
                  <a:cubicBezTo>
                    <a:pt x="393" y="273"/>
                    <a:pt x="392" y="273"/>
                    <a:pt x="391" y="274"/>
                  </a:cubicBezTo>
                  <a:cubicBezTo>
                    <a:pt x="391" y="274"/>
                    <a:pt x="391" y="274"/>
                    <a:pt x="391" y="274"/>
                  </a:cubicBezTo>
                  <a:cubicBezTo>
                    <a:pt x="390" y="278"/>
                    <a:pt x="387" y="281"/>
                    <a:pt x="385" y="281"/>
                  </a:cubicBezTo>
                  <a:cubicBezTo>
                    <a:pt x="384" y="280"/>
                    <a:pt x="380" y="281"/>
                    <a:pt x="376" y="283"/>
                  </a:cubicBezTo>
                  <a:cubicBezTo>
                    <a:pt x="359" y="286"/>
                    <a:pt x="342" y="290"/>
                    <a:pt x="325" y="295"/>
                  </a:cubicBezTo>
                  <a:cubicBezTo>
                    <a:pt x="322" y="296"/>
                    <a:pt x="317" y="299"/>
                    <a:pt x="313" y="299"/>
                  </a:cubicBezTo>
                  <a:cubicBezTo>
                    <a:pt x="311" y="299"/>
                    <a:pt x="309" y="298"/>
                    <a:pt x="306" y="297"/>
                  </a:cubicBezTo>
                  <a:cubicBezTo>
                    <a:pt x="306" y="297"/>
                    <a:pt x="305" y="297"/>
                    <a:pt x="304" y="296"/>
                  </a:cubicBezTo>
                  <a:cubicBezTo>
                    <a:pt x="303" y="296"/>
                    <a:pt x="303" y="296"/>
                    <a:pt x="303" y="296"/>
                  </a:cubicBezTo>
                  <a:cubicBezTo>
                    <a:pt x="299" y="295"/>
                    <a:pt x="292" y="294"/>
                    <a:pt x="294" y="293"/>
                  </a:cubicBezTo>
                  <a:cubicBezTo>
                    <a:pt x="296" y="292"/>
                    <a:pt x="300" y="290"/>
                    <a:pt x="304" y="289"/>
                  </a:cubicBezTo>
                  <a:cubicBezTo>
                    <a:pt x="320" y="282"/>
                    <a:pt x="375" y="265"/>
                    <a:pt x="392" y="268"/>
                  </a:cubicBezTo>
                  <a:cubicBezTo>
                    <a:pt x="392" y="268"/>
                    <a:pt x="392" y="269"/>
                    <a:pt x="392" y="269"/>
                  </a:cubicBezTo>
                  <a:cubicBezTo>
                    <a:pt x="392" y="269"/>
                    <a:pt x="393" y="269"/>
                    <a:pt x="393" y="269"/>
                  </a:cubicBezTo>
                  <a:cubicBezTo>
                    <a:pt x="395" y="270"/>
                    <a:pt x="397" y="271"/>
                    <a:pt x="394" y="273"/>
                  </a:cubicBezTo>
                  <a:close/>
                  <a:moveTo>
                    <a:pt x="396" y="249"/>
                  </a:moveTo>
                  <a:cubicBezTo>
                    <a:pt x="395" y="249"/>
                    <a:pt x="389" y="247"/>
                    <a:pt x="382" y="245"/>
                  </a:cubicBezTo>
                  <a:cubicBezTo>
                    <a:pt x="353" y="239"/>
                    <a:pt x="337" y="227"/>
                    <a:pt x="311" y="226"/>
                  </a:cubicBezTo>
                  <a:cubicBezTo>
                    <a:pt x="302" y="227"/>
                    <a:pt x="301" y="226"/>
                    <a:pt x="307" y="224"/>
                  </a:cubicBezTo>
                  <a:cubicBezTo>
                    <a:pt x="310" y="223"/>
                    <a:pt x="316" y="221"/>
                    <a:pt x="319" y="219"/>
                  </a:cubicBezTo>
                  <a:cubicBezTo>
                    <a:pt x="323" y="217"/>
                    <a:pt x="329" y="215"/>
                    <a:pt x="333" y="215"/>
                  </a:cubicBezTo>
                  <a:cubicBezTo>
                    <a:pt x="340" y="214"/>
                    <a:pt x="350" y="206"/>
                    <a:pt x="352" y="199"/>
                  </a:cubicBezTo>
                  <a:cubicBezTo>
                    <a:pt x="354" y="194"/>
                    <a:pt x="353" y="194"/>
                    <a:pt x="367" y="198"/>
                  </a:cubicBezTo>
                  <a:cubicBezTo>
                    <a:pt x="372" y="200"/>
                    <a:pt x="384" y="203"/>
                    <a:pt x="393" y="206"/>
                  </a:cubicBezTo>
                  <a:cubicBezTo>
                    <a:pt x="410" y="210"/>
                    <a:pt x="410" y="210"/>
                    <a:pt x="410" y="210"/>
                  </a:cubicBezTo>
                  <a:cubicBezTo>
                    <a:pt x="407" y="222"/>
                    <a:pt x="407" y="222"/>
                    <a:pt x="407" y="222"/>
                  </a:cubicBezTo>
                  <a:cubicBezTo>
                    <a:pt x="403" y="241"/>
                    <a:pt x="399" y="251"/>
                    <a:pt x="396" y="249"/>
                  </a:cubicBezTo>
                  <a:close/>
                  <a:moveTo>
                    <a:pt x="426" y="271"/>
                  </a:moveTo>
                  <a:cubicBezTo>
                    <a:pt x="423" y="272"/>
                    <a:pt x="421" y="273"/>
                    <a:pt x="420" y="273"/>
                  </a:cubicBezTo>
                  <a:cubicBezTo>
                    <a:pt x="419" y="273"/>
                    <a:pt x="415" y="274"/>
                    <a:pt x="411" y="275"/>
                  </a:cubicBezTo>
                  <a:cubicBezTo>
                    <a:pt x="405" y="277"/>
                    <a:pt x="403" y="277"/>
                    <a:pt x="403" y="275"/>
                  </a:cubicBezTo>
                  <a:cubicBezTo>
                    <a:pt x="403" y="267"/>
                    <a:pt x="409" y="264"/>
                    <a:pt x="422" y="267"/>
                  </a:cubicBezTo>
                  <a:cubicBezTo>
                    <a:pt x="431" y="269"/>
                    <a:pt x="431" y="269"/>
                    <a:pt x="431" y="269"/>
                  </a:cubicBezTo>
                  <a:lnTo>
                    <a:pt x="426" y="271"/>
                  </a:lnTo>
                  <a:close/>
                  <a:moveTo>
                    <a:pt x="437" y="250"/>
                  </a:moveTo>
                  <a:cubicBezTo>
                    <a:pt x="435" y="250"/>
                    <a:pt x="429" y="252"/>
                    <a:pt x="423" y="252"/>
                  </a:cubicBezTo>
                  <a:cubicBezTo>
                    <a:pt x="418" y="253"/>
                    <a:pt x="413" y="254"/>
                    <a:pt x="412" y="253"/>
                  </a:cubicBezTo>
                  <a:cubicBezTo>
                    <a:pt x="411" y="253"/>
                    <a:pt x="413" y="247"/>
                    <a:pt x="415" y="240"/>
                  </a:cubicBezTo>
                  <a:cubicBezTo>
                    <a:pt x="417" y="233"/>
                    <a:pt x="419" y="225"/>
                    <a:pt x="420" y="222"/>
                  </a:cubicBezTo>
                  <a:cubicBezTo>
                    <a:pt x="422" y="216"/>
                    <a:pt x="423" y="216"/>
                    <a:pt x="428" y="217"/>
                  </a:cubicBezTo>
                  <a:cubicBezTo>
                    <a:pt x="431" y="218"/>
                    <a:pt x="434" y="219"/>
                    <a:pt x="435" y="219"/>
                  </a:cubicBezTo>
                  <a:cubicBezTo>
                    <a:pt x="435" y="219"/>
                    <a:pt x="447" y="223"/>
                    <a:pt x="462" y="228"/>
                  </a:cubicBezTo>
                  <a:cubicBezTo>
                    <a:pt x="488" y="237"/>
                    <a:pt x="488" y="237"/>
                    <a:pt x="488" y="237"/>
                  </a:cubicBezTo>
                  <a:cubicBezTo>
                    <a:pt x="476" y="241"/>
                    <a:pt x="476" y="241"/>
                    <a:pt x="476" y="241"/>
                  </a:cubicBezTo>
                  <a:cubicBezTo>
                    <a:pt x="469" y="243"/>
                    <a:pt x="458" y="246"/>
                    <a:pt x="451" y="247"/>
                  </a:cubicBezTo>
                  <a:cubicBezTo>
                    <a:pt x="445" y="248"/>
                    <a:pt x="438" y="249"/>
                    <a:pt x="437" y="250"/>
                  </a:cubicBezTo>
                  <a:close/>
                  <a:moveTo>
                    <a:pt x="522" y="249"/>
                  </a:moveTo>
                  <a:cubicBezTo>
                    <a:pt x="520" y="249"/>
                    <a:pt x="517" y="250"/>
                    <a:pt x="517" y="250"/>
                  </a:cubicBezTo>
                  <a:cubicBezTo>
                    <a:pt x="515" y="249"/>
                    <a:pt x="495" y="253"/>
                    <a:pt x="470" y="260"/>
                  </a:cubicBezTo>
                  <a:cubicBezTo>
                    <a:pt x="459" y="263"/>
                    <a:pt x="449" y="264"/>
                    <a:pt x="447" y="264"/>
                  </a:cubicBezTo>
                  <a:cubicBezTo>
                    <a:pt x="437" y="260"/>
                    <a:pt x="493" y="248"/>
                    <a:pt x="498" y="247"/>
                  </a:cubicBezTo>
                  <a:cubicBezTo>
                    <a:pt x="505" y="245"/>
                    <a:pt x="512" y="244"/>
                    <a:pt x="517" y="245"/>
                  </a:cubicBezTo>
                  <a:cubicBezTo>
                    <a:pt x="520" y="246"/>
                    <a:pt x="522" y="247"/>
                    <a:pt x="523" y="247"/>
                  </a:cubicBezTo>
                  <a:cubicBezTo>
                    <a:pt x="525" y="247"/>
                    <a:pt x="524" y="248"/>
                    <a:pt x="522" y="249"/>
                  </a:cubicBezTo>
                  <a:close/>
                  <a:moveTo>
                    <a:pt x="544" y="241"/>
                  </a:moveTo>
                  <a:cubicBezTo>
                    <a:pt x="543" y="241"/>
                    <a:pt x="541" y="240"/>
                    <a:pt x="540" y="240"/>
                  </a:cubicBezTo>
                  <a:cubicBezTo>
                    <a:pt x="538" y="240"/>
                    <a:pt x="537" y="239"/>
                    <a:pt x="536" y="238"/>
                  </a:cubicBezTo>
                  <a:cubicBezTo>
                    <a:pt x="535" y="237"/>
                    <a:pt x="537" y="236"/>
                    <a:pt x="542" y="235"/>
                  </a:cubicBezTo>
                  <a:cubicBezTo>
                    <a:pt x="545" y="234"/>
                    <a:pt x="548" y="234"/>
                    <a:pt x="551" y="234"/>
                  </a:cubicBezTo>
                  <a:cubicBezTo>
                    <a:pt x="551" y="236"/>
                    <a:pt x="546" y="242"/>
                    <a:pt x="544" y="241"/>
                  </a:cubicBezTo>
                  <a:close/>
                  <a:moveTo>
                    <a:pt x="561" y="211"/>
                  </a:moveTo>
                  <a:cubicBezTo>
                    <a:pt x="558" y="220"/>
                    <a:pt x="559" y="219"/>
                    <a:pt x="531" y="224"/>
                  </a:cubicBezTo>
                  <a:cubicBezTo>
                    <a:pt x="527" y="225"/>
                    <a:pt x="520" y="227"/>
                    <a:pt x="516" y="228"/>
                  </a:cubicBezTo>
                  <a:cubicBezTo>
                    <a:pt x="509" y="231"/>
                    <a:pt x="507" y="231"/>
                    <a:pt x="496" y="227"/>
                  </a:cubicBezTo>
                  <a:cubicBezTo>
                    <a:pt x="489" y="225"/>
                    <a:pt x="477" y="221"/>
                    <a:pt x="470" y="219"/>
                  </a:cubicBezTo>
                  <a:cubicBezTo>
                    <a:pt x="463" y="217"/>
                    <a:pt x="456" y="214"/>
                    <a:pt x="455" y="213"/>
                  </a:cubicBezTo>
                  <a:cubicBezTo>
                    <a:pt x="453" y="211"/>
                    <a:pt x="454" y="211"/>
                    <a:pt x="456" y="212"/>
                  </a:cubicBezTo>
                  <a:cubicBezTo>
                    <a:pt x="457" y="213"/>
                    <a:pt x="459" y="212"/>
                    <a:pt x="459" y="211"/>
                  </a:cubicBezTo>
                  <a:cubicBezTo>
                    <a:pt x="460" y="210"/>
                    <a:pt x="462" y="209"/>
                    <a:pt x="464" y="209"/>
                  </a:cubicBezTo>
                  <a:cubicBezTo>
                    <a:pt x="467" y="209"/>
                    <a:pt x="473" y="206"/>
                    <a:pt x="478" y="202"/>
                  </a:cubicBezTo>
                  <a:cubicBezTo>
                    <a:pt x="483" y="198"/>
                    <a:pt x="488" y="196"/>
                    <a:pt x="488" y="196"/>
                  </a:cubicBezTo>
                  <a:cubicBezTo>
                    <a:pt x="489" y="196"/>
                    <a:pt x="491" y="192"/>
                    <a:pt x="493" y="187"/>
                  </a:cubicBezTo>
                  <a:cubicBezTo>
                    <a:pt x="495" y="182"/>
                    <a:pt x="497" y="178"/>
                    <a:pt x="498" y="177"/>
                  </a:cubicBezTo>
                  <a:cubicBezTo>
                    <a:pt x="498" y="177"/>
                    <a:pt x="513" y="182"/>
                    <a:pt x="531" y="188"/>
                  </a:cubicBezTo>
                  <a:cubicBezTo>
                    <a:pt x="536" y="190"/>
                    <a:pt x="540" y="191"/>
                    <a:pt x="543" y="192"/>
                  </a:cubicBezTo>
                  <a:cubicBezTo>
                    <a:pt x="567" y="200"/>
                    <a:pt x="565" y="201"/>
                    <a:pt x="561" y="211"/>
                  </a:cubicBezTo>
                  <a:close/>
                  <a:moveTo>
                    <a:pt x="257" y="72"/>
                  </a:moveTo>
                  <a:cubicBezTo>
                    <a:pt x="277" y="77"/>
                    <a:pt x="288" y="80"/>
                    <a:pt x="289" y="80"/>
                  </a:cubicBezTo>
                  <a:cubicBezTo>
                    <a:pt x="290" y="80"/>
                    <a:pt x="296" y="81"/>
                    <a:pt x="302" y="83"/>
                  </a:cubicBezTo>
                  <a:cubicBezTo>
                    <a:pt x="309" y="85"/>
                    <a:pt x="314" y="86"/>
                    <a:pt x="315" y="86"/>
                  </a:cubicBezTo>
                  <a:cubicBezTo>
                    <a:pt x="315" y="85"/>
                    <a:pt x="319" y="86"/>
                    <a:pt x="325" y="88"/>
                  </a:cubicBezTo>
                  <a:cubicBezTo>
                    <a:pt x="339" y="93"/>
                    <a:pt x="348" y="95"/>
                    <a:pt x="350" y="95"/>
                  </a:cubicBezTo>
                  <a:cubicBezTo>
                    <a:pt x="351" y="95"/>
                    <a:pt x="354" y="95"/>
                    <a:pt x="357" y="96"/>
                  </a:cubicBezTo>
                  <a:cubicBezTo>
                    <a:pt x="359" y="96"/>
                    <a:pt x="368" y="98"/>
                    <a:pt x="378" y="100"/>
                  </a:cubicBezTo>
                  <a:cubicBezTo>
                    <a:pt x="387" y="103"/>
                    <a:pt x="395" y="105"/>
                    <a:pt x="396" y="105"/>
                  </a:cubicBezTo>
                  <a:cubicBezTo>
                    <a:pt x="405" y="108"/>
                    <a:pt x="437" y="118"/>
                    <a:pt x="443" y="119"/>
                  </a:cubicBezTo>
                  <a:cubicBezTo>
                    <a:pt x="471" y="124"/>
                    <a:pt x="518" y="137"/>
                    <a:pt x="544" y="145"/>
                  </a:cubicBezTo>
                  <a:cubicBezTo>
                    <a:pt x="565" y="151"/>
                    <a:pt x="585" y="157"/>
                    <a:pt x="593" y="158"/>
                  </a:cubicBezTo>
                  <a:cubicBezTo>
                    <a:pt x="594" y="158"/>
                    <a:pt x="595" y="158"/>
                    <a:pt x="595" y="158"/>
                  </a:cubicBezTo>
                  <a:cubicBezTo>
                    <a:pt x="597" y="159"/>
                    <a:pt x="598" y="160"/>
                    <a:pt x="596" y="161"/>
                  </a:cubicBezTo>
                  <a:cubicBezTo>
                    <a:pt x="595" y="162"/>
                    <a:pt x="594" y="163"/>
                    <a:pt x="593" y="163"/>
                  </a:cubicBezTo>
                  <a:cubicBezTo>
                    <a:pt x="592" y="162"/>
                    <a:pt x="588" y="164"/>
                    <a:pt x="583" y="166"/>
                  </a:cubicBezTo>
                  <a:cubicBezTo>
                    <a:pt x="574" y="171"/>
                    <a:pt x="571" y="175"/>
                    <a:pt x="572" y="183"/>
                  </a:cubicBezTo>
                  <a:cubicBezTo>
                    <a:pt x="572" y="185"/>
                    <a:pt x="572" y="187"/>
                    <a:pt x="571" y="187"/>
                  </a:cubicBezTo>
                  <a:cubicBezTo>
                    <a:pt x="571" y="188"/>
                    <a:pt x="559" y="184"/>
                    <a:pt x="545" y="180"/>
                  </a:cubicBezTo>
                  <a:cubicBezTo>
                    <a:pt x="515" y="170"/>
                    <a:pt x="491" y="163"/>
                    <a:pt x="482" y="163"/>
                  </a:cubicBezTo>
                  <a:cubicBezTo>
                    <a:pt x="479" y="162"/>
                    <a:pt x="473" y="161"/>
                    <a:pt x="469" y="160"/>
                  </a:cubicBezTo>
                  <a:cubicBezTo>
                    <a:pt x="465" y="158"/>
                    <a:pt x="454" y="156"/>
                    <a:pt x="446" y="155"/>
                  </a:cubicBezTo>
                  <a:cubicBezTo>
                    <a:pt x="432" y="152"/>
                    <a:pt x="398" y="143"/>
                    <a:pt x="347" y="127"/>
                  </a:cubicBezTo>
                  <a:cubicBezTo>
                    <a:pt x="337" y="124"/>
                    <a:pt x="326" y="121"/>
                    <a:pt x="323" y="121"/>
                  </a:cubicBezTo>
                  <a:cubicBezTo>
                    <a:pt x="320" y="120"/>
                    <a:pt x="306" y="116"/>
                    <a:pt x="292" y="112"/>
                  </a:cubicBezTo>
                  <a:cubicBezTo>
                    <a:pt x="277" y="107"/>
                    <a:pt x="257" y="102"/>
                    <a:pt x="246" y="99"/>
                  </a:cubicBezTo>
                  <a:cubicBezTo>
                    <a:pt x="235" y="97"/>
                    <a:pt x="224" y="95"/>
                    <a:pt x="221" y="94"/>
                  </a:cubicBezTo>
                  <a:cubicBezTo>
                    <a:pt x="214" y="92"/>
                    <a:pt x="195" y="84"/>
                    <a:pt x="195" y="84"/>
                  </a:cubicBezTo>
                  <a:cubicBezTo>
                    <a:pt x="196" y="82"/>
                    <a:pt x="216" y="62"/>
                    <a:pt x="217" y="62"/>
                  </a:cubicBezTo>
                  <a:cubicBezTo>
                    <a:pt x="230" y="65"/>
                    <a:pt x="244" y="69"/>
                    <a:pt x="257" y="72"/>
                  </a:cubicBezTo>
                  <a:close/>
                  <a:moveTo>
                    <a:pt x="196" y="29"/>
                  </a:moveTo>
                  <a:cubicBezTo>
                    <a:pt x="203" y="17"/>
                    <a:pt x="210" y="12"/>
                    <a:pt x="216" y="14"/>
                  </a:cubicBezTo>
                  <a:cubicBezTo>
                    <a:pt x="217" y="14"/>
                    <a:pt x="218" y="14"/>
                    <a:pt x="218" y="15"/>
                  </a:cubicBezTo>
                  <a:cubicBezTo>
                    <a:pt x="224" y="18"/>
                    <a:pt x="225" y="21"/>
                    <a:pt x="222" y="25"/>
                  </a:cubicBezTo>
                  <a:cubicBezTo>
                    <a:pt x="221" y="27"/>
                    <a:pt x="219" y="31"/>
                    <a:pt x="217" y="34"/>
                  </a:cubicBezTo>
                  <a:cubicBezTo>
                    <a:pt x="212" y="46"/>
                    <a:pt x="209" y="49"/>
                    <a:pt x="205" y="48"/>
                  </a:cubicBezTo>
                  <a:cubicBezTo>
                    <a:pt x="203" y="47"/>
                    <a:pt x="199" y="46"/>
                    <a:pt x="196" y="46"/>
                  </a:cubicBezTo>
                  <a:cubicBezTo>
                    <a:pt x="189" y="45"/>
                    <a:pt x="189" y="41"/>
                    <a:pt x="196" y="29"/>
                  </a:cubicBezTo>
                  <a:close/>
                  <a:moveTo>
                    <a:pt x="177" y="67"/>
                  </a:moveTo>
                  <a:cubicBezTo>
                    <a:pt x="182" y="53"/>
                    <a:pt x="182" y="53"/>
                    <a:pt x="182" y="53"/>
                  </a:cubicBezTo>
                  <a:cubicBezTo>
                    <a:pt x="192" y="55"/>
                    <a:pt x="192" y="55"/>
                    <a:pt x="192" y="55"/>
                  </a:cubicBezTo>
                  <a:cubicBezTo>
                    <a:pt x="194" y="56"/>
                    <a:pt x="197" y="57"/>
                    <a:pt x="199" y="58"/>
                  </a:cubicBezTo>
                  <a:cubicBezTo>
                    <a:pt x="201" y="58"/>
                    <a:pt x="202" y="59"/>
                    <a:pt x="202" y="59"/>
                  </a:cubicBezTo>
                  <a:cubicBezTo>
                    <a:pt x="203" y="60"/>
                    <a:pt x="186" y="78"/>
                    <a:pt x="182" y="80"/>
                  </a:cubicBezTo>
                  <a:cubicBezTo>
                    <a:pt x="180" y="81"/>
                    <a:pt x="177" y="82"/>
                    <a:pt x="175" y="81"/>
                  </a:cubicBezTo>
                  <a:cubicBezTo>
                    <a:pt x="173" y="80"/>
                    <a:pt x="173" y="79"/>
                    <a:pt x="177" y="67"/>
                  </a:cubicBezTo>
                  <a:close/>
                  <a:moveTo>
                    <a:pt x="182" y="95"/>
                  </a:moveTo>
                  <a:cubicBezTo>
                    <a:pt x="185" y="92"/>
                    <a:pt x="186" y="92"/>
                    <a:pt x="199" y="97"/>
                  </a:cubicBezTo>
                  <a:cubicBezTo>
                    <a:pt x="207" y="100"/>
                    <a:pt x="224" y="105"/>
                    <a:pt x="238" y="108"/>
                  </a:cubicBezTo>
                  <a:cubicBezTo>
                    <a:pt x="252" y="111"/>
                    <a:pt x="265" y="114"/>
                    <a:pt x="267" y="115"/>
                  </a:cubicBezTo>
                  <a:cubicBezTo>
                    <a:pt x="269" y="116"/>
                    <a:pt x="276" y="118"/>
                    <a:pt x="284" y="121"/>
                  </a:cubicBezTo>
                  <a:cubicBezTo>
                    <a:pt x="292" y="124"/>
                    <a:pt x="300" y="126"/>
                    <a:pt x="303" y="126"/>
                  </a:cubicBezTo>
                  <a:cubicBezTo>
                    <a:pt x="305" y="126"/>
                    <a:pt x="307" y="126"/>
                    <a:pt x="307" y="127"/>
                  </a:cubicBezTo>
                  <a:cubicBezTo>
                    <a:pt x="307" y="127"/>
                    <a:pt x="313" y="130"/>
                    <a:pt x="320" y="131"/>
                  </a:cubicBezTo>
                  <a:cubicBezTo>
                    <a:pt x="327" y="133"/>
                    <a:pt x="343" y="138"/>
                    <a:pt x="355" y="142"/>
                  </a:cubicBezTo>
                  <a:cubicBezTo>
                    <a:pt x="367" y="146"/>
                    <a:pt x="377" y="149"/>
                    <a:pt x="378" y="149"/>
                  </a:cubicBezTo>
                  <a:cubicBezTo>
                    <a:pt x="379" y="149"/>
                    <a:pt x="390" y="152"/>
                    <a:pt x="403" y="156"/>
                  </a:cubicBezTo>
                  <a:cubicBezTo>
                    <a:pt x="416" y="160"/>
                    <a:pt x="429" y="164"/>
                    <a:pt x="433" y="164"/>
                  </a:cubicBezTo>
                  <a:cubicBezTo>
                    <a:pt x="437" y="164"/>
                    <a:pt x="439" y="164"/>
                    <a:pt x="441" y="164"/>
                  </a:cubicBezTo>
                  <a:cubicBezTo>
                    <a:pt x="445" y="165"/>
                    <a:pt x="443" y="167"/>
                    <a:pt x="435" y="171"/>
                  </a:cubicBezTo>
                  <a:cubicBezTo>
                    <a:pt x="416" y="181"/>
                    <a:pt x="409" y="189"/>
                    <a:pt x="412" y="196"/>
                  </a:cubicBezTo>
                  <a:cubicBezTo>
                    <a:pt x="413" y="198"/>
                    <a:pt x="412" y="199"/>
                    <a:pt x="409" y="197"/>
                  </a:cubicBezTo>
                  <a:cubicBezTo>
                    <a:pt x="406" y="197"/>
                    <a:pt x="403" y="196"/>
                    <a:pt x="401" y="196"/>
                  </a:cubicBezTo>
                  <a:cubicBezTo>
                    <a:pt x="397" y="195"/>
                    <a:pt x="355" y="182"/>
                    <a:pt x="316" y="170"/>
                  </a:cubicBezTo>
                  <a:cubicBezTo>
                    <a:pt x="281" y="159"/>
                    <a:pt x="270" y="156"/>
                    <a:pt x="267" y="157"/>
                  </a:cubicBezTo>
                  <a:cubicBezTo>
                    <a:pt x="266" y="157"/>
                    <a:pt x="256" y="154"/>
                    <a:pt x="244" y="150"/>
                  </a:cubicBezTo>
                  <a:cubicBezTo>
                    <a:pt x="233" y="147"/>
                    <a:pt x="216" y="141"/>
                    <a:pt x="207" y="139"/>
                  </a:cubicBezTo>
                  <a:cubicBezTo>
                    <a:pt x="166" y="127"/>
                    <a:pt x="151" y="122"/>
                    <a:pt x="158" y="120"/>
                  </a:cubicBezTo>
                  <a:cubicBezTo>
                    <a:pt x="159" y="120"/>
                    <a:pt x="161" y="116"/>
                    <a:pt x="163" y="112"/>
                  </a:cubicBezTo>
                  <a:cubicBezTo>
                    <a:pt x="165" y="106"/>
                    <a:pt x="167" y="104"/>
                    <a:pt x="172" y="102"/>
                  </a:cubicBezTo>
                  <a:cubicBezTo>
                    <a:pt x="175" y="100"/>
                    <a:pt x="179" y="97"/>
                    <a:pt x="182" y="95"/>
                  </a:cubicBezTo>
                  <a:close/>
                  <a:moveTo>
                    <a:pt x="81" y="44"/>
                  </a:moveTo>
                  <a:cubicBezTo>
                    <a:pt x="82" y="43"/>
                    <a:pt x="84" y="39"/>
                    <a:pt x="85" y="34"/>
                  </a:cubicBezTo>
                  <a:cubicBezTo>
                    <a:pt x="88" y="26"/>
                    <a:pt x="88" y="26"/>
                    <a:pt x="88" y="26"/>
                  </a:cubicBezTo>
                  <a:cubicBezTo>
                    <a:pt x="117" y="35"/>
                    <a:pt x="137" y="42"/>
                    <a:pt x="168" y="47"/>
                  </a:cubicBezTo>
                  <a:cubicBezTo>
                    <a:pt x="169" y="47"/>
                    <a:pt x="169" y="47"/>
                    <a:pt x="169" y="47"/>
                  </a:cubicBezTo>
                  <a:cubicBezTo>
                    <a:pt x="173" y="49"/>
                    <a:pt x="167" y="58"/>
                    <a:pt x="166" y="61"/>
                  </a:cubicBezTo>
                  <a:cubicBezTo>
                    <a:pt x="163" y="68"/>
                    <a:pt x="160" y="75"/>
                    <a:pt x="159" y="75"/>
                  </a:cubicBezTo>
                  <a:cubicBezTo>
                    <a:pt x="157" y="76"/>
                    <a:pt x="135" y="69"/>
                    <a:pt x="129" y="65"/>
                  </a:cubicBezTo>
                  <a:cubicBezTo>
                    <a:pt x="126" y="63"/>
                    <a:pt x="117" y="60"/>
                    <a:pt x="109" y="58"/>
                  </a:cubicBezTo>
                  <a:cubicBezTo>
                    <a:pt x="93" y="53"/>
                    <a:pt x="79" y="46"/>
                    <a:pt x="81" y="44"/>
                  </a:cubicBezTo>
                  <a:close/>
                  <a:moveTo>
                    <a:pt x="97" y="64"/>
                  </a:moveTo>
                  <a:cubicBezTo>
                    <a:pt x="108" y="68"/>
                    <a:pt x="124" y="74"/>
                    <a:pt x="133" y="78"/>
                  </a:cubicBezTo>
                  <a:cubicBezTo>
                    <a:pt x="142" y="81"/>
                    <a:pt x="148" y="81"/>
                    <a:pt x="155" y="86"/>
                  </a:cubicBezTo>
                  <a:cubicBezTo>
                    <a:pt x="156" y="86"/>
                    <a:pt x="155" y="89"/>
                    <a:pt x="154" y="93"/>
                  </a:cubicBezTo>
                  <a:cubicBezTo>
                    <a:pt x="152" y="98"/>
                    <a:pt x="149" y="100"/>
                    <a:pt x="138" y="105"/>
                  </a:cubicBezTo>
                  <a:cubicBezTo>
                    <a:pt x="124" y="111"/>
                    <a:pt x="124" y="111"/>
                    <a:pt x="124" y="111"/>
                  </a:cubicBezTo>
                  <a:cubicBezTo>
                    <a:pt x="112" y="107"/>
                    <a:pt x="112" y="107"/>
                    <a:pt x="112" y="107"/>
                  </a:cubicBezTo>
                  <a:cubicBezTo>
                    <a:pt x="105" y="105"/>
                    <a:pt x="95" y="101"/>
                    <a:pt x="89" y="100"/>
                  </a:cubicBezTo>
                  <a:cubicBezTo>
                    <a:pt x="83" y="98"/>
                    <a:pt x="76" y="96"/>
                    <a:pt x="73" y="96"/>
                  </a:cubicBezTo>
                  <a:cubicBezTo>
                    <a:pt x="65" y="94"/>
                    <a:pt x="65" y="93"/>
                    <a:pt x="72" y="73"/>
                  </a:cubicBezTo>
                  <a:cubicBezTo>
                    <a:pt x="78" y="57"/>
                    <a:pt x="78" y="57"/>
                    <a:pt x="78" y="57"/>
                  </a:cubicBezTo>
                  <a:lnTo>
                    <a:pt x="97" y="64"/>
                  </a:lnTo>
                  <a:close/>
                  <a:moveTo>
                    <a:pt x="63" y="29"/>
                  </a:moveTo>
                  <a:cubicBezTo>
                    <a:pt x="66" y="21"/>
                    <a:pt x="67" y="20"/>
                    <a:pt x="70" y="20"/>
                  </a:cubicBezTo>
                  <a:cubicBezTo>
                    <a:pt x="71" y="20"/>
                    <a:pt x="72" y="20"/>
                    <a:pt x="72" y="21"/>
                  </a:cubicBezTo>
                  <a:cubicBezTo>
                    <a:pt x="76" y="22"/>
                    <a:pt x="77" y="27"/>
                    <a:pt x="74" y="35"/>
                  </a:cubicBezTo>
                  <a:cubicBezTo>
                    <a:pt x="71" y="43"/>
                    <a:pt x="71" y="43"/>
                    <a:pt x="71" y="43"/>
                  </a:cubicBezTo>
                  <a:cubicBezTo>
                    <a:pt x="65" y="41"/>
                    <a:pt x="65" y="41"/>
                    <a:pt x="65" y="41"/>
                  </a:cubicBezTo>
                  <a:cubicBezTo>
                    <a:pt x="60" y="39"/>
                    <a:pt x="60" y="39"/>
                    <a:pt x="60" y="39"/>
                  </a:cubicBezTo>
                  <a:lnTo>
                    <a:pt x="63" y="29"/>
                  </a:lnTo>
                  <a:close/>
                  <a:moveTo>
                    <a:pt x="48" y="79"/>
                  </a:moveTo>
                  <a:cubicBezTo>
                    <a:pt x="49" y="77"/>
                    <a:pt x="51" y="69"/>
                    <a:pt x="53" y="62"/>
                  </a:cubicBezTo>
                  <a:cubicBezTo>
                    <a:pt x="57" y="50"/>
                    <a:pt x="57" y="50"/>
                    <a:pt x="57" y="50"/>
                  </a:cubicBezTo>
                  <a:cubicBezTo>
                    <a:pt x="62" y="51"/>
                    <a:pt x="62" y="51"/>
                    <a:pt x="62" y="51"/>
                  </a:cubicBezTo>
                  <a:cubicBezTo>
                    <a:pt x="63" y="51"/>
                    <a:pt x="63" y="52"/>
                    <a:pt x="64" y="52"/>
                  </a:cubicBezTo>
                  <a:cubicBezTo>
                    <a:pt x="64" y="52"/>
                    <a:pt x="64" y="52"/>
                    <a:pt x="65" y="52"/>
                  </a:cubicBezTo>
                  <a:cubicBezTo>
                    <a:pt x="67" y="53"/>
                    <a:pt x="67" y="54"/>
                    <a:pt x="66" y="56"/>
                  </a:cubicBezTo>
                  <a:cubicBezTo>
                    <a:pt x="65" y="58"/>
                    <a:pt x="63" y="67"/>
                    <a:pt x="60" y="75"/>
                  </a:cubicBezTo>
                  <a:cubicBezTo>
                    <a:pt x="56" y="91"/>
                    <a:pt x="56" y="91"/>
                    <a:pt x="56" y="91"/>
                  </a:cubicBezTo>
                  <a:cubicBezTo>
                    <a:pt x="51" y="89"/>
                    <a:pt x="51" y="89"/>
                    <a:pt x="51" y="89"/>
                  </a:cubicBezTo>
                  <a:cubicBezTo>
                    <a:pt x="48" y="88"/>
                    <a:pt x="46" y="86"/>
                    <a:pt x="47" y="85"/>
                  </a:cubicBezTo>
                  <a:cubicBezTo>
                    <a:pt x="47" y="84"/>
                    <a:pt x="47" y="81"/>
                    <a:pt x="48" y="79"/>
                  </a:cubicBezTo>
                  <a:close/>
                  <a:moveTo>
                    <a:pt x="35" y="126"/>
                  </a:moveTo>
                  <a:cubicBezTo>
                    <a:pt x="38" y="117"/>
                    <a:pt x="40" y="107"/>
                    <a:pt x="41" y="104"/>
                  </a:cubicBezTo>
                  <a:cubicBezTo>
                    <a:pt x="41" y="100"/>
                    <a:pt x="42" y="99"/>
                    <a:pt x="47" y="100"/>
                  </a:cubicBezTo>
                  <a:cubicBezTo>
                    <a:pt x="47" y="100"/>
                    <a:pt x="48" y="101"/>
                    <a:pt x="49" y="101"/>
                  </a:cubicBezTo>
                  <a:cubicBezTo>
                    <a:pt x="51" y="101"/>
                    <a:pt x="52" y="102"/>
                    <a:pt x="52" y="103"/>
                  </a:cubicBezTo>
                  <a:cubicBezTo>
                    <a:pt x="50" y="111"/>
                    <a:pt x="47" y="120"/>
                    <a:pt x="44" y="131"/>
                  </a:cubicBezTo>
                  <a:cubicBezTo>
                    <a:pt x="41" y="143"/>
                    <a:pt x="40" y="144"/>
                    <a:pt x="36" y="143"/>
                  </a:cubicBezTo>
                  <a:cubicBezTo>
                    <a:pt x="34" y="143"/>
                    <a:pt x="32" y="143"/>
                    <a:pt x="32" y="143"/>
                  </a:cubicBezTo>
                  <a:cubicBezTo>
                    <a:pt x="31" y="143"/>
                    <a:pt x="33" y="135"/>
                    <a:pt x="35" y="126"/>
                  </a:cubicBezTo>
                  <a:close/>
                  <a:moveTo>
                    <a:pt x="19" y="187"/>
                  </a:moveTo>
                  <a:cubicBezTo>
                    <a:pt x="21" y="181"/>
                    <a:pt x="23" y="172"/>
                    <a:pt x="24" y="166"/>
                  </a:cubicBezTo>
                  <a:cubicBezTo>
                    <a:pt x="27" y="157"/>
                    <a:pt x="28" y="154"/>
                    <a:pt x="32" y="155"/>
                  </a:cubicBezTo>
                  <a:cubicBezTo>
                    <a:pt x="32" y="155"/>
                    <a:pt x="33" y="155"/>
                    <a:pt x="34" y="156"/>
                  </a:cubicBezTo>
                  <a:cubicBezTo>
                    <a:pt x="36" y="158"/>
                    <a:pt x="36" y="161"/>
                    <a:pt x="32" y="176"/>
                  </a:cubicBezTo>
                  <a:cubicBezTo>
                    <a:pt x="30" y="186"/>
                    <a:pt x="27" y="195"/>
                    <a:pt x="26" y="196"/>
                  </a:cubicBezTo>
                  <a:cubicBezTo>
                    <a:pt x="25" y="198"/>
                    <a:pt x="23" y="198"/>
                    <a:pt x="20" y="198"/>
                  </a:cubicBezTo>
                  <a:cubicBezTo>
                    <a:pt x="17" y="196"/>
                    <a:pt x="17" y="195"/>
                    <a:pt x="19" y="18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32" name="Freeform 2517"/>
            <p:cNvSpPr>
              <a:spLocks noEditPoints="1"/>
            </p:cNvSpPr>
            <p:nvPr/>
          </p:nvSpPr>
          <p:spPr bwMode="auto">
            <a:xfrm>
              <a:off x="10763094" y="6180265"/>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r" b="b"/>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3" name="Freeform 2526"/>
            <p:cNvSpPr>
              <a:spLocks noEditPoints="1"/>
            </p:cNvSpPr>
            <p:nvPr/>
          </p:nvSpPr>
          <p:spPr bwMode="auto">
            <a:xfrm>
              <a:off x="5780895" y="6338313"/>
              <a:ext cx="842963" cy="398463"/>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r" b="b"/>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 name="Freeform 2534"/>
            <p:cNvSpPr>
              <a:spLocks noEditPoints="1"/>
            </p:cNvSpPr>
            <p:nvPr/>
          </p:nvSpPr>
          <p:spPr bwMode="auto">
            <a:xfrm rot="1410862">
              <a:off x="9944735" y="6092952"/>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r" b="b"/>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5" name="Freeform 2546"/>
            <p:cNvSpPr>
              <a:spLocks noEditPoints="1"/>
            </p:cNvSpPr>
            <p:nvPr/>
          </p:nvSpPr>
          <p:spPr bwMode="auto">
            <a:xfrm>
              <a:off x="8589802" y="5876676"/>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r" b="b"/>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6" name="Freeform 286"/>
            <p:cNvSpPr>
              <a:spLocks noEditPoints="1"/>
            </p:cNvSpPr>
            <p:nvPr/>
          </p:nvSpPr>
          <p:spPr bwMode="auto">
            <a:xfrm>
              <a:off x="10154274" y="5152940"/>
              <a:ext cx="933464" cy="1027325"/>
            </a:xfrm>
            <a:custGeom>
              <a:avLst/>
              <a:gdLst>
                <a:gd name="T0" fmla="*/ 266 w 307"/>
                <a:gd name="T1" fmla="*/ 138 h 338"/>
                <a:gd name="T2" fmla="*/ 159 w 307"/>
                <a:gd name="T3" fmla="*/ 7 h 338"/>
                <a:gd name="T4" fmla="*/ 149 w 307"/>
                <a:gd name="T5" fmla="*/ 17 h 338"/>
                <a:gd name="T6" fmla="*/ 264 w 307"/>
                <a:gd name="T7" fmla="*/ 156 h 338"/>
                <a:gd name="T8" fmla="*/ 251 w 307"/>
                <a:gd name="T9" fmla="*/ 157 h 338"/>
                <a:gd name="T10" fmla="*/ 220 w 307"/>
                <a:gd name="T11" fmla="*/ 192 h 338"/>
                <a:gd name="T12" fmla="*/ 243 w 307"/>
                <a:gd name="T13" fmla="*/ 145 h 338"/>
                <a:gd name="T14" fmla="*/ 229 w 307"/>
                <a:gd name="T15" fmla="*/ 152 h 338"/>
                <a:gd name="T16" fmla="*/ 169 w 307"/>
                <a:gd name="T17" fmla="*/ 218 h 338"/>
                <a:gd name="T18" fmla="*/ 184 w 307"/>
                <a:gd name="T19" fmla="*/ 191 h 338"/>
                <a:gd name="T20" fmla="*/ 165 w 307"/>
                <a:gd name="T21" fmla="*/ 193 h 338"/>
                <a:gd name="T22" fmla="*/ 141 w 307"/>
                <a:gd name="T23" fmla="*/ 227 h 338"/>
                <a:gd name="T24" fmla="*/ 126 w 307"/>
                <a:gd name="T25" fmla="*/ 228 h 338"/>
                <a:gd name="T26" fmla="*/ 143 w 307"/>
                <a:gd name="T27" fmla="*/ 203 h 338"/>
                <a:gd name="T28" fmla="*/ 104 w 307"/>
                <a:gd name="T29" fmla="*/ 229 h 338"/>
                <a:gd name="T30" fmla="*/ 123 w 307"/>
                <a:gd name="T31" fmla="*/ 196 h 338"/>
                <a:gd name="T32" fmla="*/ 89 w 307"/>
                <a:gd name="T33" fmla="*/ 226 h 338"/>
                <a:gd name="T34" fmla="*/ 77 w 307"/>
                <a:gd name="T35" fmla="*/ 217 h 338"/>
                <a:gd name="T36" fmla="*/ 70 w 307"/>
                <a:gd name="T37" fmla="*/ 194 h 338"/>
                <a:gd name="T38" fmla="*/ 59 w 307"/>
                <a:gd name="T39" fmla="*/ 173 h 338"/>
                <a:gd name="T40" fmla="*/ 65 w 307"/>
                <a:gd name="T41" fmla="*/ 110 h 338"/>
                <a:gd name="T42" fmla="*/ 44 w 307"/>
                <a:gd name="T43" fmla="*/ 127 h 338"/>
                <a:gd name="T44" fmla="*/ 46 w 307"/>
                <a:gd name="T45" fmla="*/ 88 h 338"/>
                <a:gd name="T46" fmla="*/ 35 w 307"/>
                <a:gd name="T47" fmla="*/ 143 h 338"/>
                <a:gd name="T48" fmla="*/ 3 w 307"/>
                <a:gd name="T49" fmla="*/ 103 h 338"/>
                <a:gd name="T50" fmla="*/ 113 w 307"/>
                <a:gd name="T51" fmla="*/ 261 h 338"/>
                <a:gd name="T52" fmla="*/ 191 w 307"/>
                <a:gd name="T53" fmla="*/ 224 h 338"/>
                <a:gd name="T54" fmla="*/ 132 w 307"/>
                <a:gd name="T55" fmla="*/ 299 h 338"/>
                <a:gd name="T56" fmla="*/ 230 w 307"/>
                <a:gd name="T57" fmla="*/ 244 h 338"/>
                <a:gd name="T58" fmla="*/ 230 w 307"/>
                <a:gd name="T59" fmla="*/ 243 h 338"/>
                <a:gd name="T60" fmla="*/ 249 w 307"/>
                <a:gd name="T61" fmla="*/ 227 h 338"/>
                <a:gd name="T62" fmla="*/ 271 w 307"/>
                <a:gd name="T63" fmla="*/ 202 h 338"/>
                <a:gd name="T64" fmla="*/ 286 w 307"/>
                <a:gd name="T65" fmla="*/ 180 h 338"/>
                <a:gd name="T66" fmla="*/ 280 w 307"/>
                <a:gd name="T67" fmla="*/ 184 h 338"/>
                <a:gd name="T68" fmla="*/ 279 w 307"/>
                <a:gd name="T69" fmla="*/ 168 h 338"/>
                <a:gd name="T70" fmla="*/ 234 w 307"/>
                <a:gd name="T71" fmla="*/ 250 h 338"/>
                <a:gd name="T72" fmla="*/ 201 w 307"/>
                <a:gd name="T73" fmla="*/ 301 h 338"/>
                <a:gd name="T74" fmla="*/ 253 w 307"/>
                <a:gd name="T75" fmla="*/ 197 h 338"/>
                <a:gd name="T76" fmla="*/ 254 w 307"/>
                <a:gd name="T77" fmla="*/ 197 h 338"/>
                <a:gd name="T78" fmla="*/ 250 w 307"/>
                <a:gd name="T79" fmla="*/ 184 h 338"/>
                <a:gd name="T80" fmla="*/ 242 w 307"/>
                <a:gd name="T81" fmla="*/ 192 h 338"/>
                <a:gd name="T82" fmla="*/ 249 w 307"/>
                <a:gd name="T83" fmla="*/ 196 h 338"/>
                <a:gd name="T84" fmla="*/ 131 w 307"/>
                <a:gd name="T85" fmla="*/ 246 h 338"/>
                <a:gd name="T86" fmla="*/ 85 w 307"/>
                <a:gd name="T87" fmla="*/ 229 h 338"/>
                <a:gd name="T88" fmla="*/ 66 w 307"/>
                <a:gd name="T89" fmla="*/ 200 h 338"/>
                <a:gd name="T90" fmla="*/ 40 w 307"/>
                <a:gd name="T91" fmla="*/ 139 h 338"/>
                <a:gd name="T92" fmla="*/ 46 w 307"/>
                <a:gd name="T93" fmla="*/ 156 h 338"/>
                <a:gd name="T94" fmla="*/ 56 w 307"/>
                <a:gd name="T95" fmla="*/ 181 h 338"/>
                <a:gd name="T96" fmla="*/ 57 w 307"/>
                <a:gd name="T97" fmla="*/ 184 h 338"/>
                <a:gd name="T98" fmla="*/ 65 w 307"/>
                <a:gd name="T99" fmla="*/ 198 h 338"/>
                <a:gd name="T100" fmla="*/ 99 w 307"/>
                <a:gd name="T101" fmla="*/ 227 h 338"/>
                <a:gd name="T102" fmla="*/ 101 w 307"/>
                <a:gd name="T103" fmla="*/ 234 h 338"/>
                <a:gd name="T104" fmla="*/ 118 w 307"/>
                <a:gd name="T105" fmla="*/ 235 h 338"/>
                <a:gd name="T106" fmla="*/ 158 w 307"/>
                <a:gd name="T107" fmla="*/ 230 h 338"/>
                <a:gd name="T108" fmla="*/ 216 w 307"/>
                <a:gd name="T109" fmla="*/ 188 h 338"/>
                <a:gd name="T110" fmla="*/ 238 w 307"/>
                <a:gd name="T111" fmla="*/ 202 h 338"/>
                <a:gd name="T112" fmla="*/ 276 w 307"/>
                <a:gd name="T113" fmla="*/ 191 h 338"/>
                <a:gd name="T114" fmla="*/ 259 w 307"/>
                <a:gd name="T115" fmla="*/ 19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338">
                  <a:moveTo>
                    <a:pt x="306" y="183"/>
                  </a:moveTo>
                  <a:cubicBezTo>
                    <a:pt x="299" y="173"/>
                    <a:pt x="292" y="165"/>
                    <a:pt x="282" y="159"/>
                  </a:cubicBezTo>
                  <a:cubicBezTo>
                    <a:pt x="282" y="159"/>
                    <a:pt x="282" y="159"/>
                    <a:pt x="281" y="159"/>
                  </a:cubicBezTo>
                  <a:cubicBezTo>
                    <a:pt x="276" y="152"/>
                    <a:pt x="271" y="145"/>
                    <a:pt x="266" y="138"/>
                  </a:cubicBezTo>
                  <a:cubicBezTo>
                    <a:pt x="275" y="148"/>
                    <a:pt x="285" y="157"/>
                    <a:pt x="296" y="164"/>
                  </a:cubicBezTo>
                  <a:cubicBezTo>
                    <a:pt x="299" y="161"/>
                    <a:pt x="299" y="161"/>
                    <a:pt x="299" y="161"/>
                  </a:cubicBezTo>
                  <a:cubicBezTo>
                    <a:pt x="271" y="142"/>
                    <a:pt x="249" y="115"/>
                    <a:pt x="228" y="87"/>
                  </a:cubicBezTo>
                  <a:cubicBezTo>
                    <a:pt x="207" y="58"/>
                    <a:pt x="186" y="29"/>
                    <a:pt x="159" y="7"/>
                  </a:cubicBezTo>
                  <a:cubicBezTo>
                    <a:pt x="158" y="9"/>
                    <a:pt x="158" y="9"/>
                    <a:pt x="158" y="9"/>
                  </a:cubicBezTo>
                  <a:cubicBezTo>
                    <a:pt x="149" y="2"/>
                    <a:pt x="141" y="0"/>
                    <a:pt x="142" y="12"/>
                  </a:cubicBezTo>
                  <a:cubicBezTo>
                    <a:pt x="142" y="16"/>
                    <a:pt x="146" y="18"/>
                    <a:pt x="149" y="17"/>
                  </a:cubicBezTo>
                  <a:cubicBezTo>
                    <a:pt x="149" y="17"/>
                    <a:pt x="149" y="17"/>
                    <a:pt x="149" y="17"/>
                  </a:cubicBezTo>
                  <a:cubicBezTo>
                    <a:pt x="150" y="18"/>
                    <a:pt x="152" y="19"/>
                    <a:pt x="153" y="21"/>
                  </a:cubicBezTo>
                  <a:cubicBezTo>
                    <a:pt x="158" y="25"/>
                    <a:pt x="162" y="30"/>
                    <a:pt x="166" y="35"/>
                  </a:cubicBezTo>
                  <a:cubicBezTo>
                    <a:pt x="175" y="45"/>
                    <a:pt x="183" y="55"/>
                    <a:pt x="192" y="66"/>
                  </a:cubicBezTo>
                  <a:cubicBezTo>
                    <a:pt x="216" y="96"/>
                    <a:pt x="240" y="126"/>
                    <a:pt x="264" y="156"/>
                  </a:cubicBezTo>
                  <a:cubicBezTo>
                    <a:pt x="264" y="157"/>
                    <a:pt x="264" y="157"/>
                    <a:pt x="264" y="157"/>
                  </a:cubicBezTo>
                  <a:cubicBezTo>
                    <a:pt x="261" y="160"/>
                    <a:pt x="258" y="164"/>
                    <a:pt x="256" y="168"/>
                  </a:cubicBezTo>
                  <a:cubicBezTo>
                    <a:pt x="250" y="171"/>
                    <a:pt x="245" y="174"/>
                    <a:pt x="240" y="177"/>
                  </a:cubicBezTo>
                  <a:cubicBezTo>
                    <a:pt x="244" y="171"/>
                    <a:pt x="248" y="164"/>
                    <a:pt x="251" y="157"/>
                  </a:cubicBezTo>
                  <a:cubicBezTo>
                    <a:pt x="247" y="155"/>
                    <a:pt x="247" y="155"/>
                    <a:pt x="247" y="155"/>
                  </a:cubicBezTo>
                  <a:cubicBezTo>
                    <a:pt x="242" y="163"/>
                    <a:pt x="237" y="172"/>
                    <a:pt x="232" y="181"/>
                  </a:cubicBezTo>
                  <a:cubicBezTo>
                    <a:pt x="231" y="182"/>
                    <a:pt x="229" y="184"/>
                    <a:pt x="228" y="186"/>
                  </a:cubicBezTo>
                  <a:cubicBezTo>
                    <a:pt x="225" y="188"/>
                    <a:pt x="222" y="190"/>
                    <a:pt x="220" y="192"/>
                  </a:cubicBezTo>
                  <a:cubicBezTo>
                    <a:pt x="221" y="188"/>
                    <a:pt x="222" y="185"/>
                    <a:pt x="223" y="181"/>
                  </a:cubicBezTo>
                  <a:cubicBezTo>
                    <a:pt x="224" y="181"/>
                    <a:pt x="225" y="180"/>
                    <a:pt x="226" y="179"/>
                  </a:cubicBezTo>
                  <a:cubicBezTo>
                    <a:pt x="234" y="169"/>
                    <a:pt x="242" y="157"/>
                    <a:pt x="246" y="147"/>
                  </a:cubicBezTo>
                  <a:cubicBezTo>
                    <a:pt x="243" y="145"/>
                    <a:pt x="243" y="145"/>
                    <a:pt x="243" y="145"/>
                  </a:cubicBezTo>
                  <a:cubicBezTo>
                    <a:pt x="235" y="151"/>
                    <a:pt x="229" y="161"/>
                    <a:pt x="223" y="172"/>
                  </a:cubicBezTo>
                  <a:cubicBezTo>
                    <a:pt x="222" y="174"/>
                    <a:pt x="221" y="177"/>
                    <a:pt x="220" y="179"/>
                  </a:cubicBezTo>
                  <a:cubicBezTo>
                    <a:pt x="214" y="186"/>
                    <a:pt x="207" y="191"/>
                    <a:pt x="200" y="193"/>
                  </a:cubicBezTo>
                  <a:cubicBezTo>
                    <a:pt x="209" y="179"/>
                    <a:pt x="220" y="167"/>
                    <a:pt x="229" y="152"/>
                  </a:cubicBezTo>
                  <a:cubicBezTo>
                    <a:pt x="225" y="150"/>
                    <a:pt x="225" y="150"/>
                    <a:pt x="225" y="150"/>
                  </a:cubicBezTo>
                  <a:cubicBezTo>
                    <a:pt x="215" y="161"/>
                    <a:pt x="205" y="177"/>
                    <a:pt x="195" y="191"/>
                  </a:cubicBezTo>
                  <a:cubicBezTo>
                    <a:pt x="186" y="203"/>
                    <a:pt x="178" y="213"/>
                    <a:pt x="168" y="220"/>
                  </a:cubicBezTo>
                  <a:cubicBezTo>
                    <a:pt x="168" y="219"/>
                    <a:pt x="169" y="219"/>
                    <a:pt x="169" y="218"/>
                  </a:cubicBezTo>
                  <a:cubicBezTo>
                    <a:pt x="176" y="210"/>
                    <a:pt x="182" y="201"/>
                    <a:pt x="187" y="193"/>
                  </a:cubicBezTo>
                  <a:cubicBezTo>
                    <a:pt x="193" y="185"/>
                    <a:pt x="198" y="178"/>
                    <a:pt x="202" y="169"/>
                  </a:cubicBezTo>
                  <a:cubicBezTo>
                    <a:pt x="198" y="167"/>
                    <a:pt x="198" y="167"/>
                    <a:pt x="198" y="167"/>
                  </a:cubicBezTo>
                  <a:cubicBezTo>
                    <a:pt x="194" y="175"/>
                    <a:pt x="189" y="183"/>
                    <a:pt x="184" y="191"/>
                  </a:cubicBezTo>
                  <a:cubicBezTo>
                    <a:pt x="178" y="199"/>
                    <a:pt x="172" y="207"/>
                    <a:pt x="166" y="215"/>
                  </a:cubicBezTo>
                  <a:cubicBezTo>
                    <a:pt x="159" y="224"/>
                    <a:pt x="151" y="232"/>
                    <a:pt x="143" y="238"/>
                  </a:cubicBezTo>
                  <a:cubicBezTo>
                    <a:pt x="148" y="223"/>
                    <a:pt x="158" y="209"/>
                    <a:pt x="168" y="196"/>
                  </a:cubicBezTo>
                  <a:cubicBezTo>
                    <a:pt x="165" y="193"/>
                    <a:pt x="165" y="193"/>
                    <a:pt x="165" y="193"/>
                  </a:cubicBezTo>
                  <a:cubicBezTo>
                    <a:pt x="165" y="193"/>
                    <a:pt x="165" y="193"/>
                    <a:pt x="165" y="193"/>
                  </a:cubicBezTo>
                  <a:cubicBezTo>
                    <a:pt x="165" y="193"/>
                    <a:pt x="165" y="193"/>
                    <a:pt x="165" y="193"/>
                  </a:cubicBezTo>
                  <a:cubicBezTo>
                    <a:pt x="165" y="193"/>
                    <a:pt x="165" y="193"/>
                    <a:pt x="165" y="193"/>
                  </a:cubicBezTo>
                  <a:cubicBezTo>
                    <a:pt x="156" y="204"/>
                    <a:pt x="149" y="216"/>
                    <a:pt x="141" y="227"/>
                  </a:cubicBezTo>
                  <a:cubicBezTo>
                    <a:pt x="135" y="235"/>
                    <a:pt x="130" y="242"/>
                    <a:pt x="123" y="249"/>
                  </a:cubicBezTo>
                  <a:cubicBezTo>
                    <a:pt x="121" y="249"/>
                    <a:pt x="120" y="249"/>
                    <a:pt x="119" y="250"/>
                  </a:cubicBezTo>
                  <a:cubicBezTo>
                    <a:pt x="118" y="250"/>
                    <a:pt x="118" y="250"/>
                    <a:pt x="117" y="250"/>
                  </a:cubicBezTo>
                  <a:cubicBezTo>
                    <a:pt x="118" y="243"/>
                    <a:pt x="122" y="236"/>
                    <a:pt x="126" y="228"/>
                  </a:cubicBezTo>
                  <a:cubicBezTo>
                    <a:pt x="127" y="228"/>
                    <a:pt x="128" y="227"/>
                    <a:pt x="128" y="226"/>
                  </a:cubicBezTo>
                  <a:cubicBezTo>
                    <a:pt x="128" y="226"/>
                    <a:pt x="128" y="226"/>
                    <a:pt x="128" y="226"/>
                  </a:cubicBezTo>
                  <a:cubicBezTo>
                    <a:pt x="135" y="219"/>
                    <a:pt x="140" y="211"/>
                    <a:pt x="146" y="205"/>
                  </a:cubicBezTo>
                  <a:cubicBezTo>
                    <a:pt x="143" y="203"/>
                    <a:pt x="143" y="203"/>
                    <a:pt x="143" y="203"/>
                  </a:cubicBezTo>
                  <a:cubicBezTo>
                    <a:pt x="137" y="208"/>
                    <a:pt x="131" y="215"/>
                    <a:pt x="125" y="223"/>
                  </a:cubicBezTo>
                  <a:cubicBezTo>
                    <a:pt x="120" y="229"/>
                    <a:pt x="114" y="234"/>
                    <a:pt x="107" y="236"/>
                  </a:cubicBezTo>
                  <a:cubicBezTo>
                    <a:pt x="106" y="229"/>
                    <a:pt x="106" y="229"/>
                    <a:pt x="106" y="229"/>
                  </a:cubicBezTo>
                  <a:cubicBezTo>
                    <a:pt x="104" y="229"/>
                    <a:pt x="104" y="229"/>
                    <a:pt x="104" y="229"/>
                  </a:cubicBezTo>
                  <a:cubicBezTo>
                    <a:pt x="103" y="229"/>
                    <a:pt x="103" y="229"/>
                    <a:pt x="103" y="229"/>
                  </a:cubicBezTo>
                  <a:cubicBezTo>
                    <a:pt x="103" y="229"/>
                    <a:pt x="103" y="229"/>
                    <a:pt x="103" y="229"/>
                  </a:cubicBezTo>
                  <a:cubicBezTo>
                    <a:pt x="104" y="226"/>
                    <a:pt x="105" y="223"/>
                    <a:pt x="107" y="221"/>
                  </a:cubicBezTo>
                  <a:cubicBezTo>
                    <a:pt x="114" y="214"/>
                    <a:pt x="119" y="204"/>
                    <a:pt x="123" y="196"/>
                  </a:cubicBezTo>
                  <a:cubicBezTo>
                    <a:pt x="120" y="194"/>
                    <a:pt x="120" y="194"/>
                    <a:pt x="120" y="194"/>
                  </a:cubicBezTo>
                  <a:cubicBezTo>
                    <a:pt x="114" y="202"/>
                    <a:pt x="108" y="210"/>
                    <a:pt x="103" y="218"/>
                  </a:cubicBezTo>
                  <a:cubicBezTo>
                    <a:pt x="101" y="220"/>
                    <a:pt x="99" y="222"/>
                    <a:pt x="97" y="223"/>
                  </a:cubicBezTo>
                  <a:cubicBezTo>
                    <a:pt x="95" y="225"/>
                    <a:pt x="92" y="226"/>
                    <a:pt x="89" y="226"/>
                  </a:cubicBezTo>
                  <a:cubicBezTo>
                    <a:pt x="90" y="221"/>
                    <a:pt x="92" y="217"/>
                    <a:pt x="94" y="212"/>
                  </a:cubicBezTo>
                  <a:cubicBezTo>
                    <a:pt x="97" y="207"/>
                    <a:pt x="100" y="202"/>
                    <a:pt x="104" y="196"/>
                  </a:cubicBezTo>
                  <a:cubicBezTo>
                    <a:pt x="100" y="194"/>
                    <a:pt x="100" y="194"/>
                    <a:pt x="100" y="194"/>
                  </a:cubicBezTo>
                  <a:cubicBezTo>
                    <a:pt x="92" y="201"/>
                    <a:pt x="85" y="211"/>
                    <a:pt x="77" y="217"/>
                  </a:cubicBezTo>
                  <a:cubicBezTo>
                    <a:pt x="77" y="216"/>
                    <a:pt x="77" y="215"/>
                    <a:pt x="77" y="214"/>
                  </a:cubicBezTo>
                  <a:cubicBezTo>
                    <a:pt x="77" y="203"/>
                    <a:pt x="83" y="191"/>
                    <a:pt x="90" y="182"/>
                  </a:cubicBezTo>
                  <a:cubicBezTo>
                    <a:pt x="87" y="179"/>
                    <a:pt x="87" y="179"/>
                    <a:pt x="87" y="179"/>
                  </a:cubicBezTo>
                  <a:cubicBezTo>
                    <a:pt x="82" y="185"/>
                    <a:pt x="77" y="190"/>
                    <a:pt x="70" y="194"/>
                  </a:cubicBezTo>
                  <a:cubicBezTo>
                    <a:pt x="73" y="183"/>
                    <a:pt x="77" y="171"/>
                    <a:pt x="79" y="159"/>
                  </a:cubicBezTo>
                  <a:cubicBezTo>
                    <a:pt x="75" y="158"/>
                    <a:pt x="75" y="158"/>
                    <a:pt x="75" y="158"/>
                  </a:cubicBezTo>
                  <a:cubicBezTo>
                    <a:pt x="72" y="166"/>
                    <a:pt x="67" y="173"/>
                    <a:pt x="60" y="178"/>
                  </a:cubicBezTo>
                  <a:cubicBezTo>
                    <a:pt x="59" y="176"/>
                    <a:pt x="59" y="174"/>
                    <a:pt x="59" y="173"/>
                  </a:cubicBezTo>
                  <a:cubicBezTo>
                    <a:pt x="59" y="158"/>
                    <a:pt x="67" y="140"/>
                    <a:pt x="74" y="129"/>
                  </a:cubicBezTo>
                  <a:cubicBezTo>
                    <a:pt x="71" y="127"/>
                    <a:pt x="71" y="127"/>
                    <a:pt x="71" y="127"/>
                  </a:cubicBezTo>
                  <a:cubicBezTo>
                    <a:pt x="65" y="134"/>
                    <a:pt x="59" y="141"/>
                    <a:pt x="52" y="147"/>
                  </a:cubicBezTo>
                  <a:cubicBezTo>
                    <a:pt x="55" y="135"/>
                    <a:pt x="61" y="123"/>
                    <a:pt x="65" y="110"/>
                  </a:cubicBezTo>
                  <a:cubicBezTo>
                    <a:pt x="66" y="106"/>
                    <a:pt x="66" y="106"/>
                    <a:pt x="66" y="106"/>
                  </a:cubicBezTo>
                  <a:cubicBezTo>
                    <a:pt x="62" y="108"/>
                    <a:pt x="62" y="108"/>
                    <a:pt x="62" y="108"/>
                  </a:cubicBezTo>
                  <a:cubicBezTo>
                    <a:pt x="56" y="111"/>
                    <a:pt x="51" y="116"/>
                    <a:pt x="48" y="121"/>
                  </a:cubicBezTo>
                  <a:cubicBezTo>
                    <a:pt x="46" y="123"/>
                    <a:pt x="45" y="125"/>
                    <a:pt x="44" y="127"/>
                  </a:cubicBezTo>
                  <a:cubicBezTo>
                    <a:pt x="45" y="124"/>
                    <a:pt x="46" y="121"/>
                    <a:pt x="47" y="118"/>
                  </a:cubicBezTo>
                  <a:cubicBezTo>
                    <a:pt x="49" y="111"/>
                    <a:pt x="52" y="103"/>
                    <a:pt x="52" y="96"/>
                  </a:cubicBezTo>
                  <a:cubicBezTo>
                    <a:pt x="52" y="93"/>
                    <a:pt x="51" y="90"/>
                    <a:pt x="50" y="86"/>
                  </a:cubicBezTo>
                  <a:cubicBezTo>
                    <a:pt x="46" y="88"/>
                    <a:pt x="46" y="88"/>
                    <a:pt x="46" y="88"/>
                  </a:cubicBezTo>
                  <a:cubicBezTo>
                    <a:pt x="47" y="91"/>
                    <a:pt x="48" y="93"/>
                    <a:pt x="48" y="96"/>
                  </a:cubicBezTo>
                  <a:cubicBezTo>
                    <a:pt x="48" y="102"/>
                    <a:pt x="45" y="109"/>
                    <a:pt x="43" y="116"/>
                  </a:cubicBezTo>
                  <a:cubicBezTo>
                    <a:pt x="40" y="124"/>
                    <a:pt x="38" y="131"/>
                    <a:pt x="36" y="137"/>
                  </a:cubicBezTo>
                  <a:cubicBezTo>
                    <a:pt x="35" y="143"/>
                    <a:pt x="35" y="143"/>
                    <a:pt x="35" y="143"/>
                  </a:cubicBezTo>
                  <a:cubicBezTo>
                    <a:pt x="28" y="131"/>
                    <a:pt x="21" y="119"/>
                    <a:pt x="13" y="108"/>
                  </a:cubicBezTo>
                  <a:cubicBezTo>
                    <a:pt x="53" y="77"/>
                    <a:pt x="96" y="48"/>
                    <a:pt x="135" y="16"/>
                  </a:cubicBezTo>
                  <a:cubicBezTo>
                    <a:pt x="139" y="12"/>
                    <a:pt x="134" y="7"/>
                    <a:pt x="130" y="10"/>
                  </a:cubicBezTo>
                  <a:cubicBezTo>
                    <a:pt x="88" y="41"/>
                    <a:pt x="44" y="71"/>
                    <a:pt x="3" y="103"/>
                  </a:cubicBezTo>
                  <a:cubicBezTo>
                    <a:pt x="0" y="105"/>
                    <a:pt x="0" y="108"/>
                    <a:pt x="2" y="110"/>
                  </a:cubicBezTo>
                  <a:cubicBezTo>
                    <a:pt x="24" y="139"/>
                    <a:pt x="38" y="174"/>
                    <a:pt x="57" y="206"/>
                  </a:cubicBezTo>
                  <a:cubicBezTo>
                    <a:pt x="70" y="226"/>
                    <a:pt x="87" y="257"/>
                    <a:pt x="113" y="261"/>
                  </a:cubicBezTo>
                  <a:cubicBezTo>
                    <a:pt x="113" y="261"/>
                    <a:pt x="113" y="261"/>
                    <a:pt x="113" y="261"/>
                  </a:cubicBezTo>
                  <a:cubicBezTo>
                    <a:pt x="113" y="261"/>
                    <a:pt x="113" y="261"/>
                    <a:pt x="113" y="261"/>
                  </a:cubicBezTo>
                  <a:cubicBezTo>
                    <a:pt x="113" y="261"/>
                    <a:pt x="113" y="261"/>
                    <a:pt x="113" y="261"/>
                  </a:cubicBezTo>
                  <a:cubicBezTo>
                    <a:pt x="123" y="263"/>
                    <a:pt x="134" y="257"/>
                    <a:pt x="142" y="253"/>
                  </a:cubicBezTo>
                  <a:cubicBezTo>
                    <a:pt x="159" y="245"/>
                    <a:pt x="175" y="235"/>
                    <a:pt x="191" y="224"/>
                  </a:cubicBezTo>
                  <a:cubicBezTo>
                    <a:pt x="206" y="214"/>
                    <a:pt x="222" y="203"/>
                    <a:pt x="238" y="192"/>
                  </a:cubicBezTo>
                  <a:cubicBezTo>
                    <a:pt x="235" y="200"/>
                    <a:pt x="231" y="207"/>
                    <a:pt x="229" y="215"/>
                  </a:cubicBezTo>
                  <a:cubicBezTo>
                    <a:pt x="196" y="242"/>
                    <a:pt x="168" y="275"/>
                    <a:pt x="130" y="294"/>
                  </a:cubicBezTo>
                  <a:cubicBezTo>
                    <a:pt x="127" y="296"/>
                    <a:pt x="129" y="301"/>
                    <a:pt x="132" y="299"/>
                  </a:cubicBezTo>
                  <a:cubicBezTo>
                    <a:pt x="168" y="281"/>
                    <a:pt x="196" y="253"/>
                    <a:pt x="226" y="227"/>
                  </a:cubicBezTo>
                  <a:cubicBezTo>
                    <a:pt x="225" y="230"/>
                    <a:pt x="225" y="233"/>
                    <a:pt x="225" y="235"/>
                  </a:cubicBezTo>
                  <a:cubicBezTo>
                    <a:pt x="225" y="239"/>
                    <a:pt x="225" y="242"/>
                    <a:pt x="226" y="245"/>
                  </a:cubicBezTo>
                  <a:cubicBezTo>
                    <a:pt x="230" y="244"/>
                    <a:pt x="230" y="244"/>
                    <a:pt x="230" y="244"/>
                  </a:cubicBezTo>
                  <a:cubicBezTo>
                    <a:pt x="230" y="242"/>
                    <a:pt x="229" y="239"/>
                    <a:pt x="229" y="235"/>
                  </a:cubicBezTo>
                  <a:cubicBezTo>
                    <a:pt x="229" y="231"/>
                    <a:pt x="230" y="227"/>
                    <a:pt x="231" y="223"/>
                  </a:cubicBezTo>
                  <a:cubicBezTo>
                    <a:pt x="232" y="222"/>
                    <a:pt x="233" y="221"/>
                    <a:pt x="234" y="221"/>
                  </a:cubicBezTo>
                  <a:cubicBezTo>
                    <a:pt x="232" y="228"/>
                    <a:pt x="230" y="235"/>
                    <a:pt x="230" y="243"/>
                  </a:cubicBezTo>
                  <a:cubicBezTo>
                    <a:pt x="234" y="243"/>
                    <a:pt x="234" y="243"/>
                    <a:pt x="234" y="243"/>
                  </a:cubicBezTo>
                  <a:cubicBezTo>
                    <a:pt x="237" y="235"/>
                    <a:pt x="240" y="225"/>
                    <a:pt x="241" y="215"/>
                  </a:cubicBezTo>
                  <a:cubicBezTo>
                    <a:pt x="244" y="213"/>
                    <a:pt x="247" y="211"/>
                    <a:pt x="249" y="209"/>
                  </a:cubicBezTo>
                  <a:cubicBezTo>
                    <a:pt x="249" y="215"/>
                    <a:pt x="249" y="221"/>
                    <a:pt x="249" y="227"/>
                  </a:cubicBezTo>
                  <a:cubicBezTo>
                    <a:pt x="253" y="227"/>
                    <a:pt x="253" y="227"/>
                    <a:pt x="253" y="227"/>
                  </a:cubicBezTo>
                  <a:cubicBezTo>
                    <a:pt x="253" y="219"/>
                    <a:pt x="255" y="211"/>
                    <a:pt x="256" y="204"/>
                  </a:cubicBezTo>
                  <a:cubicBezTo>
                    <a:pt x="260" y="201"/>
                    <a:pt x="265" y="198"/>
                    <a:pt x="269" y="196"/>
                  </a:cubicBezTo>
                  <a:cubicBezTo>
                    <a:pt x="270" y="198"/>
                    <a:pt x="271" y="200"/>
                    <a:pt x="271" y="202"/>
                  </a:cubicBezTo>
                  <a:cubicBezTo>
                    <a:pt x="273" y="206"/>
                    <a:pt x="273" y="206"/>
                    <a:pt x="273" y="206"/>
                  </a:cubicBezTo>
                  <a:cubicBezTo>
                    <a:pt x="275" y="203"/>
                    <a:pt x="275" y="203"/>
                    <a:pt x="275" y="203"/>
                  </a:cubicBezTo>
                  <a:cubicBezTo>
                    <a:pt x="278" y="199"/>
                    <a:pt x="280" y="193"/>
                    <a:pt x="283" y="187"/>
                  </a:cubicBezTo>
                  <a:cubicBezTo>
                    <a:pt x="284" y="185"/>
                    <a:pt x="285" y="182"/>
                    <a:pt x="286" y="180"/>
                  </a:cubicBezTo>
                  <a:cubicBezTo>
                    <a:pt x="287" y="178"/>
                    <a:pt x="288" y="176"/>
                    <a:pt x="288" y="175"/>
                  </a:cubicBezTo>
                  <a:cubicBezTo>
                    <a:pt x="285" y="173"/>
                    <a:pt x="285" y="173"/>
                    <a:pt x="285" y="173"/>
                  </a:cubicBezTo>
                  <a:cubicBezTo>
                    <a:pt x="284" y="174"/>
                    <a:pt x="283" y="176"/>
                    <a:pt x="282" y="178"/>
                  </a:cubicBezTo>
                  <a:cubicBezTo>
                    <a:pt x="281" y="180"/>
                    <a:pt x="281" y="182"/>
                    <a:pt x="280" y="184"/>
                  </a:cubicBezTo>
                  <a:cubicBezTo>
                    <a:pt x="279" y="184"/>
                    <a:pt x="278" y="183"/>
                    <a:pt x="277" y="184"/>
                  </a:cubicBezTo>
                  <a:cubicBezTo>
                    <a:pt x="275" y="185"/>
                    <a:pt x="273" y="186"/>
                    <a:pt x="271" y="187"/>
                  </a:cubicBezTo>
                  <a:cubicBezTo>
                    <a:pt x="270" y="183"/>
                    <a:pt x="269" y="178"/>
                    <a:pt x="268" y="174"/>
                  </a:cubicBezTo>
                  <a:cubicBezTo>
                    <a:pt x="272" y="172"/>
                    <a:pt x="276" y="170"/>
                    <a:pt x="279" y="168"/>
                  </a:cubicBezTo>
                  <a:cubicBezTo>
                    <a:pt x="280" y="168"/>
                    <a:pt x="280" y="168"/>
                    <a:pt x="281" y="168"/>
                  </a:cubicBezTo>
                  <a:cubicBezTo>
                    <a:pt x="287" y="173"/>
                    <a:pt x="298" y="182"/>
                    <a:pt x="293" y="186"/>
                  </a:cubicBezTo>
                  <a:cubicBezTo>
                    <a:pt x="286" y="192"/>
                    <a:pt x="279" y="199"/>
                    <a:pt x="273" y="206"/>
                  </a:cubicBezTo>
                  <a:cubicBezTo>
                    <a:pt x="260" y="220"/>
                    <a:pt x="247" y="235"/>
                    <a:pt x="234" y="250"/>
                  </a:cubicBezTo>
                  <a:cubicBezTo>
                    <a:pt x="221" y="265"/>
                    <a:pt x="208" y="278"/>
                    <a:pt x="193" y="291"/>
                  </a:cubicBezTo>
                  <a:cubicBezTo>
                    <a:pt x="181" y="302"/>
                    <a:pt x="169" y="313"/>
                    <a:pt x="164" y="328"/>
                  </a:cubicBezTo>
                  <a:cubicBezTo>
                    <a:pt x="162" y="333"/>
                    <a:pt x="168" y="338"/>
                    <a:pt x="171" y="334"/>
                  </a:cubicBezTo>
                  <a:cubicBezTo>
                    <a:pt x="181" y="323"/>
                    <a:pt x="190" y="311"/>
                    <a:pt x="201" y="301"/>
                  </a:cubicBezTo>
                  <a:cubicBezTo>
                    <a:pt x="211" y="291"/>
                    <a:pt x="221" y="283"/>
                    <a:pt x="230" y="273"/>
                  </a:cubicBezTo>
                  <a:cubicBezTo>
                    <a:pt x="254" y="244"/>
                    <a:pt x="278" y="215"/>
                    <a:pt x="305" y="189"/>
                  </a:cubicBezTo>
                  <a:cubicBezTo>
                    <a:pt x="306" y="187"/>
                    <a:pt x="307" y="185"/>
                    <a:pt x="306" y="183"/>
                  </a:cubicBezTo>
                  <a:close/>
                  <a:moveTo>
                    <a:pt x="253" y="197"/>
                  </a:moveTo>
                  <a:cubicBezTo>
                    <a:pt x="253" y="194"/>
                    <a:pt x="253" y="191"/>
                    <a:pt x="252" y="188"/>
                  </a:cubicBezTo>
                  <a:cubicBezTo>
                    <a:pt x="251" y="184"/>
                    <a:pt x="251" y="184"/>
                    <a:pt x="251" y="184"/>
                  </a:cubicBezTo>
                  <a:cubicBezTo>
                    <a:pt x="254" y="182"/>
                    <a:pt x="257" y="180"/>
                    <a:pt x="260" y="178"/>
                  </a:cubicBezTo>
                  <a:cubicBezTo>
                    <a:pt x="257" y="184"/>
                    <a:pt x="255" y="191"/>
                    <a:pt x="254" y="197"/>
                  </a:cubicBezTo>
                  <a:cubicBezTo>
                    <a:pt x="253" y="197"/>
                    <a:pt x="253" y="197"/>
                    <a:pt x="253" y="197"/>
                  </a:cubicBezTo>
                  <a:close/>
                  <a:moveTo>
                    <a:pt x="242" y="192"/>
                  </a:moveTo>
                  <a:cubicBezTo>
                    <a:pt x="240" y="191"/>
                    <a:pt x="240" y="191"/>
                    <a:pt x="240" y="191"/>
                  </a:cubicBezTo>
                  <a:cubicBezTo>
                    <a:pt x="243" y="189"/>
                    <a:pt x="247" y="186"/>
                    <a:pt x="250" y="184"/>
                  </a:cubicBezTo>
                  <a:cubicBezTo>
                    <a:pt x="248" y="188"/>
                    <a:pt x="248" y="188"/>
                    <a:pt x="248" y="188"/>
                  </a:cubicBezTo>
                  <a:cubicBezTo>
                    <a:pt x="246" y="191"/>
                    <a:pt x="244" y="195"/>
                    <a:pt x="242" y="199"/>
                  </a:cubicBezTo>
                  <a:cubicBezTo>
                    <a:pt x="242" y="198"/>
                    <a:pt x="243" y="198"/>
                    <a:pt x="243" y="197"/>
                  </a:cubicBezTo>
                  <a:cubicBezTo>
                    <a:pt x="243" y="195"/>
                    <a:pt x="242" y="193"/>
                    <a:pt x="242" y="192"/>
                  </a:cubicBezTo>
                  <a:close/>
                  <a:moveTo>
                    <a:pt x="249" y="196"/>
                  </a:moveTo>
                  <a:cubicBezTo>
                    <a:pt x="249" y="197"/>
                    <a:pt x="249" y="198"/>
                    <a:pt x="249" y="200"/>
                  </a:cubicBezTo>
                  <a:cubicBezTo>
                    <a:pt x="248" y="201"/>
                    <a:pt x="247" y="202"/>
                    <a:pt x="245" y="202"/>
                  </a:cubicBezTo>
                  <a:cubicBezTo>
                    <a:pt x="247" y="200"/>
                    <a:pt x="248" y="198"/>
                    <a:pt x="249" y="196"/>
                  </a:cubicBezTo>
                  <a:close/>
                  <a:moveTo>
                    <a:pt x="139" y="237"/>
                  </a:moveTo>
                  <a:cubicBezTo>
                    <a:pt x="138" y="239"/>
                    <a:pt x="137" y="241"/>
                    <a:pt x="137" y="243"/>
                  </a:cubicBezTo>
                  <a:cubicBezTo>
                    <a:pt x="136" y="244"/>
                    <a:pt x="136" y="244"/>
                    <a:pt x="136" y="244"/>
                  </a:cubicBezTo>
                  <a:cubicBezTo>
                    <a:pt x="135" y="245"/>
                    <a:pt x="133" y="245"/>
                    <a:pt x="131" y="246"/>
                  </a:cubicBezTo>
                  <a:cubicBezTo>
                    <a:pt x="134" y="243"/>
                    <a:pt x="136" y="240"/>
                    <a:pt x="139" y="237"/>
                  </a:cubicBezTo>
                  <a:close/>
                  <a:moveTo>
                    <a:pt x="90" y="210"/>
                  </a:moveTo>
                  <a:cubicBezTo>
                    <a:pt x="88" y="216"/>
                    <a:pt x="85" y="222"/>
                    <a:pt x="85" y="228"/>
                  </a:cubicBezTo>
                  <a:cubicBezTo>
                    <a:pt x="85" y="229"/>
                    <a:pt x="85" y="229"/>
                    <a:pt x="85" y="229"/>
                  </a:cubicBezTo>
                  <a:cubicBezTo>
                    <a:pt x="83" y="226"/>
                    <a:pt x="81" y="224"/>
                    <a:pt x="79" y="221"/>
                  </a:cubicBezTo>
                  <a:cubicBezTo>
                    <a:pt x="83" y="218"/>
                    <a:pt x="87" y="214"/>
                    <a:pt x="90" y="210"/>
                  </a:cubicBezTo>
                  <a:close/>
                  <a:moveTo>
                    <a:pt x="73" y="211"/>
                  </a:moveTo>
                  <a:cubicBezTo>
                    <a:pt x="70" y="207"/>
                    <a:pt x="68" y="204"/>
                    <a:pt x="66" y="200"/>
                  </a:cubicBezTo>
                  <a:cubicBezTo>
                    <a:pt x="68" y="199"/>
                    <a:pt x="68" y="199"/>
                    <a:pt x="68" y="199"/>
                  </a:cubicBezTo>
                  <a:cubicBezTo>
                    <a:pt x="71" y="198"/>
                    <a:pt x="75" y="196"/>
                    <a:pt x="78" y="194"/>
                  </a:cubicBezTo>
                  <a:cubicBezTo>
                    <a:pt x="75" y="199"/>
                    <a:pt x="73" y="205"/>
                    <a:pt x="73" y="211"/>
                  </a:cubicBezTo>
                  <a:close/>
                  <a:moveTo>
                    <a:pt x="40" y="139"/>
                  </a:moveTo>
                  <a:cubicBezTo>
                    <a:pt x="44" y="134"/>
                    <a:pt x="47" y="128"/>
                    <a:pt x="51" y="123"/>
                  </a:cubicBezTo>
                  <a:cubicBezTo>
                    <a:pt x="53" y="120"/>
                    <a:pt x="56" y="117"/>
                    <a:pt x="59" y="115"/>
                  </a:cubicBezTo>
                  <a:cubicBezTo>
                    <a:pt x="55" y="127"/>
                    <a:pt x="49" y="138"/>
                    <a:pt x="47" y="151"/>
                  </a:cubicBezTo>
                  <a:cubicBezTo>
                    <a:pt x="46" y="156"/>
                    <a:pt x="46" y="156"/>
                    <a:pt x="46" y="156"/>
                  </a:cubicBezTo>
                  <a:cubicBezTo>
                    <a:pt x="50" y="153"/>
                    <a:pt x="50" y="153"/>
                    <a:pt x="50" y="153"/>
                  </a:cubicBezTo>
                  <a:cubicBezTo>
                    <a:pt x="55" y="151"/>
                    <a:pt x="58" y="147"/>
                    <a:pt x="62" y="143"/>
                  </a:cubicBezTo>
                  <a:cubicBezTo>
                    <a:pt x="58" y="153"/>
                    <a:pt x="55" y="163"/>
                    <a:pt x="55" y="173"/>
                  </a:cubicBezTo>
                  <a:cubicBezTo>
                    <a:pt x="55" y="176"/>
                    <a:pt x="55" y="179"/>
                    <a:pt x="56" y="181"/>
                  </a:cubicBezTo>
                  <a:cubicBezTo>
                    <a:pt x="56" y="182"/>
                    <a:pt x="56" y="182"/>
                    <a:pt x="56" y="182"/>
                  </a:cubicBezTo>
                  <a:cubicBezTo>
                    <a:pt x="49" y="170"/>
                    <a:pt x="42" y="157"/>
                    <a:pt x="35" y="144"/>
                  </a:cubicBezTo>
                  <a:lnTo>
                    <a:pt x="40" y="139"/>
                  </a:lnTo>
                  <a:close/>
                  <a:moveTo>
                    <a:pt x="57" y="184"/>
                  </a:moveTo>
                  <a:cubicBezTo>
                    <a:pt x="59" y="183"/>
                    <a:pt x="59" y="183"/>
                    <a:pt x="59" y="183"/>
                  </a:cubicBezTo>
                  <a:cubicBezTo>
                    <a:pt x="64" y="180"/>
                    <a:pt x="68" y="176"/>
                    <a:pt x="72" y="172"/>
                  </a:cubicBezTo>
                  <a:cubicBezTo>
                    <a:pt x="69" y="181"/>
                    <a:pt x="67" y="189"/>
                    <a:pt x="65" y="197"/>
                  </a:cubicBezTo>
                  <a:cubicBezTo>
                    <a:pt x="65" y="198"/>
                    <a:pt x="65" y="198"/>
                    <a:pt x="65" y="198"/>
                  </a:cubicBezTo>
                  <a:cubicBezTo>
                    <a:pt x="62" y="192"/>
                    <a:pt x="59" y="187"/>
                    <a:pt x="57" y="184"/>
                  </a:cubicBezTo>
                  <a:close/>
                  <a:moveTo>
                    <a:pt x="86" y="230"/>
                  </a:moveTo>
                  <a:cubicBezTo>
                    <a:pt x="87" y="230"/>
                    <a:pt x="87" y="230"/>
                    <a:pt x="87" y="230"/>
                  </a:cubicBezTo>
                  <a:cubicBezTo>
                    <a:pt x="91" y="230"/>
                    <a:pt x="95" y="229"/>
                    <a:pt x="99" y="227"/>
                  </a:cubicBezTo>
                  <a:cubicBezTo>
                    <a:pt x="99" y="227"/>
                    <a:pt x="99" y="227"/>
                    <a:pt x="99" y="227"/>
                  </a:cubicBezTo>
                  <a:cubicBezTo>
                    <a:pt x="99" y="228"/>
                    <a:pt x="98" y="230"/>
                    <a:pt x="98" y="231"/>
                  </a:cubicBezTo>
                  <a:cubicBezTo>
                    <a:pt x="96" y="238"/>
                    <a:pt x="96" y="238"/>
                    <a:pt x="96" y="238"/>
                  </a:cubicBezTo>
                  <a:cubicBezTo>
                    <a:pt x="101" y="234"/>
                    <a:pt x="101" y="234"/>
                    <a:pt x="101" y="234"/>
                  </a:cubicBezTo>
                  <a:cubicBezTo>
                    <a:pt x="102" y="233"/>
                    <a:pt x="102" y="233"/>
                    <a:pt x="102" y="233"/>
                  </a:cubicBezTo>
                  <a:cubicBezTo>
                    <a:pt x="104" y="241"/>
                    <a:pt x="104" y="241"/>
                    <a:pt x="104" y="241"/>
                  </a:cubicBezTo>
                  <a:cubicBezTo>
                    <a:pt x="106" y="241"/>
                    <a:pt x="106" y="241"/>
                    <a:pt x="106" y="241"/>
                  </a:cubicBezTo>
                  <a:cubicBezTo>
                    <a:pt x="111" y="239"/>
                    <a:pt x="114" y="237"/>
                    <a:pt x="118" y="235"/>
                  </a:cubicBezTo>
                  <a:cubicBezTo>
                    <a:pt x="115" y="240"/>
                    <a:pt x="114" y="245"/>
                    <a:pt x="113" y="250"/>
                  </a:cubicBezTo>
                  <a:cubicBezTo>
                    <a:pt x="103" y="249"/>
                    <a:pt x="94" y="241"/>
                    <a:pt x="86" y="230"/>
                  </a:cubicBezTo>
                  <a:close/>
                  <a:moveTo>
                    <a:pt x="151" y="237"/>
                  </a:moveTo>
                  <a:cubicBezTo>
                    <a:pt x="153" y="235"/>
                    <a:pt x="156" y="233"/>
                    <a:pt x="158" y="230"/>
                  </a:cubicBezTo>
                  <a:cubicBezTo>
                    <a:pt x="162" y="228"/>
                    <a:pt x="162" y="228"/>
                    <a:pt x="162" y="228"/>
                  </a:cubicBezTo>
                  <a:cubicBezTo>
                    <a:pt x="175" y="222"/>
                    <a:pt x="186" y="211"/>
                    <a:pt x="195" y="198"/>
                  </a:cubicBezTo>
                  <a:cubicBezTo>
                    <a:pt x="195" y="198"/>
                    <a:pt x="195" y="198"/>
                    <a:pt x="195" y="198"/>
                  </a:cubicBezTo>
                  <a:cubicBezTo>
                    <a:pt x="203" y="197"/>
                    <a:pt x="210" y="193"/>
                    <a:pt x="216" y="188"/>
                  </a:cubicBezTo>
                  <a:cubicBezTo>
                    <a:pt x="216" y="191"/>
                    <a:pt x="215" y="193"/>
                    <a:pt x="214" y="195"/>
                  </a:cubicBezTo>
                  <a:cubicBezTo>
                    <a:pt x="211" y="198"/>
                    <a:pt x="208" y="200"/>
                    <a:pt x="205" y="202"/>
                  </a:cubicBezTo>
                  <a:cubicBezTo>
                    <a:pt x="188" y="213"/>
                    <a:pt x="170" y="227"/>
                    <a:pt x="151" y="237"/>
                  </a:cubicBezTo>
                  <a:close/>
                  <a:moveTo>
                    <a:pt x="238" y="202"/>
                  </a:moveTo>
                  <a:cubicBezTo>
                    <a:pt x="238" y="204"/>
                    <a:pt x="238" y="206"/>
                    <a:pt x="238" y="208"/>
                  </a:cubicBezTo>
                  <a:cubicBezTo>
                    <a:pt x="237" y="209"/>
                    <a:pt x="236" y="210"/>
                    <a:pt x="235" y="211"/>
                  </a:cubicBezTo>
                  <a:cubicBezTo>
                    <a:pt x="236" y="208"/>
                    <a:pt x="237" y="205"/>
                    <a:pt x="238" y="202"/>
                  </a:cubicBezTo>
                  <a:close/>
                  <a:moveTo>
                    <a:pt x="276" y="191"/>
                  </a:moveTo>
                  <a:cubicBezTo>
                    <a:pt x="276" y="193"/>
                    <a:pt x="275" y="195"/>
                    <a:pt x="274" y="197"/>
                  </a:cubicBezTo>
                  <a:cubicBezTo>
                    <a:pt x="274" y="196"/>
                    <a:pt x="273" y="195"/>
                    <a:pt x="273" y="193"/>
                  </a:cubicBezTo>
                  <a:cubicBezTo>
                    <a:pt x="274" y="193"/>
                    <a:pt x="275" y="192"/>
                    <a:pt x="276" y="191"/>
                  </a:cubicBezTo>
                  <a:close/>
                  <a:moveTo>
                    <a:pt x="259" y="193"/>
                  </a:moveTo>
                  <a:cubicBezTo>
                    <a:pt x="260" y="188"/>
                    <a:pt x="262" y="183"/>
                    <a:pt x="265" y="178"/>
                  </a:cubicBezTo>
                  <a:cubicBezTo>
                    <a:pt x="266" y="182"/>
                    <a:pt x="266" y="185"/>
                    <a:pt x="267" y="189"/>
                  </a:cubicBezTo>
                  <a:cubicBezTo>
                    <a:pt x="264" y="190"/>
                    <a:pt x="262" y="192"/>
                    <a:pt x="259" y="193"/>
                  </a:cubicBez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nvGrpSpPr>
            <p:cNvPr id="37" name="组合 36"/>
            <p:cNvGrpSpPr/>
            <p:nvPr/>
          </p:nvGrpSpPr>
          <p:grpSpPr>
            <a:xfrm>
              <a:off x="3030017" y="6020435"/>
              <a:ext cx="1918463" cy="629132"/>
              <a:chOff x="3494088" y="1354138"/>
              <a:chExt cx="1176338" cy="385763"/>
            </a:xfrm>
          </p:grpSpPr>
          <p:sp>
            <p:nvSpPr>
              <p:cNvPr id="49" name="Freeform 116"/>
              <p:cNvSpPr>
                <a:spLocks noEditPoints="1"/>
              </p:cNvSpPr>
              <p:nvPr/>
            </p:nvSpPr>
            <p:spPr bwMode="auto">
              <a:xfrm>
                <a:off x="4618038" y="1709738"/>
                <a:ext cx="52388" cy="30163"/>
              </a:xfrm>
              <a:custGeom>
                <a:avLst/>
                <a:gdLst>
                  <a:gd name="T0" fmla="*/ 67 w 67"/>
                  <a:gd name="T1" fmla="*/ 31 h 38"/>
                  <a:gd name="T2" fmla="*/ 43 w 67"/>
                  <a:gd name="T3" fmla="*/ 38 h 38"/>
                  <a:gd name="T4" fmla="*/ 7 w 67"/>
                  <a:gd name="T5" fmla="*/ 15 h 38"/>
                  <a:gd name="T6" fmla="*/ 37 w 67"/>
                  <a:gd name="T7" fmla="*/ 0 h 38"/>
                  <a:gd name="T8" fmla="*/ 67 w 67"/>
                  <a:gd name="T9" fmla="*/ 31 h 38"/>
                  <a:gd name="T10" fmla="*/ 25 w 67"/>
                  <a:gd name="T11" fmla="*/ 25 h 38"/>
                  <a:gd name="T12" fmla="*/ 52 w 67"/>
                  <a:gd name="T13" fmla="*/ 21 h 38"/>
                  <a:gd name="T14" fmla="*/ 25 w 67"/>
                  <a:gd name="T15" fmla="*/ 25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8">
                    <a:moveTo>
                      <a:pt x="67" y="31"/>
                    </a:moveTo>
                    <a:cubicBezTo>
                      <a:pt x="59" y="33"/>
                      <a:pt x="50" y="34"/>
                      <a:pt x="43" y="38"/>
                    </a:cubicBezTo>
                    <a:cubicBezTo>
                      <a:pt x="28" y="36"/>
                      <a:pt x="0" y="34"/>
                      <a:pt x="7" y="15"/>
                    </a:cubicBezTo>
                    <a:cubicBezTo>
                      <a:pt x="20" y="16"/>
                      <a:pt x="27" y="4"/>
                      <a:pt x="37" y="0"/>
                    </a:cubicBezTo>
                    <a:cubicBezTo>
                      <a:pt x="51" y="6"/>
                      <a:pt x="64" y="13"/>
                      <a:pt x="67" y="31"/>
                    </a:cubicBezTo>
                    <a:close/>
                    <a:moveTo>
                      <a:pt x="25" y="25"/>
                    </a:moveTo>
                    <a:cubicBezTo>
                      <a:pt x="33" y="31"/>
                      <a:pt x="46" y="27"/>
                      <a:pt x="52" y="21"/>
                    </a:cubicBezTo>
                    <a:cubicBezTo>
                      <a:pt x="47" y="11"/>
                      <a:pt x="27" y="14"/>
                      <a:pt x="25"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0" name="Freeform 117"/>
              <p:cNvSpPr>
                <a:spLocks noEditPoints="1"/>
              </p:cNvSpPr>
              <p:nvPr/>
            </p:nvSpPr>
            <p:spPr bwMode="auto">
              <a:xfrm>
                <a:off x="4560888" y="1698626"/>
                <a:ext cx="47625" cy="30163"/>
              </a:xfrm>
              <a:custGeom>
                <a:avLst/>
                <a:gdLst>
                  <a:gd name="T0" fmla="*/ 0 w 61"/>
                  <a:gd name="T1" fmla="*/ 18 h 39"/>
                  <a:gd name="T2" fmla="*/ 6 w 61"/>
                  <a:gd name="T3" fmla="*/ 0 h 39"/>
                  <a:gd name="T4" fmla="*/ 61 w 61"/>
                  <a:gd name="T5" fmla="*/ 11 h 39"/>
                  <a:gd name="T6" fmla="*/ 47 w 61"/>
                  <a:gd name="T7" fmla="*/ 36 h 39"/>
                  <a:gd name="T8" fmla="*/ 0 w 61"/>
                  <a:gd name="T9" fmla="*/ 18 h 39"/>
                  <a:gd name="T10" fmla="*/ 13 w 61"/>
                  <a:gd name="T11" fmla="*/ 12 h 39"/>
                  <a:gd name="T12" fmla="*/ 47 w 61"/>
                  <a:gd name="T13" fmla="*/ 18 h 39"/>
                  <a:gd name="T14" fmla="*/ 13 w 61"/>
                  <a:gd name="T15" fmla="*/ 1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9">
                    <a:moveTo>
                      <a:pt x="0" y="18"/>
                    </a:moveTo>
                    <a:cubicBezTo>
                      <a:pt x="0" y="10"/>
                      <a:pt x="0" y="4"/>
                      <a:pt x="6" y="0"/>
                    </a:cubicBezTo>
                    <a:cubicBezTo>
                      <a:pt x="28" y="3"/>
                      <a:pt x="43" y="2"/>
                      <a:pt x="61" y="11"/>
                    </a:cubicBezTo>
                    <a:cubicBezTo>
                      <a:pt x="59" y="23"/>
                      <a:pt x="55" y="34"/>
                      <a:pt x="47" y="36"/>
                    </a:cubicBezTo>
                    <a:cubicBezTo>
                      <a:pt x="32" y="39"/>
                      <a:pt x="13" y="20"/>
                      <a:pt x="0" y="18"/>
                    </a:cubicBezTo>
                    <a:close/>
                    <a:moveTo>
                      <a:pt x="13" y="12"/>
                    </a:moveTo>
                    <a:cubicBezTo>
                      <a:pt x="21" y="18"/>
                      <a:pt x="39" y="29"/>
                      <a:pt x="47" y="18"/>
                    </a:cubicBezTo>
                    <a:cubicBezTo>
                      <a:pt x="39" y="13"/>
                      <a:pt x="27" y="11"/>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1" name="Freeform 118"/>
              <p:cNvSpPr>
                <a:spLocks noEditPoints="1"/>
              </p:cNvSpPr>
              <p:nvPr/>
            </p:nvSpPr>
            <p:spPr bwMode="auto">
              <a:xfrm>
                <a:off x="3494088" y="1354138"/>
                <a:ext cx="1052513" cy="374650"/>
              </a:xfrm>
              <a:custGeom>
                <a:avLst/>
                <a:gdLst>
                  <a:gd name="T0" fmla="*/ 1317 w 1350"/>
                  <a:gd name="T1" fmla="*/ 458 h 481"/>
                  <a:gd name="T2" fmla="*/ 1132 w 1350"/>
                  <a:gd name="T3" fmla="*/ 443 h 481"/>
                  <a:gd name="T4" fmla="*/ 1072 w 1350"/>
                  <a:gd name="T5" fmla="*/ 459 h 481"/>
                  <a:gd name="T6" fmla="*/ 771 w 1350"/>
                  <a:gd name="T7" fmla="*/ 461 h 481"/>
                  <a:gd name="T8" fmla="*/ 613 w 1350"/>
                  <a:gd name="T9" fmla="*/ 446 h 481"/>
                  <a:gd name="T10" fmla="*/ 285 w 1350"/>
                  <a:gd name="T11" fmla="*/ 286 h 481"/>
                  <a:gd name="T12" fmla="*/ 12 w 1350"/>
                  <a:gd name="T13" fmla="*/ 159 h 481"/>
                  <a:gd name="T14" fmla="*/ 85 w 1350"/>
                  <a:gd name="T15" fmla="*/ 1 h 481"/>
                  <a:gd name="T16" fmla="*/ 223 w 1350"/>
                  <a:gd name="T17" fmla="*/ 62 h 481"/>
                  <a:gd name="T18" fmla="*/ 411 w 1350"/>
                  <a:gd name="T19" fmla="*/ 164 h 481"/>
                  <a:gd name="T20" fmla="*/ 703 w 1350"/>
                  <a:gd name="T21" fmla="*/ 321 h 481"/>
                  <a:gd name="T22" fmla="*/ 903 w 1350"/>
                  <a:gd name="T23" fmla="*/ 440 h 481"/>
                  <a:gd name="T24" fmla="*/ 979 w 1350"/>
                  <a:gd name="T25" fmla="*/ 380 h 481"/>
                  <a:gd name="T26" fmla="*/ 1083 w 1350"/>
                  <a:gd name="T27" fmla="*/ 375 h 481"/>
                  <a:gd name="T28" fmla="*/ 1182 w 1350"/>
                  <a:gd name="T29" fmla="*/ 417 h 481"/>
                  <a:gd name="T30" fmla="*/ 1339 w 1350"/>
                  <a:gd name="T31" fmla="*/ 433 h 481"/>
                  <a:gd name="T32" fmla="*/ 1246 w 1350"/>
                  <a:gd name="T33" fmla="*/ 423 h 481"/>
                  <a:gd name="T34" fmla="*/ 1142 w 1350"/>
                  <a:gd name="T35" fmla="*/ 433 h 481"/>
                  <a:gd name="T36" fmla="*/ 1286 w 1350"/>
                  <a:gd name="T37" fmla="*/ 431 h 481"/>
                  <a:gd name="T38" fmla="*/ 986 w 1350"/>
                  <a:gd name="T39" fmla="*/ 369 h 481"/>
                  <a:gd name="T40" fmla="*/ 990 w 1350"/>
                  <a:gd name="T41" fmla="*/ 450 h 481"/>
                  <a:gd name="T42" fmla="*/ 829 w 1350"/>
                  <a:gd name="T43" fmla="*/ 439 h 481"/>
                  <a:gd name="T44" fmla="*/ 904 w 1350"/>
                  <a:gd name="T45" fmla="*/ 456 h 481"/>
                  <a:gd name="T46" fmla="*/ 1028 w 1350"/>
                  <a:gd name="T47" fmla="*/ 388 h 481"/>
                  <a:gd name="T48" fmla="*/ 1062 w 1350"/>
                  <a:gd name="T49" fmla="*/ 377 h 481"/>
                  <a:gd name="T50" fmla="*/ 1111 w 1350"/>
                  <a:gd name="T51" fmla="*/ 410 h 481"/>
                  <a:gd name="T52" fmla="*/ 781 w 1350"/>
                  <a:gd name="T53" fmla="*/ 444 h 481"/>
                  <a:gd name="T54" fmla="*/ 697 w 1350"/>
                  <a:gd name="T55" fmla="*/ 378 h 481"/>
                  <a:gd name="T56" fmla="*/ 731 w 1350"/>
                  <a:gd name="T57" fmla="*/ 444 h 481"/>
                  <a:gd name="T58" fmla="*/ 642 w 1350"/>
                  <a:gd name="T59" fmla="*/ 304 h 481"/>
                  <a:gd name="T60" fmla="*/ 687 w 1350"/>
                  <a:gd name="T61" fmla="*/ 374 h 481"/>
                  <a:gd name="T62" fmla="*/ 367 w 1350"/>
                  <a:gd name="T63" fmla="*/ 293 h 481"/>
                  <a:gd name="T64" fmla="*/ 580 w 1350"/>
                  <a:gd name="T65" fmla="*/ 397 h 481"/>
                  <a:gd name="T66" fmla="*/ 630 w 1350"/>
                  <a:gd name="T67" fmla="*/ 297 h 481"/>
                  <a:gd name="T68" fmla="*/ 390 w 1350"/>
                  <a:gd name="T69" fmla="*/ 164 h 481"/>
                  <a:gd name="T70" fmla="*/ 585 w 1350"/>
                  <a:gd name="T71" fmla="*/ 288 h 481"/>
                  <a:gd name="T72" fmla="*/ 479 w 1350"/>
                  <a:gd name="T73" fmla="*/ 317 h 481"/>
                  <a:gd name="T74" fmla="*/ 280 w 1350"/>
                  <a:gd name="T75" fmla="*/ 195 h 481"/>
                  <a:gd name="T76" fmla="*/ 182 w 1350"/>
                  <a:gd name="T77" fmla="*/ 53 h 481"/>
                  <a:gd name="T78" fmla="*/ 591 w 1350"/>
                  <a:gd name="T79" fmla="*/ 312 h 481"/>
                  <a:gd name="T80" fmla="*/ 405 w 1350"/>
                  <a:gd name="T81" fmla="*/ 204 h 481"/>
                  <a:gd name="T82" fmla="*/ 259 w 1350"/>
                  <a:gd name="T83" fmla="*/ 114 h 481"/>
                  <a:gd name="T84" fmla="*/ 305 w 1350"/>
                  <a:gd name="T85" fmla="*/ 204 h 481"/>
                  <a:gd name="T86" fmla="*/ 594 w 1350"/>
                  <a:gd name="T87" fmla="*/ 314 h 481"/>
                  <a:gd name="T88" fmla="*/ 580 w 1350"/>
                  <a:gd name="T89" fmla="*/ 409 h 481"/>
                  <a:gd name="T90" fmla="*/ 354 w 1350"/>
                  <a:gd name="T91" fmla="*/ 297 h 481"/>
                  <a:gd name="T92" fmla="*/ 113 w 1350"/>
                  <a:gd name="T93" fmla="*/ 201 h 481"/>
                  <a:gd name="T94" fmla="*/ 539 w 1350"/>
                  <a:gd name="T95" fmla="*/ 395 h 481"/>
                  <a:gd name="T96" fmla="*/ 168 w 1350"/>
                  <a:gd name="T97" fmla="*/ 43 h 481"/>
                  <a:gd name="T98" fmla="*/ 98 w 1350"/>
                  <a:gd name="T99" fmla="*/ 194 h 481"/>
                  <a:gd name="T100" fmla="*/ 41 w 1350"/>
                  <a:gd name="T101" fmla="*/ 49 h 481"/>
                  <a:gd name="T102" fmla="*/ 37 w 1350"/>
                  <a:gd name="T103" fmla="*/ 149 h 481"/>
                  <a:gd name="T104" fmla="*/ 108 w 1350"/>
                  <a:gd name="T105" fmla="*/ 2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0" h="481">
                    <a:moveTo>
                      <a:pt x="1345" y="435"/>
                    </a:moveTo>
                    <a:cubicBezTo>
                      <a:pt x="1345" y="443"/>
                      <a:pt x="1350" y="456"/>
                      <a:pt x="1347" y="466"/>
                    </a:cubicBezTo>
                    <a:cubicBezTo>
                      <a:pt x="1333" y="468"/>
                      <a:pt x="1329" y="464"/>
                      <a:pt x="1317" y="458"/>
                    </a:cubicBezTo>
                    <a:cubicBezTo>
                      <a:pt x="1286" y="451"/>
                      <a:pt x="1253" y="437"/>
                      <a:pt x="1218" y="441"/>
                    </a:cubicBezTo>
                    <a:cubicBezTo>
                      <a:pt x="1205" y="443"/>
                      <a:pt x="1194" y="449"/>
                      <a:pt x="1182" y="450"/>
                    </a:cubicBezTo>
                    <a:cubicBezTo>
                      <a:pt x="1165" y="451"/>
                      <a:pt x="1150" y="442"/>
                      <a:pt x="1132" y="443"/>
                    </a:cubicBezTo>
                    <a:cubicBezTo>
                      <a:pt x="1114" y="428"/>
                      <a:pt x="1097" y="415"/>
                      <a:pt x="1078" y="402"/>
                    </a:cubicBezTo>
                    <a:cubicBezTo>
                      <a:pt x="1085" y="415"/>
                      <a:pt x="1096" y="424"/>
                      <a:pt x="1094" y="441"/>
                    </a:cubicBezTo>
                    <a:cubicBezTo>
                      <a:pt x="1090" y="450"/>
                      <a:pt x="1080" y="453"/>
                      <a:pt x="1072" y="459"/>
                    </a:cubicBezTo>
                    <a:cubicBezTo>
                      <a:pt x="1032" y="456"/>
                      <a:pt x="994" y="472"/>
                      <a:pt x="961" y="478"/>
                    </a:cubicBezTo>
                    <a:cubicBezTo>
                      <a:pt x="908" y="477"/>
                      <a:pt x="858" y="449"/>
                      <a:pt x="801" y="454"/>
                    </a:cubicBezTo>
                    <a:cubicBezTo>
                      <a:pt x="791" y="455"/>
                      <a:pt x="781" y="461"/>
                      <a:pt x="771" y="461"/>
                    </a:cubicBezTo>
                    <a:cubicBezTo>
                      <a:pt x="750" y="463"/>
                      <a:pt x="728" y="456"/>
                      <a:pt x="706" y="455"/>
                    </a:cubicBezTo>
                    <a:cubicBezTo>
                      <a:pt x="683" y="455"/>
                      <a:pt x="659" y="452"/>
                      <a:pt x="637" y="454"/>
                    </a:cubicBezTo>
                    <a:cubicBezTo>
                      <a:pt x="625" y="455"/>
                      <a:pt x="618" y="459"/>
                      <a:pt x="613" y="446"/>
                    </a:cubicBezTo>
                    <a:cubicBezTo>
                      <a:pt x="555" y="415"/>
                      <a:pt x="496" y="385"/>
                      <a:pt x="437" y="353"/>
                    </a:cubicBezTo>
                    <a:cubicBezTo>
                      <a:pt x="418" y="343"/>
                      <a:pt x="399" y="331"/>
                      <a:pt x="378" y="322"/>
                    </a:cubicBezTo>
                    <a:cubicBezTo>
                      <a:pt x="348" y="308"/>
                      <a:pt x="315" y="300"/>
                      <a:pt x="285" y="286"/>
                    </a:cubicBezTo>
                    <a:cubicBezTo>
                      <a:pt x="226" y="259"/>
                      <a:pt x="166" y="240"/>
                      <a:pt x="109" y="209"/>
                    </a:cubicBezTo>
                    <a:cubicBezTo>
                      <a:pt x="89" y="197"/>
                      <a:pt x="66" y="187"/>
                      <a:pt x="45" y="176"/>
                    </a:cubicBezTo>
                    <a:cubicBezTo>
                      <a:pt x="33" y="170"/>
                      <a:pt x="23" y="166"/>
                      <a:pt x="12" y="159"/>
                    </a:cubicBezTo>
                    <a:cubicBezTo>
                      <a:pt x="6" y="147"/>
                      <a:pt x="4" y="136"/>
                      <a:pt x="0" y="124"/>
                    </a:cubicBezTo>
                    <a:cubicBezTo>
                      <a:pt x="2" y="94"/>
                      <a:pt x="25" y="47"/>
                      <a:pt x="43" y="27"/>
                    </a:cubicBezTo>
                    <a:cubicBezTo>
                      <a:pt x="54" y="15"/>
                      <a:pt x="71" y="3"/>
                      <a:pt x="85" y="1"/>
                    </a:cubicBezTo>
                    <a:cubicBezTo>
                      <a:pt x="89" y="0"/>
                      <a:pt x="103" y="0"/>
                      <a:pt x="108" y="2"/>
                    </a:cubicBezTo>
                    <a:cubicBezTo>
                      <a:pt x="141" y="14"/>
                      <a:pt x="175" y="36"/>
                      <a:pt x="207" y="53"/>
                    </a:cubicBezTo>
                    <a:cubicBezTo>
                      <a:pt x="212" y="56"/>
                      <a:pt x="217" y="59"/>
                      <a:pt x="223" y="62"/>
                    </a:cubicBezTo>
                    <a:cubicBezTo>
                      <a:pt x="239" y="70"/>
                      <a:pt x="256" y="79"/>
                      <a:pt x="275" y="89"/>
                    </a:cubicBezTo>
                    <a:cubicBezTo>
                      <a:pt x="306" y="105"/>
                      <a:pt x="338" y="122"/>
                      <a:pt x="371" y="139"/>
                    </a:cubicBezTo>
                    <a:cubicBezTo>
                      <a:pt x="385" y="146"/>
                      <a:pt x="397" y="156"/>
                      <a:pt x="411" y="164"/>
                    </a:cubicBezTo>
                    <a:cubicBezTo>
                      <a:pt x="478" y="202"/>
                      <a:pt x="550" y="239"/>
                      <a:pt x="618" y="278"/>
                    </a:cubicBezTo>
                    <a:cubicBezTo>
                      <a:pt x="632" y="286"/>
                      <a:pt x="647" y="291"/>
                      <a:pt x="661" y="299"/>
                    </a:cubicBezTo>
                    <a:cubicBezTo>
                      <a:pt x="675" y="307"/>
                      <a:pt x="688" y="318"/>
                      <a:pt x="703" y="321"/>
                    </a:cubicBezTo>
                    <a:cubicBezTo>
                      <a:pt x="734" y="355"/>
                      <a:pt x="764" y="389"/>
                      <a:pt x="789" y="429"/>
                    </a:cubicBezTo>
                    <a:cubicBezTo>
                      <a:pt x="808" y="427"/>
                      <a:pt x="829" y="428"/>
                      <a:pt x="854" y="430"/>
                    </a:cubicBezTo>
                    <a:cubicBezTo>
                      <a:pt x="870" y="432"/>
                      <a:pt x="886" y="438"/>
                      <a:pt x="903" y="440"/>
                    </a:cubicBezTo>
                    <a:cubicBezTo>
                      <a:pt x="924" y="443"/>
                      <a:pt x="951" y="442"/>
                      <a:pt x="974" y="443"/>
                    </a:cubicBezTo>
                    <a:cubicBezTo>
                      <a:pt x="1006" y="444"/>
                      <a:pt x="1031" y="434"/>
                      <a:pt x="1053" y="423"/>
                    </a:cubicBezTo>
                    <a:cubicBezTo>
                      <a:pt x="1041" y="393"/>
                      <a:pt x="988" y="412"/>
                      <a:pt x="979" y="380"/>
                    </a:cubicBezTo>
                    <a:cubicBezTo>
                      <a:pt x="971" y="354"/>
                      <a:pt x="1000" y="340"/>
                      <a:pt x="1026" y="344"/>
                    </a:cubicBezTo>
                    <a:cubicBezTo>
                      <a:pt x="1030" y="345"/>
                      <a:pt x="1035" y="349"/>
                      <a:pt x="1041" y="352"/>
                    </a:cubicBezTo>
                    <a:cubicBezTo>
                      <a:pt x="1057" y="360"/>
                      <a:pt x="1069" y="366"/>
                      <a:pt x="1083" y="375"/>
                    </a:cubicBezTo>
                    <a:cubicBezTo>
                      <a:pt x="1096" y="384"/>
                      <a:pt x="1108" y="400"/>
                      <a:pt x="1121" y="407"/>
                    </a:cubicBezTo>
                    <a:cubicBezTo>
                      <a:pt x="1128" y="410"/>
                      <a:pt x="1139" y="411"/>
                      <a:pt x="1148" y="414"/>
                    </a:cubicBezTo>
                    <a:cubicBezTo>
                      <a:pt x="1163" y="418"/>
                      <a:pt x="1166" y="419"/>
                      <a:pt x="1182" y="417"/>
                    </a:cubicBezTo>
                    <a:cubicBezTo>
                      <a:pt x="1200" y="414"/>
                      <a:pt x="1221" y="408"/>
                      <a:pt x="1239" y="410"/>
                    </a:cubicBezTo>
                    <a:cubicBezTo>
                      <a:pt x="1255" y="412"/>
                      <a:pt x="1274" y="419"/>
                      <a:pt x="1292" y="424"/>
                    </a:cubicBezTo>
                    <a:cubicBezTo>
                      <a:pt x="1309" y="428"/>
                      <a:pt x="1333" y="431"/>
                      <a:pt x="1339" y="433"/>
                    </a:cubicBezTo>
                    <a:cubicBezTo>
                      <a:pt x="1340" y="434"/>
                      <a:pt x="1343" y="432"/>
                      <a:pt x="1345" y="435"/>
                    </a:cubicBezTo>
                    <a:close/>
                    <a:moveTo>
                      <a:pt x="1286" y="431"/>
                    </a:moveTo>
                    <a:cubicBezTo>
                      <a:pt x="1272" y="429"/>
                      <a:pt x="1260" y="423"/>
                      <a:pt x="1246" y="423"/>
                    </a:cubicBezTo>
                    <a:cubicBezTo>
                      <a:pt x="1217" y="422"/>
                      <a:pt x="1187" y="433"/>
                      <a:pt x="1160" y="429"/>
                    </a:cubicBezTo>
                    <a:cubicBezTo>
                      <a:pt x="1143" y="427"/>
                      <a:pt x="1130" y="419"/>
                      <a:pt x="1114" y="413"/>
                    </a:cubicBezTo>
                    <a:cubicBezTo>
                      <a:pt x="1122" y="421"/>
                      <a:pt x="1132" y="429"/>
                      <a:pt x="1142" y="433"/>
                    </a:cubicBezTo>
                    <a:cubicBezTo>
                      <a:pt x="1173" y="443"/>
                      <a:pt x="1195" y="433"/>
                      <a:pt x="1220" y="430"/>
                    </a:cubicBezTo>
                    <a:cubicBezTo>
                      <a:pt x="1267" y="425"/>
                      <a:pt x="1300" y="446"/>
                      <a:pt x="1336" y="454"/>
                    </a:cubicBezTo>
                    <a:cubicBezTo>
                      <a:pt x="1335" y="431"/>
                      <a:pt x="1310" y="435"/>
                      <a:pt x="1286" y="431"/>
                    </a:cubicBezTo>
                    <a:close/>
                    <a:moveTo>
                      <a:pt x="1078" y="387"/>
                    </a:moveTo>
                    <a:cubicBezTo>
                      <a:pt x="1073" y="374"/>
                      <a:pt x="1057" y="369"/>
                      <a:pt x="1043" y="363"/>
                    </a:cubicBezTo>
                    <a:cubicBezTo>
                      <a:pt x="1028" y="356"/>
                      <a:pt x="988" y="341"/>
                      <a:pt x="986" y="369"/>
                    </a:cubicBezTo>
                    <a:cubicBezTo>
                      <a:pt x="985" y="396"/>
                      <a:pt x="1020" y="389"/>
                      <a:pt x="1042" y="398"/>
                    </a:cubicBezTo>
                    <a:cubicBezTo>
                      <a:pt x="1052" y="401"/>
                      <a:pt x="1069" y="414"/>
                      <a:pt x="1067" y="424"/>
                    </a:cubicBezTo>
                    <a:cubicBezTo>
                      <a:pt x="1065" y="437"/>
                      <a:pt x="1011" y="449"/>
                      <a:pt x="990" y="450"/>
                    </a:cubicBezTo>
                    <a:cubicBezTo>
                      <a:pt x="964" y="451"/>
                      <a:pt x="939" y="450"/>
                      <a:pt x="915" y="449"/>
                    </a:cubicBezTo>
                    <a:cubicBezTo>
                      <a:pt x="892" y="448"/>
                      <a:pt x="869" y="438"/>
                      <a:pt x="849" y="438"/>
                    </a:cubicBezTo>
                    <a:cubicBezTo>
                      <a:pt x="842" y="438"/>
                      <a:pt x="836" y="440"/>
                      <a:pt x="829" y="439"/>
                    </a:cubicBezTo>
                    <a:cubicBezTo>
                      <a:pt x="816" y="437"/>
                      <a:pt x="799" y="429"/>
                      <a:pt x="794" y="444"/>
                    </a:cubicBezTo>
                    <a:cubicBezTo>
                      <a:pt x="814" y="445"/>
                      <a:pt x="841" y="444"/>
                      <a:pt x="865" y="449"/>
                    </a:cubicBezTo>
                    <a:cubicBezTo>
                      <a:pt x="880" y="452"/>
                      <a:pt x="892" y="460"/>
                      <a:pt x="904" y="456"/>
                    </a:cubicBezTo>
                    <a:cubicBezTo>
                      <a:pt x="967" y="481"/>
                      <a:pt x="1017" y="447"/>
                      <a:pt x="1077" y="445"/>
                    </a:cubicBezTo>
                    <a:cubicBezTo>
                      <a:pt x="1093" y="430"/>
                      <a:pt x="1074" y="414"/>
                      <a:pt x="1066" y="403"/>
                    </a:cubicBezTo>
                    <a:cubicBezTo>
                      <a:pt x="1051" y="400"/>
                      <a:pt x="1045" y="389"/>
                      <a:pt x="1028" y="388"/>
                    </a:cubicBezTo>
                    <a:cubicBezTo>
                      <a:pt x="1029" y="386"/>
                      <a:pt x="1028" y="384"/>
                      <a:pt x="1027" y="383"/>
                    </a:cubicBezTo>
                    <a:cubicBezTo>
                      <a:pt x="1015" y="384"/>
                      <a:pt x="1013" y="377"/>
                      <a:pt x="1015" y="368"/>
                    </a:cubicBezTo>
                    <a:cubicBezTo>
                      <a:pt x="1034" y="359"/>
                      <a:pt x="1051" y="379"/>
                      <a:pt x="1062" y="377"/>
                    </a:cubicBezTo>
                    <a:cubicBezTo>
                      <a:pt x="1069" y="384"/>
                      <a:pt x="1080" y="388"/>
                      <a:pt x="1088" y="394"/>
                    </a:cubicBezTo>
                    <a:cubicBezTo>
                      <a:pt x="1097" y="400"/>
                      <a:pt x="1104" y="409"/>
                      <a:pt x="1113" y="410"/>
                    </a:cubicBezTo>
                    <a:cubicBezTo>
                      <a:pt x="1112" y="410"/>
                      <a:pt x="1111" y="410"/>
                      <a:pt x="1111" y="410"/>
                    </a:cubicBezTo>
                    <a:cubicBezTo>
                      <a:pt x="1101" y="402"/>
                      <a:pt x="1093" y="391"/>
                      <a:pt x="1078" y="387"/>
                    </a:cubicBezTo>
                    <a:close/>
                    <a:moveTo>
                      <a:pt x="731" y="444"/>
                    </a:moveTo>
                    <a:cubicBezTo>
                      <a:pt x="748" y="446"/>
                      <a:pt x="772" y="455"/>
                      <a:pt x="781" y="444"/>
                    </a:cubicBezTo>
                    <a:cubicBezTo>
                      <a:pt x="781" y="443"/>
                      <a:pt x="781" y="441"/>
                      <a:pt x="781" y="440"/>
                    </a:cubicBezTo>
                    <a:cubicBezTo>
                      <a:pt x="757" y="403"/>
                      <a:pt x="735" y="363"/>
                      <a:pt x="698" y="338"/>
                    </a:cubicBezTo>
                    <a:cubicBezTo>
                      <a:pt x="698" y="352"/>
                      <a:pt x="700" y="365"/>
                      <a:pt x="697" y="378"/>
                    </a:cubicBezTo>
                    <a:cubicBezTo>
                      <a:pt x="693" y="402"/>
                      <a:pt x="675" y="418"/>
                      <a:pt x="661" y="436"/>
                    </a:cubicBezTo>
                    <a:cubicBezTo>
                      <a:pt x="659" y="435"/>
                      <a:pt x="650" y="442"/>
                      <a:pt x="651" y="444"/>
                    </a:cubicBezTo>
                    <a:cubicBezTo>
                      <a:pt x="672" y="446"/>
                      <a:pt x="704" y="440"/>
                      <a:pt x="731" y="444"/>
                    </a:cubicBezTo>
                    <a:close/>
                    <a:moveTo>
                      <a:pt x="687" y="374"/>
                    </a:moveTo>
                    <a:cubicBezTo>
                      <a:pt x="690" y="359"/>
                      <a:pt x="690" y="341"/>
                      <a:pt x="684" y="327"/>
                    </a:cubicBezTo>
                    <a:cubicBezTo>
                      <a:pt x="668" y="322"/>
                      <a:pt x="656" y="307"/>
                      <a:pt x="642" y="304"/>
                    </a:cubicBezTo>
                    <a:cubicBezTo>
                      <a:pt x="650" y="357"/>
                      <a:pt x="630" y="401"/>
                      <a:pt x="588" y="422"/>
                    </a:cubicBezTo>
                    <a:cubicBezTo>
                      <a:pt x="601" y="429"/>
                      <a:pt x="617" y="435"/>
                      <a:pt x="630" y="443"/>
                    </a:cubicBezTo>
                    <a:cubicBezTo>
                      <a:pt x="651" y="423"/>
                      <a:pt x="682" y="407"/>
                      <a:pt x="687" y="374"/>
                    </a:cubicBezTo>
                    <a:close/>
                    <a:moveTo>
                      <a:pt x="217" y="214"/>
                    </a:moveTo>
                    <a:cubicBezTo>
                      <a:pt x="239" y="226"/>
                      <a:pt x="260" y="235"/>
                      <a:pt x="284" y="248"/>
                    </a:cubicBezTo>
                    <a:cubicBezTo>
                      <a:pt x="311" y="264"/>
                      <a:pt x="339" y="281"/>
                      <a:pt x="367" y="293"/>
                    </a:cubicBezTo>
                    <a:cubicBezTo>
                      <a:pt x="398" y="307"/>
                      <a:pt x="424" y="320"/>
                      <a:pt x="452" y="334"/>
                    </a:cubicBezTo>
                    <a:cubicBezTo>
                      <a:pt x="480" y="349"/>
                      <a:pt x="508" y="361"/>
                      <a:pt x="538" y="375"/>
                    </a:cubicBezTo>
                    <a:cubicBezTo>
                      <a:pt x="553" y="382"/>
                      <a:pt x="568" y="393"/>
                      <a:pt x="580" y="397"/>
                    </a:cubicBezTo>
                    <a:cubicBezTo>
                      <a:pt x="585" y="398"/>
                      <a:pt x="596" y="401"/>
                      <a:pt x="598" y="400"/>
                    </a:cubicBezTo>
                    <a:cubicBezTo>
                      <a:pt x="605" y="399"/>
                      <a:pt x="620" y="382"/>
                      <a:pt x="625" y="373"/>
                    </a:cubicBezTo>
                    <a:cubicBezTo>
                      <a:pt x="638" y="349"/>
                      <a:pt x="635" y="319"/>
                      <a:pt x="630" y="297"/>
                    </a:cubicBezTo>
                    <a:cubicBezTo>
                      <a:pt x="591" y="273"/>
                      <a:pt x="549" y="252"/>
                      <a:pt x="509" y="231"/>
                    </a:cubicBezTo>
                    <a:cubicBezTo>
                      <a:pt x="496" y="224"/>
                      <a:pt x="484" y="214"/>
                      <a:pt x="471" y="207"/>
                    </a:cubicBezTo>
                    <a:cubicBezTo>
                      <a:pt x="443" y="193"/>
                      <a:pt x="416" y="179"/>
                      <a:pt x="390" y="164"/>
                    </a:cubicBezTo>
                    <a:cubicBezTo>
                      <a:pt x="358" y="145"/>
                      <a:pt x="327" y="127"/>
                      <a:pt x="295" y="111"/>
                    </a:cubicBezTo>
                    <a:cubicBezTo>
                      <a:pt x="290" y="109"/>
                      <a:pt x="285" y="104"/>
                      <a:pt x="281" y="106"/>
                    </a:cubicBezTo>
                    <a:cubicBezTo>
                      <a:pt x="372" y="177"/>
                      <a:pt x="476" y="235"/>
                      <a:pt x="585" y="288"/>
                    </a:cubicBezTo>
                    <a:cubicBezTo>
                      <a:pt x="586" y="293"/>
                      <a:pt x="591" y="293"/>
                      <a:pt x="594" y="296"/>
                    </a:cubicBezTo>
                    <a:cubicBezTo>
                      <a:pt x="596" y="304"/>
                      <a:pt x="603" y="308"/>
                      <a:pt x="605" y="316"/>
                    </a:cubicBezTo>
                    <a:cubicBezTo>
                      <a:pt x="588" y="368"/>
                      <a:pt x="518" y="337"/>
                      <a:pt x="479" y="317"/>
                    </a:cubicBezTo>
                    <a:cubicBezTo>
                      <a:pt x="441" y="297"/>
                      <a:pt x="408" y="277"/>
                      <a:pt x="371" y="256"/>
                    </a:cubicBezTo>
                    <a:cubicBezTo>
                      <a:pt x="351" y="245"/>
                      <a:pt x="330" y="237"/>
                      <a:pt x="316" y="227"/>
                    </a:cubicBezTo>
                    <a:cubicBezTo>
                      <a:pt x="305" y="219"/>
                      <a:pt x="293" y="206"/>
                      <a:pt x="280" y="195"/>
                    </a:cubicBezTo>
                    <a:cubicBezTo>
                      <a:pt x="267" y="184"/>
                      <a:pt x="251" y="174"/>
                      <a:pt x="243" y="164"/>
                    </a:cubicBezTo>
                    <a:cubicBezTo>
                      <a:pt x="221" y="138"/>
                      <a:pt x="244" y="102"/>
                      <a:pt x="268" y="96"/>
                    </a:cubicBezTo>
                    <a:cubicBezTo>
                      <a:pt x="237" y="83"/>
                      <a:pt x="210" y="62"/>
                      <a:pt x="182" y="53"/>
                    </a:cubicBezTo>
                    <a:cubicBezTo>
                      <a:pt x="195" y="99"/>
                      <a:pt x="164" y="139"/>
                      <a:pt x="146" y="172"/>
                    </a:cubicBezTo>
                    <a:cubicBezTo>
                      <a:pt x="166" y="187"/>
                      <a:pt x="194" y="201"/>
                      <a:pt x="217" y="214"/>
                    </a:cubicBezTo>
                    <a:close/>
                    <a:moveTo>
                      <a:pt x="591" y="312"/>
                    </a:moveTo>
                    <a:cubicBezTo>
                      <a:pt x="585" y="300"/>
                      <a:pt x="566" y="294"/>
                      <a:pt x="557" y="289"/>
                    </a:cubicBezTo>
                    <a:cubicBezTo>
                      <a:pt x="535" y="270"/>
                      <a:pt x="506" y="262"/>
                      <a:pt x="481" y="247"/>
                    </a:cubicBezTo>
                    <a:cubicBezTo>
                      <a:pt x="456" y="233"/>
                      <a:pt x="430" y="219"/>
                      <a:pt x="405" y="204"/>
                    </a:cubicBezTo>
                    <a:cubicBezTo>
                      <a:pt x="382" y="190"/>
                      <a:pt x="360" y="172"/>
                      <a:pt x="335" y="155"/>
                    </a:cubicBezTo>
                    <a:cubicBezTo>
                      <a:pt x="324" y="147"/>
                      <a:pt x="312" y="143"/>
                      <a:pt x="297" y="133"/>
                    </a:cubicBezTo>
                    <a:cubicBezTo>
                      <a:pt x="287" y="125"/>
                      <a:pt x="270" y="111"/>
                      <a:pt x="259" y="114"/>
                    </a:cubicBezTo>
                    <a:cubicBezTo>
                      <a:pt x="250" y="116"/>
                      <a:pt x="242" y="134"/>
                      <a:pt x="244" y="145"/>
                    </a:cubicBezTo>
                    <a:cubicBezTo>
                      <a:pt x="246" y="155"/>
                      <a:pt x="263" y="167"/>
                      <a:pt x="273" y="176"/>
                    </a:cubicBezTo>
                    <a:cubicBezTo>
                      <a:pt x="284" y="187"/>
                      <a:pt x="295" y="196"/>
                      <a:pt x="305" y="204"/>
                    </a:cubicBezTo>
                    <a:cubicBezTo>
                      <a:pt x="352" y="240"/>
                      <a:pt x="405" y="264"/>
                      <a:pt x="457" y="292"/>
                    </a:cubicBezTo>
                    <a:cubicBezTo>
                      <a:pt x="497" y="314"/>
                      <a:pt x="536" y="340"/>
                      <a:pt x="585" y="328"/>
                    </a:cubicBezTo>
                    <a:cubicBezTo>
                      <a:pt x="588" y="323"/>
                      <a:pt x="593" y="321"/>
                      <a:pt x="594" y="314"/>
                    </a:cubicBezTo>
                    <a:cubicBezTo>
                      <a:pt x="595" y="314"/>
                      <a:pt x="595" y="313"/>
                      <a:pt x="594" y="313"/>
                    </a:cubicBezTo>
                    <a:cubicBezTo>
                      <a:pt x="594" y="312"/>
                      <a:pt x="593" y="312"/>
                      <a:pt x="591" y="312"/>
                    </a:cubicBezTo>
                    <a:close/>
                    <a:moveTo>
                      <a:pt x="580" y="409"/>
                    </a:moveTo>
                    <a:cubicBezTo>
                      <a:pt x="561" y="397"/>
                      <a:pt x="540" y="389"/>
                      <a:pt x="519" y="380"/>
                    </a:cubicBezTo>
                    <a:cubicBezTo>
                      <a:pt x="500" y="373"/>
                      <a:pt x="482" y="361"/>
                      <a:pt x="464" y="352"/>
                    </a:cubicBezTo>
                    <a:cubicBezTo>
                      <a:pt x="427" y="333"/>
                      <a:pt x="390" y="315"/>
                      <a:pt x="354" y="297"/>
                    </a:cubicBezTo>
                    <a:cubicBezTo>
                      <a:pt x="317" y="279"/>
                      <a:pt x="281" y="258"/>
                      <a:pt x="245" y="240"/>
                    </a:cubicBezTo>
                    <a:cubicBezTo>
                      <a:pt x="208" y="221"/>
                      <a:pt x="174" y="199"/>
                      <a:pt x="137" y="182"/>
                    </a:cubicBezTo>
                    <a:cubicBezTo>
                      <a:pt x="131" y="186"/>
                      <a:pt x="118" y="193"/>
                      <a:pt x="113" y="201"/>
                    </a:cubicBezTo>
                    <a:cubicBezTo>
                      <a:pt x="171" y="232"/>
                      <a:pt x="237" y="253"/>
                      <a:pt x="296" y="280"/>
                    </a:cubicBezTo>
                    <a:cubicBezTo>
                      <a:pt x="338" y="298"/>
                      <a:pt x="383" y="312"/>
                      <a:pt x="422" y="333"/>
                    </a:cubicBezTo>
                    <a:cubicBezTo>
                      <a:pt x="462" y="354"/>
                      <a:pt x="501" y="374"/>
                      <a:pt x="539" y="395"/>
                    </a:cubicBezTo>
                    <a:cubicBezTo>
                      <a:pt x="551" y="402"/>
                      <a:pt x="564" y="415"/>
                      <a:pt x="579" y="412"/>
                    </a:cubicBezTo>
                    <a:cubicBezTo>
                      <a:pt x="580" y="411"/>
                      <a:pt x="580" y="410"/>
                      <a:pt x="580" y="409"/>
                    </a:cubicBezTo>
                    <a:close/>
                    <a:moveTo>
                      <a:pt x="168" y="43"/>
                    </a:moveTo>
                    <a:cubicBezTo>
                      <a:pt x="151" y="34"/>
                      <a:pt x="135" y="25"/>
                      <a:pt x="117" y="18"/>
                    </a:cubicBezTo>
                    <a:cubicBezTo>
                      <a:pt x="122" y="84"/>
                      <a:pt x="82" y="136"/>
                      <a:pt x="40" y="162"/>
                    </a:cubicBezTo>
                    <a:cubicBezTo>
                      <a:pt x="59" y="173"/>
                      <a:pt x="80" y="182"/>
                      <a:pt x="98" y="194"/>
                    </a:cubicBezTo>
                    <a:cubicBezTo>
                      <a:pt x="142" y="168"/>
                      <a:pt x="188" y="103"/>
                      <a:pt x="168" y="43"/>
                    </a:cubicBezTo>
                    <a:close/>
                    <a:moveTo>
                      <a:pt x="51" y="40"/>
                    </a:moveTo>
                    <a:cubicBezTo>
                      <a:pt x="47" y="44"/>
                      <a:pt x="43" y="46"/>
                      <a:pt x="41" y="49"/>
                    </a:cubicBezTo>
                    <a:cubicBezTo>
                      <a:pt x="36" y="55"/>
                      <a:pt x="34" y="65"/>
                      <a:pt x="30" y="73"/>
                    </a:cubicBezTo>
                    <a:cubicBezTo>
                      <a:pt x="24" y="84"/>
                      <a:pt x="16" y="93"/>
                      <a:pt x="14" y="103"/>
                    </a:cubicBezTo>
                    <a:cubicBezTo>
                      <a:pt x="8" y="127"/>
                      <a:pt x="15" y="155"/>
                      <a:pt x="37" y="149"/>
                    </a:cubicBezTo>
                    <a:cubicBezTo>
                      <a:pt x="52" y="144"/>
                      <a:pt x="62" y="131"/>
                      <a:pt x="72" y="118"/>
                    </a:cubicBezTo>
                    <a:cubicBezTo>
                      <a:pt x="79" y="109"/>
                      <a:pt x="85" y="105"/>
                      <a:pt x="91" y="96"/>
                    </a:cubicBezTo>
                    <a:cubicBezTo>
                      <a:pt x="103" y="76"/>
                      <a:pt x="106" y="48"/>
                      <a:pt x="108" y="23"/>
                    </a:cubicBezTo>
                    <a:cubicBezTo>
                      <a:pt x="104" y="18"/>
                      <a:pt x="98" y="15"/>
                      <a:pt x="95" y="11"/>
                    </a:cubicBezTo>
                    <a:cubicBezTo>
                      <a:pt x="74" y="14"/>
                      <a:pt x="62" y="29"/>
                      <a:pt x="51"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sp>
          <p:nvSpPr>
            <p:cNvPr id="38" name="Freeform 2521"/>
            <p:cNvSpPr>
              <a:spLocks noEditPoints="1"/>
            </p:cNvSpPr>
            <p:nvPr/>
          </p:nvSpPr>
          <p:spPr bwMode="auto">
            <a:xfrm>
              <a:off x="946075" y="5429376"/>
              <a:ext cx="638175" cy="436563"/>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r" b="b"/>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9" name="Freeform 2545"/>
            <p:cNvSpPr>
              <a:spLocks noEditPoints="1"/>
            </p:cNvSpPr>
            <p:nvPr/>
          </p:nvSpPr>
          <p:spPr bwMode="auto">
            <a:xfrm>
              <a:off x="11343749" y="5302645"/>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r" b="b"/>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0" name="Freeform 2529"/>
            <p:cNvSpPr>
              <a:spLocks noEditPoints="1"/>
            </p:cNvSpPr>
            <p:nvPr/>
          </p:nvSpPr>
          <p:spPr bwMode="auto">
            <a:xfrm>
              <a:off x="7342542" y="6228743"/>
              <a:ext cx="393700" cy="465138"/>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r" b="b"/>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1" name="Freeform 2530"/>
            <p:cNvSpPr>
              <a:spLocks noEditPoints="1"/>
            </p:cNvSpPr>
            <p:nvPr/>
          </p:nvSpPr>
          <p:spPr bwMode="auto">
            <a:xfrm rot="1620101">
              <a:off x="6817306" y="6065899"/>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r" b="b"/>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2" name="Freeform 2519"/>
            <p:cNvSpPr>
              <a:spLocks noEditPoints="1"/>
            </p:cNvSpPr>
            <p:nvPr/>
          </p:nvSpPr>
          <p:spPr bwMode="auto">
            <a:xfrm rot="8197083">
              <a:off x="8057308" y="5845275"/>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r" b="b"/>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3" name="Freeform 123"/>
            <p:cNvSpPr>
              <a:spLocks noEditPoints="1"/>
            </p:cNvSpPr>
            <p:nvPr/>
          </p:nvSpPr>
          <p:spPr bwMode="auto">
            <a:xfrm>
              <a:off x="4583539" y="5995261"/>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4" name="Freeform 123"/>
            <p:cNvSpPr>
              <a:spLocks noEditPoints="1"/>
            </p:cNvSpPr>
            <p:nvPr/>
          </p:nvSpPr>
          <p:spPr bwMode="auto">
            <a:xfrm>
              <a:off x="11491901" y="5806395"/>
              <a:ext cx="1134664" cy="873151"/>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5" name="Freeform 2541"/>
            <p:cNvSpPr>
              <a:spLocks noEditPoints="1"/>
            </p:cNvSpPr>
            <p:nvPr/>
          </p:nvSpPr>
          <p:spPr bwMode="auto">
            <a:xfrm>
              <a:off x="7863680" y="6452533"/>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r" b="b"/>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6" name="Freeform 2536"/>
            <p:cNvSpPr>
              <a:spLocks noEditPoints="1"/>
            </p:cNvSpPr>
            <p:nvPr/>
          </p:nvSpPr>
          <p:spPr bwMode="auto">
            <a:xfrm>
              <a:off x="11093477" y="5133979"/>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r" b="b"/>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7" name="Freeform 2538"/>
            <p:cNvSpPr>
              <a:spLocks noEditPoints="1"/>
            </p:cNvSpPr>
            <p:nvPr/>
          </p:nvSpPr>
          <p:spPr bwMode="auto">
            <a:xfrm>
              <a:off x="379943" y="5481015"/>
              <a:ext cx="333375" cy="90488"/>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r" b="b"/>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8" name="Freeform 2540"/>
            <p:cNvSpPr>
              <a:spLocks noEditPoints="1"/>
            </p:cNvSpPr>
            <p:nvPr/>
          </p:nvSpPr>
          <p:spPr bwMode="auto">
            <a:xfrm>
              <a:off x="124355" y="5672224"/>
              <a:ext cx="255588" cy="239713"/>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r" b="b"/>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nvGrpSpPr>
          <p:cNvPr id="53" name="组合 52"/>
          <p:cNvGrpSpPr/>
          <p:nvPr/>
        </p:nvGrpSpPr>
        <p:grpSpPr>
          <a:xfrm>
            <a:off x="3628080" y="2430247"/>
            <a:ext cx="4935841" cy="2015227"/>
            <a:chOff x="3628080" y="2099666"/>
            <a:chExt cx="4935841" cy="2015227"/>
          </a:xfrm>
        </p:grpSpPr>
        <p:sp>
          <p:nvSpPr>
            <p:cNvPr id="54" name="文本框 53"/>
            <p:cNvSpPr txBox="1"/>
            <p:nvPr/>
          </p:nvSpPr>
          <p:spPr>
            <a:xfrm>
              <a:off x="3628080" y="2099666"/>
              <a:ext cx="4935841" cy="1200329"/>
            </a:xfrm>
            <a:prstGeom prst="rect">
              <a:avLst/>
            </a:prstGeom>
            <a:noFill/>
          </p:spPr>
          <p:txBody>
            <a:bodyPr wrap="square" rtlCol="0">
              <a:spAutoFit/>
            </a:bodyPr>
            <a:lstStyle/>
            <a:p>
              <a:pPr algn="dist"/>
              <a:r>
                <a:rPr lang="zh-CN" altLang="en-US" sz="72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感谢聆听</a:t>
              </a:r>
              <a:endParaRPr lang="zh-CN" altLang="en-US" sz="72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sp>
          <p:nvSpPr>
            <p:cNvPr id="55" name="文本框 54"/>
            <p:cNvSpPr txBox="1"/>
            <p:nvPr/>
          </p:nvSpPr>
          <p:spPr>
            <a:xfrm>
              <a:off x="4834914" y="3098419"/>
              <a:ext cx="2763898" cy="400110"/>
            </a:xfrm>
            <a:prstGeom prst="rect">
              <a:avLst/>
            </a:prstGeom>
            <a:noFill/>
          </p:spPr>
          <p:txBody>
            <a:bodyPr wrap="none" rtlCol="0">
              <a:spAutoFit/>
            </a:bodyPr>
            <a:lstStyle/>
            <a:p>
              <a:r>
                <a:rPr lang="en-US" altLang="zh-CN" sz="2000" dirty="0" smtClean="0">
                  <a:solidFill>
                    <a:schemeClr val="tx1">
                      <a:lumMod val="65000"/>
                      <a:lumOff val="35000"/>
                    </a:schemeClr>
                  </a:solidFill>
                  <a:latin typeface="Arial" panose="020B0604020202020204" pitchFamily="34" charset="0"/>
                  <a:cs typeface="Arial" panose="020B0604020202020204" pitchFamily="34" charset="0"/>
                  <a:sym typeface="+mn-lt"/>
                </a:rPr>
                <a:t>Thank you for listening</a:t>
              </a:r>
              <a:endParaRPr lang="zh-CN" altLang="en-US" sz="2000" dirty="0">
                <a:solidFill>
                  <a:schemeClr val="tx1">
                    <a:lumMod val="65000"/>
                    <a:lumOff val="35000"/>
                  </a:schemeClr>
                </a:solidFill>
                <a:latin typeface="Arial" panose="020B0604020202020204" pitchFamily="34" charset="0"/>
                <a:cs typeface="Arial" panose="020B0604020202020204" pitchFamily="34" charset="0"/>
                <a:sym typeface="+mn-lt"/>
              </a:endParaRPr>
            </a:p>
          </p:txBody>
        </p:sp>
        <p:sp>
          <p:nvSpPr>
            <p:cNvPr id="56" name="Text Box 5"/>
            <p:cNvSpPr txBox="1">
              <a:spLocks noChangeArrowheads="1"/>
            </p:cNvSpPr>
            <p:nvPr/>
          </p:nvSpPr>
          <p:spPr bwMode="auto">
            <a:xfrm>
              <a:off x="5139691" y="3697063"/>
              <a:ext cx="1912618" cy="417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rIns="0">
              <a:spAutoFit/>
            </a:bodyPr>
            <a:lstStyle/>
            <a:p>
              <a:pPr algn="dist">
                <a:buFont typeface="Arial" panose="020B0604020202020204" pitchFamily="34" charset="0"/>
                <a:buNone/>
              </a:pPr>
              <a:r>
                <a:rPr lang="zh-CN" altLang="en-US" sz="20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汇报人</a:t>
              </a:r>
              <a:r>
                <a:rPr lang="en-US" altLang="zh-CN" sz="20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a:t>
              </a:r>
              <a:r>
                <a:rPr lang="zh-CN" altLang="en-US" sz="2000" dirty="0" smtClean="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rPr>
                <a:t>商务简约</a:t>
              </a:r>
              <a:endParaRPr lang="en-US" altLang="zh-CN" sz="2000" dirty="0">
                <a:solidFill>
                  <a:schemeClr val="tx1">
                    <a:lumMod val="65000"/>
                    <a:lumOff val="35000"/>
                  </a:schemeClr>
                </a:solidFill>
                <a:latin typeface="微软雅黑" panose="020B0503020204020204" pitchFamily="34" charset="-122"/>
                <a:ea typeface="微软雅黑" panose="020B0503020204020204" pitchFamily="34" charset="-122"/>
                <a:cs typeface="+mn-ea"/>
                <a:sym typeface="+mn-lt"/>
              </a:endParaRPr>
            </a:p>
          </p:txBody>
        </p:sp>
      </p:grpSp>
    </p:spTree>
  </p:cSld>
  <p:clrMapOvr>
    <a:masterClrMapping/>
  </p:clrMapOvr>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TotalTime>
  <Words>1503</Words>
  <Application>Microsoft Office PowerPoint</Application>
  <PresentationFormat>自定义</PresentationFormat>
  <Paragraphs>161</Paragraphs>
  <Slides>25</Slides>
  <Notes>0</Notes>
  <HiddenSlides>0</HiddenSlides>
  <MMClips>0</MMClips>
  <ScaleCrop>false</ScaleCrop>
  <HeadingPairs>
    <vt:vector size="4" baseType="variant">
      <vt:variant>
        <vt:lpstr>主题</vt:lpstr>
      </vt:variant>
      <vt:variant>
        <vt:i4>1</vt:i4>
      </vt:variant>
      <vt:variant>
        <vt:lpstr>幻灯片标题</vt:lpstr>
      </vt:variant>
      <vt:variant>
        <vt:i4>25</vt:i4>
      </vt:variant>
    </vt:vector>
  </HeadingPairs>
  <TitlesOfParts>
    <vt:vector size="26" baseType="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yxgs-1</dc:creator>
  <cp:lastModifiedBy>Sky123.Org</cp:lastModifiedBy>
  <cp:revision>18</cp:revision>
  <dcterms:created xsi:type="dcterms:W3CDTF">2017-03-02T01:13:00Z</dcterms:created>
  <dcterms:modified xsi:type="dcterms:W3CDTF">2018-01-20T02:19:40Z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2052-10.1.0.6260</vt:lpwstr>
  </property>
</Properties>
</file>