
<file path=[Content_Types].xml><?xml version="1.0" encoding="utf-8"?>
<Types xmlns="http://schemas.openxmlformats.org/package/2006/content-types">
  <Default Extension="jpeg" ContentType="image/jpeg"/>
  <Default Extension="wav" ContentType="audio/x-wav"/>
  <Default Extension="png" ContentType="image/png"/>
  <Default Extension="wdp" ContentType="image/vnd.ms-photo"/>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87" r:id="rId5"/>
    <p:sldId id="257" r:id="rId6"/>
    <p:sldId id="258" r:id="rId7"/>
    <p:sldId id="259" r:id="rId8"/>
    <p:sldId id="260" r:id="rId9"/>
    <p:sldId id="263" r:id="rId10"/>
    <p:sldId id="264" r:id="rId11"/>
    <p:sldId id="265" r:id="rId12"/>
    <p:sldId id="262" r:id="rId13"/>
    <p:sldId id="266" r:id="rId14"/>
    <p:sldId id="267" r:id="rId15"/>
    <p:sldId id="268" r:id="rId16"/>
    <p:sldId id="269" r:id="rId17"/>
    <p:sldId id="270" r:id="rId18"/>
    <p:sldId id="271" r:id="rId19"/>
    <p:sldId id="273" r:id="rId20"/>
    <p:sldId id="274" r:id="rId21"/>
    <p:sldId id="275" r:id="rId22"/>
    <p:sldId id="277" r:id="rId23"/>
    <p:sldId id="286" r:id="rId24"/>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05F2C04-C923-438B-8C0F-E0CD2BADF298}">
      <wppc:fontMiss xmlns:wppc="http://www.wps.cn/officeDocument/PresentationCustomData" type="true"/>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2179" y="1560"/>
      </p:cViewPr>
      <p:guideLst>
        <p:guide orient="horz" pos="1601"/>
        <p:guide pos="2903"/>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AA5530-D359-407A-92CA-37DA25C4BA5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421A64-B23A-4E49-88BD-2736CFFA1FC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421A64-B23A-4E49-88BD-2736CFFA1FC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050" name="Picture 2" descr="C:\Users\Thinkpad\Desktop\23.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Picture 2" descr="C:\Users\Thinkpad\Desktop\23.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audio" Target="../media/audio1.wav"/><Relationship Id="rId8" Type="http://schemas.openxmlformats.org/officeDocument/2006/relationships/image" Target="../media/image9.GIF"/><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1" Type="http://schemas.openxmlformats.org/officeDocument/2006/relationships/notesSlide" Target="../notesSlides/notesSlide1.xml"/><Relationship Id="rId10"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1.xml"/><Relationship Id="rId6" Type="http://schemas.microsoft.com/office/2007/relationships/hdphoto" Target="../media/image21.wdp"/><Relationship Id="rId5" Type="http://schemas.openxmlformats.org/officeDocument/2006/relationships/image" Target="../media/image20.png"/><Relationship Id="rId4" Type="http://schemas.microsoft.com/office/2007/relationships/hdphoto" Target="../media/image19.wdp"/><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16.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audio" Target="../media/audio1.wav"/><Relationship Id="rId7" Type="http://schemas.openxmlformats.org/officeDocument/2006/relationships/image" Target="../media/image33.png"/><Relationship Id="rId6" Type="http://schemas.openxmlformats.org/officeDocument/2006/relationships/image" Target="../media/image11.png"/><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0" Type="http://schemas.openxmlformats.org/officeDocument/2006/relationships/notesSlide" Target="../notesSlides/notesSlide7.xml"/><Relationship Id="rId1" Type="http://schemas.openxmlformats.org/officeDocument/2006/relationships/image" Target="../media/image28.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35.png"/><Relationship Id="rId1" Type="http://schemas.openxmlformats.org/officeDocument/2006/relationships/image" Target="../media/image34.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37.png"/><Relationship Id="rId1" Type="http://schemas.openxmlformats.org/officeDocument/2006/relationships/image" Target="../media/image36.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42.png"/><Relationship Id="rId1" Type="http://schemas.openxmlformats.org/officeDocument/2006/relationships/image" Target="../media/image41.png"/></Relationships>
</file>

<file path=ppt/slides/_rels/slide12.xml.rels><?xml version="1.0" encoding="UTF-8" standalone="yes"?>
<Relationships xmlns="http://schemas.openxmlformats.org/package/2006/relationships"><Relationship Id="rId9" Type="http://schemas.openxmlformats.org/officeDocument/2006/relationships/image" Target="../media/image51.png"/><Relationship Id="rId8" Type="http://schemas.openxmlformats.org/officeDocument/2006/relationships/image" Target="../media/image50.png"/><Relationship Id="rId7" Type="http://schemas.openxmlformats.org/officeDocument/2006/relationships/image" Target="../media/image49.png"/><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3" Type="http://schemas.openxmlformats.org/officeDocument/2006/relationships/image" Target="../media/image45.png"/><Relationship Id="rId2" Type="http://schemas.openxmlformats.org/officeDocument/2006/relationships/image" Target="../media/image44.png"/><Relationship Id="rId11" Type="http://schemas.openxmlformats.org/officeDocument/2006/relationships/notesSlide" Target="../notesSlides/notesSlide12.xml"/><Relationship Id="rId10" Type="http://schemas.openxmlformats.org/officeDocument/2006/relationships/slideLayout" Target="../slideLayouts/slideLayout1.xml"/><Relationship Id="rId1" Type="http://schemas.openxmlformats.org/officeDocument/2006/relationships/image" Target="../media/image43.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image" Target="../media/image55.png"/><Relationship Id="rId3" Type="http://schemas.microsoft.com/office/2007/relationships/hdphoto" Target="../media/image54.wdp"/><Relationship Id="rId2" Type="http://schemas.openxmlformats.org/officeDocument/2006/relationships/image" Target="../media/image53.png"/><Relationship Id="rId1" Type="http://schemas.openxmlformats.org/officeDocument/2006/relationships/image" Target="../media/image5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56.pn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60.png"/><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image" Target="../media/image57.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62.png"/><Relationship Id="rId1" Type="http://schemas.openxmlformats.org/officeDocument/2006/relationships/image" Target="../media/image42.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image" Target="../media/image66.png"/><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image" Target="../media/image63.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67.png"/><Relationship Id="rId1" Type="http://schemas.openxmlformats.org/officeDocument/2006/relationships/image" Target="../media/image42.pn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xml"/><Relationship Id="rId5" Type="http://schemas.openxmlformats.org/officeDocument/2006/relationships/image" Target="../media/image72.png"/><Relationship Id="rId4" Type="http://schemas.openxmlformats.org/officeDocument/2006/relationships/image" Target="../media/image71.png"/><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image" Target="../media/image68.jpe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openxmlformats.org/officeDocument/2006/relationships/image" Target="../media/image75.jpeg"/><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image" Target="../media/image56.png"/></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9.GIF"/><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0" Type="http://schemas.openxmlformats.org/officeDocument/2006/relationships/notesSlide" Target="../notesSlides/notesSlide21.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Thinkpad\Desktop\未标题-1.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9144000" cy="514508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hinkpad\Desktop\3.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1389" t="11108" r="6667" b="77785"/>
          <a:stretch>
            <a:fillRect/>
          </a:stretch>
        </p:blipFill>
        <p:spPr bwMode="auto">
          <a:xfrm>
            <a:off x="8037388" y="780390"/>
            <a:ext cx="1092200" cy="5715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Thinkpad\Desktop\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9444" t="57633" r="1" b="33482"/>
          <a:stretch>
            <a:fillRect/>
          </a:stretch>
        </p:blipFill>
        <p:spPr bwMode="auto">
          <a:xfrm>
            <a:off x="6991023" y="2509100"/>
            <a:ext cx="965200" cy="457200"/>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p:cNvSpPr/>
          <p:nvPr/>
        </p:nvSpPr>
        <p:spPr>
          <a:xfrm>
            <a:off x="2072804" y="1491630"/>
            <a:ext cx="5070619" cy="830997"/>
          </a:xfrm>
          <a:prstGeom prst="rect">
            <a:avLst/>
          </a:prstGeom>
        </p:spPr>
        <p:txBody>
          <a:bodyPr wrap="none">
            <a:spAutoFit/>
          </a:bodyPr>
          <a:lstStyle/>
          <a:p>
            <a:r>
              <a:rPr lang="zh-CN" altLang="en-US" sz="4800" b="1" dirty="0" smtClean="0">
                <a:latin typeface="微软雅黑" panose="020B0503020204020204" pitchFamily="34" charset="-122"/>
                <a:ea typeface="微软雅黑" panose="020B0503020204020204" pitchFamily="34" charset="-122"/>
              </a:rPr>
              <a:t>草药养生</a:t>
            </a:r>
            <a:r>
              <a:rPr lang="en-US" altLang="zh-CN" sz="4800" b="1" dirty="0" smtClean="0">
                <a:latin typeface="微软雅黑" panose="020B0503020204020204" pitchFamily="34" charset="-122"/>
                <a:ea typeface="微软雅黑" panose="020B0503020204020204" pitchFamily="34" charset="-122"/>
              </a:rPr>
              <a:t>PPT</a:t>
            </a:r>
            <a:r>
              <a:rPr lang="zh-CN" altLang="en-US" sz="4800" b="1" dirty="0" smtClean="0">
                <a:latin typeface="微软雅黑" panose="020B0503020204020204" pitchFamily="34" charset="-122"/>
                <a:ea typeface="微软雅黑" panose="020B0503020204020204" pitchFamily="34" charset="-122"/>
              </a:rPr>
              <a:t>模板</a:t>
            </a:r>
            <a:endParaRPr lang="zh-CN" altLang="en-US" sz="4800" b="1" dirty="0">
              <a:latin typeface="微软雅黑" panose="020B0503020204020204" pitchFamily="34" charset="-122"/>
              <a:ea typeface="微软雅黑" panose="020B0503020204020204" pitchFamily="34" charset="-122"/>
            </a:endParaRPr>
          </a:p>
        </p:txBody>
      </p:sp>
      <p:sp>
        <p:nvSpPr>
          <p:cNvPr id="26" name="TextBox 25"/>
          <p:cNvSpPr txBox="1"/>
          <p:nvPr/>
        </p:nvSpPr>
        <p:spPr>
          <a:xfrm>
            <a:off x="3717208" y="2413781"/>
            <a:ext cx="1781810" cy="255270"/>
          </a:xfrm>
          <a:prstGeom prst="rect">
            <a:avLst/>
          </a:prstGeom>
          <a:noFill/>
        </p:spPr>
        <p:txBody>
          <a:bodyPr wrap="none" lIns="86429" tIns="43215" rIns="86429" bIns="43215" rtlCol="0">
            <a:spAutoFit/>
          </a:bodyPr>
          <a:lstStyle/>
          <a:p>
            <a:pPr algn="ctr"/>
            <a:r>
              <a:rPr lang="en-US" altLang="zh-CN" sz="1100" b="0" spc="300" dirty="0" smtClean="0">
                <a:latin typeface="微软雅黑" panose="020B0503020204020204" pitchFamily="34" charset="-122"/>
                <a:ea typeface="微软雅黑" panose="020B0503020204020204" pitchFamily="34" charset="-122"/>
              </a:rPr>
              <a:t>-</a:t>
            </a:r>
            <a:r>
              <a:rPr lang="zh-CN" altLang="en-US" sz="1100" b="0" spc="300" dirty="0" smtClean="0">
                <a:latin typeface="微软雅黑" panose="020B0503020204020204" pitchFamily="34" charset="-122"/>
                <a:ea typeface="微软雅黑" panose="020B0503020204020204" pitchFamily="34" charset="-122"/>
              </a:rPr>
              <a:t>汇报人：</a:t>
            </a:r>
            <a:r>
              <a:rPr lang="en-US" altLang="zh-CN" sz="1100" b="0" spc="300" dirty="0" smtClean="0">
                <a:latin typeface="微软雅黑" panose="020B0503020204020204" pitchFamily="34" charset="-122"/>
                <a:ea typeface="微软雅黑" panose="020B0503020204020204" pitchFamily="34" charset="-122"/>
              </a:rPr>
              <a:t>ppt</a:t>
            </a:r>
            <a:r>
              <a:rPr lang="zh-CN" altLang="en-US" sz="1100" b="0" spc="300" dirty="0" smtClean="0">
                <a:latin typeface="微软雅黑" panose="020B0503020204020204" pitchFamily="34" charset="-122"/>
                <a:ea typeface="微软雅黑" panose="020B0503020204020204" pitchFamily="34" charset="-122"/>
              </a:rPr>
              <a:t>家园</a:t>
            </a:r>
            <a:r>
              <a:rPr lang="en-US" altLang="zh-CN" sz="1100" b="0" spc="300" dirty="0" smtClean="0">
                <a:latin typeface="微软雅黑" panose="020B0503020204020204" pitchFamily="34" charset="-122"/>
                <a:ea typeface="微软雅黑" panose="020B0503020204020204" pitchFamily="34" charset="-122"/>
              </a:rPr>
              <a:t>-</a:t>
            </a:r>
            <a:endParaRPr lang="zh-CN" altLang="en-US" sz="1100" b="0" spc="300" dirty="0">
              <a:latin typeface="微软雅黑" panose="020B0503020204020204" pitchFamily="34" charset="-122"/>
              <a:ea typeface="微软雅黑" panose="020B0503020204020204" pitchFamily="34" charset="-122"/>
            </a:endParaRPr>
          </a:p>
        </p:txBody>
      </p:sp>
      <p:pic>
        <p:nvPicPr>
          <p:cNvPr id="1033" name="Picture 9" descr="C:\Users\Thinkpad\Desktop\g.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000" t="55895" r="22569" b="4721"/>
          <a:stretch>
            <a:fillRect/>
          </a:stretch>
        </p:blipFill>
        <p:spPr bwMode="auto">
          <a:xfrm>
            <a:off x="4787899" y="3711208"/>
            <a:ext cx="2048473" cy="1254492"/>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Thinkpad\Desktop\sd.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9236" t="20241" r="2917" b="39771"/>
          <a:stretch>
            <a:fillRect/>
          </a:stretch>
        </p:blipFill>
        <p:spPr bwMode="auto">
          <a:xfrm>
            <a:off x="7548245" y="1295630"/>
            <a:ext cx="1321830" cy="1666432"/>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Users\Thinkpad\Desktop\yy.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0139" r="11667" b="58037"/>
          <a:stretch>
            <a:fillRect/>
          </a:stretch>
        </p:blipFill>
        <p:spPr bwMode="auto">
          <a:xfrm>
            <a:off x="6874472" y="452128"/>
            <a:ext cx="1347546" cy="17487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Thinkpad\Desktop\7888.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2500" t="68868" r="18611" b="2993"/>
          <a:stretch>
            <a:fillRect/>
          </a:stretch>
        </p:blipFill>
        <p:spPr bwMode="auto">
          <a:xfrm>
            <a:off x="5839887" y="3614554"/>
            <a:ext cx="17272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0" descr="F:\GIF\565.gif"/>
          <p:cNvPicPr>
            <a:picLocks noChangeAspect="1" noChangeArrowheads="1" noCrop="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9519595" y="1312155"/>
            <a:ext cx="809985" cy="4766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sndAc>
          <p:stSnd>
            <p:snd r:embed="rId9" name="qingyingyue2.wav"/>
          </p:stSnd>
        </p:sndAc>
      </p:transition>
    </mc:Choice>
    <mc:Fallback>
      <p:transition spd="med" advClick="0" advTm="0">
        <p:fade/>
        <p:sndAc>
          <p:stSnd>
            <p:snd r:embed="rId9" name="qingyingyue2.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path" presetSubtype="0" accel="50000" decel="50000" fill="hold" nodeType="afterEffect">
                                  <p:stCondLst>
                                    <p:cond delay="0"/>
                                  </p:stCondLst>
                                  <p:childTnLst>
                                    <p:animMotion origin="layout" path="M -0.00209 0.03027 L -0.16198 -0.06148 C -0.19549 -0.08094 -0.24584 -0.09855 -0.29931 -0.10967 C -0.36007 -0.12296 -0.40886 -0.12605 -0.44375 -0.1211 L -0.60955 -0.09762 " pathEditMode="relative" rAng="411900" ptsTypes="FffFF">
                                      <p:cBhvr>
                                        <p:cTn id="6" dur="9750" fill="hold"/>
                                        <p:tgtEl>
                                          <p:spTgt spid="41"/>
                                        </p:tgtEl>
                                        <p:attrNameLst>
                                          <p:attrName>ppt_x</p:attrName>
                                          <p:attrName>ppt_y</p:attrName>
                                        </p:attrNameLst>
                                      </p:cBhvr>
                                      <p:rCtr x="-30122" y="-10195"/>
                                    </p:animMotion>
                                  </p:childTnLst>
                                </p:cTn>
                              </p:par>
                              <p:par>
                                <p:cTn id="7" presetID="42" presetClass="entr" presetSubtype="0" fill="hold" nodeType="withEffect">
                                  <p:stCondLst>
                                    <p:cond delay="0"/>
                                  </p:stCondLst>
                                  <p:childTnLst>
                                    <p:set>
                                      <p:cBhvr>
                                        <p:cTn id="8" dur="1" fill="hold">
                                          <p:stCondLst>
                                            <p:cond delay="0"/>
                                          </p:stCondLst>
                                        </p:cTn>
                                        <p:tgtEl>
                                          <p:spTgt spid="1035"/>
                                        </p:tgtEl>
                                        <p:attrNameLst>
                                          <p:attrName>style.visibility</p:attrName>
                                        </p:attrNameLst>
                                      </p:cBhvr>
                                      <p:to>
                                        <p:strVal val="visible"/>
                                      </p:to>
                                    </p:set>
                                    <p:animEffect transition="in" filter="fade">
                                      <p:cBhvr>
                                        <p:cTn id="9" dur="1000"/>
                                        <p:tgtEl>
                                          <p:spTgt spid="1035"/>
                                        </p:tgtEl>
                                      </p:cBhvr>
                                    </p:animEffect>
                                    <p:anim calcmode="lin" valueType="num">
                                      <p:cBhvr>
                                        <p:cTn id="10" dur="1000" fill="hold"/>
                                        <p:tgtEl>
                                          <p:spTgt spid="1035"/>
                                        </p:tgtEl>
                                        <p:attrNameLst>
                                          <p:attrName>ppt_x</p:attrName>
                                        </p:attrNameLst>
                                      </p:cBhvr>
                                      <p:tavLst>
                                        <p:tav tm="0">
                                          <p:val>
                                            <p:strVal val="#ppt_x"/>
                                          </p:val>
                                        </p:tav>
                                        <p:tav tm="100000">
                                          <p:val>
                                            <p:strVal val="#ppt_x"/>
                                          </p:val>
                                        </p:tav>
                                      </p:tavLst>
                                    </p:anim>
                                    <p:anim calcmode="lin" valueType="num">
                                      <p:cBhvr>
                                        <p:cTn id="11" dur="1000" fill="hold"/>
                                        <p:tgtEl>
                                          <p:spTgt spid="1035"/>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750"/>
                                  </p:stCondLst>
                                  <p:childTnLst>
                                    <p:set>
                                      <p:cBhvr>
                                        <p:cTn id="13" dur="1" fill="hold">
                                          <p:stCondLst>
                                            <p:cond delay="0"/>
                                          </p:stCondLst>
                                        </p:cTn>
                                        <p:tgtEl>
                                          <p:spTgt spid="1031"/>
                                        </p:tgtEl>
                                        <p:attrNameLst>
                                          <p:attrName>style.visibility</p:attrName>
                                        </p:attrNameLst>
                                      </p:cBhvr>
                                      <p:to>
                                        <p:strVal val="visible"/>
                                      </p:to>
                                    </p:set>
                                    <p:animEffect transition="in" filter="fade">
                                      <p:cBhvr>
                                        <p:cTn id="14" dur="1000"/>
                                        <p:tgtEl>
                                          <p:spTgt spid="1031"/>
                                        </p:tgtEl>
                                      </p:cBhvr>
                                    </p:animEffect>
                                    <p:anim calcmode="lin" valueType="num">
                                      <p:cBhvr>
                                        <p:cTn id="15" dur="1000" fill="hold"/>
                                        <p:tgtEl>
                                          <p:spTgt spid="1031"/>
                                        </p:tgtEl>
                                        <p:attrNameLst>
                                          <p:attrName>ppt_x</p:attrName>
                                        </p:attrNameLst>
                                      </p:cBhvr>
                                      <p:tavLst>
                                        <p:tav tm="0">
                                          <p:val>
                                            <p:strVal val="#ppt_x"/>
                                          </p:val>
                                        </p:tav>
                                        <p:tav tm="100000">
                                          <p:val>
                                            <p:strVal val="#ppt_x"/>
                                          </p:val>
                                        </p:tav>
                                      </p:tavLst>
                                    </p:anim>
                                    <p:anim calcmode="lin" valueType="num">
                                      <p:cBhvr>
                                        <p:cTn id="16" dur="1000" fill="hold"/>
                                        <p:tgtEl>
                                          <p:spTgt spid="1031"/>
                                        </p:tgtEl>
                                        <p:attrNameLst>
                                          <p:attrName>ppt_y</p:attrName>
                                        </p:attrNameLst>
                                      </p:cBhvr>
                                      <p:tavLst>
                                        <p:tav tm="0">
                                          <p:val>
                                            <p:strVal val="#ppt_y+.1"/>
                                          </p:val>
                                        </p:tav>
                                        <p:tav tm="100000">
                                          <p:val>
                                            <p:strVal val="#ppt_y"/>
                                          </p:val>
                                        </p:tav>
                                      </p:tavLst>
                                    </p:anim>
                                  </p:childTnLst>
                                </p:cTn>
                              </p:par>
                              <p:par>
                                <p:cTn id="17" presetID="10" presetClass="entr" presetSubtype="0" fill="hold" nodeType="withEffect">
                                  <p:stCondLst>
                                    <p:cond delay="1750"/>
                                  </p:stCondLst>
                                  <p:childTnLst>
                                    <p:set>
                                      <p:cBhvr>
                                        <p:cTn id="18" dur="1" fill="hold">
                                          <p:stCondLst>
                                            <p:cond delay="0"/>
                                          </p:stCondLst>
                                        </p:cTn>
                                        <p:tgtEl>
                                          <p:spTgt spid="1027"/>
                                        </p:tgtEl>
                                        <p:attrNameLst>
                                          <p:attrName>style.visibility</p:attrName>
                                        </p:attrNameLst>
                                      </p:cBhvr>
                                      <p:to>
                                        <p:strVal val="visible"/>
                                      </p:to>
                                    </p:set>
                                    <p:animEffect transition="in" filter="fade">
                                      <p:cBhvr>
                                        <p:cTn id="19" dur="1000"/>
                                        <p:tgtEl>
                                          <p:spTgt spid="1027"/>
                                        </p:tgtEl>
                                      </p:cBhvr>
                                    </p:animEffect>
                                  </p:childTnLst>
                                </p:cTn>
                              </p:par>
                              <p:par>
                                <p:cTn id="20" presetID="10" presetClass="entr" presetSubtype="0" fill="hold" nodeType="withEffect">
                                  <p:stCondLst>
                                    <p:cond delay="17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childTnLst>
                                </p:cTn>
                              </p:par>
                              <p:par>
                                <p:cTn id="23" presetID="53" presetClass="entr" presetSubtype="528" fill="hold" grpId="0" nodeType="withEffect">
                                  <p:stCondLst>
                                    <p:cond delay="2750"/>
                                  </p:stCondLst>
                                  <p:iterate type="lt">
                                    <p:tmPct val="15000"/>
                                  </p:iterate>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anim calcmode="lin" valueType="num">
                                      <p:cBhvr>
                                        <p:cTn id="28" dur="500" fill="hold"/>
                                        <p:tgtEl>
                                          <p:spTgt spid="21"/>
                                        </p:tgtEl>
                                        <p:attrNameLst>
                                          <p:attrName>ppt_x</p:attrName>
                                        </p:attrNameLst>
                                      </p:cBhvr>
                                      <p:tavLst>
                                        <p:tav tm="0">
                                          <p:val>
                                            <p:fltVal val="0.5"/>
                                          </p:val>
                                        </p:tav>
                                        <p:tav tm="100000">
                                          <p:val>
                                            <p:strVal val="#ppt_x"/>
                                          </p:val>
                                        </p:tav>
                                      </p:tavLst>
                                    </p:anim>
                                    <p:anim calcmode="lin" valueType="num">
                                      <p:cBhvr>
                                        <p:cTn id="29" dur="500" fill="hold"/>
                                        <p:tgtEl>
                                          <p:spTgt spid="21"/>
                                        </p:tgtEl>
                                        <p:attrNameLst>
                                          <p:attrName>ppt_y</p:attrName>
                                        </p:attrNameLst>
                                      </p:cBhvr>
                                      <p:tavLst>
                                        <p:tav tm="0">
                                          <p:val>
                                            <p:fltVal val="0.5"/>
                                          </p:val>
                                        </p:tav>
                                        <p:tav tm="100000">
                                          <p:val>
                                            <p:strVal val="#ppt_y"/>
                                          </p:val>
                                        </p:tav>
                                      </p:tavLst>
                                    </p:anim>
                                  </p:childTnLst>
                                </p:cTn>
                              </p:par>
                              <p:par>
                                <p:cTn id="30" presetID="10" presetClass="entr" presetSubtype="0" fill="hold" grpId="0" nodeType="withEffect">
                                  <p:stCondLst>
                                    <p:cond delay="375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12" presetClass="entr" presetSubtype="1" fill="hold" nodeType="withEffect">
                                  <p:stCondLst>
                                    <p:cond delay="4250"/>
                                  </p:stCondLst>
                                  <p:childTnLst>
                                    <p:set>
                                      <p:cBhvr>
                                        <p:cTn id="34" dur="1" fill="hold">
                                          <p:stCondLst>
                                            <p:cond delay="0"/>
                                          </p:stCondLst>
                                        </p:cTn>
                                        <p:tgtEl>
                                          <p:spTgt spid="1033"/>
                                        </p:tgtEl>
                                        <p:attrNameLst>
                                          <p:attrName>style.visibility</p:attrName>
                                        </p:attrNameLst>
                                      </p:cBhvr>
                                      <p:to>
                                        <p:strVal val="visible"/>
                                      </p:to>
                                    </p:set>
                                    <p:anim calcmode="lin" valueType="num">
                                      <p:cBhvr additive="base">
                                        <p:cTn id="35" dur="1750"/>
                                        <p:tgtEl>
                                          <p:spTgt spid="1033"/>
                                        </p:tgtEl>
                                        <p:attrNameLst>
                                          <p:attrName>ppt_y</p:attrName>
                                        </p:attrNameLst>
                                      </p:cBhvr>
                                      <p:tavLst>
                                        <p:tav tm="0">
                                          <p:val>
                                            <p:strVal val="#ppt_y-#ppt_h*1.125000"/>
                                          </p:val>
                                        </p:tav>
                                        <p:tav tm="100000">
                                          <p:val>
                                            <p:strVal val="#ppt_y"/>
                                          </p:val>
                                        </p:tav>
                                      </p:tavLst>
                                    </p:anim>
                                    <p:animEffect transition="in" filter="wipe(down)">
                                      <p:cBhvr>
                                        <p:cTn id="36" dur="1750"/>
                                        <p:tgtEl>
                                          <p:spTgt spid="1033"/>
                                        </p:tgtEl>
                                      </p:cBhvr>
                                    </p:animEffect>
                                  </p:childTnLst>
                                </p:cTn>
                              </p:par>
                              <p:par>
                                <p:cTn id="37" presetID="12" presetClass="entr" presetSubtype="1" fill="hold" nodeType="withEffect">
                                  <p:stCondLst>
                                    <p:cond delay="5250"/>
                                  </p:stCondLst>
                                  <p:childTnLst>
                                    <p:set>
                                      <p:cBhvr>
                                        <p:cTn id="38" dur="1" fill="hold">
                                          <p:stCondLst>
                                            <p:cond delay="0"/>
                                          </p:stCondLst>
                                        </p:cTn>
                                        <p:tgtEl>
                                          <p:spTgt spid="1032"/>
                                        </p:tgtEl>
                                        <p:attrNameLst>
                                          <p:attrName>style.visibility</p:attrName>
                                        </p:attrNameLst>
                                      </p:cBhvr>
                                      <p:to>
                                        <p:strVal val="visible"/>
                                      </p:to>
                                    </p:set>
                                    <p:anim calcmode="lin" valueType="num">
                                      <p:cBhvr additive="base">
                                        <p:cTn id="39" dur="1750"/>
                                        <p:tgtEl>
                                          <p:spTgt spid="1032"/>
                                        </p:tgtEl>
                                        <p:attrNameLst>
                                          <p:attrName>ppt_y</p:attrName>
                                        </p:attrNameLst>
                                      </p:cBhvr>
                                      <p:tavLst>
                                        <p:tav tm="0">
                                          <p:val>
                                            <p:strVal val="#ppt_y-#ppt_h*1.125000"/>
                                          </p:val>
                                        </p:tav>
                                        <p:tav tm="100000">
                                          <p:val>
                                            <p:strVal val="#ppt_y"/>
                                          </p:val>
                                        </p:tav>
                                      </p:tavLst>
                                    </p:anim>
                                    <p:animEffect transition="in" filter="wipe(down)">
                                      <p:cBhvr>
                                        <p:cTn id="40" dur="175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13"/>
          <p:cNvPicPr preferRelativeResize="0"/>
          <p:nvPr/>
        </p:nvPicPr>
        <p:blipFill>
          <a:blip r:embed="rId1" cstate="print">
            <a:extLst>
              <a:ext uri="{28A0092B-C50C-407E-A947-70E740481C1C}">
                <a14:useLocalDpi xmlns:a14="http://schemas.microsoft.com/office/drawing/2010/main" val="0"/>
              </a:ext>
            </a:extLst>
          </a:blip>
          <a:stretch>
            <a:fillRect/>
          </a:stretch>
        </p:blipFill>
        <p:spPr bwMode="auto">
          <a:xfrm>
            <a:off x="1290726" y="1419726"/>
            <a:ext cx="1984217" cy="1983600"/>
          </a:xfrm>
          <a:prstGeom prst="rect">
            <a:avLst/>
          </a:prstGeom>
          <a:noFill/>
          <a:ln w="9525">
            <a:noFill/>
            <a:miter lim="800000"/>
            <a:headEnd/>
            <a:tailEnd/>
          </a:ln>
        </p:spPr>
      </p:pic>
      <p:sp>
        <p:nvSpPr>
          <p:cNvPr id="11" name="矩形 10"/>
          <p:cNvSpPr/>
          <p:nvPr/>
        </p:nvSpPr>
        <p:spPr>
          <a:xfrm>
            <a:off x="1625418" y="1856837"/>
            <a:ext cx="915635" cy="923330"/>
          </a:xfrm>
          <a:prstGeom prst="rect">
            <a:avLst/>
          </a:prstGeom>
        </p:spPr>
        <p:txBody>
          <a:bodyPr wrap="none">
            <a:spAutoFit/>
          </a:bodyPr>
          <a:lstStyle/>
          <a:p>
            <a:pPr defTabSz="713105" fontAlgn="auto">
              <a:spcBef>
                <a:spcPts val="0"/>
              </a:spcBef>
              <a:spcAft>
                <a:spcPts val="0"/>
              </a:spcAft>
              <a:defRPr/>
            </a:pPr>
            <a:r>
              <a:rPr lang="zh-CN" altLang="en-US" sz="5400" spc="300" dirty="0" smtClean="0">
                <a:solidFill>
                  <a:schemeClr val="tx1">
                    <a:lumMod val="95000"/>
                    <a:lumOff val="5000"/>
                  </a:schemeClr>
                </a:solidFill>
                <a:latin typeface="方正隶二简体" pitchFamily="2" charset="-122"/>
                <a:ea typeface="方正隶二简体" pitchFamily="2" charset="-122"/>
              </a:rPr>
              <a:t>前</a:t>
            </a:r>
            <a:endParaRPr lang="zh-CN" altLang="en-US" sz="5400" spc="300" dirty="0">
              <a:solidFill>
                <a:schemeClr val="tx1">
                  <a:lumMod val="95000"/>
                  <a:lumOff val="5000"/>
                </a:schemeClr>
              </a:solidFill>
              <a:latin typeface="方正隶二简体" pitchFamily="2" charset="-122"/>
              <a:ea typeface="方正隶二简体" pitchFamily="2" charset="-122"/>
            </a:endParaRPr>
          </a:p>
        </p:txBody>
      </p:sp>
      <p:sp>
        <p:nvSpPr>
          <p:cNvPr id="12" name="矩形 11"/>
          <p:cNvSpPr/>
          <p:nvPr/>
        </p:nvSpPr>
        <p:spPr>
          <a:xfrm>
            <a:off x="2101935" y="2036938"/>
            <a:ext cx="915635" cy="923330"/>
          </a:xfrm>
          <a:prstGeom prst="rect">
            <a:avLst/>
          </a:prstGeom>
        </p:spPr>
        <p:txBody>
          <a:bodyPr wrap="none">
            <a:spAutoFit/>
          </a:bodyPr>
          <a:lstStyle/>
          <a:p>
            <a:pPr defTabSz="713105" fontAlgn="auto">
              <a:spcBef>
                <a:spcPts val="0"/>
              </a:spcBef>
              <a:spcAft>
                <a:spcPts val="0"/>
              </a:spcAft>
              <a:defRPr/>
            </a:pPr>
            <a:r>
              <a:rPr lang="zh-CN" altLang="en-US" sz="5400" spc="300" dirty="0" smtClean="0">
                <a:solidFill>
                  <a:schemeClr val="tx1">
                    <a:lumMod val="95000"/>
                    <a:lumOff val="5000"/>
                  </a:schemeClr>
                </a:solidFill>
                <a:latin typeface="方正隶二简体" pitchFamily="2" charset="-122"/>
                <a:ea typeface="方正隶二简体" pitchFamily="2" charset="-122"/>
              </a:rPr>
              <a:t>言</a:t>
            </a:r>
            <a:endParaRPr lang="zh-CN" altLang="en-US" sz="5400" spc="300" dirty="0">
              <a:solidFill>
                <a:schemeClr val="tx1">
                  <a:lumMod val="95000"/>
                  <a:lumOff val="5000"/>
                </a:schemeClr>
              </a:solidFill>
              <a:latin typeface="方正隶二简体" pitchFamily="2" charset="-122"/>
              <a:ea typeface="方正隶二简体" pitchFamily="2" charset="-122"/>
            </a:endParaRPr>
          </a:p>
        </p:txBody>
      </p:sp>
      <p:sp>
        <p:nvSpPr>
          <p:cNvPr id="13" name="矩形 12"/>
          <p:cNvSpPr/>
          <p:nvPr/>
        </p:nvSpPr>
        <p:spPr>
          <a:xfrm>
            <a:off x="3533459" y="1395105"/>
            <a:ext cx="4572000" cy="2121305"/>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16" tIns="40808" rIns="81616" bIns="40808" anchor="ctr">
            <a:spAutoFit/>
          </a:bodyPr>
          <a:lstStyle/>
          <a:p>
            <a:pPr defTabSz="815975">
              <a:lnSpc>
                <a:spcPct val="120000"/>
              </a:lnSpc>
            </a:pPr>
            <a:r>
              <a:rPr lang="zh-CN" altLang="en-US" sz="1600" b="1" dirty="0" smtClean="0">
                <a:latin typeface="Arial" panose="020B0604020202020204" pitchFamily="34" charset="0"/>
                <a:ea typeface="楷体" panose="02010609060101010101" pitchFamily="49" charset="-122"/>
              </a:rPr>
              <a:t>        新</a:t>
            </a:r>
            <a:r>
              <a:rPr lang="zh-CN" altLang="en-US" sz="1600" b="1" dirty="0">
                <a:latin typeface="Arial" panose="020B0604020202020204" pitchFamily="34" charset="0"/>
                <a:ea typeface="楷体" panose="02010609060101010101" pitchFamily="49" charset="-122"/>
              </a:rPr>
              <a:t>的一年即将开始， 我已经过了一年的时光，我的收获和感触很多，工作以来，我努力学习公司的生产工艺和基础知识。在过去的五个月里我熟悉了公司的工作环境并了解了公司主要生产的项目。虽然现在我还不能较好的独立完成工作，我相信通过我个人的努力以及领导、同事和师傅的帮助下在新的一年里会取得更大的成功。</a:t>
            </a:r>
            <a:endParaRPr lang="zh-CN" altLang="en-US" sz="1600" b="1" dirty="0">
              <a:latin typeface="Arial" panose="020B0604020202020204" pitchFamily="34" charset="0"/>
              <a:ea typeface="楷体" panose="02010609060101010101" pitchFamily="49" charset="-122"/>
            </a:endParaRPr>
          </a:p>
        </p:txBody>
      </p:sp>
      <p:pic>
        <p:nvPicPr>
          <p:cNvPr id="14" name="Picture 4" descr="E:\PPT\PPT中国风元素\水墨祥云\水墨祥云\0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892" y="2960268"/>
            <a:ext cx="807668" cy="503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p:stCondLst>
                              <p:cond delay="1000"/>
                            </p:stCondLst>
                            <p:childTnLst>
                              <p:par>
                                <p:cTn id="12" presetID="47"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8" presetClass="emph" presetSubtype="0" decel="35000" fill="hold" nodeType="afterEffect">
                                  <p:stCondLst>
                                    <p:cond delay="0"/>
                                  </p:stCondLst>
                                  <p:childTnLst>
                                    <p:animRot by="-10800000">
                                      <p:cBhvr>
                                        <p:cTn id="24" dur="6000" fill="hold"/>
                                        <p:tgtEl>
                                          <p:spTgt spid="10"/>
                                        </p:tgtEl>
                                        <p:attrNameLst>
                                          <p:attrName>r</p:attrName>
                                        </p:attrNameLst>
                                      </p:cBhvr>
                                    </p:animRot>
                                  </p:childTnLst>
                                </p:cTn>
                              </p:par>
                              <p:par>
                                <p:cTn id="25" presetID="10" presetClass="entr" presetSubtype="0" fill="hold" grpId="0" nodeType="withEffect">
                                  <p:stCondLst>
                                    <p:cond delay="0"/>
                                  </p:stCondLst>
                                  <p:iterate type="lt">
                                    <p:tmPct val="10000"/>
                                  </p:iterate>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2" presetClass="entr" presetSubtype="8" decel="46000" fill="hold" nodeType="withEffect">
                                  <p:stCondLst>
                                    <p:cond delay="100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3750" fill="hold"/>
                                        <p:tgtEl>
                                          <p:spTgt spid="14"/>
                                        </p:tgtEl>
                                        <p:attrNameLst>
                                          <p:attrName>ppt_x</p:attrName>
                                        </p:attrNameLst>
                                      </p:cBhvr>
                                      <p:tavLst>
                                        <p:tav tm="0">
                                          <p:val>
                                            <p:strVal val="0-#ppt_w/2"/>
                                          </p:val>
                                        </p:tav>
                                        <p:tav tm="100000">
                                          <p:val>
                                            <p:strVal val="#ppt_x"/>
                                          </p:val>
                                        </p:tav>
                                      </p:tavLst>
                                    </p:anim>
                                    <p:anim calcmode="lin" valueType="num">
                                      <p:cBhvr additive="base">
                                        <p:cTn id="31" dur="3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641927" y="985794"/>
            <a:ext cx="637921" cy="601538"/>
            <a:chOff x="3059832" y="699542"/>
            <a:chExt cx="637921" cy="601538"/>
          </a:xfrm>
        </p:grpSpPr>
        <p:pic>
          <p:nvPicPr>
            <p:cNvPr id="2" name="图片 22"/>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59832" y="699542"/>
              <a:ext cx="637921" cy="60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227949" y="804215"/>
              <a:ext cx="301686" cy="369332"/>
            </a:xfrm>
            <a:prstGeom prst="rect">
              <a:avLst/>
            </a:prstGeom>
            <a:noFill/>
          </p:spPr>
          <p:txBody>
            <a:bodyPr wrap="none" rtlCol="0">
              <a:spAutoFit/>
            </a:bodyPr>
            <a:lstStyle/>
            <a:p>
              <a:r>
                <a:rPr lang="en-US" altLang="zh-CN" b="1" dirty="0" smtClean="0">
                  <a:solidFill>
                    <a:schemeClr val="bg1"/>
                  </a:solidFill>
                </a:rPr>
                <a:t>1</a:t>
              </a:r>
              <a:endParaRPr lang="zh-CN" altLang="en-US" b="1" dirty="0">
                <a:solidFill>
                  <a:schemeClr val="bg1"/>
                </a:solidFill>
              </a:endParaRPr>
            </a:p>
          </p:txBody>
        </p:sp>
      </p:grpSp>
      <p:sp>
        <p:nvSpPr>
          <p:cNvPr id="5" name="矩形 4"/>
          <p:cNvSpPr/>
          <p:nvPr/>
        </p:nvSpPr>
        <p:spPr bwMode="auto">
          <a:xfrm>
            <a:off x="4259223" y="1037727"/>
            <a:ext cx="2604457"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spc="-300" dirty="0" smtClean="0">
                <a:solidFill>
                  <a:schemeClr val="tx1"/>
                </a:solidFill>
                <a:ea typeface="楷体" panose="02010609060101010101" pitchFamily="49" charset="-122"/>
              </a:rPr>
              <a:t>单击此处添加文字模板</a:t>
            </a:r>
            <a:endParaRPr lang="zh-CN" altLang="en-US" sz="2000" spc="-300" dirty="0">
              <a:solidFill>
                <a:schemeClr val="tx1"/>
              </a:solidFill>
              <a:ea typeface="楷体" panose="02010609060101010101" pitchFamily="49" charset="-122"/>
            </a:endParaRPr>
          </a:p>
        </p:txBody>
      </p:sp>
      <p:pic>
        <p:nvPicPr>
          <p:cNvPr id="7" name="Picture 3" descr="C:\Users\Thinkpad\Desktop\PNG\1_0002_图层-5-副本.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3559" y="1359984"/>
            <a:ext cx="2350299" cy="217370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481851" y="1982263"/>
            <a:ext cx="1313180" cy="769441"/>
          </a:xfrm>
          <a:prstGeom prst="rect">
            <a:avLst/>
          </a:prstGeom>
          <a:noFill/>
        </p:spPr>
        <p:txBody>
          <a:bodyPr vert="horz" wrap="none" rtlCol="0">
            <a:spAutoFit/>
          </a:bodyPr>
          <a:lstStyle/>
          <a:p>
            <a:pPr algn="ctr"/>
            <a:r>
              <a:rPr lang="zh-CN" altLang="en-US" sz="4400" dirty="0" smtClean="0">
                <a:solidFill>
                  <a:srgbClr val="600000"/>
                </a:solidFill>
                <a:latin typeface="华文隶书" panose="02010800040101010101" pitchFamily="2" charset="-122"/>
                <a:ea typeface="华文隶书" panose="02010800040101010101" pitchFamily="2" charset="-122"/>
              </a:rPr>
              <a:t>目录</a:t>
            </a:r>
            <a:endParaRPr lang="zh-CN" altLang="en-US" sz="4400" dirty="0">
              <a:solidFill>
                <a:srgbClr val="600000"/>
              </a:solidFill>
              <a:latin typeface="华文隶书" panose="02010800040101010101" pitchFamily="2" charset="-122"/>
              <a:ea typeface="华文隶书" panose="02010800040101010101" pitchFamily="2" charset="-122"/>
            </a:endParaRPr>
          </a:p>
        </p:txBody>
      </p:sp>
      <p:grpSp>
        <p:nvGrpSpPr>
          <p:cNvPr id="12" name="组合 11"/>
          <p:cNvGrpSpPr/>
          <p:nvPr/>
        </p:nvGrpSpPr>
        <p:grpSpPr>
          <a:xfrm>
            <a:off x="3641927" y="1579860"/>
            <a:ext cx="637921" cy="601538"/>
            <a:chOff x="3059832" y="699542"/>
            <a:chExt cx="637921" cy="601538"/>
          </a:xfrm>
        </p:grpSpPr>
        <p:pic>
          <p:nvPicPr>
            <p:cNvPr id="14" name="图片 22"/>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59832" y="699542"/>
              <a:ext cx="637921" cy="60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3227949" y="804215"/>
              <a:ext cx="301686" cy="369332"/>
            </a:xfrm>
            <a:prstGeom prst="rect">
              <a:avLst/>
            </a:prstGeom>
            <a:noFill/>
          </p:spPr>
          <p:txBody>
            <a:bodyPr wrap="none" rtlCol="0">
              <a:spAutoFit/>
            </a:bodyPr>
            <a:lstStyle/>
            <a:p>
              <a:r>
                <a:rPr lang="en-US" altLang="zh-CN" b="1" dirty="0" smtClean="0">
                  <a:solidFill>
                    <a:schemeClr val="bg1"/>
                  </a:solidFill>
                </a:rPr>
                <a:t>2</a:t>
              </a:r>
              <a:endParaRPr lang="zh-CN" altLang="en-US" b="1" dirty="0">
                <a:solidFill>
                  <a:schemeClr val="bg1"/>
                </a:solidFill>
              </a:endParaRPr>
            </a:p>
          </p:txBody>
        </p:sp>
      </p:grpSp>
      <p:sp>
        <p:nvSpPr>
          <p:cNvPr id="13" name="矩形 12"/>
          <p:cNvSpPr/>
          <p:nvPr/>
        </p:nvSpPr>
        <p:spPr bwMode="auto">
          <a:xfrm>
            <a:off x="4259223" y="1631793"/>
            <a:ext cx="2604457"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spc="-300" dirty="0" smtClean="0">
                <a:solidFill>
                  <a:schemeClr val="tx1"/>
                </a:solidFill>
                <a:ea typeface="楷体" panose="02010609060101010101" pitchFamily="49" charset="-122"/>
              </a:rPr>
              <a:t>单击此处添加文字模板</a:t>
            </a:r>
            <a:endParaRPr lang="zh-CN" altLang="en-US" sz="2000" spc="-300" dirty="0">
              <a:solidFill>
                <a:schemeClr val="tx1"/>
              </a:solidFill>
              <a:ea typeface="楷体" panose="02010609060101010101" pitchFamily="49" charset="-122"/>
            </a:endParaRPr>
          </a:p>
        </p:txBody>
      </p:sp>
      <p:grpSp>
        <p:nvGrpSpPr>
          <p:cNvPr id="17" name="组合 16"/>
          <p:cNvGrpSpPr/>
          <p:nvPr/>
        </p:nvGrpSpPr>
        <p:grpSpPr>
          <a:xfrm>
            <a:off x="3641927" y="2173926"/>
            <a:ext cx="637921" cy="601538"/>
            <a:chOff x="3059832" y="699542"/>
            <a:chExt cx="637921" cy="601538"/>
          </a:xfrm>
        </p:grpSpPr>
        <p:pic>
          <p:nvPicPr>
            <p:cNvPr id="19" name="图片 22"/>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59832" y="699542"/>
              <a:ext cx="637921" cy="60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p:cNvSpPr txBox="1"/>
            <p:nvPr/>
          </p:nvSpPr>
          <p:spPr>
            <a:xfrm>
              <a:off x="3227949" y="804215"/>
              <a:ext cx="301686" cy="369332"/>
            </a:xfrm>
            <a:prstGeom prst="rect">
              <a:avLst/>
            </a:prstGeom>
            <a:noFill/>
          </p:spPr>
          <p:txBody>
            <a:bodyPr wrap="none" rtlCol="0">
              <a:spAutoFit/>
            </a:bodyPr>
            <a:lstStyle/>
            <a:p>
              <a:r>
                <a:rPr lang="en-US" altLang="zh-CN" b="1" dirty="0" smtClean="0">
                  <a:solidFill>
                    <a:schemeClr val="bg1"/>
                  </a:solidFill>
                </a:rPr>
                <a:t>3</a:t>
              </a:r>
              <a:endParaRPr lang="zh-CN" altLang="en-US" b="1" dirty="0">
                <a:solidFill>
                  <a:schemeClr val="bg1"/>
                </a:solidFill>
              </a:endParaRPr>
            </a:p>
          </p:txBody>
        </p:sp>
      </p:grpSp>
      <p:sp>
        <p:nvSpPr>
          <p:cNvPr id="18" name="矩形 17"/>
          <p:cNvSpPr/>
          <p:nvPr/>
        </p:nvSpPr>
        <p:spPr bwMode="auto">
          <a:xfrm>
            <a:off x="4259223" y="2225859"/>
            <a:ext cx="2604457"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spc="-300" dirty="0" smtClean="0">
                <a:solidFill>
                  <a:schemeClr val="tx1"/>
                </a:solidFill>
                <a:ea typeface="楷体" panose="02010609060101010101" pitchFamily="49" charset="-122"/>
              </a:rPr>
              <a:t>单击此处添加文字模板</a:t>
            </a:r>
            <a:endParaRPr lang="zh-CN" altLang="en-US" sz="2000" spc="-300" dirty="0">
              <a:solidFill>
                <a:schemeClr val="tx1"/>
              </a:solidFill>
              <a:ea typeface="楷体" panose="02010609060101010101" pitchFamily="49" charset="-122"/>
            </a:endParaRPr>
          </a:p>
        </p:txBody>
      </p:sp>
      <p:grpSp>
        <p:nvGrpSpPr>
          <p:cNvPr id="22" name="组合 21"/>
          <p:cNvGrpSpPr/>
          <p:nvPr/>
        </p:nvGrpSpPr>
        <p:grpSpPr>
          <a:xfrm>
            <a:off x="3641927" y="2767992"/>
            <a:ext cx="637921" cy="601538"/>
            <a:chOff x="3059832" y="699542"/>
            <a:chExt cx="637921" cy="601538"/>
          </a:xfrm>
        </p:grpSpPr>
        <p:pic>
          <p:nvPicPr>
            <p:cNvPr id="24" name="图片 22"/>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59832" y="699542"/>
              <a:ext cx="637921" cy="60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24"/>
            <p:cNvSpPr txBox="1"/>
            <p:nvPr/>
          </p:nvSpPr>
          <p:spPr>
            <a:xfrm>
              <a:off x="3227949" y="804215"/>
              <a:ext cx="301686" cy="369332"/>
            </a:xfrm>
            <a:prstGeom prst="rect">
              <a:avLst/>
            </a:prstGeom>
            <a:noFill/>
          </p:spPr>
          <p:txBody>
            <a:bodyPr wrap="none" rtlCol="0">
              <a:spAutoFit/>
            </a:bodyPr>
            <a:lstStyle/>
            <a:p>
              <a:r>
                <a:rPr lang="en-US" altLang="zh-CN" b="1" dirty="0" smtClean="0">
                  <a:solidFill>
                    <a:schemeClr val="bg1"/>
                  </a:solidFill>
                </a:rPr>
                <a:t>4</a:t>
              </a:r>
              <a:endParaRPr lang="zh-CN" altLang="en-US" b="1" dirty="0">
                <a:solidFill>
                  <a:schemeClr val="bg1"/>
                </a:solidFill>
              </a:endParaRPr>
            </a:p>
          </p:txBody>
        </p:sp>
      </p:grpSp>
      <p:sp>
        <p:nvSpPr>
          <p:cNvPr id="23" name="矩形 22"/>
          <p:cNvSpPr/>
          <p:nvPr/>
        </p:nvSpPr>
        <p:spPr bwMode="auto">
          <a:xfrm>
            <a:off x="4259223" y="2819925"/>
            <a:ext cx="2604457"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spc="-300" dirty="0" smtClean="0">
                <a:solidFill>
                  <a:schemeClr val="tx1"/>
                </a:solidFill>
                <a:ea typeface="楷体" panose="02010609060101010101" pitchFamily="49" charset="-122"/>
              </a:rPr>
              <a:t>单击此处添加文字模板</a:t>
            </a:r>
            <a:endParaRPr lang="zh-CN" altLang="en-US" sz="2000" spc="-300" dirty="0">
              <a:solidFill>
                <a:schemeClr val="tx1"/>
              </a:solidFill>
              <a:ea typeface="楷体" panose="02010609060101010101" pitchFamily="49" charset="-122"/>
            </a:endParaRPr>
          </a:p>
        </p:txBody>
      </p:sp>
      <p:grpSp>
        <p:nvGrpSpPr>
          <p:cNvPr id="27" name="组合 26"/>
          <p:cNvGrpSpPr/>
          <p:nvPr/>
        </p:nvGrpSpPr>
        <p:grpSpPr>
          <a:xfrm>
            <a:off x="3641927" y="3362058"/>
            <a:ext cx="637921" cy="601538"/>
            <a:chOff x="3059832" y="699542"/>
            <a:chExt cx="637921" cy="601538"/>
          </a:xfrm>
        </p:grpSpPr>
        <p:pic>
          <p:nvPicPr>
            <p:cNvPr id="29" name="图片 22"/>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59832" y="699542"/>
              <a:ext cx="637921" cy="60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29"/>
            <p:cNvSpPr txBox="1"/>
            <p:nvPr/>
          </p:nvSpPr>
          <p:spPr>
            <a:xfrm>
              <a:off x="3227949" y="804215"/>
              <a:ext cx="301686" cy="369332"/>
            </a:xfrm>
            <a:prstGeom prst="rect">
              <a:avLst/>
            </a:prstGeom>
            <a:noFill/>
          </p:spPr>
          <p:txBody>
            <a:bodyPr wrap="none" rtlCol="0">
              <a:spAutoFit/>
            </a:bodyPr>
            <a:lstStyle/>
            <a:p>
              <a:r>
                <a:rPr lang="en-US" altLang="zh-CN" b="1" dirty="0" smtClean="0">
                  <a:solidFill>
                    <a:schemeClr val="bg1"/>
                  </a:solidFill>
                </a:rPr>
                <a:t>5</a:t>
              </a:r>
              <a:endParaRPr lang="zh-CN" altLang="en-US" b="1" dirty="0">
                <a:solidFill>
                  <a:schemeClr val="bg1"/>
                </a:solidFill>
              </a:endParaRPr>
            </a:p>
          </p:txBody>
        </p:sp>
      </p:grpSp>
      <p:sp>
        <p:nvSpPr>
          <p:cNvPr id="28" name="矩形 27"/>
          <p:cNvSpPr/>
          <p:nvPr/>
        </p:nvSpPr>
        <p:spPr bwMode="auto">
          <a:xfrm>
            <a:off x="4259223" y="3413991"/>
            <a:ext cx="2604457"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000" spc="-300" dirty="0" smtClean="0">
                <a:solidFill>
                  <a:schemeClr val="tx1"/>
                </a:solidFill>
                <a:ea typeface="楷体" panose="02010609060101010101" pitchFamily="49" charset="-122"/>
              </a:rPr>
              <a:t>单击此处添加文字模板</a:t>
            </a:r>
            <a:endParaRPr lang="zh-CN" altLang="en-US" sz="2000" spc="-300" dirty="0">
              <a:solidFill>
                <a:schemeClr val="tx1"/>
              </a:solidFill>
              <a:ea typeface="楷体" panose="02010609060101010101" pitchFamily="49" charset="-122"/>
            </a:endParaRPr>
          </a:p>
        </p:txBody>
      </p:sp>
      <p:pic>
        <p:nvPicPr>
          <p:cNvPr id="1027" name="Picture 3" descr="C:\Users\Thinkpad\Desktop\水墨PNG\未标题-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4541" t="66084" r="3935" b="4604"/>
          <a:stretch>
            <a:fillRect/>
          </a:stretch>
        </p:blipFill>
        <p:spPr bwMode="auto">
          <a:xfrm>
            <a:off x="6692742" y="3996500"/>
            <a:ext cx="2212816" cy="878931"/>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72" descr="2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1730" y="619751"/>
            <a:ext cx="1232128" cy="941432"/>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72" descr="2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1730" y="1206347"/>
            <a:ext cx="1232128" cy="94143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72" descr="2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1730" y="1792943"/>
            <a:ext cx="1232128" cy="94143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72" descr="2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1730" y="2379539"/>
            <a:ext cx="1232128" cy="94143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72" descr="2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1730" y="2966135"/>
            <a:ext cx="1232128" cy="9414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amond(in)">
                                      <p:cBhvr>
                                        <p:cTn id="13" dur="2000"/>
                                        <p:tgtEl>
                                          <p:spTgt spid="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500"/>
                            </p:stCondLst>
                            <p:childTnLst>
                              <p:par>
                                <p:cTn id="21" presetID="10" presetClass="entr" presetSubtype="0" fill="hold" nodeType="afterEffect">
                                  <p:stCondLst>
                                    <p:cond delay="25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750"/>
                                        <p:tgtEl>
                                          <p:spTgt spid="33"/>
                                        </p:tgtEl>
                                      </p:cBhvr>
                                    </p:animEffect>
                                  </p:childTnLst>
                                </p:cTn>
                              </p:par>
                            </p:childTnLst>
                          </p:cTn>
                        </p:par>
                        <p:par>
                          <p:cTn id="24" fill="hold">
                            <p:stCondLst>
                              <p:cond delay="275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2000"/>
                                        <p:tgtEl>
                                          <p:spTgt spid="5"/>
                                        </p:tgtEl>
                                      </p:cBhvr>
                                    </p:animEffect>
                                  </p:childTnLst>
                                </p:cTn>
                              </p:par>
                              <p:par>
                                <p:cTn id="28" presetID="63" presetClass="path" presetSubtype="0" accel="50000" decel="50000" fill="hold" nodeType="withEffect">
                                  <p:stCondLst>
                                    <p:cond delay="0"/>
                                  </p:stCondLst>
                                  <p:childTnLst>
                                    <p:animMotion origin="layout" path="M 1.38889E-6 3.58025E-6 L 0.25052 3.58025E-6 " pathEditMode="relative" rAng="0" ptsTypes="AA">
                                      <p:cBhvr>
                                        <p:cTn id="29" dur="2000" fill="hold"/>
                                        <p:tgtEl>
                                          <p:spTgt spid="33"/>
                                        </p:tgtEl>
                                        <p:attrNameLst>
                                          <p:attrName>ppt_x</p:attrName>
                                          <p:attrName>ppt_y</p:attrName>
                                        </p:attrNameLst>
                                      </p:cBhvr>
                                      <p:rCtr x="12517" y="0"/>
                                    </p:animMotion>
                                  </p:childTnLst>
                                </p:cTn>
                              </p:par>
                            </p:childTnLst>
                          </p:cTn>
                        </p:par>
                        <p:par>
                          <p:cTn id="30" fill="hold">
                            <p:stCondLst>
                              <p:cond delay="4750"/>
                            </p:stCondLst>
                            <p:childTnLst>
                              <p:par>
                                <p:cTn id="31" presetID="10" presetClass="exit" presetSubtype="0" fill="hold" nodeType="afterEffect">
                                  <p:stCondLst>
                                    <p:cond delay="0"/>
                                  </p:stCondLst>
                                  <p:childTnLst>
                                    <p:animEffect transition="out" filter="fade">
                                      <p:cBhvr>
                                        <p:cTn id="32" dur="500"/>
                                        <p:tgtEl>
                                          <p:spTgt spid="33"/>
                                        </p:tgtEl>
                                      </p:cBhvr>
                                    </p:animEffect>
                                    <p:set>
                                      <p:cBhvr>
                                        <p:cTn id="33" dur="1" fill="hold">
                                          <p:stCondLst>
                                            <p:cond delay="499"/>
                                          </p:stCondLst>
                                        </p:cTn>
                                        <p:tgtEl>
                                          <p:spTgt spid="33"/>
                                        </p:tgtEl>
                                        <p:attrNameLst>
                                          <p:attrName>style.visibility</p:attrName>
                                        </p:attrNameLst>
                                      </p:cBhvr>
                                      <p:to>
                                        <p:strVal val="hidden"/>
                                      </p:to>
                                    </p:set>
                                  </p:childTnLst>
                                </p:cTn>
                              </p:par>
                            </p:childTnLst>
                          </p:cTn>
                        </p:par>
                        <p:par>
                          <p:cTn id="34" fill="hold">
                            <p:stCondLst>
                              <p:cond delay="5250"/>
                            </p:stCondLst>
                            <p:childTnLst>
                              <p:par>
                                <p:cTn id="35" presetID="53" presetClass="entr" presetSubtype="16"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5750"/>
                            </p:stCondLst>
                            <p:childTnLst>
                              <p:par>
                                <p:cTn id="41" presetID="10" presetClass="entr" presetSubtype="0" fill="hold" nodeType="afterEffect">
                                  <p:stCondLst>
                                    <p:cond delay="25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750"/>
                                        <p:tgtEl>
                                          <p:spTgt spid="35"/>
                                        </p:tgtEl>
                                      </p:cBhvr>
                                    </p:animEffect>
                                  </p:childTnLst>
                                </p:cTn>
                              </p:par>
                            </p:childTnLst>
                          </p:cTn>
                        </p:par>
                        <p:par>
                          <p:cTn id="44" fill="hold">
                            <p:stCondLst>
                              <p:cond delay="7000"/>
                            </p:stCondLst>
                            <p:childTnLst>
                              <p:par>
                                <p:cTn id="45" presetID="2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2000"/>
                                        <p:tgtEl>
                                          <p:spTgt spid="13"/>
                                        </p:tgtEl>
                                      </p:cBhvr>
                                    </p:animEffect>
                                  </p:childTnLst>
                                </p:cTn>
                              </p:par>
                              <p:par>
                                <p:cTn id="48" presetID="63" presetClass="path" presetSubtype="0" accel="50000" decel="50000" fill="hold" nodeType="withEffect">
                                  <p:stCondLst>
                                    <p:cond delay="0"/>
                                  </p:stCondLst>
                                  <p:childTnLst>
                                    <p:animMotion origin="layout" path="M 1.38889E-6 3.58025E-6 L 0.25052 3.58025E-6 " pathEditMode="relative" rAng="0" ptsTypes="AA">
                                      <p:cBhvr>
                                        <p:cTn id="49" dur="2000" fill="hold"/>
                                        <p:tgtEl>
                                          <p:spTgt spid="35"/>
                                        </p:tgtEl>
                                        <p:attrNameLst>
                                          <p:attrName>ppt_x</p:attrName>
                                          <p:attrName>ppt_y</p:attrName>
                                        </p:attrNameLst>
                                      </p:cBhvr>
                                      <p:rCtr x="12517" y="0"/>
                                    </p:animMotion>
                                  </p:childTnLst>
                                </p:cTn>
                              </p:par>
                            </p:childTnLst>
                          </p:cTn>
                        </p:par>
                        <p:par>
                          <p:cTn id="50" fill="hold">
                            <p:stCondLst>
                              <p:cond delay="9000"/>
                            </p:stCondLst>
                            <p:childTnLst>
                              <p:par>
                                <p:cTn id="51" presetID="10" presetClass="exit" presetSubtype="0" fill="hold" nodeType="afterEffect">
                                  <p:stCondLst>
                                    <p:cond delay="0"/>
                                  </p:stCondLst>
                                  <p:childTnLst>
                                    <p:animEffect transition="out" filter="fade">
                                      <p:cBhvr>
                                        <p:cTn id="52" dur="500"/>
                                        <p:tgtEl>
                                          <p:spTgt spid="35"/>
                                        </p:tgtEl>
                                      </p:cBhvr>
                                    </p:animEffect>
                                    <p:set>
                                      <p:cBhvr>
                                        <p:cTn id="53" dur="1" fill="hold">
                                          <p:stCondLst>
                                            <p:cond delay="499"/>
                                          </p:stCondLst>
                                        </p:cTn>
                                        <p:tgtEl>
                                          <p:spTgt spid="35"/>
                                        </p:tgtEl>
                                        <p:attrNameLst>
                                          <p:attrName>style.visibility</p:attrName>
                                        </p:attrNameLst>
                                      </p:cBhvr>
                                      <p:to>
                                        <p:strVal val="hidden"/>
                                      </p:to>
                                    </p:set>
                                  </p:childTnLst>
                                </p:cTn>
                              </p:par>
                            </p:childTnLst>
                          </p:cTn>
                        </p:par>
                        <p:par>
                          <p:cTn id="54" fill="hold">
                            <p:stCondLst>
                              <p:cond delay="9500"/>
                            </p:stCondLst>
                            <p:childTnLst>
                              <p:par>
                                <p:cTn id="55" presetID="53" presetClass="entr" presetSubtype="16"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par>
                          <p:cTn id="60" fill="hold">
                            <p:stCondLst>
                              <p:cond delay="10000"/>
                            </p:stCondLst>
                            <p:childTnLst>
                              <p:par>
                                <p:cTn id="61" presetID="10" presetClass="entr" presetSubtype="0" fill="hold" nodeType="afterEffect">
                                  <p:stCondLst>
                                    <p:cond delay="25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750"/>
                                        <p:tgtEl>
                                          <p:spTgt spid="36"/>
                                        </p:tgtEl>
                                      </p:cBhvr>
                                    </p:animEffect>
                                  </p:childTnLst>
                                </p:cTn>
                              </p:par>
                            </p:childTnLst>
                          </p:cTn>
                        </p:par>
                        <p:par>
                          <p:cTn id="64" fill="hold">
                            <p:stCondLst>
                              <p:cond delay="11250"/>
                            </p:stCondLst>
                            <p:childTnLst>
                              <p:par>
                                <p:cTn id="65" presetID="63" presetClass="path" presetSubtype="0" accel="50000" decel="50000" fill="hold" nodeType="afterEffect">
                                  <p:stCondLst>
                                    <p:cond delay="0"/>
                                  </p:stCondLst>
                                  <p:childTnLst>
                                    <p:animMotion origin="layout" path="M 1.38889E-6 3.58025E-6 L 0.25052 3.58025E-6 " pathEditMode="relative" rAng="0" ptsTypes="AA">
                                      <p:cBhvr>
                                        <p:cTn id="66" dur="2000" fill="hold"/>
                                        <p:tgtEl>
                                          <p:spTgt spid="36"/>
                                        </p:tgtEl>
                                        <p:attrNameLst>
                                          <p:attrName>ppt_x</p:attrName>
                                          <p:attrName>ppt_y</p:attrName>
                                        </p:attrNameLst>
                                      </p:cBhvr>
                                      <p:rCtr x="12517" y="0"/>
                                    </p:animMotion>
                                  </p:childTnLst>
                                </p:cTn>
                              </p:par>
                              <p:par>
                                <p:cTn id="67" presetID="22" presetClass="entr" presetSubtype="8"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left)">
                                      <p:cBhvr>
                                        <p:cTn id="69" dur="2000"/>
                                        <p:tgtEl>
                                          <p:spTgt spid="18"/>
                                        </p:tgtEl>
                                      </p:cBhvr>
                                    </p:animEffect>
                                  </p:childTnLst>
                                </p:cTn>
                              </p:par>
                            </p:childTnLst>
                          </p:cTn>
                        </p:par>
                        <p:par>
                          <p:cTn id="70" fill="hold">
                            <p:stCondLst>
                              <p:cond delay="13250"/>
                            </p:stCondLst>
                            <p:childTnLst>
                              <p:par>
                                <p:cTn id="71" presetID="10" presetClass="exit" presetSubtype="0" fill="hold" nodeType="afterEffect">
                                  <p:stCondLst>
                                    <p:cond delay="0"/>
                                  </p:stCondLst>
                                  <p:childTnLst>
                                    <p:animEffect transition="out" filter="fade">
                                      <p:cBhvr>
                                        <p:cTn id="72" dur="500"/>
                                        <p:tgtEl>
                                          <p:spTgt spid="36"/>
                                        </p:tgtEl>
                                      </p:cBhvr>
                                    </p:animEffect>
                                    <p:set>
                                      <p:cBhvr>
                                        <p:cTn id="73" dur="1" fill="hold">
                                          <p:stCondLst>
                                            <p:cond delay="499"/>
                                          </p:stCondLst>
                                        </p:cTn>
                                        <p:tgtEl>
                                          <p:spTgt spid="36"/>
                                        </p:tgtEl>
                                        <p:attrNameLst>
                                          <p:attrName>style.visibility</p:attrName>
                                        </p:attrNameLst>
                                      </p:cBhvr>
                                      <p:to>
                                        <p:strVal val="hidden"/>
                                      </p:to>
                                    </p:set>
                                  </p:childTnLst>
                                </p:cTn>
                              </p:par>
                            </p:childTnLst>
                          </p:cTn>
                        </p:par>
                        <p:par>
                          <p:cTn id="74" fill="hold">
                            <p:stCondLst>
                              <p:cond delay="13750"/>
                            </p:stCondLst>
                            <p:childTnLst>
                              <p:par>
                                <p:cTn id="75" presetID="53" presetClass="entr" presetSubtype="16" fill="hold"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childTnLst>
                          </p:cTn>
                        </p:par>
                        <p:par>
                          <p:cTn id="80" fill="hold">
                            <p:stCondLst>
                              <p:cond delay="14250"/>
                            </p:stCondLst>
                            <p:childTnLst>
                              <p:par>
                                <p:cTn id="81" presetID="10" presetClass="entr" presetSubtype="0" fill="hold" nodeType="afterEffect">
                                  <p:stCondLst>
                                    <p:cond delay="25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750"/>
                                        <p:tgtEl>
                                          <p:spTgt spid="37"/>
                                        </p:tgtEl>
                                      </p:cBhvr>
                                    </p:animEffect>
                                  </p:childTnLst>
                                </p:cTn>
                              </p:par>
                            </p:childTnLst>
                          </p:cTn>
                        </p:par>
                        <p:par>
                          <p:cTn id="84" fill="hold">
                            <p:stCondLst>
                              <p:cond delay="15500"/>
                            </p:stCondLst>
                            <p:childTnLst>
                              <p:par>
                                <p:cTn id="85" presetID="63" presetClass="path" presetSubtype="0" accel="50000" decel="50000" fill="hold" nodeType="afterEffect">
                                  <p:stCondLst>
                                    <p:cond delay="0"/>
                                  </p:stCondLst>
                                  <p:childTnLst>
                                    <p:animMotion origin="layout" path="M 1.38889E-6 3.58025E-6 L 0.25052 3.58025E-6 " pathEditMode="relative" rAng="0" ptsTypes="AA">
                                      <p:cBhvr>
                                        <p:cTn id="86" dur="2000" fill="hold"/>
                                        <p:tgtEl>
                                          <p:spTgt spid="37"/>
                                        </p:tgtEl>
                                        <p:attrNameLst>
                                          <p:attrName>ppt_x</p:attrName>
                                          <p:attrName>ppt_y</p:attrName>
                                        </p:attrNameLst>
                                      </p:cBhvr>
                                      <p:rCtr x="12517" y="0"/>
                                    </p:animMotion>
                                  </p:childTnLst>
                                </p:cTn>
                              </p:par>
                              <p:par>
                                <p:cTn id="87" presetID="22" presetClass="entr" presetSubtype="8"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wipe(left)">
                                      <p:cBhvr>
                                        <p:cTn id="89" dur="2000"/>
                                        <p:tgtEl>
                                          <p:spTgt spid="23"/>
                                        </p:tgtEl>
                                      </p:cBhvr>
                                    </p:animEffect>
                                  </p:childTnLst>
                                </p:cTn>
                              </p:par>
                            </p:childTnLst>
                          </p:cTn>
                        </p:par>
                        <p:par>
                          <p:cTn id="90" fill="hold">
                            <p:stCondLst>
                              <p:cond delay="17500"/>
                            </p:stCondLst>
                            <p:childTnLst>
                              <p:par>
                                <p:cTn id="91" presetID="10" presetClass="exit" presetSubtype="0" fill="hold" nodeType="afterEffect">
                                  <p:stCondLst>
                                    <p:cond delay="0"/>
                                  </p:stCondLst>
                                  <p:childTnLst>
                                    <p:animEffect transition="out" filter="fade">
                                      <p:cBhvr>
                                        <p:cTn id="92" dur="500"/>
                                        <p:tgtEl>
                                          <p:spTgt spid="37"/>
                                        </p:tgtEl>
                                      </p:cBhvr>
                                    </p:animEffect>
                                    <p:set>
                                      <p:cBhvr>
                                        <p:cTn id="93" dur="1" fill="hold">
                                          <p:stCondLst>
                                            <p:cond delay="499"/>
                                          </p:stCondLst>
                                        </p:cTn>
                                        <p:tgtEl>
                                          <p:spTgt spid="37"/>
                                        </p:tgtEl>
                                        <p:attrNameLst>
                                          <p:attrName>style.visibility</p:attrName>
                                        </p:attrNameLst>
                                      </p:cBhvr>
                                      <p:to>
                                        <p:strVal val="hidden"/>
                                      </p:to>
                                    </p:set>
                                  </p:childTnLst>
                                </p:cTn>
                              </p:par>
                            </p:childTnLst>
                          </p:cTn>
                        </p:par>
                        <p:par>
                          <p:cTn id="94" fill="hold">
                            <p:stCondLst>
                              <p:cond delay="18000"/>
                            </p:stCondLst>
                            <p:childTnLst>
                              <p:par>
                                <p:cTn id="95" presetID="53" presetClass="entr" presetSubtype="16" fill="hold" nodeType="afterEffect">
                                  <p:stCondLst>
                                    <p:cond delay="0"/>
                                  </p:stCondLst>
                                  <p:childTnLst>
                                    <p:set>
                                      <p:cBhvr>
                                        <p:cTn id="96" dur="1" fill="hold">
                                          <p:stCondLst>
                                            <p:cond delay="0"/>
                                          </p:stCondLst>
                                        </p:cTn>
                                        <p:tgtEl>
                                          <p:spTgt spid="27"/>
                                        </p:tgtEl>
                                        <p:attrNameLst>
                                          <p:attrName>style.visibility</p:attrName>
                                        </p:attrNameLst>
                                      </p:cBhvr>
                                      <p:to>
                                        <p:strVal val="visible"/>
                                      </p:to>
                                    </p:set>
                                    <p:anim calcmode="lin" valueType="num">
                                      <p:cBhvr>
                                        <p:cTn id="97" dur="500" fill="hold"/>
                                        <p:tgtEl>
                                          <p:spTgt spid="27"/>
                                        </p:tgtEl>
                                        <p:attrNameLst>
                                          <p:attrName>ppt_w</p:attrName>
                                        </p:attrNameLst>
                                      </p:cBhvr>
                                      <p:tavLst>
                                        <p:tav tm="0">
                                          <p:val>
                                            <p:fltVal val="0"/>
                                          </p:val>
                                        </p:tav>
                                        <p:tav tm="100000">
                                          <p:val>
                                            <p:strVal val="#ppt_w"/>
                                          </p:val>
                                        </p:tav>
                                      </p:tavLst>
                                    </p:anim>
                                    <p:anim calcmode="lin" valueType="num">
                                      <p:cBhvr>
                                        <p:cTn id="98" dur="500" fill="hold"/>
                                        <p:tgtEl>
                                          <p:spTgt spid="27"/>
                                        </p:tgtEl>
                                        <p:attrNameLst>
                                          <p:attrName>ppt_h</p:attrName>
                                        </p:attrNameLst>
                                      </p:cBhvr>
                                      <p:tavLst>
                                        <p:tav tm="0">
                                          <p:val>
                                            <p:fltVal val="0"/>
                                          </p:val>
                                        </p:tav>
                                        <p:tav tm="100000">
                                          <p:val>
                                            <p:strVal val="#ppt_h"/>
                                          </p:val>
                                        </p:tav>
                                      </p:tavLst>
                                    </p:anim>
                                    <p:animEffect transition="in" filter="fade">
                                      <p:cBhvr>
                                        <p:cTn id="99" dur="500"/>
                                        <p:tgtEl>
                                          <p:spTgt spid="27"/>
                                        </p:tgtEl>
                                      </p:cBhvr>
                                    </p:animEffect>
                                  </p:childTnLst>
                                </p:cTn>
                              </p:par>
                            </p:childTnLst>
                          </p:cTn>
                        </p:par>
                        <p:par>
                          <p:cTn id="100" fill="hold">
                            <p:stCondLst>
                              <p:cond delay="18500"/>
                            </p:stCondLst>
                            <p:childTnLst>
                              <p:par>
                                <p:cTn id="101" presetID="10" presetClass="entr" presetSubtype="0" fill="hold" nodeType="afterEffect">
                                  <p:stCondLst>
                                    <p:cond delay="250"/>
                                  </p:stCondLst>
                                  <p:childTnLst>
                                    <p:set>
                                      <p:cBhvr>
                                        <p:cTn id="102" dur="1" fill="hold">
                                          <p:stCondLst>
                                            <p:cond delay="0"/>
                                          </p:stCondLst>
                                        </p:cTn>
                                        <p:tgtEl>
                                          <p:spTgt spid="38"/>
                                        </p:tgtEl>
                                        <p:attrNameLst>
                                          <p:attrName>style.visibility</p:attrName>
                                        </p:attrNameLst>
                                      </p:cBhvr>
                                      <p:to>
                                        <p:strVal val="visible"/>
                                      </p:to>
                                    </p:set>
                                    <p:animEffect transition="in" filter="fade">
                                      <p:cBhvr>
                                        <p:cTn id="103" dur="750"/>
                                        <p:tgtEl>
                                          <p:spTgt spid="38"/>
                                        </p:tgtEl>
                                      </p:cBhvr>
                                    </p:animEffect>
                                  </p:childTnLst>
                                </p:cTn>
                              </p:par>
                            </p:childTnLst>
                          </p:cTn>
                        </p:par>
                        <p:par>
                          <p:cTn id="104" fill="hold">
                            <p:stCondLst>
                              <p:cond delay="19750"/>
                            </p:stCondLst>
                            <p:childTnLst>
                              <p:par>
                                <p:cTn id="105" presetID="63" presetClass="path" presetSubtype="0" accel="50000" decel="50000" fill="hold" nodeType="afterEffect">
                                  <p:stCondLst>
                                    <p:cond delay="0"/>
                                  </p:stCondLst>
                                  <p:childTnLst>
                                    <p:animMotion origin="layout" path="M 1.38889E-6 3.58025E-6 L 0.25052 3.58025E-6 " pathEditMode="relative" rAng="0" ptsTypes="AA">
                                      <p:cBhvr>
                                        <p:cTn id="106" dur="2000" fill="hold"/>
                                        <p:tgtEl>
                                          <p:spTgt spid="38"/>
                                        </p:tgtEl>
                                        <p:attrNameLst>
                                          <p:attrName>ppt_x</p:attrName>
                                          <p:attrName>ppt_y</p:attrName>
                                        </p:attrNameLst>
                                      </p:cBhvr>
                                      <p:rCtr x="12517" y="0"/>
                                    </p:animMotion>
                                  </p:childTnLst>
                                </p:cTn>
                              </p:par>
                              <p:par>
                                <p:cTn id="107" presetID="22" presetClass="entr" presetSubtype="8" fill="hold" grpId="0" nodeType="with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wipe(left)">
                                      <p:cBhvr>
                                        <p:cTn id="109" dur="2000"/>
                                        <p:tgtEl>
                                          <p:spTgt spid="28"/>
                                        </p:tgtEl>
                                      </p:cBhvr>
                                    </p:animEffect>
                                  </p:childTnLst>
                                </p:cTn>
                              </p:par>
                            </p:childTnLst>
                          </p:cTn>
                        </p:par>
                        <p:par>
                          <p:cTn id="110" fill="hold">
                            <p:stCondLst>
                              <p:cond delay="21750"/>
                            </p:stCondLst>
                            <p:childTnLst>
                              <p:par>
                                <p:cTn id="111" presetID="10" presetClass="exit" presetSubtype="0" fill="hold" nodeType="afterEffect">
                                  <p:stCondLst>
                                    <p:cond delay="0"/>
                                  </p:stCondLst>
                                  <p:childTnLst>
                                    <p:animEffect transition="out" filter="fade">
                                      <p:cBhvr>
                                        <p:cTn id="112" dur="500"/>
                                        <p:tgtEl>
                                          <p:spTgt spid="38"/>
                                        </p:tgtEl>
                                      </p:cBhvr>
                                    </p:animEffect>
                                    <p:set>
                                      <p:cBhvr>
                                        <p:cTn id="113" dur="1" fill="hold">
                                          <p:stCondLst>
                                            <p:cond delay="499"/>
                                          </p:stCondLst>
                                        </p:cTn>
                                        <p:tgtEl>
                                          <p:spTgt spid="38"/>
                                        </p:tgtEl>
                                        <p:attrNameLst>
                                          <p:attrName>style.visibility</p:attrName>
                                        </p:attrNameLst>
                                      </p:cBhvr>
                                      <p:to>
                                        <p:strVal val="hidden"/>
                                      </p:to>
                                    </p:set>
                                  </p:childTnLst>
                                </p:cTn>
                              </p:par>
                            </p:childTnLst>
                          </p:cTn>
                        </p:par>
                        <p:par>
                          <p:cTn id="114" fill="hold">
                            <p:stCondLst>
                              <p:cond delay="22250"/>
                            </p:stCondLst>
                            <p:childTnLst>
                              <p:par>
                                <p:cTn id="115" presetID="6" presetClass="entr" presetSubtype="16" fill="hold" nodeType="afterEffect">
                                  <p:stCondLst>
                                    <p:cond delay="0"/>
                                  </p:stCondLst>
                                  <p:childTnLst>
                                    <p:set>
                                      <p:cBhvr>
                                        <p:cTn id="116" dur="1" fill="hold">
                                          <p:stCondLst>
                                            <p:cond delay="0"/>
                                          </p:stCondLst>
                                        </p:cTn>
                                        <p:tgtEl>
                                          <p:spTgt spid="1027"/>
                                        </p:tgtEl>
                                        <p:attrNameLst>
                                          <p:attrName>style.visibility</p:attrName>
                                        </p:attrNameLst>
                                      </p:cBhvr>
                                      <p:to>
                                        <p:strVal val="visible"/>
                                      </p:to>
                                    </p:set>
                                    <p:animEffect transition="in" filter="circle(in)">
                                      <p:cBhvr>
                                        <p:cTn id="117"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3" grpId="0"/>
      <p:bldP spid="18" grpId="0"/>
      <p:bldP spid="23"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731813" y="818158"/>
            <a:ext cx="1127306" cy="1100083"/>
            <a:chOff x="1392420" y="972108"/>
            <a:chExt cx="1498648" cy="1462458"/>
          </a:xfrm>
        </p:grpSpPr>
        <p:pic>
          <p:nvPicPr>
            <p:cNvPr id="3" name="Picture 2" descr="C:\Users\Thinkpad\Desktop\PNG\1_0003_渐变映射-2-副本-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392420" y="972108"/>
              <a:ext cx="1498648" cy="1462458"/>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bwMode="auto">
            <a:xfrm>
              <a:off x="1518896" y="1384715"/>
              <a:ext cx="1267341" cy="8046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60000"/>
                </a:lnSpc>
                <a:spcBef>
                  <a:spcPct val="50000"/>
                </a:spcBef>
              </a:pPr>
              <a:r>
                <a:rPr lang="zh-CN" altLang="en-US" spc="-300" dirty="0" smtClean="0">
                  <a:solidFill>
                    <a:schemeClr val="bg1"/>
                  </a:solidFill>
                  <a:ea typeface="楷体" panose="02010609060101010101" pitchFamily="49" charset="-122"/>
                </a:rPr>
                <a:t>此处添</a:t>
              </a:r>
              <a:endParaRPr lang="en-US" altLang="zh-CN" spc="-300" dirty="0" smtClean="0">
                <a:solidFill>
                  <a:schemeClr val="bg1"/>
                </a:solidFill>
                <a:ea typeface="楷体" panose="02010609060101010101" pitchFamily="49" charset="-122"/>
              </a:endParaRPr>
            </a:p>
            <a:p>
              <a:pPr algn="ctr">
                <a:lnSpc>
                  <a:spcPct val="60000"/>
                </a:lnSpc>
                <a:spcBef>
                  <a:spcPct val="50000"/>
                </a:spcBef>
              </a:pPr>
              <a:r>
                <a:rPr lang="zh-CN" altLang="en-US" spc="-300" dirty="0" smtClean="0">
                  <a:solidFill>
                    <a:schemeClr val="bg1"/>
                  </a:solidFill>
                  <a:ea typeface="楷体" panose="02010609060101010101" pitchFamily="49" charset="-122"/>
                </a:rPr>
                <a:t>加文字</a:t>
              </a:r>
              <a:endParaRPr lang="zh-CN" altLang="en-US" spc="-300" dirty="0">
                <a:solidFill>
                  <a:schemeClr val="bg1"/>
                </a:solidFill>
                <a:ea typeface="楷体" panose="02010609060101010101" pitchFamily="49" charset="-122"/>
              </a:endParaRPr>
            </a:p>
          </p:txBody>
        </p:sp>
      </p:grpSp>
      <p:grpSp>
        <p:nvGrpSpPr>
          <p:cNvPr id="7" name="组合 6"/>
          <p:cNvGrpSpPr/>
          <p:nvPr/>
        </p:nvGrpSpPr>
        <p:grpSpPr>
          <a:xfrm>
            <a:off x="6223271" y="818158"/>
            <a:ext cx="1127306" cy="1100083"/>
            <a:chOff x="1392420" y="972108"/>
            <a:chExt cx="1498648" cy="1462458"/>
          </a:xfrm>
        </p:grpSpPr>
        <p:pic>
          <p:nvPicPr>
            <p:cNvPr id="8" name="Picture 2" descr="C:\Users\Thinkpad\Desktop\PNG\1_0003_渐变映射-2-副本-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392420" y="972108"/>
              <a:ext cx="1498648" cy="1462458"/>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bwMode="auto">
            <a:xfrm>
              <a:off x="1468245" y="1367831"/>
              <a:ext cx="1267341" cy="8046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60000"/>
                </a:lnSpc>
                <a:spcBef>
                  <a:spcPct val="50000"/>
                </a:spcBef>
              </a:pPr>
              <a:r>
                <a:rPr lang="zh-CN" altLang="en-US" spc="-300" dirty="0">
                  <a:solidFill>
                    <a:schemeClr val="bg1"/>
                  </a:solidFill>
                  <a:ea typeface="楷体" panose="02010609060101010101" pitchFamily="49" charset="-122"/>
                </a:rPr>
                <a:t>此处添</a:t>
              </a:r>
              <a:endParaRPr lang="en-US" altLang="zh-CN" spc="-300" dirty="0">
                <a:solidFill>
                  <a:schemeClr val="bg1"/>
                </a:solidFill>
                <a:ea typeface="楷体" panose="02010609060101010101" pitchFamily="49" charset="-122"/>
              </a:endParaRPr>
            </a:p>
            <a:p>
              <a:pPr algn="ctr">
                <a:lnSpc>
                  <a:spcPct val="60000"/>
                </a:lnSpc>
                <a:spcBef>
                  <a:spcPct val="50000"/>
                </a:spcBef>
              </a:pPr>
              <a:r>
                <a:rPr lang="zh-CN" altLang="en-US" spc="-300" dirty="0">
                  <a:solidFill>
                    <a:schemeClr val="bg1"/>
                  </a:solidFill>
                  <a:ea typeface="楷体" panose="02010609060101010101" pitchFamily="49" charset="-122"/>
                </a:rPr>
                <a:t>加文字</a:t>
              </a:r>
              <a:endParaRPr lang="zh-CN" altLang="en-US" spc="-300" dirty="0">
                <a:solidFill>
                  <a:schemeClr val="bg1"/>
                </a:solidFill>
                <a:ea typeface="楷体" panose="02010609060101010101" pitchFamily="49" charset="-122"/>
              </a:endParaRPr>
            </a:p>
          </p:txBody>
        </p:sp>
      </p:grpSp>
      <p:grpSp>
        <p:nvGrpSpPr>
          <p:cNvPr id="10" name="组合 9"/>
          <p:cNvGrpSpPr/>
          <p:nvPr/>
        </p:nvGrpSpPr>
        <p:grpSpPr>
          <a:xfrm>
            <a:off x="3839344" y="1952000"/>
            <a:ext cx="1127306" cy="1100083"/>
            <a:chOff x="1392420" y="972108"/>
            <a:chExt cx="1498648" cy="1462458"/>
          </a:xfrm>
        </p:grpSpPr>
        <p:pic>
          <p:nvPicPr>
            <p:cNvPr id="11" name="Picture 2" descr="C:\Users\Thinkpad\Desktop\PNG\1_0003_渐变映射-2-副本-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392420" y="972108"/>
              <a:ext cx="1498648" cy="146245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2" name="矩形 11"/>
            <p:cNvSpPr/>
            <p:nvPr/>
          </p:nvSpPr>
          <p:spPr bwMode="auto">
            <a:xfrm>
              <a:off x="1434478" y="1367831"/>
              <a:ext cx="1267341" cy="8046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60000"/>
                </a:lnSpc>
                <a:spcBef>
                  <a:spcPct val="50000"/>
                </a:spcBef>
              </a:pPr>
              <a:r>
                <a:rPr lang="zh-CN" altLang="en-US" spc="-300" dirty="0">
                  <a:solidFill>
                    <a:schemeClr val="bg1"/>
                  </a:solidFill>
                  <a:ea typeface="楷体" panose="02010609060101010101" pitchFamily="49" charset="-122"/>
                </a:rPr>
                <a:t>此处添</a:t>
              </a:r>
              <a:endParaRPr lang="en-US" altLang="zh-CN" spc="-300" dirty="0">
                <a:solidFill>
                  <a:schemeClr val="bg1"/>
                </a:solidFill>
                <a:ea typeface="楷体" panose="02010609060101010101" pitchFamily="49" charset="-122"/>
              </a:endParaRPr>
            </a:p>
            <a:p>
              <a:pPr algn="ctr">
                <a:lnSpc>
                  <a:spcPct val="60000"/>
                </a:lnSpc>
                <a:spcBef>
                  <a:spcPct val="50000"/>
                </a:spcBef>
              </a:pPr>
              <a:r>
                <a:rPr lang="zh-CN" altLang="en-US" spc="-300" dirty="0">
                  <a:solidFill>
                    <a:schemeClr val="bg1"/>
                  </a:solidFill>
                  <a:ea typeface="楷体" panose="02010609060101010101" pitchFamily="49" charset="-122"/>
                </a:rPr>
                <a:t>加文字</a:t>
              </a:r>
              <a:endParaRPr lang="zh-CN" altLang="en-US" spc="-300" dirty="0">
                <a:solidFill>
                  <a:schemeClr val="bg1"/>
                </a:solidFill>
                <a:ea typeface="楷体" panose="02010609060101010101" pitchFamily="49" charset="-122"/>
              </a:endParaRPr>
            </a:p>
          </p:txBody>
        </p:sp>
      </p:grpSp>
      <p:grpSp>
        <p:nvGrpSpPr>
          <p:cNvPr id="13" name="组合 12"/>
          <p:cNvGrpSpPr/>
          <p:nvPr/>
        </p:nvGrpSpPr>
        <p:grpSpPr>
          <a:xfrm>
            <a:off x="7036771" y="1952000"/>
            <a:ext cx="1127306" cy="1100083"/>
            <a:chOff x="1392420" y="972108"/>
            <a:chExt cx="1498648" cy="1462458"/>
          </a:xfrm>
        </p:grpSpPr>
        <p:pic>
          <p:nvPicPr>
            <p:cNvPr id="14" name="Picture 2" descr="C:\Users\Thinkpad\Desktop\PNG\1_0003_渐变映射-2-副本-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392420" y="972108"/>
              <a:ext cx="1498648" cy="1462458"/>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bwMode="auto">
            <a:xfrm>
              <a:off x="1466214" y="1384715"/>
              <a:ext cx="1267341" cy="8046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60000"/>
                </a:lnSpc>
                <a:spcBef>
                  <a:spcPct val="50000"/>
                </a:spcBef>
              </a:pPr>
              <a:r>
                <a:rPr lang="zh-CN" altLang="en-US" spc="-300" dirty="0">
                  <a:solidFill>
                    <a:schemeClr val="bg1"/>
                  </a:solidFill>
                  <a:ea typeface="楷体" panose="02010609060101010101" pitchFamily="49" charset="-122"/>
                </a:rPr>
                <a:t>此处添</a:t>
              </a:r>
              <a:endParaRPr lang="en-US" altLang="zh-CN" spc="-300" dirty="0">
                <a:solidFill>
                  <a:schemeClr val="bg1"/>
                </a:solidFill>
                <a:ea typeface="楷体" panose="02010609060101010101" pitchFamily="49" charset="-122"/>
              </a:endParaRPr>
            </a:p>
            <a:p>
              <a:pPr algn="ctr">
                <a:lnSpc>
                  <a:spcPct val="60000"/>
                </a:lnSpc>
                <a:spcBef>
                  <a:spcPct val="50000"/>
                </a:spcBef>
              </a:pPr>
              <a:r>
                <a:rPr lang="zh-CN" altLang="en-US" spc="-300" dirty="0">
                  <a:solidFill>
                    <a:schemeClr val="bg1"/>
                  </a:solidFill>
                  <a:ea typeface="楷体" panose="02010609060101010101" pitchFamily="49" charset="-122"/>
                </a:rPr>
                <a:t>加文字</a:t>
              </a:r>
              <a:endParaRPr lang="zh-CN" altLang="en-US" spc="-300" dirty="0">
                <a:solidFill>
                  <a:schemeClr val="bg1"/>
                </a:solidFill>
                <a:ea typeface="楷体" panose="02010609060101010101" pitchFamily="49" charset="-122"/>
              </a:endParaRPr>
            </a:p>
          </p:txBody>
        </p:sp>
      </p:grpSp>
      <p:pic>
        <p:nvPicPr>
          <p:cNvPr id="23" name="Picture 124" descr="小茶壶"/>
          <p:cNvPicPr>
            <a:picLocks noChangeAspect="1" noChangeArrowheads="1"/>
          </p:cNvPicPr>
          <p:nvPr/>
        </p:nvPicPr>
        <p:blipFill>
          <a:blip r:embed="rId2" cstate="print">
            <a:lum bright="-10000"/>
            <a:extLst>
              <a:ext uri="{28A0092B-C50C-407E-A947-70E740481C1C}">
                <a14:useLocalDpi xmlns:a14="http://schemas.microsoft.com/office/drawing/2010/main" val="0"/>
              </a:ext>
            </a:extLst>
          </a:blip>
          <a:srcRect/>
          <a:stretch>
            <a:fillRect/>
          </a:stretch>
        </p:blipFill>
        <p:spPr bwMode="auto">
          <a:xfrm>
            <a:off x="5160135" y="1858653"/>
            <a:ext cx="1638015" cy="1521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C:\Users\Thinkpad\Desktop\水墨PNG\`_0006_img.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42375" t="1" b="-1"/>
          <a:stretch>
            <a:fillRect/>
          </a:stretch>
        </p:blipFill>
        <p:spPr bwMode="auto">
          <a:xfrm rot="3294710">
            <a:off x="5317664" y="1833774"/>
            <a:ext cx="460521" cy="8405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C:\Users\Thinkpad\Desktop\水墨PNG\`_0006_img.pn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l="42375" t="1" b="-1"/>
          <a:stretch>
            <a:fillRect/>
          </a:stretch>
        </p:blipFill>
        <p:spPr bwMode="auto">
          <a:xfrm rot="7447838">
            <a:off x="6286647" y="1862350"/>
            <a:ext cx="460521" cy="8405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C:\Users\Thinkpad\Desktop\水墨PNG\`_0006_img.pn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l="42375" t="1" b="-1"/>
          <a:stretch>
            <a:fillRect/>
          </a:stretch>
        </p:blipFill>
        <p:spPr bwMode="auto">
          <a:xfrm rot="10500608">
            <a:off x="6770205" y="2529338"/>
            <a:ext cx="460521" cy="8405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C:\Users\Thinkpad\Desktop\水墨PNG\`_0006_img.pn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l="42375" t="1" b="-1"/>
          <a:stretch>
            <a:fillRect/>
          </a:stretch>
        </p:blipFill>
        <p:spPr bwMode="auto">
          <a:xfrm rot="11099392" flipH="1">
            <a:off x="4825813" y="2529338"/>
            <a:ext cx="460521" cy="8405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Users\Thinkpad\Desktop\水墨PNG\`_0006_img.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42375" t="1" b="-1"/>
          <a:stretch>
            <a:fillRect/>
          </a:stretch>
        </p:blipFill>
        <p:spPr bwMode="auto">
          <a:xfrm rot="18305290" flipV="1">
            <a:off x="5337722" y="3326280"/>
            <a:ext cx="460521" cy="8405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C:\Users\Thinkpad\Desktop\水墨PNG\`_0006_img.pn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l="42375" t="1" b="-1"/>
          <a:stretch>
            <a:fillRect/>
          </a:stretch>
        </p:blipFill>
        <p:spPr bwMode="auto">
          <a:xfrm rot="14152162" flipV="1">
            <a:off x="6280296" y="3329495"/>
            <a:ext cx="460521" cy="84051"/>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组合 15"/>
          <p:cNvGrpSpPr/>
          <p:nvPr/>
        </p:nvGrpSpPr>
        <p:grpSpPr>
          <a:xfrm>
            <a:off x="4731813" y="3250659"/>
            <a:ext cx="1127306" cy="1100083"/>
            <a:chOff x="1392420" y="972108"/>
            <a:chExt cx="1498648" cy="1462458"/>
          </a:xfrm>
        </p:grpSpPr>
        <p:pic>
          <p:nvPicPr>
            <p:cNvPr id="17" name="Picture 2" descr="C:\Users\Thinkpad\Desktop\PNG\1_0003_渐变映射-2-副本-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392420" y="972108"/>
              <a:ext cx="1498648" cy="1462458"/>
            </a:xfrm>
            <a:prstGeom prst="rect">
              <a:avLst/>
            </a:prstGeom>
            <a:noFill/>
            <a:extLst>
              <a:ext uri="{909E8E84-426E-40DD-AFC4-6F175D3DCCD1}">
                <a14:hiddenFill xmlns:a14="http://schemas.microsoft.com/office/drawing/2010/main">
                  <a:solidFill>
                    <a:srgbClr val="FFFFFF"/>
                  </a:solidFill>
                </a14:hiddenFill>
              </a:ext>
            </a:extLst>
          </p:spPr>
        </p:pic>
        <p:sp>
          <p:nvSpPr>
            <p:cNvPr id="18" name="矩形 17"/>
            <p:cNvSpPr/>
            <p:nvPr/>
          </p:nvSpPr>
          <p:spPr bwMode="auto">
            <a:xfrm>
              <a:off x="1468245" y="1367831"/>
              <a:ext cx="1267341" cy="8046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60000"/>
                </a:lnSpc>
                <a:spcBef>
                  <a:spcPct val="50000"/>
                </a:spcBef>
              </a:pPr>
              <a:r>
                <a:rPr lang="zh-CN" altLang="en-US" spc="-300" dirty="0">
                  <a:solidFill>
                    <a:schemeClr val="bg1"/>
                  </a:solidFill>
                  <a:ea typeface="楷体" panose="02010609060101010101" pitchFamily="49" charset="-122"/>
                </a:rPr>
                <a:t>此处添</a:t>
              </a:r>
              <a:endParaRPr lang="en-US" altLang="zh-CN" spc="-300" dirty="0">
                <a:solidFill>
                  <a:schemeClr val="bg1"/>
                </a:solidFill>
                <a:ea typeface="楷体" panose="02010609060101010101" pitchFamily="49" charset="-122"/>
              </a:endParaRPr>
            </a:p>
            <a:p>
              <a:pPr algn="ctr">
                <a:lnSpc>
                  <a:spcPct val="60000"/>
                </a:lnSpc>
                <a:spcBef>
                  <a:spcPct val="50000"/>
                </a:spcBef>
              </a:pPr>
              <a:r>
                <a:rPr lang="zh-CN" altLang="en-US" spc="-300" dirty="0">
                  <a:solidFill>
                    <a:schemeClr val="bg1"/>
                  </a:solidFill>
                  <a:ea typeface="楷体" panose="02010609060101010101" pitchFamily="49" charset="-122"/>
                </a:rPr>
                <a:t>加文字</a:t>
              </a:r>
              <a:endParaRPr lang="zh-CN" altLang="en-US" spc="-300" dirty="0">
                <a:solidFill>
                  <a:schemeClr val="bg1"/>
                </a:solidFill>
                <a:ea typeface="楷体" panose="02010609060101010101" pitchFamily="49" charset="-122"/>
              </a:endParaRPr>
            </a:p>
          </p:txBody>
        </p:sp>
      </p:grpSp>
      <p:grpSp>
        <p:nvGrpSpPr>
          <p:cNvPr id="19" name="组合 18"/>
          <p:cNvGrpSpPr/>
          <p:nvPr/>
        </p:nvGrpSpPr>
        <p:grpSpPr>
          <a:xfrm>
            <a:off x="6223271" y="3250659"/>
            <a:ext cx="1127306" cy="1100083"/>
            <a:chOff x="1392420" y="972108"/>
            <a:chExt cx="1498648" cy="1462458"/>
          </a:xfrm>
        </p:grpSpPr>
        <p:pic>
          <p:nvPicPr>
            <p:cNvPr id="20" name="Picture 2" descr="C:\Users\Thinkpad\Desktop\PNG\1_0003_渐变映射-2-副本-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392420" y="972108"/>
              <a:ext cx="1498648" cy="1462458"/>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p:cNvSpPr/>
            <p:nvPr/>
          </p:nvSpPr>
          <p:spPr bwMode="auto">
            <a:xfrm>
              <a:off x="1468245" y="1418482"/>
              <a:ext cx="1267341" cy="8046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60000"/>
                </a:lnSpc>
                <a:spcBef>
                  <a:spcPct val="50000"/>
                </a:spcBef>
              </a:pPr>
              <a:r>
                <a:rPr lang="zh-CN" altLang="en-US" spc="-300" dirty="0">
                  <a:solidFill>
                    <a:schemeClr val="bg1"/>
                  </a:solidFill>
                  <a:ea typeface="楷体" panose="02010609060101010101" pitchFamily="49" charset="-122"/>
                </a:rPr>
                <a:t>此处添</a:t>
              </a:r>
              <a:endParaRPr lang="en-US" altLang="zh-CN" spc="-300" dirty="0">
                <a:solidFill>
                  <a:schemeClr val="bg1"/>
                </a:solidFill>
                <a:ea typeface="楷体" panose="02010609060101010101" pitchFamily="49" charset="-122"/>
              </a:endParaRPr>
            </a:p>
            <a:p>
              <a:pPr algn="ctr">
                <a:lnSpc>
                  <a:spcPct val="60000"/>
                </a:lnSpc>
                <a:spcBef>
                  <a:spcPct val="50000"/>
                </a:spcBef>
              </a:pPr>
              <a:r>
                <a:rPr lang="zh-CN" altLang="en-US" spc="-300" dirty="0">
                  <a:solidFill>
                    <a:schemeClr val="bg1"/>
                  </a:solidFill>
                  <a:ea typeface="楷体" panose="02010609060101010101" pitchFamily="49" charset="-122"/>
                </a:rPr>
                <a:t>加文字</a:t>
              </a:r>
              <a:endParaRPr lang="zh-CN" altLang="en-US" spc="-300" dirty="0">
                <a:solidFill>
                  <a:schemeClr val="bg1"/>
                </a:solidFill>
                <a:ea typeface="楷体" panose="02010609060101010101" pitchFamily="49" charset="-122"/>
              </a:endParaRPr>
            </a:p>
          </p:txBody>
        </p:sp>
      </p:grpSp>
      <p:sp>
        <p:nvSpPr>
          <p:cNvPr id="30" name="矩形 29"/>
          <p:cNvSpPr/>
          <p:nvPr/>
        </p:nvSpPr>
        <p:spPr bwMode="auto">
          <a:xfrm>
            <a:off x="1080524" y="1588990"/>
            <a:ext cx="1553177" cy="23329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lnSpc>
                <a:spcPct val="120000"/>
              </a:lnSpc>
            </a:pPr>
            <a:r>
              <a:rPr lang="zh-CN" altLang="en-US" sz="1600" dirty="0">
                <a:solidFill>
                  <a:schemeClr val="tx1"/>
                </a:solidFill>
                <a:ea typeface="楷体" panose="02010609060101010101" pitchFamily="49" charset="-122"/>
              </a:rPr>
              <a:t>单击此处添加文字</a:t>
            </a:r>
            <a:r>
              <a:rPr lang="zh-CN" altLang="en-US" sz="1600" dirty="0" smtClean="0">
                <a:solidFill>
                  <a:schemeClr val="tx1"/>
                </a:solidFill>
                <a:ea typeface="楷体" panose="02010609060101010101" pitchFamily="49" charset="-122"/>
              </a:rPr>
              <a:t>模板</a:t>
            </a:r>
            <a:endParaRPr lang="en-US" altLang="zh-CN" sz="1600" dirty="0" smtClean="0">
              <a:solidFill>
                <a:schemeClr val="tx1"/>
              </a:solidFill>
              <a:ea typeface="楷体" panose="02010609060101010101" pitchFamily="49" charset="-122"/>
            </a:endParaRPr>
          </a:p>
          <a:p>
            <a:pPr algn="ctr">
              <a:lnSpc>
                <a:spcPct val="120000"/>
              </a:lnSpc>
            </a:pPr>
            <a:r>
              <a:rPr lang="zh-CN" altLang="en-US" sz="1600" dirty="0" smtClean="0">
                <a:solidFill>
                  <a:schemeClr val="tx1"/>
                </a:solidFill>
                <a:ea typeface="楷体" panose="02010609060101010101" pitchFamily="49" charset="-122"/>
              </a:rPr>
              <a:t>单击</a:t>
            </a:r>
            <a:r>
              <a:rPr lang="zh-CN" altLang="en-US" sz="1600" dirty="0">
                <a:solidFill>
                  <a:schemeClr val="tx1"/>
                </a:solidFill>
                <a:ea typeface="楷体" panose="02010609060101010101" pitchFamily="49" charset="-122"/>
              </a:rPr>
              <a:t>此处添加文字模板</a:t>
            </a:r>
            <a:endParaRPr lang="zh-CN" altLang="en-US" sz="1600" dirty="0">
              <a:solidFill>
                <a:schemeClr val="tx1"/>
              </a:solidFill>
              <a:ea typeface="楷体" panose="02010609060101010101" pitchFamily="49" charset="-122"/>
            </a:endParaRPr>
          </a:p>
          <a:p>
            <a:pPr algn="ctr">
              <a:lnSpc>
                <a:spcPct val="120000"/>
              </a:lnSpc>
            </a:pPr>
            <a:r>
              <a:rPr lang="zh-CN" altLang="en-US" sz="1600" dirty="0">
                <a:solidFill>
                  <a:schemeClr val="tx1"/>
                </a:solidFill>
                <a:ea typeface="楷体" panose="02010609060101010101" pitchFamily="49" charset="-122"/>
              </a:rPr>
              <a:t>单击此处添加文字模板</a:t>
            </a:r>
            <a:endParaRPr lang="zh-CN" altLang="en-US" sz="1600" dirty="0">
              <a:solidFill>
                <a:schemeClr val="tx1"/>
              </a:solidFill>
              <a:ea typeface="楷体" panose="02010609060101010101" pitchFamily="49" charset="-122"/>
            </a:endParaRPr>
          </a:p>
          <a:p>
            <a:pPr algn="ctr">
              <a:lnSpc>
                <a:spcPct val="120000"/>
              </a:lnSpc>
            </a:pPr>
            <a:r>
              <a:rPr lang="zh-CN" altLang="en-US" sz="1600" dirty="0">
                <a:solidFill>
                  <a:schemeClr val="tx1"/>
                </a:solidFill>
                <a:ea typeface="楷体" panose="02010609060101010101" pitchFamily="49" charset="-122"/>
              </a:rPr>
              <a:t>单击此处添加文字模板</a:t>
            </a:r>
            <a:endParaRPr lang="zh-CN" altLang="en-US" sz="1600" dirty="0">
              <a:solidFill>
                <a:schemeClr val="tx1"/>
              </a:solidFill>
              <a:ea typeface="楷体" panose="02010609060101010101" pitchFamily="49" charset="-122"/>
            </a:endParaRPr>
          </a:p>
          <a:p>
            <a:pPr algn="ctr">
              <a:lnSpc>
                <a:spcPct val="120000"/>
              </a:lnSpc>
            </a:pPr>
            <a:r>
              <a:rPr lang="zh-CN" altLang="en-US" sz="1600" dirty="0">
                <a:solidFill>
                  <a:schemeClr val="tx1"/>
                </a:solidFill>
                <a:ea typeface="楷体" panose="02010609060101010101" pitchFamily="49" charset="-122"/>
              </a:rPr>
              <a:t>单击此处添加文字</a:t>
            </a:r>
            <a:r>
              <a:rPr lang="zh-CN" altLang="en-US" sz="1600" dirty="0" smtClean="0">
                <a:solidFill>
                  <a:schemeClr val="tx1"/>
                </a:solidFill>
                <a:ea typeface="楷体" panose="02010609060101010101" pitchFamily="49" charset="-122"/>
              </a:rPr>
              <a:t>模板</a:t>
            </a:r>
            <a:endParaRPr lang="zh-CN" altLang="en-US" sz="1600" dirty="0">
              <a:solidFill>
                <a:schemeClr val="tx1"/>
              </a:solidFill>
              <a:ea typeface="楷体" panose="02010609060101010101" pitchFamily="49" charset="-122"/>
            </a:endParaRPr>
          </a:p>
        </p:txBody>
      </p:sp>
      <p:sp>
        <p:nvSpPr>
          <p:cNvPr id="32" name="矩形 31"/>
          <p:cNvSpPr/>
          <p:nvPr/>
        </p:nvSpPr>
        <p:spPr bwMode="auto">
          <a:xfrm>
            <a:off x="2745441" y="1186582"/>
            <a:ext cx="449899" cy="1938992"/>
          </a:xfrm>
          <a:prstGeom prst="rect">
            <a:avLst/>
          </a:prstGeom>
          <a:noFill/>
        </p:spPr>
        <p:txBody>
          <a:bodyPr wrap="square" rtlCol="0">
            <a:spAutoFit/>
          </a:bodyPr>
          <a:lstStyle/>
          <a:p>
            <a:r>
              <a:rPr lang="zh-CN" altLang="en-US" sz="2000" dirty="0" smtClean="0">
                <a:latin typeface="方正宋黑简体" pitchFamily="2" charset="-122"/>
                <a:ea typeface="方正宋黑简体" pitchFamily="2" charset="-122"/>
              </a:rPr>
              <a:t>此处添加标题</a:t>
            </a:r>
            <a:endParaRPr lang="en-US" altLang="zh-CN" sz="2000" dirty="0">
              <a:latin typeface="方正宋黑简体" pitchFamily="2" charset="-122"/>
              <a:ea typeface="方正宋黑简体" pitchFamily="2" charset="-122"/>
            </a:endParaRPr>
          </a:p>
        </p:txBody>
      </p:sp>
      <p:cxnSp>
        <p:nvCxnSpPr>
          <p:cNvPr id="2048" name="直接连接符 2047"/>
          <p:cNvCxnSpPr/>
          <p:nvPr/>
        </p:nvCxnSpPr>
        <p:spPr>
          <a:xfrm>
            <a:off x="2770841" y="1224682"/>
            <a:ext cx="0" cy="1938992"/>
          </a:xfrm>
          <a:prstGeom prst="line">
            <a:avLst/>
          </a:prstGeom>
          <a:ln w="6350">
            <a:solidFill>
              <a:srgbClr val="C00000"/>
            </a:solidFill>
            <a:headEnd type="none" w="med" len="med"/>
            <a:tailEnd type="oval" w="sm" len="sm"/>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750" fill="hold"/>
                                        <p:tgtEl>
                                          <p:spTgt spid="6"/>
                                        </p:tgtEl>
                                        <p:attrNameLst>
                                          <p:attrName>ppt_w</p:attrName>
                                        </p:attrNameLst>
                                      </p:cBhvr>
                                      <p:tavLst>
                                        <p:tav tm="0">
                                          <p:val>
                                            <p:fltVal val="0"/>
                                          </p:val>
                                        </p:tav>
                                        <p:tav tm="100000">
                                          <p:val>
                                            <p:strVal val="#ppt_w"/>
                                          </p:val>
                                        </p:tav>
                                      </p:tavLst>
                                    </p:anim>
                                    <p:anim calcmode="lin" valueType="num">
                                      <p:cBhvr>
                                        <p:cTn id="8" dur="1750" fill="hold"/>
                                        <p:tgtEl>
                                          <p:spTgt spid="6"/>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p:cTn id="11" dur="1750" fill="hold"/>
                                        <p:tgtEl>
                                          <p:spTgt spid="7"/>
                                        </p:tgtEl>
                                        <p:attrNameLst>
                                          <p:attrName>ppt_w</p:attrName>
                                        </p:attrNameLst>
                                      </p:cBhvr>
                                      <p:tavLst>
                                        <p:tav tm="0">
                                          <p:val>
                                            <p:fltVal val="0"/>
                                          </p:val>
                                        </p:tav>
                                        <p:tav tm="100000">
                                          <p:val>
                                            <p:strVal val="#ppt_w"/>
                                          </p:val>
                                        </p:tav>
                                      </p:tavLst>
                                    </p:anim>
                                    <p:anim calcmode="lin" valueType="num">
                                      <p:cBhvr>
                                        <p:cTn id="12" dur="175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p:cTn id="15" dur="1750" fill="hold"/>
                                        <p:tgtEl>
                                          <p:spTgt spid="13"/>
                                        </p:tgtEl>
                                        <p:attrNameLst>
                                          <p:attrName>ppt_w</p:attrName>
                                        </p:attrNameLst>
                                      </p:cBhvr>
                                      <p:tavLst>
                                        <p:tav tm="0">
                                          <p:val>
                                            <p:fltVal val="0"/>
                                          </p:val>
                                        </p:tav>
                                        <p:tav tm="100000">
                                          <p:val>
                                            <p:strVal val="#ppt_w"/>
                                          </p:val>
                                        </p:tav>
                                      </p:tavLst>
                                    </p:anim>
                                    <p:anim calcmode="lin" valueType="num">
                                      <p:cBhvr>
                                        <p:cTn id="16" dur="1750" fill="hold"/>
                                        <p:tgtEl>
                                          <p:spTgt spid="13"/>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750"/>
                                  </p:stCondLst>
                                  <p:childTnLst>
                                    <p:set>
                                      <p:cBhvr>
                                        <p:cTn id="18" dur="1" fill="hold">
                                          <p:stCondLst>
                                            <p:cond delay="0"/>
                                          </p:stCondLst>
                                        </p:cTn>
                                        <p:tgtEl>
                                          <p:spTgt spid="19"/>
                                        </p:tgtEl>
                                        <p:attrNameLst>
                                          <p:attrName>style.visibility</p:attrName>
                                        </p:attrNameLst>
                                      </p:cBhvr>
                                      <p:to>
                                        <p:strVal val="visible"/>
                                      </p:to>
                                    </p:set>
                                    <p:anim calcmode="lin" valueType="num">
                                      <p:cBhvr>
                                        <p:cTn id="19" dur="1750" fill="hold"/>
                                        <p:tgtEl>
                                          <p:spTgt spid="19"/>
                                        </p:tgtEl>
                                        <p:attrNameLst>
                                          <p:attrName>ppt_w</p:attrName>
                                        </p:attrNameLst>
                                      </p:cBhvr>
                                      <p:tavLst>
                                        <p:tav tm="0">
                                          <p:val>
                                            <p:fltVal val="0"/>
                                          </p:val>
                                        </p:tav>
                                        <p:tav tm="100000">
                                          <p:val>
                                            <p:strVal val="#ppt_w"/>
                                          </p:val>
                                        </p:tav>
                                      </p:tavLst>
                                    </p:anim>
                                    <p:anim calcmode="lin" valueType="num">
                                      <p:cBhvr>
                                        <p:cTn id="20" dur="1750" fill="hold"/>
                                        <p:tgtEl>
                                          <p:spTgt spid="19"/>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10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1750" fill="hold"/>
                                        <p:tgtEl>
                                          <p:spTgt spid="16"/>
                                        </p:tgtEl>
                                        <p:attrNameLst>
                                          <p:attrName>ppt_w</p:attrName>
                                        </p:attrNameLst>
                                      </p:cBhvr>
                                      <p:tavLst>
                                        <p:tav tm="0">
                                          <p:val>
                                            <p:fltVal val="0"/>
                                          </p:val>
                                        </p:tav>
                                        <p:tav tm="100000">
                                          <p:val>
                                            <p:strVal val="#ppt_w"/>
                                          </p:val>
                                        </p:tav>
                                      </p:tavLst>
                                    </p:anim>
                                    <p:anim calcmode="lin" valueType="num">
                                      <p:cBhvr>
                                        <p:cTn id="24" dur="1750" fill="hold"/>
                                        <p:tgtEl>
                                          <p:spTgt spid="16"/>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125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750" fill="hold"/>
                                        <p:tgtEl>
                                          <p:spTgt spid="10"/>
                                        </p:tgtEl>
                                        <p:attrNameLst>
                                          <p:attrName>ppt_w</p:attrName>
                                        </p:attrNameLst>
                                      </p:cBhvr>
                                      <p:tavLst>
                                        <p:tav tm="0">
                                          <p:val>
                                            <p:fltVal val="0"/>
                                          </p:val>
                                        </p:tav>
                                        <p:tav tm="100000">
                                          <p:val>
                                            <p:strVal val="#ppt_w"/>
                                          </p:val>
                                        </p:tav>
                                      </p:tavLst>
                                    </p:anim>
                                    <p:anim calcmode="lin" valueType="num">
                                      <p:cBhvr>
                                        <p:cTn id="28" dur="1750" fill="hold"/>
                                        <p:tgtEl>
                                          <p:spTgt spid="10"/>
                                        </p:tgtEl>
                                        <p:attrNameLst>
                                          <p:attrName>ppt_h</p:attrName>
                                        </p:attrNameLst>
                                      </p:cBhvr>
                                      <p:tavLst>
                                        <p:tav tm="0">
                                          <p:val>
                                            <p:fltVal val="0"/>
                                          </p:val>
                                        </p:tav>
                                        <p:tav tm="100000">
                                          <p:val>
                                            <p:strVal val="#ppt_h"/>
                                          </p:val>
                                        </p:tav>
                                      </p:tavLst>
                                    </p:anim>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2050"/>
                                        </p:tgtEl>
                                        <p:attrNameLst>
                                          <p:attrName>style.visibility</p:attrName>
                                        </p:attrNameLst>
                                      </p:cBhvr>
                                      <p:to>
                                        <p:strVal val="visible"/>
                                      </p:to>
                                    </p:set>
                                    <p:animEffect transition="in" filter="fade">
                                      <p:cBhvr>
                                        <p:cTn id="32" dur="500"/>
                                        <p:tgtEl>
                                          <p:spTgt spid="2050"/>
                                        </p:tgtEl>
                                      </p:cBhvr>
                                    </p:animEffect>
                                  </p:childTnLst>
                                </p:cTn>
                              </p:par>
                              <p:par>
                                <p:cTn id="33" presetID="10"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par>
                                <p:cTn id="36" presetID="10" presetClass="entr" presetSubtype="0"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10" presetClass="entr" presetSubtype="0"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par>
                          <p:cTn id="48" fill="hold">
                            <p:stCondLst>
                              <p:cond delay="2500"/>
                            </p:stCondLst>
                            <p:childTnLst>
                              <p:par>
                                <p:cTn id="49" presetID="31" presetClass="entr" presetSubtype="0" fill="hold" nodeType="afterEffect">
                                  <p:stCondLst>
                                    <p:cond delay="0"/>
                                  </p:stCondLst>
                                  <p:iterate type="lt">
                                    <p:tmPct val="5000"/>
                                  </p:iterate>
                                  <p:childTnLst>
                                    <p:set>
                                      <p:cBhvr>
                                        <p:cTn id="50" dur="1" fill="hold">
                                          <p:stCondLst>
                                            <p:cond delay="0"/>
                                          </p:stCondLst>
                                        </p:cTn>
                                        <p:tgtEl>
                                          <p:spTgt spid="23"/>
                                        </p:tgtEl>
                                        <p:attrNameLst>
                                          <p:attrName>style.visibility</p:attrName>
                                        </p:attrNameLst>
                                      </p:cBhvr>
                                      <p:to>
                                        <p:strVal val="visible"/>
                                      </p:to>
                                    </p:set>
                                    <p:anim calcmode="lin" valueType="num">
                                      <p:cBhvr>
                                        <p:cTn id="51" dur="1000" fill="hold"/>
                                        <p:tgtEl>
                                          <p:spTgt spid="23"/>
                                        </p:tgtEl>
                                        <p:attrNameLst>
                                          <p:attrName>ppt_w</p:attrName>
                                        </p:attrNameLst>
                                      </p:cBhvr>
                                      <p:tavLst>
                                        <p:tav tm="0">
                                          <p:val>
                                            <p:fltVal val="0"/>
                                          </p:val>
                                        </p:tav>
                                        <p:tav tm="100000">
                                          <p:val>
                                            <p:strVal val="#ppt_w"/>
                                          </p:val>
                                        </p:tav>
                                      </p:tavLst>
                                    </p:anim>
                                    <p:anim calcmode="lin" valueType="num">
                                      <p:cBhvr>
                                        <p:cTn id="52" dur="1000" fill="hold"/>
                                        <p:tgtEl>
                                          <p:spTgt spid="23"/>
                                        </p:tgtEl>
                                        <p:attrNameLst>
                                          <p:attrName>ppt_h</p:attrName>
                                        </p:attrNameLst>
                                      </p:cBhvr>
                                      <p:tavLst>
                                        <p:tav tm="0">
                                          <p:val>
                                            <p:fltVal val="0"/>
                                          </p:val>
                                        </p:tav>
                                        <p:tav tm="100000">
                                          <p:val>
                                            <p:strVal val="#ppt_h"/>
                                          </p:val>
                                        </p:tav>
                                      </p:tavLst>
                                    </p:anim>
                                    <p:anim calcmode="lin" valueType="num">
                                      <p:cBhvr>
                                        <p:cTn id="53" dur="1000" fill="hold"/>
                                        <p:tgtEl>
                                          <p:spTgt spid="23"/>
                                        </p:tgtEl>
                                        <p:attrNameLst>
                                          <p:attrName>style.rotation</p:attrName>
                                        </p:attrNameLst>
                                      </p:cBhvr>
                                      <p:tavLst>
                                        <p:tav tm="0">
                                          <p:val>
                                            <p:fltVal val="90"/>
                                          </p:val>
                                        </p:tav>
                                        <p:tav tm="100000">
                                          <p:val>
                                            <p:fltVal val="0"/>
                                          </p:val>
                                        </p:tav>
                                      </p:tavLst>
                                    </p:anim>
                                    <p:animEffect transition="in" filter="fade">
                                      <p:cBhvr>
                                        <p:cTn id="54" dur="1000"/>
                                        <p:tgtEl>
                                          <p:spTgt spid="23"/>
                                        </p:tgtEl>
                                      </p:cBhvr>
                                    </p:animEffect>
                                  </p:childTnLst>
                                </p:cTn>
                              </p:par>
                            </p:childTnLst>
                          </p:cTn>
                        </p:par>
                        <p:par>
                          <p:cTn id="55" fill="hold">
                            <p:stCondLst>
                              <p:cond delay="4500"/>
                            </p:stCondLst>
                            <p:childTnLst>
                              <p:par>
                                <p:cTn id="56" presetID="10" presetClass="entr" presetSubtype="0" fill="hold" grpId="0" nodeType="afterEffect">
                                  <p:stCondLst>
                                    <p:cond delay="0"/>
                                  </p:stCondLst>
                                  <p:iterate type="lt">
                                    <p:tmPct val="10000"/>
                                  </p:iterate>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childTnLst>
                                </p:cTn>
                              </p:par>
                            </p:childTnLst>
                          </p:cTn>
                        </p:par>
                        <p:par>
                          <p:cTn id="59" fill="hold">
                            <p:stCondLst>
                              <p:cond delay="5250"/>
                            </p:stCondLst>
                            <p:childTnLst>
                              <p:par>
                                <p:cTn id="60" presetID="42" presetClass="entr" presetSubtype="0" fill="hold" nodeType="afterEffect">
                                  <p:stCondLst>
                                    <p:cond delay="0"/>
                                  </p:stCondLst>
                                  <p:childTnLst>
                                    <p:set>
                                      <p:cBhvr>
                                        <p:cTn id="61" dur="1" fill="hold">
                                          <p:stCondLst>
                                            <p:cond delay="0"/>
                                          </p:stCondLst>
                                        </p:cTn>
                                        <p:tgtEl>
                                          <p:spTgt spid="2048"/>
                                        </p:tgtEl>
                                        <p:attrNameLst>
                                          <p:attrName>style.visibility</p:attrName>
                                        </p:attrNameLst>
                                      </p:cBhvr>
                                      <p:to>
                                        <p:strVal val="visible"/>
                                      </p:to>
                                    </p:set>
                                    <p:animEffect transition="in" filter="fade">
                                      <p:cBhvr>
                                        <p:cTn id="62" dur="1000"/>
                                        <p:tgtEl>
                                          <p:spTgt spid="2048"/>
                                        </p:tgtEl>
                                      </p:cBhvr>
                                    </p:animEffect>
                                    <p:anim calcmode="lin" valueType="num">
                                      <p:cBhvr>
                                        <p:cTn id="63" dur="1000" fill="hold"/>
                                        <p:tgtEl>
                                          <p:spTgt spid="2048"/>
                                        </p:tgtEl>
                                        <p:attrNameLst>
                                          <p:attrName>ppt_x</p:attrName>
                                        </p:attrNameLst>
                                      </p:cBhvr>
                                      <p:tavLst>
                                        <p:tav tm="0">
                                          <p:val>
                                            <p:strVal val="#ppt_x"/>
                                          </p:val>
                                        </p:tav>
                                        <p:tav tm="100000">
                                          <p:val>
                                            <p:strVal val="#ppt_x"/>
                                          </p:val>
                                        </p:tav>
                                      </p:tavLst>
                                    </p:anim>
                                    <p:anim calcmode="lin" valueType="num">
                                      <p:cBhvr>
                                        <p:cTn id="64" dur="1000" fill="hold"/>
                                        <p:tgtEl>
                                          <p:spTgt spid="2048"/>
                                        </p:tgtEl>
                                        <p:attrNameLst>
                                          <p:attrName>ppt_y</p:attrName>
                                        </p:attrNameLst>
                                      </p:cBhvr>
                                      <p:tavLst>
                                        <p:tav tm="0">
                                          <p:val>
                                            <p:strVal val="#ppt_y+.1"/>
                                          </p:val>
                                        </p:tav>
                                        <p:tav tm="100000">
                                          <p:val>
                                            <p:strVal val="#ppt_y"/>
                                          </p:val>
                                        </p:tav>
                                      </p:tavLst>
                                    </p:anim>
                                  </p:childTnLst>
                                </p:cTn>
                              </p:par>
                            </p:childTnLst>
                          </p:cTn>
                        </p:par>
                        <p:par>
                          <p:cTn id="65" fill="hold">
                            <p:stCondLst>
                              <p:cond delay="6250"/>
                            </p:stCondLst>
                            <p:childTnLst>
                              <p:par>
                                <p:cTn id="66" presetID="31" presetClass="entr" presetSubtype="0" fill="hold" grpId="0" nodeType="afterEffect">
                                  <p:stCondLst>
                                    <p:cond delay="0"/>
                                  </p:stCondLst>
                                  <p:iterate type="lt">
                                    <p:tmPct val="5000"/>
                                  </p:iterate>
                                  <p:childTnLst>
                                    <p:set>
                                      <p:cBhvr>
                                        <p:cTn id="67" dur="1" fill="hold">
                                          <p:stCondLst>
                                            <p:cond delay="0"/>
                                          </p:stCondLst>
                                        </p:cTn>
                                        <p:tgtEl>
                                          <p:spTgt spid="30"/>
                                        </p:tgtEl>
                                        <p:attrNameLst>
                                          <p:attrName>style.visibility</p:attrName>
                                        </p:attrNameLst>
                                      </p:cBhvr>
                                      <p:to>
                                        <p:strVal val="visible"/>
                                      </p:to>
                                    </p:set>
                                    <p:anim calcmode="lin" valueType="num">
                                      <p:cBhvr>
                                        <p:cTn id="68" dur="1000" fill="hold"/>
                                        <p:tgtEl>
                                          <p:spTgt spid="30"/>
                                        </p:tgtEl>
                                        <p:attrNameLst>
                                          <p:attrName>ppt_w</p:attrName>
                                        </p:attrNameLst>
                                      </p:cBhvr>
                                      <p:tavLst>
                                        <p:tav tm="0">
                                          <p:val>
                                            <p:fltVal val="0"/>
                                          </p:val>
                                        </p:tav>
                                        <p:tav tm="100000">
                                          <p:val>
                                            <p:strVal val="#ppt_w"/>
                                          </p:val>
                                        </p:tav>
                                      </p:tavLst>
                                    </p:anim>
                                    <p:anim calcmode="lin" valueType="num">
                                      <p:cBhvr>
                                        <p:cTn id="69" dur="1000" fill="hold"/>
                                        <p:tgtEl>
                                          <p:spTgt spid="30"/>
                                        </p:tgtEl>
                                        <p:attrNameLst>
                                          <p:attrName>ppt_h</p:attrName>
                                        </p:attrNameLst>
                                      </p:cBhvr>
                                      <p:tavLst>
                                        <p:tav tm="0">
                                          <p:val>
                                            <p:fltVal val="0"/>
                                          </p:val>
                                        </p:tav>
                                        <p:tav tm="100000">
                                          <p:val>
                                            <p:strVal val="#ppt_h"/>
                                          </p:val>
                                        </p:tav>
                                      </p:tavLst>
                                    </p:anim>
                                    <p:anim calcmode="lin" valueType="num">
                                      <p:cBhvr>
                                        <p:cTn id="70" dur="1000" fill="hold"/>
                                        <p:tgtEl>
                                          <p:spTgt spid="30"/>
                                        </p:tgtEl>
                                        <p:attrNameLst>
                                          <p:attrName>style.rotation</p:attrName>
                                        </p:attrNameLst>
                                      </p:cBhvr>
                                      <p:tavLst>
                                        <p:tav tm="0">
                                          <p:val>
                                            <p:fltVal val="90"/>
                                          </p:val>
                                        </p:tav>
                                        <p:tav tm="100000">
                                          <p:val>
                                            <p:fltVal val="0"/>
                                          </p:val>
                                        </p:tav>
                                      </p:tavLst>
                                    </p:anim>
                                    <p:animEffect transition="in" filter="fade">
                                      <p:cBhvr>
                                        <p:cTn id="71"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494781" y="1086501"/>
            <a:ext cx="1127306" cy="1100083"/>
            <a:chOff x="3494781" y="1086501"/>
            <a:chExt cx="1127306" cy="1100083"/>
          </a:xfrm>
        </p:grpSpPr>
        <p:pic>
          <p:nvPicPr>
            <p:cNvPr id="3" name="Picture 2" descr="C:\Users\Thinkpad\Desktop\PNG\1_0003_渐变映射-2-副本-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494781" y="1086501"/>
              <a:ext cx="1127306" cy="1100083"/>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bwMode="auto">
            <a:xfrm>
              <a:off x="3602618" y="1358770"/>
              <a:ext cx="953313" cy="605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1400" spc="-300" dirty="0" smtClean="0">
                  <a:solidFill>
                    <a:schemeClr val="bg1"/>
                  </a:solidFill>
                  <a:ea typeface="楷体" panose="02010609060101010101" pitchFamily="49" charset="-122"/>
                </a:rPr>
                <a:t>单击此处添加文字模板</a:t>
              </a:r>
              <a:endParaRPr lang="zh-CN" altLang="en-US" sz="1400" spc="-300" dirty="0">
                <a:solidFill>
                  <a:schemeClr val="bg1"/>
                </a:solidFill>
                <a:ea typeface="楷体" panose="02010609060101010101" pitchFamily="49" charset="-122"/>
              </a:endParaRPr>
            </a:p>
          </p:txBody>
        </p:sp>
      </p:grpSp>
      <p:sp>
        <p:nvSpPr>
          <p:cNvPr id="6" name="矩形 5"/>
          <p:cNvSpPr/>
          <p:nvPr/>
        </p:nvSpPr>
        <p:spPr bwMode="auto">
          <a:xfrm>
            <a:off x="4750306" y="1287897"/>
            <a:ext cx="2114591" cy="400110"/>
          </a:xfrm>
          <a:prstGeom prst="rect">
            <a:avLst/>
          </a:prstGeom>
          <a:noFill/>
        </p:spPr>
        <p:txBody>
          <a:bodyPr wrap="square" rtlCol="0">
            <a:spAutoFit/>
          </a:bodyPr>
          <a:lstStyle/>
          <a:p>
            <a:r>
              <a:rPr lang="zh-CN" altLang="en-US" sz="2000" dirty="0" smtClean="0">
                <a:latin typeface="方正宋黑简体" pitchFamily="2" charset="-122"/>
                <a:ea typeface="方正宋黑简体" pitchFamily="2" charset="-122"/>
              </a:rPr>
              <a:t>此处添加标题</a:t>
            </a:r>
            <a:endParaRPr lang="en-US" altLang="zh-CN" sz="2000" dirty="0">
              <a:latin typeface="方正宋黑简体" pitchFamily="2" charset="-122"/>
              <a:ea typeface="方正宋黑简体" pitchFamily="2" charset="-122"/>
            </a:endParaRPr>
          </a:p>
        </p:txBody>
      </p:sp>
      <p:sp>
        <p:nvSpPr>
          <p:cNvPr id="7" name="TextBox 6"/>
          <p:cNvSpPr txBox="1"/>
          <p:nvPr/>
        </p:nvSpPr>
        <p:spPr>
          <a:xfrm>
            <a:off x="4750307" y="1833118"/>
            <a:ext cx="3168351" cy="612796"/>
          </a:xfrm>
          <a:prstGeom prst="rect">
            <a:avLst/>
          </a:prstGeom>
          <a:noFill/>
        </p:spPr>
        <p:txBody>
          <a:bodyPr wrap="square" rtlCol="0">
            <a:spAutoFit/>
          </a:bodyPr>
          <a:lstStyle/>
          <a:p>
            <a:pPr>
              <a:lnSpc>
                <a:spcPct val="130000"/>
              </a:lnSpc>
              <a:defRPr/>
            </a:pPr>
            <a:r>
              <a:rPr lang="zh-CN" altLang="en-US" sz="1400" kern="0" spc="-150" dirty="0">
                <a:solidFill>
                  <a:schemeClr val="tx1">
                    <a:lumMod val="95000"/>
                    <a:lumOff val="5000"/>
                  </a:schemeClr>
                </a:solidFill>
                <a:latin typeface="楷体" panose="02010609060101010101" pitchFamily="49" charset="-122"/>
                <a:ea typeface="楷体" panose="02010609060101010101" pitchFamily="49" charset="-122"/>
              </a:rPr>
              <a:t>您的内容打在这里，或通过复制您的文本后在此框中选择粘贴并选择只保留</a:t>
            </a:r>
            <a:r>
              <a:rPr lang="zh-CN" altLang="en-US" sz="1400" kern="0" spc="-150" dirty="0" smtClean="0">
                <a:solidFill>
                  <a:schemeClr val="tx1">
                    <a:lumMod val="95000"/>
                    <a:lumOff val="5000"/>
                  </a:schemeClr>
                </a:solidFill>
                <a:latin typeface="楷体" panose="02010609060101010101" pitchFamily="49" charset="-122"/>
                <a:ea typeface="楷体" panose="02010609060101010101" pitchFamily="49" charset="-122"/>
              </a:rPr>
              <a:t>文字</a:t>
            </a:r>
            <a:endParaRPr lang="en-US" altLang="zh-CN" sz="1600" kern="0" spc="-150" dirty="0">
              <a:solidFill>
                <a:schemeClr val="tx1">
                  <a:lumMod val="95000"/>
                  <a:lumOff val="5000"/>
                </a:schemeClr>
              </a:solidFill>
              <a:latin typeface="楷体" panose="02010609060101010101" pitchFamily="49" charset="-122"/>
              <a:ea typeface="楷体" panose="02010609060101010101" pitchFamily="49" charset="-122"/>
            </a:endParaRPr>
          </a:p>
        </p:txBody>
      </p:sp>
      <p:pic>
        <p:nvPicPr>
          <p:cNvPr id="3074" name="Picture 2" descr="C:\Users\Thinkpad\Desktop\水墨PNG\`_0002_im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4750306" y="1631273"/>
            <a:ext cx="2895177" cy="11346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6" descr="4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123" y="1493246"/>
            <a:ext cx="2961832" cy="2317853"/>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组合 19"/>
          <p:cNvGrpSpPr/>
          <p:nvPr/>
        </p:nvGrpSpPr>
        <p:grpSpPr>
          <a:xfrm>
            <a:off x="3494781" y="2505143"/>
            <a:ext cx="1127306" cy="1100083"/>
            <a:chOff x="3494781" y="1086501"/>
            <a:chExt cx="1127306" cy="1100083"/>
          </a:xfrm>
        </p:grpSpPr>
        <p:pic>
          <p:nvPicPr>
            <p:cNvPr id="21" name="Picture 2" descr="C:\Users\Thinkpad\Desktop\PNG\1_0003_渐变映射-2-副本-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494781" y="1086501"/>
              <a:ext cx="1127306" cy="1100083"/>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bwMode="auto">
            <a:xfrm>
              <a:off x="3602618" y="1358770"/>
              <a:ext cx="953313" cy="605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1400" spc="-300" dirty="0" smtClean="0">
                  <a:solidFill>
                    <a:schemeClr val="bg1"/>
                  </a:solidFill>
                  <a:ea typeface="楷体" panose="02010609060101010101" pitchFamily="49" charset="-122"/>
                </a:rPr>
                <a:t>单击此处添加文字模板</a:t>
              </a:r>
              <a:endParaRPr lang="zh-CN" altLang="en-US" sz="1400" spc="-300" dirty="0">
                <a:solidFill>
                  <a:schemeClr val="bg1"/>
                </a:solidFill>
                <a:ea typeface="楷体" panose="02010609060101010101" pitchFamily="49" charset="-122"/>
              </a:endParaRPr>
            </a:p>
          </p:txBody>
        </p:sp>
      </p:grpSp>
      <p:sp>
        <p:nvSpPr>
          <p:cNvPr id="23" name="矩形 22"/>
          <p:cNvSpPr/>
          <p:nvPr/>
        </p:nvSpPr>
        <p:spPr bwMode="auto">
          <a:xfrm>
            <a:off x="4750306" y="2706539"/>
            <a:ext cx="2114591" cy="400110"/>
          </a:xfrm>
          <a:prstGeom prst="rect">
            <a:avLst/>
          </a:prstGeom>
          <a:noFill/>
        </p:spPr>
        <p:txBody>
          <a:bodyPr wrap="square" rtlCol="0">
            <a:spAutoFit/>
          </a:bodyPr>
          <a:lstStyle/>
          <a:p>
            <a:r>
              <a:rPr lang="zh-CN" altLang="en-US" sz="2000" dirty="0" smtClean="0">
                <a:latin typeface="方正宋黑简体" pitchFamily="2" charset="-122"/>
                <a:ea typeface="方正宋黑简体" pitchFamily="2" charset="-122"/>
              </a:rPr>
              <a:t>此处添加标题</a:t>
            </a:r>
            <a:endParaRPr lang="en-US" altLang="zh-CN" sz="2000" dirty="0">
              <a:latin typeface="方正宋黑简体" pitchFamily="2" charset="-122"/>
              <a:ea typeface="方正宋黑简体" pitchFamily="2" charset="-122"/>
            </a:endParaRPr>
          </a:p>
        </p:txBody>
      </p:sp>
      <p:sp>
        <p:nvSpPr>
          <p:cNvPr id="24" name="TextBox 23"/>
          <p:cNvSpPr txBox="1"/>
          <p:nvPr/>
        </p:nvSpPr>
        <p:spPr>
          <a:xfrm>
            <a:off x="4750307" y="3251760"/>
            <a:ext cx="3168351" cy="612796"/>
          </a:xfrm>
          <a:prstGeom prst="rect">
            <a:avLst/>
          </a:prstGeom>
          <a:noFill/>
        </p:spPr>
        <p:txBody>
          <a:bodyPr wrap="square" rtlCol="0">
            <a:spAutoFit/>
          </a:bodyPr>
          <a:lstStyle/>
          <a:p>
            <a:pPr>
              <a:lnSpc>
                <a:spcPct val="130000"/>
              </a:lnSpc>
              <a:defRPr/>
            </a:pPr>
            <a:r>
              <a:rPr lang="zh-CN" altLang="en-US" sz="1400" kern="0" spc="-150" dirty="0">
                <a:solidFill>
                  <a:schemeClr val="tx1">
                    <a:lumMod val="95000"/>
                    <a:lumOff val="5000"/>
                  </a:schemeClr>
                </a:solidFill>
                <a:latin typeface="楷体" panose="02010609060101010101" pitchFamily="49" charset="-122"/>
                <a:ea typeface="楷体" panose="02010609060101010101" pitchFamily="49" charset="-122"/>
              </a:rPr>
              <a:t>您的内容打在这里，或通过复制您的文本后在此框中选择粘贴并选择只保留</a:t>
            </a:r>
            <a:r>
              <a:rPr lang="zh-CN" altLang="en-US" sz="1400" kern="0" spc="-150" dirty="0" smtClean="0">
                <a:solidFill>
                  <a:schemeClr val="tx1">
                    <a:lumMod val="95000"/>
                    <a:lumOff val="5000"/>
                  </a:schemeClr>
                </a:solidFill>
                <a:latin typeface="楷体" panose="02010609060101010101" pitchFamily="49" charset="-122"/>
                <a:ea typeface="楷体" panose="02010609060101010101" pitchFamily="49" charset="-122"/>
              </a:rPr>
              <a:t>文字</a:t>
            </a:r>
            <a:endParaRPr lang="en-US" altLang="zh-CN" sz="1600" kern="0" spc="-150" dirty="0">
              <a:solidFill>
                <a:schemeClr val="tx1">
                  <a:lumMod val="95000"/>
                  <a:lumOff val="5000"/>
                </a:schemeClr>
              </a:solidFill>
              <a:latin typeface="楷体" panose="02010609060101010101" pitchFamily="49" charset="-122"/>
              <a:ea typeface="楷体" panose="02010609060101010101" pitchFamily="49" charset="-122"/>
            </a:endParaRPr>
          </a:p>
        </p:txBody>
      </p:sp>
      <p:pic>
        <p:nvPicPr>
          <p:cNvPr id="25" name="Picture 2" descr="C:\Users\Thinkpad\Desktop\水墨PNG\`_0002_im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4750306" y="3049915"/>
            <a:ext cx="2895177" cy="11346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6767" b="6888"/>
          <a:stretch>
            <a:fillRect/>
          </a:stretch>
        </p:blipFill>
        <p:spPr bwMode="auto">
          <a:xfrm>
            <a:off x="6765750" y="2643758"/>
            <a:ext cx="2378249" cy="2499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heckerboard(across)">
                                      <p:cBhvr>
                                        <p:cTn id="7" dur="500"/>
                                        <p:tgtEl>
                                          <p:spTgt spid="16"/>
                                        </p:tgtEl>
                                      </p:cBhvr>
                                    </p:animEffect>
                                  </p:childTnLst>
                                </p:cTn>
                              </p:par>
                            </p:childTnLst>
                          </p:cTn>
                        </p:par>
                        <p:par>
                          <p:cTn id="8" fill="hold">
                            <p:stCondLst>
                              <p:cond delay="500"/>
                            </p:stCondLst>
                            <p:childTnLst>
                              <p:par>
                                <p:cTn id="9" presetID="55"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1000" fill="hold"/>
                                        <p:tgtEl>
                                          <p:spTgt spid="17"/>
                                        </p:tgtEl>
                                        <p:attrNameLst>
                                          <p:attrName>ppt_w</p:attrName>
                                        </p:attrNameLst>
                                      </p:cBhvr>
                                      <p:tavLst>
                                        <p:tav tm="0">
                                          <p:val>
                                            <p:strVal val="#ppt_w*0.70"/>
                                          </p:val>
                                        </p:tav>
                                        <p:tav tm="100000">
                                          <p:val>
                                            <p:strVal val="#ppt_w"/>
                                          </p:val>
                                        </p:tav>
                                      </p:tavLst>
                                    </p:anim>
                                    <p:anim calcmode="lin" valueType="num">
                                      <p:cBhvr>
                                        <p:cTn id="12" dur="1000" fill="hold"/>
                                        <p:tgtEl>
                                          <p:spTgt spid="17"/>
                                        </p:tgtEl>
                                        <p:attrNameLst>
                                          <p:attrName>ppt_h</p:attrName>
                                        </p:attrNameLst>
                                      </p:cBhvr>
                                      <p:tavLst>
                                        <p:tav tm="0">
                                          <p:val>
                                            <p:strVal val="#ppt_h"/>
                                          </p:val>
                                        </p:tav>
                                        <p:tav tm="100000">
                                          <p:val>
                                            <p:strVal val="#ppt_h"/>
                                          </p:val>
                                        </p:tav>
                                      </p:tavLst>
                                    </p:anim>
                                    <p:animEffect transition="in" filter="fade">
                                      <p:cBhvr>
                                        <p:cTn id="13" dur="1000"/>
                                        <p:tgtEl>
                                          <p:spTgt spid="17"/>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wipe(left)">
                                      <p:cBhvr>
                                        <p:cTn id="17" dur="500"/>
                                        <p:tgtEl>
                                          <p:spTgt spid="3074"/>
                                        </p:tgtEl>
                                      </p:cBhvr>
                                    </p:animEffect>
                                  </p:childTnLst>
                                </p:cTn>
                              </p:par>
                            </p:childTnLst>
                          </p:cTn>
                        </p:par>
                        <p:par>
                          <p:cTn id="18" fill="hold">
                            <p:stCondLst>
                              <p:cond delay="2000"/>
                            </p:stCondLst>
                            <p:childTnLst>
                              <p:par>
                                <p:cTn id="19" presetID="2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edge">
                                      <p:cBhvr>
                                        <p:cTn id="21" dur="2000"/>
                                        <p:tgtEl>
                                          <p:spTgt spid="6"/>
                                        </p:tgtEl>
                                      </p:cBhvr>
                                    </p:animEffect>
                                  </p:childTnLst>
                                </p:cTn>
                              </p:par>
                            </p:childTnLst>
                          </p:cTn>
                        </p:par>
                        <p:par>
                          <p:cTn id="22" fill="hold">
                            <p:stCondLst>
                              <p:cond delay="4000"/>
                            </p:stCondLst>
                            <p:childTnLst>
                              <p:par>
                                <p:cTn id="23" presetID="47"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5000"/>
                            </p:stCondLst>
                            <p:childTnLst>
                              <p:par>
                                <p:cTn id="29" presetID="55"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1000" fill="hold"/>
                                        <p:tgtEl>
                                          <p:spTgt spid="20"/>
                                        </p:tgtEl>
                                        <p:attrNameLst>
                                          <p:attrName>ppt_w</p:attrName>
                                        </p:attrNameLst>
                                      </p:cBhvr>
                                      <p:tavLst>
                                        <p:tav tm="0">
                                          <p:val>
                                            <p:strVal val="#ppt_w*0.70"/>
                                          </p:val>
                                        </p:tav>
                                        <p:tav tm="100000">
                                          <p:val>
                                            <p:strVal val="#ppt_w"/>
                                          </p:val>
                                        </p:tav>
                                      </p:tavLst>
                                    </p:anim>
                                    <p:anim calcmode="lin" valueType="num">
                                      <p:cBhvr>
                                        <p:cTn id="32" dur="1000" fill="hold"/>
                                        <p:tgtEl>
                                          <p:spTgt spid="20"/>
                                        </p:tgtEl>
                                        <p:attrNameLst>
                                          <p:attrName>ppt_h</p:attrName>
                                        </p:attrNameLst>
                                      </p:cBhvr>
                                      <p:tavLst>
                                        <p:tav tm="0">
                                          <p:val>
                                            <p:strVal val="#ppt_h"/>
                                          </p:val>
                                        </p:tav>
                                        <p:tav tm="100000">
                                          <p:val>
                                            <p:strVal val="#ppt_h"/>
                                          </p:val>
                                        </p:tav>
                                      </p:tavLst>
                                    </p:anim>
                                    <p:animEffect transition="in" filter="fade">
                                      <p:cBhvr>
                                        <p:cTn id="33" dur="1000"/>
                                        <p:tgtEl>
                                          <p:spTgt spid="20"/>
                                        </p:tgtEl>
                                      </p:cBhvr>
                                    </p:animEffect>
                                  </p:childTnLst>
                                </p:cTn>
                              </p:par>
                            </p:childTnLst>
                          </p:cTn>
                        </p:par>
                        <p:par>
                          <p:cTn id="34" fill="hold">
                            <p:stCondLst>
                              <p:cond delay="6000"/>
                            </p:stCondLst>
                            <p:childTnLst>
                              <p:par>
                                <p:cTn id="35" presetID="22" presetClass="entr" presetSubtype="8"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6500"/>
                            </p:stCondLst>
                            <p:childTnLst>
                              <p:par>
                                <p:cTn id="39" presetID="20" presetClass="entr" presetSubtype="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edge">
                                      <p:cBhvr>
                                        <p:cTn id="41" dur="2000"/>
                                        <p:tgtEl>
                                          <p:spTgt spid="23"/>
                                        </p:tgtEl>
                                      </p:cBhvr>
                                    </p:animEffect>
                                  </p:childTnLst>
                                </p:cTn>
                              </p:par>
                            </p:childTnLst>
                          </p:cTn>
                        </p:par>
                        <p:par>
                          <p:cTn id="42" fill="hold">
                            <p:stCondLst>
                              <p:cond delay="8500"/>
                            </p:stCondLst>
                            <p:childTnLst>
                              <p:par>
                                <p:cTn id="43" presetID="47"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1000"/>
                                        <p:tgtEl>
                                          <p:spTgt spid="24"/>
                                        </p:tgtEl>
                                      </p:cBhvr>
                                    </p:animEffect>
                                    <p:anim calcmode="lin" valueType="num">
                                      <p:cBhvr>
                                        <p:cTn id="46" dur="1000" fill="hold"/>
                                        <p:tgtEl>
                                          <p:spTgt spid="24"/>
                                        </p:tgtEl>
                                        <p:attrNameLst>
                                          <p:attrName>ppt_x</p:attrName>
                                        </p:attrNameLst>
                                      </p:cBhvr>
                                      <p:tavLst>
                                        <p:tav tm="0">
                                          <p:val>
                                            <p:strVal val="#ppt_x"/>
                                          </p:val>
                                        </p:tav>
                                        <p:tav tm="100000">
                                          <p:val>
                                            <p:strVal val="#ppt_x"/>
                                          </p:val>
                                        </p:tav>
                                      </p:tavLst>
                                    </p:anim>
                                    <p:anim calcmode="lin" valueType="num">
                                      <p:cBhvr>
                                        <p:cTn id="4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Users\Thinkpad\Desktop\PNG\1_0002_图层-5-副本.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3239" y="1050454"/>
            <a:ext cx="2297964" cy="21252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711196" y="1595788"/>
            <a:ext cx="1281813" cy="932561"/>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a:t>
            </a:r>
            <a:endParaRPr lang="zh-CN" altLang="en-US" dirty="0"/>
          </a:p>
          <a:p>
            <a:r>
              <a:rPr lang="zh-CN" altLang="en-US" dirty="0"/>
              <a:t>点击此处</a:t>
            </a:r>
            <a:r>
              <a:rPr lang="zh-CN" altLang="en-US" dirty="0" smtClean="0"/>
              <a:t>添加</a:t>
            </a:r>
            <a:endParaRPr lang="zh-CN" altLang="en-US" dirty="0"/>
          </a:p>
        </p:txBody>
      </p:sp>
      <p:pic>
        <p:nvPicPr>
          <p:cNvPr id="8" name="Picture 3" descr="C:\Users\Thinkpad\Desktop\PNG\1_0002_图层-5-副本.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248539" y="1050454"/>
            <a:ext cx="2297964" cy="212529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849195" y="1595788"/>
            <a:ext cx="1264581" cy="932561"/>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a:t>
            </a:r>
            <a:endParaRPr lang="zh-CN" altLang="en-US" dirty="0"/>
          </a:p>
          <a:p>
            <a:r>
              <a:rPr lang="zh-CN" altLang="en-US" dirty="0"/>
              <a:t>点击此处</a:t>
            </a:r>
            <a:r>
              <a:rPr lang="zh-CN" altLang="en-US" dirty="0" smtClean="0"/>
              <a:t>添加</a:t>
            </a:r>
            <a:endParaRPr lang="zh-CN" altLang="en-US" dirty="0"/>
          </a:p>
        </p:txBody>
      </p:sp>
      <p:pic>
        <p:nvPicPr>
          <p:cNvPr id="10" name="Picture 3" descr="C:\Users\Thinkpad\Desktop\PNG\1_0002_图层-5-副本.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373840" y="1050454"/>
            <a:ext cx="2297964" cy="212529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5974495" y="1595788"/>
            <a:ext cx="1227513" cy="932561"/>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a:t>
            </a:r>
            <a:endParaRPr lang="zh-CN" altLang="en-US" dirty="0"/>
          </a:p>
          <a:p>
            <a:r>
              <a:rPr lang="zh-CN" altLang="en-US" dirty="0"/>
              <a:t>点击此处</a:t>
            </a:r>
            <a:r>
              <a:rPr lang="zh-CN" altLang="en-US" dirty="0" smtClean="0"/>
              <a:t>添加</a:t>
            </a:r>
            <a:endParaRPr lang="zh-CN" altLang="en-US" dirty="0"/>
          </a:p>
        </p:txBody>
      </p:sp>
      <p:pic>
        <p:nvPicPr>
          <p:cNvPr id="12" name="Picture 2" descr="C:\Users\Thinkpad\Desktop\PNG\1_0008_图层-16-副本.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8526480">
            <a:off x="2591883" y="2652194"/>
            <a:ext cx="516541" cy="113549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Users\Thinkpad\Desktop\PNG\1_0008_图层-16-副本.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3073520" flipH="1">
            <a:off x="5668086" y="2652193"/>
            <a:ext cx="516541" cy="113549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Thinkpad\Desktop\PNG\1_0008_图层-16-副本.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H="1">
            <a:off x="4129985" y="2549921"/>
            <a:ext cx="516541" cy="113549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Thinkpad\Desktop\PNG\1_0001_渐变映射-2-副本-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3143" y="3634354"/>
            <a:ext cx="5990492" cy="644566"/>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2993010" y="3745344"/>
            <a:ext cx="2492990" cy="387798"/>
          </a:xfrm>
          <a:prstGeom prst="rect">
            <a:avLst/>
          </a:prstGeom>
        </p:spPr>
        <p:txBody>
          <a:bodyPr wrap="none">
            <a:spAutoFit/>
          </a:bodyPr>
          <a:lstStyle/>
          <a:p>
            <a:pPr defTabSz="815975">
              <a:lnSpc>
                <a:spcPct val="80000"/>
              </a:lnSpc>
            </a:pPr>
            <a:r>
              <a:rPr lang="zh-CN" altLang="en-US" sz="2400" spc="-150" dirty="0">
                <a:solidFill>
                  <a:schemeClr val="bg1"/>
                </a:solidFill>
                <a:latin typeface="楷体" panose="02010609060101010101" pitchFamily="49" charset="-122"/>
                <a:ea typeface="楷体" panose="02010609060101010101" pitchFamily="49" charset="-122"/>
              </a:rPr>
              <a:t>点击添加文字模板</a:t>
            </a:r>
            <a:endParaRPr lang="zh-CN" altLang="en-US" sz="2400" spc="-150" dirty="0">
              <a:solidFill>
                <a:schemeClr val="bg1"/>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28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28000">
                                          <p:cBhvr additive="base">
                                            <p:cTn id="7" dur="750" fill="hold"/>
                                            <p:tgtEl>
                                              <p:spTgt spid="10"/>
                                            </p:tgtEl>
                                            <p:attrNameLst>
                                              <p:attrName>ppt_x</p:attrName>
                                            </p:attrNameLst>
                                          </p:cBhvr>
                                          <p:tavLst>
                                            <p:tav tm="0">
                                              <p:val>
                                                <p:strVal val="#ppt_x"/>
                                              </p:val>
                                            </p:tav>
                                            <p:tav tm="100000">
                                              <p:val>
                                                <p:strVal val="#ppt_x"/>
                                              </p:val>
                                            </p:tav>
                                          </p:tavLst>
                                        </p:anim>
                                        <p:anim calcmode="lin" valueType="num" p14:bounceEnd="28000">
                                          <p:cBhvr additive="base">
                                            <p:cTn id="8" dur="75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28000">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14:bounceEnd="28000">
                                          <p:cBhvr additive="base">
                                            <p:cTn id="11" dur="750" fill="hold"/>
                                            <p:tgtEl>
                                              <p:spTgt spid="8"/>
                                            </p:tgtEl>
                                            <p:attrNameLst>
                                              <p:attrName>ppt_x</p:attrName>
                                            </p:attrNameLst>
                                          </p:cBhvr>
                                          <p:tavLst>
                                            <p:tav tm="0">
                                              <p:val>
                                                <p:strVal val="#ppt_x"/>
                                              </p:val>
                                            </p:tav>
                                            <p:tav tm="100000">
                                              <p:val>
                                                <p:strVal val="#ppt_x"/>
                                              </p:val>
                                            </p:tav>
                                          </p:tavLst>
                                        </p:anim>
                                        <p:anim calcmode="lin" valueType="num" p14:bounceEnd="28000">
                                          <p:cBhvr additive="base">
                                            <p:cTn id="12" dur="75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28000">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14:bounceEnd="28000">
                                          <p:cBhvr additive="base">
                                            <p:cTn id="15" dur="750" fill="hold"/>
                                            <p:tgtEl>
                                              <p:spTgt spid="6"/>
                                            </p:tgtEl>
                                            <p:attrNameLst>
                                              <p:attrName>ppt_x</p:attrName>
                                            </p:attrNameLst>
                                          </p:cBhvr>
                                          <p:tavLst>
                                            <p:tav tm="0">
                                              <p:val>
                                                <p:strVal val="#ppt_x"/>
                                              </p:val>
                                            </p:tav>
                                            <p:tav tm="100000">
                                              <p:val>
                                                <p:strVal val="#ppt_x"/>
                                              </p:val>
                                            </p:tav>
                                          </p:tavLst>
                                        </p:anim>
                                        <p:anim calcmode="lin" valueType="num" p14:bounceEnd="28000">
                                          <p:cBhvr additive="base">
                                            <p:cTn id="16" dur="750" fill="hold"/>
                                            <p:tgtEl>
                                              <p:spTgt spid="6"/>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right)">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ppt_x"/>
                                              </p:val>
                                            </p:tav>
                                            <p:tav tm="100000">
                                              <p:val>
                                                <p:strVal val="#ppt_x"/>
                                              </p:val>
                                            </p:tav>
                                          </p:tavLst>
                                        </p:anim>
                                        <p:anim calcmode="lin" valueType="num">
                                          <p:cBhvr additive="base">
                                            <p:cTn id="12" dur="75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750" fill="hold"/>
                                            <p:tgtEl>
                                              <p:spTgt spid="6"/>
                                            </p:tgtEl>
                                            <p:attrNameLst>
                                              <p:attrName>ppt_x</p:attrName>
                                            </p:attrNameLst>
                                          </p:cBhvr>
                                          <p:tavLst>
                                            <p:tav tm="0">
                                              <p:val>
                                                <p:strVal val="#ppt_x"/>
                                              </p:val>
                                            </p:tav>
                                            <p:tav tm="100000">
                                              <p:val>
                                                <p:strVal val="#ppt_x"/>
                                              </p:val>
                                            </p:tav>
                                          </p:tavLst>
                                        </p:anim>
                                        <p:anim calcmode="lin" valueType="num">
                                          <p:cBhvr additive="base">
                                            <p:cTn id="16" dur="750" fill="hold"/>
                                            <p:tgtEl>
                                              <p:spTgt spid="6"/>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right)">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6"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Thinkpad\Desktop\PNG\1_0003_图层-20.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463824" y="1441472"/>
            <a:ext cx="2577290" cy="26211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C:\Users\Thinkpad\Desktop\PNG\1_0000_图层-2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31846" y="2752046"/>
            <a:ext cx="335383" cy="5262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C:\Users\Thinkpad\Desktop\PNG\1_0001_图层-2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2393" y="2930352"/>
            <a:ext cx="531453" cy="5108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Thinkpad\Desktop\PNG\1_0002_图层-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3363" y="2199532"/>
            <a:ext cx="420519" cy="6398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Thinkpad\Desktop\PNG\1_0000_渐变映射-2-副本-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78082" y="1281936"/>
            <a:ext cx="360040" cy="31907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53"/>
          <p:cNvSpPr txBox="1">
            <a:spLocks noChangeArrowheads="1"/>
          </p:cNvSpPr>
          <p:nvPr/>
        </p:nvSpPr>
        <p:spPr bwMode="auto">
          <a:xfrm>
            <a:off x="2307601" y="1179862"/>
            <a:ext cx="1628412"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nSpc>
                <a:spcPct val="100000"/>
              </a:lnSpc>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dirty="0"/>
              <a:t>在此插入内容</a:t>
            </a:r>
            <a:endParaRPr lang="en-US" altLang="zh-CN" dirty="0"/>
          </a:p>
          <a:p>
            <a:r>
              <a:rPr lang="zh-CN" altLang="en-US" dirty="0"/>
              <a:t>在此插入内容</a:t>
            </a:r>
            <a:endParaRPr lang="en-US" altLang="zh-CN" dirty="0"/>
          </a:p>
        </p:txBody>
      </p:sp>
      <p:pic>
        <p:nvPicPr>
          <p:cNvPr id="8" name="Picture 4" descr="C:\Users\Thinkpad\Desktop\PNG\1_0000_渐变映射-2-副本-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34367" y="2330900"/>
            <a:ext cx="360040" cy="31907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53"/>
          <p:cNvSpPr txBox="1">
            <a:spLocks noChangeArrowheads="1"/>
          </p:cNvSpPr>
          <p:nvPr/>
        </p:nvSpPr>
        <p:spPr bwMode="auto">
          <a:xfrm>
            <a:off x="1409649" y="2199532"/>
            <a:ext cx="1550501"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nSpc>
                <a:spcPct val="100000"/>
              </a:lnSpc>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pPr algn="ctr"/>
            <a:r>
              <a:rPr lang="zh-CN" altLang="en-US" dirty="0"/>
              <a:t>在此插入内容</a:t>
            </a:r>
            <a:endParaRPr lang="en-US" altLang="zh-CN" dirty="0"/>
          </a:p>
          <a:p>
            <a:pPr algn="ctr"/>
            <a:r>
              <a:rPr lang="zh-CN" altLang="en-US" dirty="0"/>
              <a:t>在此插入内容</a:t>
            </a:r>
            <a:endParaRPr lang="en-US" altLang="zh-CN" dirty="0"/>
          </a:p>
        </p:txBody>
      </p:sp>
      <p:pic>
        <p:nvPicPr>
          <p:cNvPr id="10" name="Picture 4" descr="C:\Users\Thinkpad\Desktop\PNG\1_0000_渐变映射-2-副本-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83804" y="3543240"/>
            <a:ext cx="360040" cy="31907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53"/>
          <p:cNvSpPr txBox="1">
            <a:spLocks noChangeArrowheads="1"/>
          </p:cNvSpPr>
          <p:nvPr/>
        </p:nvSpPr>
        <p:spPr bwMode="auto">
          <a:xfrm>
            <a:off x="1655392" y="3441166"/>
            <a:ext cx="1628412"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nSpc>
                <a:spcPct val="100000"/>
              </a:lnSpc>
              <a:defRPr sz="1600" b="0" kern="0" spc="-150">
                <a:solidFill>
                  <a:schemeClr val="tx1">
                    <a:lumMod val="95000"/>
                    <a:lumOff val="5000"/>
                  </a:schemeClr>
                </a:solidFill>
                <a:latin typeface="楷体" panose="02010609060101010101" pitchFamily="49" charset="-122"/>
                <a:ea typeface="楷体" panose="02010609060101010101" pitchFamily="49" charset="-122"/>
              </a:defRPr>
            </a:lvl1pPr>
          </a:lstStyle>
          <a:p>
            <a:pPr algn="ctr"/>
            <a:r>
              <a:rPr lang="zh-CN" altLang="en-US" dirty="0"/>
              <a:t>在此插入内容</a:t>
            </a:r>
            <a:endParaRPr lang="en-US" altLang="zh-CN" dirty="0"/>
          </a:p>
          <a:p>
            <a:pPr algn="ctr"/>
            <a:r>
              <a:rPr lang="zh-CN" altLang="en-US" dirty="0"/>
              <a:t>在此插入内容</a:t>
            </a:r>
            <a:endParaRPr lang="en-US" altLang="zh-CN" dirty="0"/>
          </a:p>
        </p:txBody>
      </p:sp>
      <p:pic>
        <p:nvPicPr>
          <p:cNvPr id="12" name="Picture 4" descr="E:\PPT\PPT中国风元素\水墨祥云\水墨祥云\01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6041114" y="2047586"/>
            <a:ext cx="909200" cy="56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C:\Users\Thinkpad\Desktop\5.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29224" y="2244708"/>
            <a:ext cx="2067112" cy="18022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sndAc>
          <p:stSnd>
            <p:snd r:embed="rId8" name="qingyingyue2.wav"/>
          </p:stSnd>
        </p:sndAc>
      </p:transition>
    </mc:Choice>
    <mc:Fallback>
      <p:transition spd="med" advClick="0" advTm="0">
        <p:fade/>
        <p:sndAc>
          <p:stSnd>
            <p:snd r:embed="rId8" name="qingyingyue2.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55"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1750" fill="hold"/>
                                        <p:tgtEl>
                                          <p:spTgt spid="13"/>
                                        </p:tgtEl>
                                        <p:attrNameLst>
                                          <p:attrName>ppt_w</p:attrName>
                                        </p:attrNameLst>
                                      </p:cBhvr>
                                      <p:tavLst>
                                        <p:tav tm="0">
                                          <p:val>
                                            <p:strVal val="#ppt_w*0.70"/>
                                          </p:val>
                                        </p:tav>
                                        <p:tav tm="100000">
                                          <p:val>
                                            <p:strVal val="#ppt_w"/>
                                          </p:val>
                                        </p:tav>
                                      </p:tavLst>
                                    </p:anim>
                                    <p:anim calcmode="lin" valueType="num">
                                      <p:cBhvr>
                                        <p:cTn id="31" dur="1750" fill="hold"/>
                                        <p:tgtEl>
                                          <p:spTgt spid="13"/>
                                        </p:tgtEl>
                                        <p:attrNameLst>
                                          <p:attrName>ppt_h</p:attrName>
                                        </p:attrNameLst>
                                      </p:cBhvr>
                                      <p:tavLst>
                                        <p:tav tm="0">
                                          <p:val>
                                            <p:strVal val="#ppt_h"/>
                                          </p:val>
                                        </p:tav>
                                        <p:tav tm="100000">
                                          <p:val>
                                            <p:strVal val="#ppt_h"/>
                                          </p:val>
                                        </p:tav>
                                      </p:tavLst>
                                    </p:anim>
                                    <p:animEffect transition="in" filter="fade">
                                      <p:cBhvr>
                                        <p:cTn id="32" dur="1750"/>
                                        <p:tgtEl>
                                          <p:spTgt spid="13"/>
                                        </p:tgtEl>
                                      </p:cBhvr>
                                    </p:animEffect>
                                  </p:childTnLst>
                                </p:cTn>
                              </p:par>
                              <p:par>
                                <p:cTn id="33" presetID="2" presetClass="entr" presetSubtype="2" fill="hold" nodeType="withEffect">
                                  <p:stCondLst>
                                    <p:cond delay="125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2000" fill="hold"/>
                                        <p:tgtEl>
                                          <p:spTgt spid="12"/>
                                        </p:tgtEl>
                                        <p:attrNameLst>
                                          <p:attrName>ppt_x</p:attrName>
                                        </p:attrNameLst>
                                      </p:cBhvr>
                                      <p:tavLst>
                                        <p:tav tm="0">
                                          <p:val>
                                            <p:strVal val="1+#ppt_w/2"/>
                                          </p:val>
                                        </p:tav>
                                        <p:tav tm="100000">
                                          <p:val>
                                            <p:strVal val="#ppt_x"/>
                                          </p:val>
                                        </p:tav>
                                      </p:tavLst>
                                    </p:anim>
                                    <p:anim calcmode="lin" valueType="num">
                                      <p:cBhvr additive="base">
                                        <p:cTn id="36" dur="2000" fill="hold"/>
                                        <p:tgtEl>
                                          <p:spTgt spid="12"/>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par>
                          <p:cTn id="45" fill="hold">
                            <p:stCondLst>
                              <p:cond delay="5000"/>
                            </p:stCondLst>
                            <p:childTnLst>
                              <p:par>
                                <p:cTn id="46" presetID="10" presetClass="entr" presetSubtype="0"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childTnLst>
                          </p:cTn>
                        </p:par>
                        <p:par>
                          <p:cTn id="49" fill="hold">
                            <p:stCondLst>
                              <p:cond delay="5500"/>
                            </p:stCondLst>
                            <p:childTnLst>
                              <p:par>
                                <p:cTn id="50" presetID="10"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par>
                          <p:cTn id="53" fill="hold">
                            <p:stCondLst>
                              <p:cond delay="6000"/>
                            </p:stCondLst>
                            <p:childTnLst>
                              <p:par>
                                <p:cTn id="54" presetID="10" presetClass="entr" presetSubtype="0"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500"/>
                                        <p:tgtEl>
                                          <p:spTgt spid="6"/>
                                        </p:tgtEl>
                                      </p:cBhvr>
                                    </p:animEffect>
                                  </p:childTnLst>
                                </p:cTn>
                              </p:par>
                            </p:childTnLst>
                          </p:cTn>
                        </p:par>
                        <p:par>
                          <p:cTn id="57" fill="hold">
                            <p:stCondLst>
                              <p:cond delay="6500"/>
                            </p:stCondLst>
                            <p:childTnLst>
                              <p:par>
                                <p:cTn id="58" presetID="10" presetClass="entr" presetSubtype="0"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1"/>
          <p:cNvSpPr>
            <a:spLocks noChangeArrowheads="1"/>
          </p:cNvSpPr>
          <p:nvPr/>
        </p:nvSpPr>
        <p:spPr bwMode="auto">
          <a:xfrm>
            <a:off x="6131105" y="1811599"/>
            <a:ext cx="1033183" cy="47705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25000"/>
              </a:lnSpc>
            </a:pPr>
            <a:r>
              <a:rPr lang="zh-CN" altLang="en-US" sz="1000" dirty="0">
                <a:latin typeface="方正宋黑简体" pitchFamily="2" charset="-122"/>
                <a:ea typeface="方正宋黑简体" pitchFamily="2" charset="-122"/>
              </a:rPr>
              <a:t>单击此处添加</a:t>
            </a:r>
            <a:endParaRPr lang="zh-CN" altLang="en-US" sz="1000" dirty="0">
              <a:latin typeface="方正宋黑简体" pitchFamily="2" charset="-122"/>
              <a:ea typeface="方正宋黑简体" pitchFamily="2" charset="-122"/>
            </a:endParaRPr>
          </a:p>
          <a:p>
            <a:pPr algn="ctr">
              <a:lnSpc>
                <a:spcPct val="125000"/>
              </a:lnSpc>
            </a:pPr>
            <a:r>
              <a:rPr lang="zh-CN" altLang="en-US" sz="1000" dirty="0">
                <a:latin typeface="方正宋黑简体" pitchFamily="2" charset="-122"/>
                <a:ea typeface="方正宋黑简体" pitchFamily="2" charset="-122"/>
              </a:rPr>
              <a:t>段落文字内容</a:t>
            </a:r>
            <a:endParaRPr lang="zh-CN" altLang="en-US" sz="1000" dirty="0">
              <a:latin typeface="方正宋黑简体" pitchFamily="2" charset="-122"/>
              <a:ea typeface="方正宋黑简体" pitchFamily="2" charset="-122"/>
            </a:endParaRPr>
          </a:p>
        </p:txBody>
      </p:sp>
      <p:sp>
        <p:nvSpPr>
          <p:cNvPr id="3" name="Line 3"/>
          <p:cNvSpPr>
            <a:spLocks noChangeShapeType="1"/>
          </p:cNvSpPr>
          <p:nvPr/>
        </p:nvSpPr>
        <p:spPr bwMode="auto">
          <a:xfrm rot="10800000">
            <a:off x="1906683" y="3569380"/>
            <a:ext cx="2052683"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 name="Line 4"/>
          <p:cNvSpPr>
            <a:spLocks noChangeShapeType="1"/>
          </p:cNvSpPr>
          <p:nvPr/>
        </p:nvSpPr>
        <p:spPr bwMode="auto">
          <a:xfrm rot="10800000">
            <a:off x="1910789" y="2907048"/>
            <a:ext cx="306670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 name="Line 5"/>
          <p:cNvSpPr>
            <a:spLocks noChangeShapeType="1"/>
          </p:cNvSpPr>
          <p:nvPr/>
        </p:nvSpPr>
        <p:spPr bwMode="auto">
          <a:xfrm rot="10800000">
            <a:off x="1894367" y="2381561"/>
            <a:ext cx="414231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 name="Line 6"/>
          <p:cNvSpPr>
            <a:spLocks noChangeShapeType="1"/>
          </p:cNvSpPr>
          <p:nvPr/>
        </p:nvSpPr>
        <p:spPr bwMode="auto">
          <a:xfrm rot="10800000">
            <a:off x="1903946" y="1815021"/>
            <a:ext cx="5167287"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7" name="Line 13"/>
          <p:cNvSpPr>
            <a:spLocks noChangeShapeType="1"/>
          </p:cNvSpPr>
          <p:nvPr/>
        </p:nvSpPr>
        <p:spPr bwMode="auto">
          <a:xfrm>
            <a:off x="1899841" y="4007286"/>
            <a:ext cx="5261710"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 name="Line 14"/>
          <p:cNvSpPr>
            <a:spLocks noChangeShapeType="1"/>
          </p:cNvSpPr>
          <p:nvPr/>
        </p:nvSpPr>
        <p:spPr bwMode="auto">
          <a:xfrm rot="16200000">
            <a:off x="473911" y="2582724"/>
            <a:ext cx="2851860"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9" name="Line 15"/>
          <p:cNvSpPr>
            <a:spLocks noChangeShapeType="1"/>
          </p:cNvSpPr>
          <p:nvPr/>
        </p:nvSpPr>
        <p:spPr bwMode="auto">
          <a:xfrm flipV="1">
            <a:off x="1902578" y="1200585"/>
            <a:ext cx="5261710" cy="2799859"/>
          </a:xfrm>
          <a:prstGeom prst="line">
            <a:avLst/>
          </a:prstGeom>
          <a:noFill/>
          <a:ln w="38100">
            <a:solidFill>
              <a:schemeClr val="tx1"/>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0" name="Line 16"/>
          <p:cNvSpPr>
            <a:spLocks noChangeShapeType="1"/>
          </p:cNvSpPr>
          <p:nvPr/>
        </p:nvSpPr>
        <p:spPr bwMode="auto">
          <a:xfrm rot="16200000">
            <a:off x="1288826" y="2583409"/>
            <a:ext cx="285322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 name="Line 17"/>
          <p:cNvSpPr>
            <a:spLocks noChangeShapeType="1"/>
          </p:cNvSpPr>
          <p:nvPr/>
        </p:nvSpPr>
        <p:spPr bwMode="auto">
          <a:xfrm rot="16200000">
            <a:off x="2547805" y="2583409"/>
            <a:ext cx="285322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2" name="Line 18"/>
          <p:cNvSpPr>
            <a:spLocks noChangeShapeType="1"/>
          </p:cNvSpPr>
          <p:nvPr/>
        </p:nvSpPr>
        <p:spPr bwMode="auto">
          <a:xfrm rot="16200000">
            <a:off x="3571409" y="2583409"/>
            <a:ext cx="285322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 name="Line 19"/>
          <p:cNvSpPr>
            <a:spLocks noChangeShapeType="1"/>
          </p:cNvSpPr>
          <p:nvPr/>
        </p:nvSpPr>
        <p:spPr bwMode="auto">
          <a:xfrm rot="16200000">
            <a:off x="4622383" y="2583409"/>
            <a:ext cx="285322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 name="Rectangle 48"/>
          <p:cNvSpPr>
            <a:spLocks noChangeArrowheads="1"/>
          </p:cNvSpPr>
          <p:nvPr/>
        </p:nvSpPr>
        <p:spPr bwMode="auto">
          <a:xfrm>
            <a:off x="2716807" y="3573806"/>
            <a:ext cx="1249400" cy="4962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25000"/>
              </a:lnSpc>
            </a:pPr>
            <a:r>
              <a:rPr lang="zh-CN" altLang="en-US" sz="1050" dirty="0">
                <a:latin typeface="方正宋黑简体" pitchFamily="2" charset="-122"/>
                <a:ea typeface="方正宋黑简体" pitchFamily="2" charset="-122"/>
              </a:rPr>
              <a:t>单击此处添加</a:t>
            </a:r>
            <a:endParaRPr lang="zh-CN" altLang="en-US" sz="1050" dirty="0">
              <a:latin typeface="方正宋黑简体" pitchFamily="2" charset="-122"/>
              <a:ea typeface="方正宋黑简体" pitchFamily="2" charset="-122"/>
            </a:endParaRPr>
          </a:p>
          <a:p>
            <a:pPr algn="ctr">
              <a:lnSpc>
                <a:spcPct val="125000"/>
              </a:lnSpc>
            </a:pPr>
            <a:r>
              <a:rPr lang="zh-CN" altLang="en-US" sz="1050" dirty="0">
                <a:latin typeface="方正宋黑简体" pitchFamily="2" charset="-122"/>
                <a:ea typeface="方正宋黑简体" pitchFamily="2" charset="-122"/>
              </a:rPr>
              <a:t>段落文字内容</a:t>
            </a:r>
            <a:endParaRPr lang="zh-CN" altLang="en-US" sz="1050" dirty="0">
              <a:latin typeface="方正宋黑简体" pitchFamily="2" charset="-122"/>
              <a:ea typeface="方正宋黑简体" pitchFamily="2" charset="-122"/>
            </a:endParaRPr>
          </a:p>
        </p:txBody>
      </p:sp>
      <p:sp>
        <p:nvSpPr>
          <p:cNvPr id="15" name="Rectangle 49"/>
          <p:cNvSpPr>
            <a:spLocks noChangeArrowheads="1"/>
          </p:cNvSpPr>
          <p:nvPr/>
        </p:nvSpPr>
        <p:spPr bwMode="auto">
          <a:xfrm>
            <a:off x="3971682" y="2907048"/>
            <a:ext cx="1033183" cy="4962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25000"/>
              </a:lnSpc>
            </a:pPr>
            <a:r>
              <a:rPr lang="zh-CN" altLang="en-US" sz="1050" dirty="0">
                <a:latin typeface="方正宋黑简体" pitchFamily="2" charset="-122"/>
                <a:ea typeface="方正宋黑简体" pitchFamily="2" charset="-122"/>
              </a:rPr>
              <a:t>单击此处添加</a:t>
            </a:r>
            <a:endParaRPr lang="zh-CN" altLang="en-US" sz="1050" dirty="0">
              <a:latin typeface="方正宋黑简体" pitchFamily="2" charset="-122"/>
              <a:ea typeface="方正宋黑简体" pitchFamily="2" charset="-122"/>
            </a:endParaRPr>
          </a:p>
          <a:p>
            <a:pPr algn="ctr">
              <a:lnSpc>
                <a:spcPct val="125000"/>
              </a:lnSpc>
            </a:pPr>
            <a:r>
              <a:rPr lang="zh-CN" altLang="en-US" sz="1050" dirty="0">
                <a:latin typeface="方正宋黑简体" pitchFamily="2" charset="-122"/>
                <a:ea typeface="方正宋黑简体" pitchFamily="2" charset="-122"/>
              </a:rPr>
              <a:t>段落文字内容</a:t>
            </a:r>
            <a:endParaRPr lang="zh-CN" altLang="en-US" sz="1050" dirty="0">
              <a:latin typeface="方正宋黑简体" pitchFamily="2" charset="-122"/>
              <a:ea typeface="方正宋黑简体" pitchFamily="2" charset="-122"/>
            </a:endParaRPr>
          </a:p>
        </p:txBody>
      </p:sp>
      <p:sp>
        <p:nvSpPr>
          <p:cNvPr id="16" name="Rectangle 50"/>
          <p:cNvSpPr>
            <a:spLocks noChangeArrowheads="1"/>
          </p:cNvSpPr>
          <p:nvPr/>
        </p:nvSpPr>
        <p:spPr bwMode="auto">
          <a:xfrm>
            <a:off x="5098775" y="2381562"/>
            <a:ext cx="1033183" cy="4962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25000"/>
              </a:lnSpc>
            </a:pPr>
            <a:r>
              <a:rPr lang="zh-CN" altLang="en-US" sz="1050" dirty="0">
                <a:latin typeface="方正宋黑简体" pitchFamily="2" charset="-122"/>
                <a:ea typeface="方正宋黑简体" pitchFamily="2" charset="-122"/>
              </a:rPr>
              <a:t>单击此处添加</a:t>
            </a:r>
            <a:endParaRPr lang="zh-CN" altLang="en-US" sz="1050" dirty="0">
              <a:latin typeface="方正宋黑简体" pitchFamily="2" charset="-122"/>
              <a:ea typeface="方正宋黑简体" pitchFamily="2" charset="-122"/>
            </a:endParaRPr>
          </a:p>
          <a:p>
            <a:pPr algn="ctr">
              <a:lnSpc>
                <a:spcPct val="125000"/>
              </a:lnSpc>
            </a:pPr>
            <a:r>
              <a:rPr lang="zh-CN" altLang="en-US" sz="1050" dirty="0">
                <a:latin typeface="方正宋黑简体" pitchFamily="2" charset="-122"/>
                <a:ea typeface="方正宋黑简体" pitchFamily="2" charset="-122"/>
              </a:rPr>
              <a:t>段落文字内容</a:t>
            </a:r>
            <a:endParaRPr lang="zh-CN" altLang="en-US" sz="1050" dirty="0">
              <a:latin typeface="方正宋黑简体" pitchFamily="2" charset="-122"/>
              <a:ea typeface="方正宋黑简体" pitchFamily="2" charset="-122"/>
            </a:endParaRPr>
          </a:p>
        </p:txBody>
      </p:sp>
      <p:sp>
        <p:nvSpPr>
          <p:cNvPr id="17" name="Text Box 52"/>
          <p:cNvSpPr txBox="1">
            <a:spLocks noChangeArrowheads="1"/>
          </p:cNvSpPr>
          <p:nvPr/>
        </p:nvSpPr>
        <p:spPr bwMode="auto">
          <a:xfrm>
            <a:off x="1355219" y="1059582"/>
            <a:ext cx="646331" cy="6982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defPPr>
              <a:defRPr lang="zh-CN"/>
            </a:defPPr>
            <a:lvl1pPr algn="ctr">
              <a:lnSpc>
                <a:spcPct val="125000"/>
              </a:lnSpc>
              <a:defRPr sz="4000" b="1">
                <a:solidFill>
                  <a:schemeClr val="bg1"/>
                </a:solidFill>
                <a:latin typeface="方正古隶简体" pitchFamily="65" charset="-122"/>
                <a:ea typeface="方正古隶简体" pitchFamily="65" charset="-122"/>
              </a:defRPr>
            </a:lvl1pPr>
          </a:lstStyle>
          <a:p>
            <a:r>
              <a:rPr lang="zh-CN" altLang="en-US" sz="2400" dirty="0">
                <a:solidFill>
                  <a:schemeClr val="tx1"/>
                </a:solidFill>
              </a:rPr>
              <a:t>标题</a:t>
            </a:r>
            <a:endParaRPr lang="zh-CN" altLang="en-US" sz="2400" dirty="0">
              <a:solidFill>
                <a:schemeClr val="tx1"/>
              </a:solidFill>
            </a:endParaRPr>
          </a:p>
        </p:txBody>
      </p:sp>
      <p:sp>
        <p:nvSpPr>
          <p:cNvPr id="18" name="Text Box 53"/>
          <p:cNvSpPr txBox="1">
            <a:spLocks noChangeArrowheads="1"/>
          </p:cNvSpPr>
          <p:nvPr/>
        </p:nvSpPr>
        <p:spPr bwMode="auto">
          <a:xfrm>
            <a:off x="2391116" y="3936140"/>
            <a:ext cx="639919" cy="4385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1800" dirty="0" smtClean="0">
                <a:solidFill>
                  <a:schemeClr val="tx1"/>
                </a:solidFill>
              </a:rPr>
              <a:t>2011</a:t>
            </a:r>
            <a:endParaRPr lang="en-US" altLang="zh-CN" sz="1800" dirty="0">
              <a:solidFill>
                <a:schemeClr val="tx1"/>
              </a:solidFill>
            </a:endParaRPr>
          </a:p>
        </p:txBody>
      </p:sp>
      <p:sp>
        <p:nvSpPr>
          <p:cNvPr id="19" name="Text Box 54"/>
          <p:cNvSpPr txBox="1">
            <a:spLocks noChangeArrowheads="1"/>
          </p:cNvSpPr>
          <p:nvPr/>
        </p:nvSpPr>
        <p:spPr bwMode="auto">
          <a:xfrm>
            <a:off x="3500934" y="3936140"/>
            <a:ext cx="639919" cy="4385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000" b="1">
                <a:latin typeface="方正古隶简体" pitchFamily="65" charset="-122"/>
                <a:ea typeface="方正古隶简体" pitchFamily="65" charset="-122"/>
              </a:defRPr>
            </a:lvl1pPr>
          </a:lstStyle>
          <a:p>
            <a:r>
              <a:rPr lang="en-US" altLang="zh-CN" sz="1800" dirty="0" smtClean="0"/>
              <a:t>2012</a:t>
            </a:r>
            <a:endParaRPr lang="en-US" altLang="zh-CN" sz="1800" dirty="0"/>
          </a:p>
        </p:txBody>
      </p:sp>
      <p:sp>
        <p:nvSpPr>
          <p:cNvPr id="20" name="Text Box 55"/>
          <p:cNvSpPr txBox="1">
            <a:spLocks noChangeArrowheads="1"/>
          </p:cNvSpPr>
          <p:nvPr/>
        </p:nvSpPr>
        <p:spPr bwMode="auto">
          <a:xfrm>
            <a:off x="4610751" y="3936140"/>
            <a:ext cx="639919" cy="42011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000" b="1">
                <a:latin typeface="方正古隶简体" pitchFamily="65" charset="-122"/>
                <a:ea typeface="方正古隶简体" pitchFamily="65" charset="-122"/>
              </a:defRPr>
            </a:lvl1pPr>
          </a:lstStyle>
          <a:p>
            <a:r>
              <a:rPr lang="en-US" altLang="zh-CN" sz="1800" dirty="0" smtClean="0"/>
              <a:t>2014</a:t>
            </a:r>
            <a:endParaRPr lang="en-US" altLang="zh-CN" sz="1800" dirty="0"/>
          </a:p>
        </p:txBody>
      </p:sp>
      <p:sp>
        <p:nvSpPr>
          <p:cNvPr id="21" name="Text Box 56"/>
          <p:cNvSpPr txBox="1">
            <a:spLocks noChangeArrowheads="1"/>
          </p:cNvSpPr>
          <p:nvPr/>
        </p:nvSpPr>
        <p:spPr bwMode="auto">
          <a:xfrm>
            <a:off x="5720568" y="3936140"/>
            <a:ext cx="639919" cy="42011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000" b="1">
                <a:latin typeface="方正古隶简体" pitchFamily="65" charset="-122"/>
                <a:ea typeface="方正古隶简体" pitchFamily="65" charset="-122"/>
              </a:defRPr>
            </a:lvl1pPr>
          </a:lstStyle>
          <a:p>
            <a:r>
              <a:rPr lang="en-US" altLang="zh-CN" sz="1800" dirty="0" smtClean="0"/>
              <a:t>2016</a:t>
            </a:r>
            <a:endParaRPr lang="en-US" altLang="zh-CN" sz="1800" dirty="0"/>
          </a:p>
        </p:txBody>
      </p:sp>
      <p:grpSp>
        <p:nvGrpSpPr>
          <p:cNvPr id="22" name="组合 21"/>
          <p:cNvGrpSpPr/>
          <p:nvPr/>
        </p:nvGrpSpPr>
        <p:grpSpPr>
          <a:xfrm>
            <a:off x="2463903" y="3249404"/>
            <a:ext cx="452601" cy="553998"/>
            <a:chOff x="141246" y="2710508"/>
            <a:chExt cx="763343" cy="934358"/>
          </a:xfrm>
        </p:grpSpPr>
        <p:pic>
          <p:nvPicPr>
            <p:cNvPr id="23" name="Picture 2" descr="C:\Users\Thinkpad\Desktop\PNG\1_0004_渐变映射-2-副本-8.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5074963">
              <a:off x="179512" y="2821552"/>
              <a:ext cx="686812" cy="763343"/>
            </a:xfrm>
            <a:prstGeom prst="rect">
              <a:avLst/>
            </a:prstGeom>
            <a:noFill/>
            <a:extLst>
              <a:ext uri="{909E8E84-426E-40DD-AFC4-6F175D3DCCD1}">
                <a14:hiddenFill xmlns:a14="http://schemas.microsoft.com/office/drawing/2010/main">
                  <a:solidFill>
                    <a:srgbClr val="FFFFFF"/>
                  </a:solidFill>
                </a14:hiddenFill>
              </a:ext>
            </a:extLst>
          </p:spPr>
        </p:pic>
        <p:sp>
          <p:nvSpPr>
            <p:cNvPr id="24" name="Text Box 53"/>
            <p:cNvSpPr txBox="1">
              <a:spLocks noChangeArrowheads="1"/>
            </p:cNvSpPr>
            <p:nvPr/>
          </p:nvSpPr>
          <p:spPr bwMode="auto">
            <a:xfrm>
              <a:off x="194833" y="2710508"/>
              <a:ext cx="568293" cy="93435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2400" dirty="0" smtClean="0"/>
                <a:t>1</a:t>
              </a:r>
              <a:endParaRPr lang="en-US" altLang="zh-CN" sz="2400" dirty="0"/>
            </a:p>
          </p:txBody>
        </p:sp>
      </p:grpSp>
      <p:grpSp>
        <p:nvGrpSpPr>
          <p:cNvPr id="25" name="组合 24"/>
          <p:cNvGrpSpPr/>
          <p:nvPr/>
        </p:nvGrpSpPr>
        <p:grpSpPr>
          <a:xfrm>
            <a:off x="3730939" y="2536347"/>
            <a:ext cx="452601" cy="553999"/>
            <a:chOff x="141246" y="2679226"/>
            <a:chExt cx="763343" cy="934358"/>
          </a:xfrm>
        </p:grpSpPr>
        <p:pic>
          <p:nvPicPr>
            <p:cNvPr id="26" name="Picture 2" descr="C:\Users\Thinkpad\Desktop\PNG\1_0004_渐变映射-2-副本-8.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5074963">
              <a:off x="179512" y="2821552"/>
              <a:ext cx="686812" cy="763343"/>
            </a:xfrm>
            <a:prstGeom prst="rect">
              <a:avLst/>
            </a:prstGeom>
            <a:noFill/>
            <a:extLst>
              <a:ext uri="{909E8E84-426E-40DD-AFC4-6F175D3DCCD1}">
                <a14:hiddenFill xmlns:a14="http://schemas.microsoft.com/office/drawing/2010/main">
                  <a:solidFill>
                    <a:srgbClr val="FFFFFF"/>
                  </a:solidFill>
                </a14:hiddenFill>
              </a:ext>
            </a:extLst>
          </p:spPr>
        </p:pic>
        <p:sp>
          <p:nvSpPr>
            <p:cNvPr id="27" name="Text Box 53"/>
            <p:cNvSpPr txBox="1">
              <a:spLocks noChangeArrowheads="1"/>
            </p:cNvSpPr>
            <p:nvPr/>
          </p:nvSpPr>
          <p:spPr bwMode="auto">
            <a:xfrm>
              <a:off x="226114" y="2679226"/>
              <a:ext cx="568293" cy="93435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2400" dirty="0" smtClean="0"/>
                <a:t>2</a:t>
              </a:r>
              <a:endParaRPr lang="en-US" altLang="zh-CN" sz="2400" dirty="0"/>
            </a:p>
          </p:txBody>
        </p:sp>
      </p:grpSp>
      <p:grpSp>
        <p:nvGrpSpPr>
          <p:cNvPr id="28" name="组合 27"/>
          <p:cNvGrpSpPr/>
          <p:nvPr/>
        </p:nvGrpSpPr>
        <p:grpSpPr>
          <a:xfrm>
            <a:off x="4667734" y="1890867"/>
            <a:ext cx="606038" cy="707886"/>
            <a:chOff x="141246" y="2710508"/>
            <a:chExt cx="763343" cy="891627"/>
          </a:xfrm>
        </p:grpSpPr>
        <p:pic>
          <p:nvPicPr>
            <p:cNvPr id="29" name="Picture 2" descr="C:\Users\Thinkpad\Desktop\PNG\1_0004_渐变映射-2-副本-8.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074963">
              <a:off x="179512" y="2821552"/>
              <a:ext cx="686812" cy="763343"/>
            </a:xfrm>
            <a:prstGeom prst="rect">
              <a:avLst/>
            </a:prstGeom>
            <a:noFill/>
            <a:extLst>
              <a:ext uri="{909E8E84-426E-40DD-AFC4-6F175D3DCCD1}">
                <a14:hiddenFill xmlns:a14="http://schemas.microsoft.com/office/drawing/2010/main">
                  <a:solidFill>
                    <a:srgbClr val="FFFFFF"/>
                  </a:solidFill>
                </a14:hiddenFill>
              </a:ext>
            </a:extLst>
          </p:spPr>
        </p:pic>
        <p:sp>
          <p:nvSpPr>
            <p:cNvPr id="30" name="Text Box 53"/>
            <p:cNvSpPr txBox="1">
              <a:spLocks noChangeArrowheads="1"/>
            </p:cNvSpPr>
            <p:nvPr/>
          </p:nvSpPr>
          <p:spPr bwMode="auto">
            <a:xfrm>
              <a:off x="253238" y="2710508"/>
              <a:ext cx="487002" cy="8916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3200" dirty="0" smtClean="0"/>
                <a:t>3</a:t>
              </a:r>
              <a:endParaRPr lang="en-US" altLang="zh-CN" sz="3200" dirty="0"/>
            </a:p>
          </p:txBody>
        </p:sp>
      </p:grpSp>
      <p:grpSp>
        <p:nvGrpSpPr>
          <p:cNvPr id="31" name="组合 30"/>
          <p:cNvGrpSpPr/>
          <p:nvPr/>
        </p:nvGrpSpPr>
        <p:grpSpPr>
          <a:xfrm>
            <a:off x="5822081" y="1496746"/>
            <a:ext cx="452601" cy="553998"/>
            <a:chOff x="141246" y="2710508"/>
            <a:chExt cx="763343" cy="934356"/>
          </a:xfrm>
        </p:grpSpPr>
        <p:pic>
          <p:nvPicPr>
            <p:cNvPr id="32" name="Picture 2" descr="C:\Users\Thinkpad\Desktop\PNG\1_0004_渐变映射-2-副本-8.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5074963">
              <a:off x="179512" y="2821552"/>
              <a:ext cx="686812" cy="763343"/>
            </a:xfrm>
            <a:prstGeom prst="rect">
              <a:avLst/>
            </a:prstGeom>
            <a:noFill/>
            <a:extLst>
              <a:ext uri="{909E8E84-426E-40DD-AFC4-6F175D3DCCD1}">
                <a14:hiddenFill xmlns:a14="http://schemas.microsoft.com/office/drawing/2010/main">
                  <a:solidFill>
                    <a:srgbClr val="FFFFFF"/>
                  </a:solidFill>
                </a14:hiddenFill>
              </a:ext>
            </a:extLst>
          </p:spPr>
        </p:pic>
        <p:sp>
          <p:nvSpPr>
            <p:cNvPr id="33" name="Text Box 53"/>
            <p:cNvSpPr txBox="1">
              <a:spLocks noChangeArrowheads="1"/>
            </p:cNvSpPr>
            <p:nvPr/>
          </p:nvSpPr>
          <p:spPr bwMode="auto">
            <a:xfrm>
              <a:off x="241755" y="2710508"/>
              <a:ext cx="568293" cy="93435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2400" dirty="0" smtClean="0"/>
                <a:t>4</a:t>
              </a:r>
              <a:endParaRPr lang="en-US" altLang="zh-CN" sz="2400" dirty="0"/>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250"/>
                                        <p:tgtEl>
                                          <p:spTgt spid="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250"/>
                                        <p:tgtEl>
                                          <p:spTgt spid="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250"/>
                                        <p:tgtEl>
                                          <p:spTgt spid="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250"/>
                                        <p:tgtEl>
                                          <p:spTgt spid="3"/>
                                        </p:tgtEl>
                                      </p:cBhvr>
                                    </p:animEffect>
                                  </p:childTnLst>
                                </p:cTn>
                              </p:par>
                            </p:childTnLst>
                          </p:cTn>
                        </p:par>
                        <p:par>
                          <p:cTn id="24" fill="hold">
                            <p:stCondLst>
                              <p:cond delay="1000"/>
                            </p:stCondLst>
                            <p:childTnLst>
                              <p:par>
                                <p:cTn id="25" presetID="2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250"/>
                                        <p:tgtEl>
                                          <p:spTgt spid="10"/>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250"/>
                                        <p:tgtEl>
                                          <p:spTgt spid="11"/>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250"/>
                                        <p:tgtEl>
                                          <p:spTgt spid="12"/>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down)">
                                      <p:cBhvr>
                                        <p:cTn id="36" dur="250"/>
                                        <p:tgtEl>
                                          <p:spTgt spid="13"/>
                                        </p:tgtEl>
                                      </p:cBhvr>
                                    </p:animEffect>
                                  </p:childTnLst>
                                </p:cTn>
                              </p:par>
                            </p:childTnLst>
                          </p:cTn>
                        </p:par>
                        <p:par>
                          <p:cTn id="37" fill="hold">
                            <p:stCondLst>
                              <p:cond delay="1500"/>
                            </p:stCondLst>
                            <p:childTnLst>
                              <p:par>
                                <p:cTn id="38" presetID="22" presetClass="entr" presetSubtype="4"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down)">
                                      <p:cBhvr>
                                        <p:cTn id="40" dur="500"/>
                                        <p:tgtEl>
                                          <p:spTgt spid="9"/>
                                        </p:tgtEl>
                                      </p:cBhvr>
                                    </p:animEffect>
                                  </p:childTnLst>
                                </p:cTn>
                              </p:par>
                            </p:childTnLst>
                          </p:cTn>
                        </p:par>
                        <p:par>
                          <p:cTn id="41" fill="hold">
                            <p:stCondLst>
                              <p:cond delay="2000"/>
                            </p:stCondLst>
                            <p:childTnLst>
                              <p:par>
                                <p:cTn id="42" presetID="52" presetClass="entr" presetSubtype="0"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Scale>
                                      <p:cBhvr>
                                        <p:cTn id="44" dur="75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750" decel="50000" fill="hold">
                                          <p:stCondLst>
                                            <p:cond delay="0"/>
                                          </p:stCondLst>
                                        </p:cTn>
                                        <p:tgtEl>
                                          <p:spTgt spid="22"/>
                                        </p:tgtEl>
                                        <p:attrNameLst>
                                          <p:attrName>ppt_x</p:attrName>
                                          <p:attrName>ppt_y</p:attrName>
                                        </p:attrNameLst>
                                      </p:cBhvr>
                                    </p:animMotion>
                                    <p:animEffect transition="in" filter="fade">
                                      <p:cBhvr>
                                        <p:cTn id="46" dur="750"/>
                                        <p:tgtEl>
                                          <p:spTgt spid="22"/>
                                        </p:tgtEl>
                                      </p:cBhvr>
                                    </p:animEffect>
                                  </p:childTnLst>
                                </p:cTn>
                              </p:par>
                              <p:par>
                                <p:cTn id="47" presetID="52" presetClass="entr" presetSubtype="0" fill="hold" nodeType="withEffect">
                                  <p:stCondLst>
                                    <p:cond delay="250"/>
                                  </p:stCondLst>
                                  <p:childTnLst>
                                    <p:set>
                                      <p:cBhvr>
                                        <p:cTn id="48" dur="1" fill="hold">
                                          <p:stCondLst>
                                            <p:cond delay="0"/>
                                          </p:stCondLst>
                                        </p:cTn>
                                        <p:tgtEl>
                                          <p:spTgt spid="25"/>
                                        </p:tgtEl>
                                        <p:attrNameLst>
                                          <p:attrName>style.visibility</p:attrName>
                                        </p:attrNameLst>
                                      </p:cBhvr>
                                      <p:to>
                                        <p:strVal val="visible"/>
                                      </p:to>
                                    </p:set>
                                    <p:animScale>
                                      <p:cBhvr>
                                        <p:cTn id="49" dur="75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750" decel="50000" fill="hold">
                                          <p:stCondLst>
                                            <p:cond delay="0"/>
                                          </p:stCondLst>
                                        </p:cTn>
                                        <p:tgtEl>
                                          <p:spTgt spid="25"/>
                                        </p:tgtEl>
                                        <p:attrNameLst>
                                          <p:attrName>ppt_x</p:attrName>
                                          <p:attrName>ppt_y</p:attrName>
                                        </p:attrNameLst>
                                      </p:cBhvr>
                                    </p:animMotion>
                                    <p:animEffect transition="in" filter="fade">
                                      <p:cBhvr>
                                        <p:cTn id="51" dur="750"/>
                                        <p:tgtEl>
                                          <p:spTgt spid="25"/>
                                        </p:tgtEl>
                                      </p:cBhvr>
                                    </p:animEffect>
                                  </p:childTnLst>
                                </p:cTn>
                              </p:par>
                              <p:par>
                                <p:cTn id="52" presetID="52" presetClass="entr" presetSubtype="0" fill="hold" nodeType="withEffect">
                                  <p:stCondLst>
                                    <p:cond delay="500"/>
                                  </p:stCondLst>
                                  <p:childTnLst>
                                    <p:set>
                                      <p:cBhvr>
                                        <p:cTn id="53" dur="1" fill="hold">
                                          <p:stCondLst>
                                            <p:cond delay="0"/>
                                          </p:stCondLst>
                                        </p:cTn>
                                        <p:tgtEl>
                                          <p:spTgt spid="28"/>
                                        </p:tgtEl>
                                        <p:attrNameLst>
                                          <p:attrName>style.visibility</p:attrName>
                                        </p:attrNameLst>
                                      </p:cBhvr>
                                      <p:to>
                                        <p:strVal val="visible"/>
                                      </p:to>
                                    </p:set>
                                    <p:animScale>
                                      <p:cBhvr>
                                        <p:cTn id="54" dur="75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750" decel="50000" fill="hold">
                                          <p:stCondLst>
                                            <p:cond delay="0"/>
                                          </p:stCondLst>
                                        </p:cTn>
                                        <p:tgtEl>
                                          <p:spTgt spid="28"/>
                                        </p:tgtEl>
                                        <p:attrNameLst>
                                          <p:attrName>ppt_x</p:attrName>
                                          <p:attrName>ppt_y</p:attrName>
                                        </p:attrNameLst>
                                      </p:cBhvr>
                                    </p:animMotion>
                                    <p:animEffect transition="in" filter="fade">
                                      <p:cBhvr>
                                        <p:cTn id="56" dur="750"/>
                                        <p:tgtEl>
                                          <p:spTgt spid="28"/>
                                        </p:tgtEl>
                                      </p:cBhvr>
                                    </p:animEffect>
                                  </p:childTnLst>
                                </p:cTn>
                              </p:par>
                              <p:par>
                                <p:cTn id="57" presetID="52" presetClass="entr" presetSubtype="0" fill="hold" nodeType="withEffect">
                                  <p:stCondLst>
                                    <p:cond delay="750"/>
                                  </p:stCondLst>
                                  <p:childTnLst>
                                    <p:set>
                                      <p:cBhvr>
                                        <p:cTn id="58" dur="1" fill="hold">
                                          <p:stCondLst>
                                            <p:cond delay="0"/>
                                          </p:stCondLst>
                                        </p:cTn>
                                        <p:tgtEl>
                                          <p:spTgt spid="31"/>
                                        </p:tgtEl>
                                        <p:attrNameLst>
                                          <p:attrName>style.visibility</p:attrName>
                                        </p:attrNameLst>
                                      </p:cBhvr>
                                      <p:to>
                                        <p:strVal val="visible"/>
                                      </p:to>
                                    </p:set>
                                    <p:animScale>
                                      <p:cBhvr>
                                        <p:cTn id="59" dur="75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750" decel="50000" fill="hold">
                                          <p:stCondLst>
                                            <p:cond delay="0"/>
                                          </p:stCondLst>
                                        </p:cTn>
                                        <p:tgtEl>
                                          <p:spTgt spid="31"/>
                                        </p:tgtEl>
                                        <p:attrNameLst>
                                          <p:attrName>ppt_x</p:attrName>
                                          <p:attrName>ppt_y</p:attrName>
                                        </p:attrNameLst>
                                      </p:cBhvr>
                                    </p:animMotion>
                                    <p:animEffect transition="in" filter="fade">
                                      <p:cBhvr>
                                        <p:cTn id="61" dur="750"/>
                                        <p:tgtEl>
                                          <p:spTgt spid="31"/>
                                        </p:tgtEl>
                                      </p:cBhvr>
                                    </p:animEffect>
                                  </p:childTnLst>
                                </p:cTn>
                              </p:par>
                            </p:childTnLst>
                          </p:cTn>
                        </p:par>
                        <p:par>
                          <p:cTn id="62" fill="hold">
                            <p:stCondLst>
                              <p:cond delay="3000"/>
                            </p:stCondLst>
                            <p:childTnLst>
                              <p:par>
                                <p:cTn id="63" presetID="2" presetClass="entr" presetSubtype="8"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0-#ppt_w/2"/>
                                          </p:val>
                                        </p:tav>
                                        <p:tav tm="100000">
                                          <p:val>
                                            <p:strVal val="#ppt_x"/>
                                          </p:val>
                                        </p:tav>
                                      </p:tavLst>
                                    </p:anim>
                                    <p:anim calcmode="lin" valueType="num">
                                      <p:cBhvr additive="base">
                                        <p:cTn id="66" dur="500" fill="hold"/>
                                        <p:tgtEl>
                                          <p:spTgt spid="17"/>
                                        </p:tgtEl>
                                        <p:attrNameLst>
                                          <p:attrName>ppt_y</p:attrName>
                                        </p:attrNameLst>
                                      </p:cBhvr>
                                      <p:tavLst>
                                        <p:tav tm="0">
                                          <p:val>
                                            <p:strVal val="#ppt_y"/>
                                          </p:val>
                                        </p:tav>
                                        <p:tav tm="100000">
                                          <p:val>
                                            <p:strVal val="#ppt_y"/>
                                          </p:val>
                                        </p:tav>
                                      </p:tavLst>
                                    </p:anim>
                                  </p:childTnLst>
                                </p:cTn>
                              </p:par>
                            </p:childTnLst>
                          </p:cTn>
                        </p:par>
                        <p:par>
                          <p:cTn id="67" fill="hold">
                            <p:stCondLst>
                              <p:cond delay="3500"/>
                            </p:stCondLst>
                            <p:childTnLst>
                              <p:par>
                                <p:cTn id="68" presetID="42" presetClass="entr" presetSubtype="0"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1000"/>
                                        <p:tgtEl>
                                          <p:spTgt spid="18"/>
                                        </p:tgtEl>
                                      </p:cBhvr>
                                    </p:animEffect>
                                    <p:anim calcmode="lin" valueType="num">
                                      <p:cBhvr>
                                        <p:cTn id="71" dur="1000" fill="hold"/>
                                        <p:tgtEl>
                                          <p:spTgt spid="18"/>
                                        </p:tgtEl>
                                        <p:attrNameLst>
                                          <p:attrName>ppt_x</p:attrName>
                                        </p:attrNameLst>
                                      </p:cBhvr>
                                      <p:tavLst>
                                        <p:tav tm="0">
                                          <p:val>
                                            <p:strVal val="#ppt_x"/>
                                          </p:val>
                                        </p:tav>
                                        <p:tav tm="100000">
                                          <p:val>
                                            <p:strVal val="#ppt_x"/>
                                          </p:val>
                                        </p:tav>
                                      </p:tavLst>
                                    </p:anim>
                                    <p:anim calcmode="lin" valueType="num">
                                      <p:cBhvr>
                                        <p:cTn id="72" dur="1000" fill="hold"/>
                                        <p:tgtEl>
                                          <p:spTgt spid="1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25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1000"/>
                                        <p:tgtEl>
                                          <p:spTgt spid="19"/>
                                        </p:tgtEl>
                                      </p:cBhvr>
                                    </p:animEffect>
                                    <p:anim calcmode="lin" valueType="num">
                                      <p:cBhvr>
                                        <p:cTn id="76" dur="1000" fill="hold"/>
                                        <p:tgtEl>
                                          <p:spTgt spid="19"/>
                                        </p:tgtEl>
                                        <p:attrNameLst>
                                          <p:attrName>ppt_x</p:attrName>
                                        </p:attrNameLst>
                                      </p:cBhvr>
                                      <p:tavLst>
                                        <p:tav tm="0">
                                          <p:val>
                                            <p:strVal val="#ppt_x"/>
                                          </p:val>
                                        </p:tav>
                                        <p:tav tm="100000">
                                          <p:val>
                                            <p:strVal val="#ppt_x"/>
                                          </p:val>
                                        </p:tav>
                                      </p:tavLst>
                                    </p:anim>
                                    <p:anim calcmode="lin" valueType="num">
                                      <p:cBhvr>
                                        <p:cTn id="77" dur="1000" fill="hold"/>
                                        <p:tgtEl>
                                          <p:spTgt spid="19"/>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50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1000"/>
                                        <p:tgtEl>
                                          <p:spTgt spid="20"/>
                                        </p:tgtEl>
                                      </p:cBhvr>
                                    </p:animEffect>
                                    <p:anim calcmode="lin" valueType="num">
                                      <p:cBhvr>
                                        <p:cTn id="81" dur="1000" fill="hold"/>
                                        <p:tgtEl>
                                          <p:spTgt spid="20"/>
                                        </p:tgtEl>
                                        <p:attrNameLst>
                                          <p:attrName>ppt_x</p:attrName>
                                        </p:attrNameLst>
                                      </p:cBhvr>
                                      <p:tavLst>
                                        <p:tav tm="0">
                                          <p:val>
                                            <p:strVal val="#ppt_x"/>
                                          </p:val>
                                        </p:tav>
                                        <p:tav tm="100000">
                                          <p:val>
                                            <p:strVal val="#ppt_x"/>
                                          </p:val>
                                        </p:tav>
                                      </p:tavLst>
                                    </p:anim>
                                    <p:anim calcmode="lin" valueType="num">
                                      <p:cBhvr>
                                        <p:cTn id="82" dur="1000" fill="hold"/>
                                        <p:tgtEl>
                                          <p:spTgt spid="20"/>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75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1000"/>
                                        <p:tgtEl>
                                          <p:spTgt spid="21"/>
                                        </p:tgtEl>
                                      </p:cBhvr>
                                    </p:animEffect>
                                    <p:anim calcmode="lin" valueType="num">
                                      <p:cBhvr>
                                        <p:cTn id="86" dur="1000" fill="hold"/>
                                        <p:tgtEl>
                                          <p:spTgt spid="21"/>
                                        </p:tgtEl>
                                        <p:attrNameLst>
                                          <p:attrName>ppt_x</p:attrName>
                                        </p:attrNameLst>
                                      </p:cBhvr>
                                      <p:tavLst>
                                        <p:tav tm="0">
                                          <p:val>
                                            <p:strVal val="#ppt_x"/>
                                          </p:val>
                                        </p:tav>
                                        <p:tav tm="100000">
                                          <p:val>
                                            <p:strVal val="#ppt_x"/>
                                          </p:val>
                                        </p:tav>
                                      </p:tavLst>
                                    </p:anim>
                                    <p:anim calcmode="lin" valueType="num">
                                      <p:cBhvr>
                                        <p:cTn id="87" dur="1000" fill="hold"/>
                                        <p:tgtEl>
                                          <p:spTgt spid="21"/>
                                        </p:tgtEl>
                                        <p:attrNameLst>
                                          <p:attrName>ppt_y</p:attrName>
                                        </p:attrNameLst>
                                      </p:cBhvr>
                                      <p:tavLst>
                                        <p:tav tm="0">
                                          <p:val>
                                            <p:strVal val="#ppt_y+.1"/>
                                          </p:val>
                                        </p:tav>
                                        <p:tav tm="100000">
                                          <p:val>
                                            <p:strVal val="#ppt_y"/>
                                          </p:val>
                                        </p:tav>
                                      </p:tavLst>
                                    </p:anim>
                                  </p:childTnLst>
                                </p:cTn>
                              </p:par>
                            </p:childTnLst>
                          </p:cTn>
                        </p:par>
                        <p:par>
                          <p:cTn id="88" fill="hold">
                            <p:stCondLst>
                              <p:cond delay="4500"/>
                            </p:stCondLst>
                            <p:childTnLst>
                              <p:par>
                                <p:cTn id="89" presetID="2" presetClass="entr" presetSubtype="2"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additive="base">
                                        <p:cTn id="91" dur="500" fill="hold"/>
                                        <p:tgtEl>
                                          <p:spTgt spid="14"/>
                                        </p:tgtEl>
                                        <p:attrNameLst>
                                          <p:attrName>ppt_x</p:attrName>
                                        </p:attrNameLst>
                                      </p:cBhvr>
                                      <p:tavLst>
                                        <p:tav tm="0">
                                          <p:val>
                                            <p:strVal val="1+#ppt_w/2"/>
                                          </p:val>
                                        </p:tav>
                                        <p:tav tm="100000">
                                          <p:val>
                                            <p:strVal val="#ppt_x"/>
                                          </p:val>
                                        </p:tav>
                                      </p:tavLst>
                                    </p:anim>
                                    <p:anim calcmode="lin" valueType="num">
                                      <p:cBhvr additive="base">
                                        <p:cTn id="92" dur="500" fill="hold"/>
                                        <p:tgtEl>
                                          <p:spTgt spid="14"/>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15"/>
                                        </p:tgtEl>
                                        <p:attrNameLst>
                                          <p:attrName>style.visibility</p:attrName>
                                        </p:attrNameLst>
                                      </p:cBhvr>
                                      <p:to>
                                        <p:strVal val="visible"/>
                                      </p:to>
                                    </p:set>
                                    <p:anim calcmode="lin" valueType="num">
                                      <p:cBhvr additive="base">
                                        <p:cTn id="95" dur="500" fill="hold"/>
                                        <p:tgtEl>
                                          <p:spTgt spid="15"/>
                                        </p:tgtEl>
                                        <p:attrNameLst>
                                          <p:attrName>ppt_x</p:attrName>
                                        </p:attrNameLst>
                                      </p:cBhvr>
                                      <p:tavLst>
                                        <p:tav tm="0">
                                          <p:val>
                                            <p:strVal val="1+#ppt_w/2"/>
                                          </p:val>
                                        </p:tav>
                                        <p:tav tm="100000">
                                          <p:val>
                                            <p:strVal val="#ppt_x"/>
                                          </p:val>
                                        </p:tav>
                                      </p:tavLst>
                                    </p:anim>
                                    <p:anim calcmode="lin" valueType="num">
                                      <p:cBhvr additive="base">
                                        <p:cTn id="96" dur="500" fill="hold"/>
                                        <p:tgtEl>
                                          <p:spTgt spid="15"/>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16"/>
                                        </p:tgtEl>
                                        <p:attrNameLst>
                                          <p:attrName>style.visibility</p:attrName>
                                        </p:attrNameLst>
                                      </p:cBhvr>
                                      <p:to>
                                        <p:strVal val="visible"/>
                                      </p:to>
                                    </p:set>
                                    <p:anim calcmode="lin" valueType="num">
                                      <p:cBhvr additive="base">
                                        <p:cTn id="99" dur="500" fill="hold"/>
                                        <p:tgtEl>
                                          <p:spTgt spid="16"/>
                                        </p:tgtEl>
                                        <p:attrNameLst>
                                          <p:attrName>ppt_x</p:attrName>
                                        </p:attrNameLst>
                                      </p:cBhvr>
                                      <p:tavLst>
                                        <p:tav tm="0">
                                          <p:val>
                                            <p:strVal val="1+#ppt_w/2"/>
                                          </p:val>
                                        </p:tav>
                                        <p:tav tm="100000">
                                          <p:val>
                                            <p:strVal val="#ppt_x"/>
                                          </p:val>
                                        </p:tav>
                                      </p:tavLst>
                                    </p:anim>
                                    <p:anim calcmode="lin" valueType="num">
                                      <p:cBhvr additive="base">
                                        <p:cTn id="100" dur="500" fill="hold"/>
                                        <p:tgtEl>
                                          <p:spTgt spid="16"/>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2"/>
                                        </p:tgtEl>
                                        <p:attrNameLst>
                                          <p:attrName>style.visibility</p:attrName>
                                        </p:attrNameLst>
                                      </p:cBhvr>
                                      <p:to>
                                        <p:strVal val="visible"/>
                                      </p:to>
                                    </p:set>
                                    <p:anim calcmode="lin" valueType="num">
                                      <p:cBhvr additive="base">
                                        <p:cTn id="103" dur="500" fill="hold"/>
                                        <p:tgtEl>
                                          <p:spTgt spid="2"/>
                                        </p:tgtEl>
                                        <p:attrNameLst>
                                          <p:attrName>ppt_x</p:attrName>
                                        </p:attrNameLst>
                                      </p:cBhvr>
                                      <p:tavLst>
                                        <p:tav tm="0">
                                          <p:val>
                                            <p:strVal val="1+#ppt_w/2"/>
                                          </p:val>
                                        </p:tav>
                                        <p:tav tm="100000">
                                          <p:val>
                                            <p:strVal val="#ppt_x"/>
                                          </p:val>
                                        </p:tav>
                                      </p:tavLst>
                                    </p:anim>
                                    <p:anim calcmode="lin" valueType="num">
                                      <p:cBhvr additive="base">
                                        <p:cTn id="10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49"/>
          <p:cNvSpPr>
            <a:spLocks noChangeShapeType="1"/>
          </p:cNvSpPr>
          <p:nvPr/>
        </p:nvSpPr>
        <p:spPr bwMode="auto">
          <a:xfrm flipV="1">
            <a:off x="2205412" y="3031002"/>
            <a:ext cx="621433" cy="502761"/>
          </a:xfrm>
          <a:prstGeom prst="line">
            <a:avLst/>
          </a:prstGeom>
          <a:noFill/>
          <a:ln w="50800" cap="rnd">
            <a:solidFill>
              <a:srgbClr val="00000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13" tIns="45706" rIns="91413" bIns="45706" anchor="ctr"/>
          <a:lstStyle/>
          <a:p>
            <a:endParaRPr lang="zh-CN" altLang="en-US"/>
          </a:p>
        </p:txBody>
      </p:sp>
      <p:sp>
        <p:nvSpPr>
          <p:cNvPr id="3" name="Line 50"/>
          <p:cNvSpPr>
            <a:spLocks noChangeShapeType="1"/>
          </p:cNvSpPr>
          <p:nvPr/>
        </p:nvSpPr>
        <p:spPr bwMode="auto">
          <a:xfrm flipH="1" flipV="1">
            <a:off x="3855364" y="2903577"/>
            <a:ext cx="876149" cy="378804"/>
          </a:xfrm>
          <a:prstGeom prst="line">
            <a:avLst/>
          </a:prstGeom>
          <a:noFill/>
          <a:ln w="50800" cap="rnd">
            <a:solidFill>
              <a:srgbClr val="00000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13" tIns="45706" rIns="91413" bIns="45706" anchor="ctr"/>
          <a:lstStyle/>
          <a:p>
            <a:endParaRPr lang="zh-CN" altLang="en-US"/>
          </a:p>
        </p:txBody>
      </p:sp>
      <p:sp>
        <p:nvSpPr>
          <p:cNvPr id="4" name="Line 51"/>
          <p:cNvSpPr>
            <a:spLocks noChangeShapeType="1"/>
          </p:cNvSpPr>
          <p:nvPr/>
        </p:nvSpPr>
        <p:spPr bwMode="auto">
          <a:xfrm flipH="1">
            <a:off x="5779163" y="2583896"/>
            <a:ext cx="868369" cy="509082"/>
          </a:xfrm>
          <a:prstGeom prst="line">
            <a:avLst/>
          </a:prstGeom>
          <a:noFill/>
          <a:ln w="50800" cap="rnd">
            <a:solidFill>
              <a:srgbClr val="00000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13" tIns="45706" rIns="91413" bIns="45706" anchor="ctr"/>
          <a:lstStyle/>
          <a:p>
            <a:endParaRPr lang="zh-CN" altLang="en-US"/>
          </a:p>
        </p:txBody>
      </p:sp>
      <p:sp>
        <p:nvSpPr>
          <p:cNvPr id="5" name="Text Box 54"/>
          <p:cNvSpPr txBox="1">
            <a:spLocks noChangeArrowheads="1"/>
          </p:cNvSpPr>
          <p:nvPr/>
        </p:nvSpPr>
        <p:spPr bwMode="auto">
          <a:xfrm>
            <a:off x="886029" y="2367836"/>
            <a:ext cx="1407508" cy="673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zh-CN"/>
            </a:defPPr>
            <a:lvl1pPr algn="ctr" defTabSz="815975">
              <a:lnSpc>
                <a:spcPct val="80000"/>
              </a:lnSpc>
              <a:defRPr sz="1600" spc="-150">
                <a:solidFill>
                  <a:srgbClr val="000000"/>
                </a:solidFill>
                <a:latin typeface="楷体" panose="02010609060101010101" pitchFamily="49" charset="-122"/>
                <a:ea typeface="楷体" panose="02010609060101010101" pitchFamily="49" charset="-122"/>
              </a:defRPr>
            </a:lvl1pPr>
          </a:lstStyle>
          <a:p>
            <a:r>
              <a:rPr lang="zh-CN" altLang="en-US" dirty="0"/>
              <a:t>点击输入文字点击输入文字点击输入</a:t>
            </a:r>
            <a:r>
              <a:rPr lang="zh-CN" altLang="en-US" dirty="0" smtClean="0"/>
              <a:t>文字</a:t>
            </a:r>
            <a:endParaRPr lang="zh-CN" altLang="en-US" dirty="0"/>
          </a:p>
        </p:txBody>
      </p:sp>
      <p:sp>
        <p:nvSpPr>
          <p:cNvPr id="6" name="Text Box 55"/>
          <p:cNvSpPr txBox="1">
            <a:spLocks noChangeArrowheads="1"/>
          </p:cNvSpPr>
          <p:nvPr/>
        </p:nvSpPr>
        <p:spPr bwMode="auto">
          <a:xfrm>
            <a:off x="2445911" y="1455998"/>
            <a:ext cx="1447549" cy="673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zh-CN"/>
            </a:defPPr>
            <a:lvl1pPr algn="ctr" defTabSz="815975">
              <a:lnSpc>
                <a:spcPct val="80000"/>
              </a:lnSpc>
              <a:defRPr sz="1600" spc="-150">
                <a:solidFill>
                  <a:srgbClr val="000000"/>
                </a:solidFill>
                <a:latin typeface="楷体" panose="02010609060101010101" pitchFamily="49" charset="-122"/>
                <a:ea typeface="楷体" panose="02010609060101010101" pitchFamily="49" charset="-122"/>
              </a:defRPr>
            </a:lvl1pPr>
          </a:lstStyle>
          <a:p>
            <a:r>
              <a:rPr lang="zh-CN" altLang="en-US" dirty="0"/>
              <a:t>点击输入文字点击输入文字点击输入</a:t>
            </a:r>
            <a:r>
              <a:rPr lang="zh-CN" altLang="en-US" dirty="0" smtClean="0"/>
              <a:t>文字</a:t>
            </a:r>
            <a:endParaRPr lang="zh-CN" altLang="en-US" dirty="0"/>
          </a:p>
        </p:txBody>
      </p:sp>
      <p:sp>
        <p:nvSpPr>
          <p:cNvPr id="7" name="Text Box 56"/>
          <p:cNvSpPr txBox="1">
            <a:spLocks noChangeArrowheads="1"/>
          </p:cNvSpPr>
          <p:nvPr/>
        </p:nvSpPr>
        <p:spPr bwMode="auto">
          <a:xfrm>
            <a:off x="4579138" y="1910552"/>
            <a:ext cx="1447549" cy="673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zh-CN"/>
            </a:defPPr>
            <a:lvl1pPr algn="ctr" defTabSz="815975">
              <a:lnSpc>
                <a:spcPct val="80000"/>
              </a:lnSpc>
              <a:defRPr spc="-150">
                <a:solidFill>
                  <a:srgbClr val="000000"/>
                </a:solidFill>
                <a:latin typeface="楷体" panose="02010609060101010101" pitchFamily="49" charset="-122"/>
                <a:ea typeface="楷体" panose="02010609060101010101" pitchFamily="49" charset="-122"/>
              </a:defRPr>
            </a:lvl1pPr>
          </a:lstStyle>
          <a:p>
            <a:r>
              <a:rPr lang="zh-CN" altLang="en-US" sz="1600" dirty="0"/>
              <a:t>点击输入文字点击输入文字点击输入</a:t>
            </a:r>
            <a:r>
              <a:rPr lang="zh-CN" altLang="en-US" sz="1600" dirty="0" smtClean="0"/>
              <a:t>文字</a:t>
            </a:r>
            <a:endParaRPr lang="zh-CN" altLang="en-US" sz="1600" dirty="0"/>
          </a:p>
        </p:txBody>
      </p:sp>
      <p:sp>
        <p:nvSpPr>
          <p:cNvPr id="8" name="Text Box 57"/>
          <p:cNvSpPr txBox="1">
            <a:spLocks noChangeArrowheads="1"/>
          </p:cNvSpPr>
          <p:nvPr/>
        </p:nvSpPr>
        <p:spPr bwMode="auto">
          <a:xfrm>
            <a:off x="6531383" y="880427"/>
            <a:ext cx="1447549" cy="673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zh-CN"/>
            </a:defPPr>
            <a:lvl1pPr algn="ctr" defTabSz="815975">
              <a:lnSpc>
                <a:spcPct val="80000"/>
              </a:lnSpc>
              <a:defRPr sz="1600" spc="-150">
                <a:solidFill>
                  <a:srgbClr val="000000"/>
                </a:solidFill>
                <a:latin typeface="楷体" panose="02010609060101010101" pitchFamily="49" charset="-122"/>
                <a:ea typeface="楷体" panose="02010609060101010101" pitchFamily="49" charset="-122"/>
              </a:defRPr>
            </a:lvl1pPr>
          </a:lstStyle>
          <a:p>
            <a:r>
              <a:rPr lang="zh-CN" altLang="en-US" dirty="0"/>
              <a:t>点击输入文字点击输入文字点击输入</a:t>
            </a:r>
            <a:r>
              <a:rPr lang="zh-CN" altLang="en-US" dirty="0" smtClean="0"/>
              <a:t>文字</a:t>
            </a:r>
            <a:endParaRPr lang="zh-CN" altLang="en-US" dirty="0"/>
          </a:p>
        </p:txBody>
      </p:sp>
      <p:grpSp>
        <p:nvGrpSpPr>
          <p:cNvPr id="22" name="组合 21"/>
          <p:cNvGrpSpPr/>
          <p:nvPr/>
        </p:nvGrpSpPr>
        <p:grpSpPr>
          <a:xfrm>
            <a:off x="944340" y="3031002"/>
            <a:ext cx="1352399" cy="1319740"/>
            <a:chOff x="944340" y="3031002"/>
            <a:chExt cx="1352399" cy="1319740"/>
          </a:xfrm>
        </p:grpSpPr>
        <p:pic>
          <p:nvPicPr>
            <p:cNvPr id="17" name="Picture 2" descr="C:\Users\Thinkpad\Desktop\PNG\1_0003_渐变映射-2-副本-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44340" y="3031002"/>
              <a:ext cx="1352399" cy="1319740"/>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58"/>
            <p:cNvSpPr txBox="1">
              <a:spLocks noChangeArrowheads="1"/>
            </p:cNvSpPr>
            <p:nvPr/>
          </p:nvSpPr>
          <p:spPr bwMode="auto">
            <a:xfrm>
              <a:off x="1289582" y="3533763"/>
              <a:ext cx="915829" cy="357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16" tIns="40808" rIns="81616" bIns="40808">
              <a:spAutoFit/>
            </a:bodyPr>
            <a:lstStyle>
              <a:lvl1pPr algn="l" defTabSz="815975">
                <a:defRPr>
                  <a:solidFill>
                    <a:schemeClr val="tx1"/>
                  </a:solidFill>
                  <a:latin typeface="Arial" panose="020B0604020202020204" pitchFamily="34" charset="0"/>
                </a:defRPr>
              </a:lvl1pPr>
              <a:lvl2pPr marL="408305" algn="l" defTabSz="815975">
                <a:defRPr>
                  <a:solidFill>
                    <a:schemeClr val="tx1"/>
                  </a:solidFill>
                  <a:latin typeface="Arial" panose="020B0604020202020204" pitchFamily="34" charset="0"/>
                </a:defRPr>
              </a:lvl2pPr>
              <a:lvl3pPr marL="815975" algn="l" defTabSz="815975">
                <a:defRPr>
                  <a:solidFill>
                    <a:schemeClr val="tx1"/>
                  </a:solidFill>
                  <a:latin typeface="Arial" panose="020B0604020202020204" pitchFamily="34" charset="0"/>
                </a:defRPr>
              </a:lvl3pPr>
              <a:lvl4pPr marL="1224280" algn="l" defTabSz="815975">
                <a:defRPr>
                  <a:solidFill>
                    <a:schemeClr val="tx1"/>
                  </a:solidFill>
                  <a:latin typeface="Arial" panose="020B0604020202020204" pitchFamily="34" charset="0"/>
                </a:defRPr>
              </a:lvl4pPr>
              <a:lvl5pPr marL="1631950" algn="l" defTabSz="815975">
                <a:defRPr>
                  <a:solidFill>
                    <a:schemeClr val="tx1"/>
                  </a:solidFill>
                  <a:latin typeface="Arial" panose="020B0604020202020204" pitchFamily="34" charset="0"/>
                </a:defRPr>
              </a:lvl5pPr>
              <a:lvl6pPr marL="2089150" defTabSz="815975" fontAlgn="base">
                <a:spcBef>
                  <a:spcPct val="0"/>
                </a:spcBef>
                <a:spcAft>
                  <a:spcPct val="0"/>
                </a:spcAft>
                <a:defRPr>
                  <a:solidFill>
                    <a:schemeClr val="tx1"/>
                  </a:solidFill>
                  <a:latin typeface="Arial" panose="020B0604020202020204" pitchFamily="34" charset="0"/>
                </a:defRPr>
              </a:lvl6pPr>
              <a:lvl7pPr marL="2546350" defTabSz="815975" fontAlgn="base">
                <a:spcBef>
                  <a:spcPct val="0"/>
                </a:spcBef>
                <a:spcAft>
                  <a:spcPct val="0"/>
                </a:spcAft>
                <a:defRPr>
                  <a:solidFill>
                    <a:schemeClr val="tx1"/>
                  </a:solidFill>
                  <a:latin typeface="Arial" panose="020B0604020202020204" pitchFamily="34" charset="0"/>
                </a:defRPr>
              </a:lvl7pPr>
              <a:lvl8pPr marL="3003550" defTabSz="815975" fontAlgn="base">
                <a:spcBef>
                  <a:spcPct val="0"/>
                </a:spcBef>
                <a:spcAft>
                  <a:spcPct val="0"/>
                </a:spcAft>
                <a:defRPr>
                  <a:solidFill>
                    <a:schemeClr val="tx1"/>
                  </a:solidFill>
                  <a:latin typeface="Arial" panose="020B0604020202020204" pitchFamily="34" charset="0"/>
                </a:defRPr>
              </a:lvl8pPr>
              <a:lvl9pPr marL="3460750" defTabSz="815975"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dirty="0" smtClean="0">
                  <a:solidFill>
                    <a:srgbClr val="FFFFFF"/>
                  </a:solidFill>
                  <a:ea typeface="宋体" panose="02010600030101010101" pitchFamily="2" charset="-122"/>
                </a:rPr>
                <a:t>2012</a:t>
              </a:r>
              <a:endParaRPr lang="en-US" altLang="zh-CN" dirty="0">
                <a:solidFill>
                  <a:srgbClr val="FFFFFF"/>
                </a:solidFill>
                <a:ea typeface="宋体" panose="02010600030101010101" pitchFamily="2" charset="-122"/>
              </a:endParaRPr>
            </a:p>
          </p:txBody>
        </p:sp>
      </p:grpSp>
      <p:grpSp>
        <p:nvGrpSpPr>
          <p:cNvPr id="23" name="组合 22"/>
          <p:cNvGrpSpPr/>
          <p:nvPr/>
        </p:nvGrpSpPr>
        <p:grpSpPr>
          <a:xfrm>
            <a:off x="2607765" y="2129342"/>
            <a:ext cx="1352399" cy="1319740"/>
            <a:chOff x="2607765" y="2129342"/>
            <a:chExt cx="1352399" cy="1319740"/>
          </a:xfrm>
        </p:grpSpPr>
        <p:pic>
          <p:nvPicPr>
            <p:cNvPr id="18" name="Picture 2" descr="C:\Users\Thinkpad\Desktop\PNG\1_0003_渐变映射-2-副本-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607765" y="2129342"/>
              <a:ext cx="1352399" cy="131974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59"/>
            <p:cNvSpPr txBox="1">
              <a:spLocks noChangeArrowheads="1"/>
            </p:cNvSpPr>
            <p:nvPr/>
          </p:nvSpPr>
          <p:spPr bwMode="auto">
            <a:xfrm>
              <a:off x="2941125" y="2704508"/>
              <a:ext cx="914241" cy="357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16" tIns="40808" rIns="81616" bIns="40808">
              <a:spAutoFit/>
            </a:bodyPr>
            <a:lstStyle>
              <a:lvl1pPr algn="l" defTabSz="815975">
                <a:defRPr>
                  <a:solidFill>
                    <a:schemeClr val="tx1"/>
                  </a:solidFill>
                  <a:latin typeface="Arial" panose="020B0604020202020204" pitchFamily="34" charset="0"/>
                </a:defRPr>
              </a:lvl1pPr>
              <a:lvl2pPr marL="408305" algn="l" defTabSz="815975">
                <a:defRPr>
                  <a:solidFill>
                    <a:schemeClr val="tx1"/>
                  </a:solidFill>
                  <a:latin typeface="Arial" panose="020B0604020202020204" pitchFamily="34" charset="0"/>
                </a:defRPr>
              </a:lvl2pPr>
              <a:lvl3pPr marL="815975" algn="l" defTabSz="815975">
                <a:defRPr>
                  <a:solidFill>
                    <a:schemeClr val="tx1"/>
                  </a:solidFill>
                  <a:latin typeface="Arial" panose="020B0604020202020204" pitchFamily="34" charset="0"/>
                </a:defRPr>
              </a:lvl3pPr>
              <a:lvl4pPr marL="1224280" algn="l" defTabSz="815975">
                <a:defRPr>
                  <a:solidFill>
                    <a:schemeClr val="tx1"/>
                  </a:solidFill>
                  <a:latin typeface="Arial" panose="020B0604020202020204" pitchFamily="34" charset="0"/>
                </a:defRPr>
              </a:lvl4pPr>
              <a:lvl5pPr marL="1631950" algn="l" defTabSz="815975">
                <a:defRPr>
                  <a:solidFill>
                    <a:schemeClr val="tx1"/>
                  </a:solidFill>
                  <a:latin typeface="Arial" panose="020B0604020202020204" pitchFamily="34" charset="0"/>
                </a:defRPr>
              </a:lvl5pPr>
              <a:lvl6pPr marL="2089150" defTabSz="815975" fontAlgn="base">
                <a:spcBef>
                  <a:spcPct val="0"/>
                </a:spcBef>
                <a:spcAft>
                  <a:spcPct val="0"/>
                </a:spcAft>
                <a:defRPr>
                  <a:solidFill>
                    <a:schemeClr val="tx1"/>
                  </a:solidFill>
                  <a:latin typeface="Arial" panose="020B0604020202020204" pitchFamily="34" charset="0"/>
                </a:defRPr>
              </a:lvl6pPr>
              <a:lvl7pPr marL="2546350" defTabSz="815975" fontAlgn="base">
                <a:spcBef>
                  <a:spcPct val="0"/>
                </a:spcBef>
                <a:spcAft>
                  <a:spcPct val="0"/>
                </a:spcAft>
                <a:defRPr>
                  <a:solidFill>
                    <a:schemeClr val="tx1"/>
                  </a:solidFill>
                  <a:latin typeface="Arial" panose="020B0604020202020204" pitchFamily="34" charset="0"/>
                </a:defRPr>
              </a:lvl7pPr>
              <a:lvl8pPr marL="3003550" defTabSz="815975" fontAlgn="base">
                <a:spcBef>
                  <a:spcPct val="0"/>
                </a:spcBef>
                <a:spcAft>
                  <a:spcPct val="0"/>
                </a:spcAft>
                <a:defRPr>
                  <a:solidFill>
                    <a:schemeClr val="tx1"/>
                  </a:solidFill>
                  <a:latin typeface="Arial" panose="020B0604020202020204" pitchFamily="34" charset="0"/>
                </a:defRPr>
              </a:lvl8pPr>
              <a:lvl9pPr marL="3460750" defTabSz="815975"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dirty="0" smtClean="0">
                  <a:solidFill>
                    <a:srgbClr val="FFFFFF"/>
                  </a:solidFill>
                  <a:ea typeface="宋体" panose="02010600030101010101" pitchFamily="2" charset="-122"/>
                </a:rPr>
                <a:t>2013</a:t>
              </a:r>
              <a:endParaRPr lang="en-US" altLang="zh-CN" dirty="0">
                <a:solidFill>
                  <a:srgbClr val="FFFFFF"/>
                </a:solidFill>
                <a:ea typeface="宋体" panose="02010600030101010101" pitchFamily="2" charset="-122"/>
              </a:endParaRPr>
            </a:p>
          </p:txBody>
        </p:sp>
      </p:grpSp>
      <p:grpSp>
        <p:nvGrpSpPr>
          <p:cNvPr id="24" name="组合 23"/>
          <p:cNvGrpSpPr/>
          <p:nvPr/>
        </p:nvGrpSpPr>
        <p:grpSpPr>
          <a:xfrm>
            <a:off x="4579138" y="2583896"/>
            <a:ext cx="1352399" cy="1319740"/>
            <a:chOff x="4579138" y="2583896"/>
            <a:chExt cx="1352399" cy="1319740"/>
          </a:xfrm>
        </p:grpSpPr>
        <p:pic>
          <p:nvPicPr>
            <p:cNvPr id="19" name="Picture 2" descr="C:\Users\Thinkpad\Desktop\PNG\1_0003_渐变映射-2-副本-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579138" y="2583896"/>
              <a:ext cx="1352399" cy="1319740"/>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60"/>
            <p:cNvSpPr txBox="1">
              <a:spLocks noChangeArrowheads="1"/>
            </p:cNvSpPr>
            <p:nvPr/>
          </p:nvSpPr>
          <p:spPr bwMode="auto">
            <a:xfrm>
              <a:off x="4928422" y="3128794"/>
              <a:ext cx="914241" cy="357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16" tIns="40808" rIns="81616" bIns="40808">
              <a:spAutoFit/>
            </a:bodyPr>
            <a:lstStyle>
              <a:lvl1pPr algn="l" defTabSz="815975">
                <a:defRPr>
                  <a:solidFill>
                    <a:schemeClr val="tx1"/>
                  </a:solidFill>
                  <a:latin typeface="Arial" panose="020B0604020202020204" pitchFamily="34" charset="0"/>
                </a:defRPr>
              </a:lvl1pPr>
              <a:lvl2pPr marL="408305" algn="l" defTabSz="815975">
                <a:defRPr>
                  <a:solidFill>
                    <a:schemeClr val="tx1"/>
                  </a:solidFill>
                  <a:latin typeface="Arial" panose="020B0604020202020204" pitchFamily="34" charset="0"/>
                </a:defRPr>
              </a:lvl2pPr>
              <a:lvl3pPr marL="815975" algn="l" defTabSz="815975">
                <a:defRPr>
                  <a:solidFill>
                    <a:schemeClr val="tx1"/>
                  </a:solidFill>
                  <a:latin typeface="Arial" panose="020B0604020202020204" pitchFamily="34" charset="0"/>
                </a:defRPr>
              </a:lvl3pPr>
              <a:lvl4pPr marL="1224280" algn="l" defTabSz="815975">
                <a:defRPr>
                  <a:solidFill>
                    <a:schemeClr val="tx1"/>
                  </a:solidFill>
                  <a:latin typeface="Arial" panose="020B0604020202020204" pitchFamily="34" charset="0"/>
                </a:defRPr>
              </a:lvl4pPr>
              <a:lvl5pPr marL="1631950" algn="l" defTabSz="815975">
                <a:defRPr>
                  <a:solidFill>
                    <a:schemeClr val="tx1"/>
                  </a:solidFill>
                  <a:latin typeface="Arial" panose="020B0604020202020204" pitchFamily="34" charset="0"/>
                </a:defRPr>
              </a:lvl5pPr>
              <a:lvl6pPr marL="2089150" defTabSz="815975" fontAlgn="base">
                <a:spcBef>
                  <a:spcPct val="0"/>
                </a:spcBef>
                <a:spcAft>
                  <a:spcPct val="0"/>
                </a:spcAft>
                <a:defRPr>
                  <a:solidFill>
                    <a:schemeClr val="tx1"/>
                  </a:solidFill>
                  <a:latin typeface="Arial" panose="020B0604020202020204" pitchFamily="34" charset="0"/>
                </a:defRPr>
              </a:lvl6pPr>
              <a:lvl7pPr marL="2546350" defTabSz="815975" fontAlgn="base">
                <a:spcBef>
                  <a:spcPct val="0"/>
                </a:spcBef>
                <a:spcAft>
                  <a:spcPct val="0"/>
                </a:spcAft>
                <a:defRPr>
                  <a:solidFill>
                    <a:schemeClr val="tx1"/>
                  </a:solidFill>
                  <a:latin typeface="Arial" panose="020B0604020202020204" pitchFamily="34" charset="0"/>
                </a:defRPr>
              </a:lvl7pPr>
              <a:lvl8pPr marL="3003550" defTabSz="815975" fontAlgn="base">
                <a:spcBef>
                  <a:spcPct val="0"/>
                </a:spcBef>
                <a:spcAft>
                  <a:spcPct val="0"/>
                </a:spcAft>
                <a:defRPr>
                  <a:solidFill>
                    <a:schemeClr val="tx1"/>
                  </a:solidFill>
                  <a:latin typeface="Arial" panose="020B0604020202020204" pitchFamily="34" charset="0"/>
                </a:defRPr>
              </a:lvl8pPr>
              <a:lvl9pPr marL="3460750" defTabSz="815975"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dirty="0" smtClean="0">
                  <a:solidFill>
                    <a:srgbClr val="FFFFFF"/>
                  </a:solidFill>
                  <a:ea typeface="宋体" panose="02010600030101010101" pitchFamily="2" charset="-122"/>
                </a:rPr>
                <a:t>2014</a:t>
              </a:r>
              <a:endParaRPr lang="en-US" altLang="zh-CN" dirty="0">
                <a:solidFill>
                  <a:srgbClr val="FFFFFF"/>
                </a:solidFill>
                <a:ea typeface="宋体" panose="02010600030101010101" pitchFamily="2" charset="-122"/>
              </a:endParaRPr>
            </a:p>
          </p:txBody>
        </p:sp>
      </p:grpSp>
      <p:grpSp>
        <p:nvGrpSpPr>
          <p:cNvPr id="25" name="组合 24"/>
          <p:cNvGrpSpPr/>
          <p:nvPr/>
        </p:nvGrpSpPr>
        <p:grpSpPr>
          <a:xfrm>
            <a:off x="6531383" y="1553771"/>
            <a:ext cx="1352399" cy="1319740"/>
            <a:chOff x="6531383" y="1553771"/>
            <a:chExt cx="1352399" cy="1319740"/>
          </a:xfrm>
        </p:grpSpPr>
        <p:pic>
          <p:nvPicPr>
            <p:cNvPr id="20" name="Picture 2" descr="C:\Users\Thinkpad\Desktop\PNG\1_0003_渐变映射-2-副本-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531383" y="1553771"/>
              <a:ext cx="1352399" cy="1319740"/>
            </a:xfrm>
            <a:prstGeom prst="rect">
              <a:avLst/>
            </a:prstGeom>
            <a:noFill/>
            <a:extLst>
              <a:ext uri="{909E8E84-426E-40DD-AFC4-6F175D3DCCD1}">
                <a14:hiddenFill xmlns:a14="http://schemas.microsoft.com/office/drawing/2010/main">
                  <a:solidFill>
                    <a:srgbClr val="FFFFFF"/>
                  </a:solidFill>
                </a14:hiddenFill>
              </a:ext>
            </a:extLst>
          </p:spPr>
        </p:pic>
        <p:sp>
          <p:nvSpPr>
            <p:cNvPr id="16" name="Text Box 61"/>
            <p:cNvSpPr txBox="1">
              <a:spLocks noChangeArrowheads="1"/>
            </p:cNvSpPr>
            <p:nvPr/>
          </p:nvSpPr>
          <p:spPr bwMode="auto">
            <a:xfrm>
              <a:off x="6873633" y="2041450"/>
              <a:ext cx="914241" cy="357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16" tIns="40808" rIns="81616" bIns="40808">
              <a:spAutoFit/>
            </a:bodyPr>
            <a:lstStyle>
              <a:lvl1pPr algn="l" defTabSz="815975">
                <a:defRPr>
                  <a:solidFill>
                    <a:schemeClr val="tx1"/>
                  </a:solidFill>
                  <a:latin typeface="Arial" panose="020B0604020202020204" pitchFamily="34" charset="0"/>
                </a:defRPr>
              </a:lvl1pPr>
              <a:lvl2pPr marL="408305" algn="l" defTabSz="815975">
                <a:defRPr>
                  <a:solidFill>
                    <a:schemeClr val="tx1"/>
                  </a:solidFill>
                  <a:latin typeface="Arial" panose="020B0604020202020204" pitchFamily="34" charset="0"/>
                </a:defRPr>
              </a:lvl2pPr>
              <a:lvl3pPr marL="815975" algn="l" defTabSz="815975">
                <a:defRPr>
                  <a:solidFill>
                    <a:schemeClr val="tx1"/>
                  </a:solidFill>
                  <a:latin typeface="Arial" panose="020B0604020202020204" pitchFamily="34" charset="0"/>
                </a:defRPr>
              </a:lvl3pPr>
              <a:lvl4pPr marL="1224280" algn="l" defTabSz="815975">
                <a:defRPr>
                  <a:solidFill>
                    <a:schemeClr val="tx1"/>
                  </a:solidFill>
                  <a:latin typeface="Arial" panose="020B0604020202020204" pitchFamily="34" charset="0"/>
                </a:defRPr>
              </a:lvl4pPr>
              <a:lvl5pPr marL="1631950" algn="l" defTabSz="815975">
                <a:defRPr>
                  <a:solidFill>
                    <a:schemeClr val="tx1"/>
                  </a:solidFill>
                  <a:latin typeface="Arial" panose="020B0604020202020204" pitchFamily="34" charset="0"/>
                </a:defRPr>
              </a:lvl5pPr>
              <a:lvl6pPr marL="2089150" defTabSz="815975" fontAlgn="base">
                <a:spcBef>
                  <a:spcPct val="0"/>
                </a:spcBef>
                <a:spcAft>
                  <a:spcPct val="0"/>
                </a:spcAft>
                <a:defRPr>
                  <a:solidFill>
                    <a:schemeClr val="tx1"/>
                  </a:solidFill>
                  <a:latin typeface="Arial" panose="020B0604020202020204" pitchFamily="34" charset="0"/>
                </a:defRPr>
              </a:lvl6pPr>
              <a:lvl7pPr marL="2546350" defTabSz="815975" fontAlgn="base">
                <a:spcBef>
                  <a:spcPct val="0"/>
                </a:spcBef>
                <a:spcAft>
                  <a:spcPct val="0"/>
                </a:spcAft>
                <a:defRPr>
                  <a:solidFill>
                    <a:schemeClr val="tx1"/>
                  </a:solidFill>
                  <a:latin typeface="Arial" panose="020B0604020202020204" pitchFamily="34" charset="0"/>
                </a:defRPr>
              </a:lvl7pPr>
              <a:lvl8pPr marL="3003550" defTabSz="815975" fontAlgn="base">
                <a:spcBef>
                  <a:spcPct val="0"/>
                </a:spcBef>
                <a:spcAft>
                  <a:spcPct val="0"/>
                </a:spcAft>
                <a:defRPr>
                  <a:solidFill>
                    <a:schemeClr val="tx1"/>
                  </a:solidFill>
                  <a:latin typeface="Arial" panose="020B0604020202020204" pitchFamily="34" charset="0"/>
                </a:defRPr>
              </a:lvl8pPr>
              <a:lvl9pPr marL="3460750" defTabSz="815975"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zh-CN" dirty="0" smtClean="0">
                  <a:solidFill>
                    <a:srgbClr val="FFFFFF"/>
                  </a:solidFill>
                  <a:ea typeface="宋体" panose="02010600030101010101" pitchFamily="2" charset="-122"/>
                </a:rPr>
                <a:t>2015</a:t>
              </a:r>
              <a:endParaRPr lang="en-US" altLang="zh-CN" dirty="0">
                <a:solidFill>
                  <a:srgbClr val="FFFFFF"/>
                </a:solidFill>
                <a:ea typeface="宋体" panose="02010600030101010101" pitchFamily="2" charset="-122"/>
              </a:endParaRPr>
            </a:p>
          </p:txBody>
        </p:sp>
      </p:grpSp>
      <p:pic>
        <p:nvPicPr>
          <p:cNvPr id="2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5586" b="13913"/>
          <a:stretch>
            <a:fillRect/>
          </a:stretch>
        </p:blipFill>
        <p:spPr bwMode="auto">
          <a:xfrm>
            <a:off x="7056822" y="2583896"/>
            <a:ext cx="2087178" cy="2559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2000"/>
                                        <p:tgtEl>
                                          <p:spTgt spid="22"/>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000"/>
                                        <p:tgtEl>
                                          <p:spTgt spid="2"/>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3000"/>
                            </p:stCondLst>
                            <p:childTnLst>
                              <p:par>
                                <p:cTn id="18" presetID="21" presetClass="entr" presetSubtype="1"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heel(1)">
                                      <p:cBhvr>
                                        <p:cTn id="20" dur="2000"/>
                                        <p:tgtEl>
                                          <p:spTgt spid="23"/>
                                        </p:tgtEl>
                                      </p:cBhvr>
                                    </p:animEffect>
                                  </p:childTnLst>
                                </p:cTn>
                              </p:par>
                            </p:childTnLst>
                          </p:cTn>
                        </p:par>
                        <p:par>
                          <p:cTn id="21" fill="hold">
                            <p:stCondLst>
                              <p:cond delay="50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1000"/>
                                        <p:tgtEl>
                                          <p:spTgt spid="3"/>
                                        </p:tgtEl>
                                      </p:cBhvr>
                                    </p:animEffect>
                                  </p:childTnLst>
                                </p:cTn>
                              </p:par>
                              <p:par>
                                <p:cTn id="25" presetID="47"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par>
                          <p:cTn id="30" fill="hold">
                            <p:stCondLst>
                              <p:cond delay="6000"/>
                            </p:stCondLst>
                            <p:childTnLst>
                              <p:par>
                                <p:cTn id="31" presetID="21" presetClass="entr" presetSubtype="1"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heel(1)">
                                      <p:cBhvr>
                                        <p:cTn id="33" dur="2000"/>
                                        <p:tgtEl>
                                          <p:spTgt spid="24"/>
                                        </p:tgtEl>
                                      </p:cBhvr>
                                    </p:animEffect>
                                  </p:childTnLst>
                                </p:cTn>
                              </p:par>
                            </p:childTnLst>
                          </p:cTn>
                        </p:par>
                        <p:par>
                          <p:cTn id="34" fill="hold">
                            <p:stCondLst>
                              <p:cond delay="8000"/>
                            </p:stCondLst>
                            <p:childTnLst>
                              <p:par>
                                <p:cTn id="35" presetID="22" presetClass="entr" presetSubtype="4"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1000"/>
                                        <p:tgtEl>
                                          <p:spTgt spid="4"/>
                                        </p:tgtEl>
                                      </p:cBhvr>
                                    </p:animEffect>
                                  </p:childTnLst>
                                </p:cTn>
                              </p:par>
                              <p:par>
                                <p:cTn id="38" presetID="47"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par>
                          <p:cTn id="43" fill="hold">
                            <p:stCondLst>
                              <p:cond delay="9000"/>
                            </p:stCondLst>
                            <p:childTnLst>
                              <p:par>
                                <p:cTn id="44" presetID="21" presetClass="entr" presetSubtype="1"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heel(1)">
                                      <p:cBhvr>
                                        <p:cTn id="46" dur="2000"/>
                                        <p:tgtEl>
                                          <p:spTgt spid="25"/>
                                        </p:tgtEl>
                                      </p:cBhvr>
                                    </p:animEffect>
                                  </p:childTnLst>
                                </p:cTn>
                              </p:par>
                            </p:childTnLst>
                          </p:cTn>
                        </p:par>
                        <p:par>
                          <p:cTn id="47" fill="hold">
                            <p:stCondLst>
                              <p:cond delay="11000"/>
                            </p:stCondLst>
                            <p:childTnLst>
                              <p:par>
                                <p:cTn id="48" presetID="47" presetClass="entr" presetSubtype="0"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1000"/>
                                        <p:tgtEl>
                                          <p:spTgt spid="8"/>
                                        </p:tgtEl>
                                      </p:cBhvr>
                                    </p:animEffect>
                                    <p:anim calcmode="lin" valueType="num">
                                      <p:cBhvr>
                                        <p:cTn id="51" dur="1000" fill="hold"/>
                                        <p:tgtEl>
                                          <p:spTgt spid="8"/>
                                        </p:tgtEl>
                                        <p:attrNameLst>
                                          <p:attrName>ppt_x</p:attrName>
                                        </p:attrNameLst>
                                      </p:cBhvr>
                                      <p:tavLst>
                                        <p:tav tm="0">
                                          <p:val>
                                            <p:strVal val="#ppt_x"/>
                                          </p:val>
                                        </p:tav>
                                        <p:tav tm="100000">
                                          <p:val>
                                            <p:strVal val="#ppt_x"/>
                                          </p:val>
                                        </p:tav>
                                      </p:tavLst>
                                    </p:anim>
                                    <p:anim calcmode="lin" valueType="num">
                                      <p:cBhvr>
                                        <p:cTn id="5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5"/>
          <p:cNvSpPr>
            <a:spLocks noChangeArrowheads="1"/>
          </p:cNvSpPr>
          <p:nvPr/>
        </p:nvSpPr>
        <p:spPr bwMode="auto">
          <a:xfrm>
            <a:off x="3345420" y="1107314"/>
            <a:ext cx="3047471"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defTabSz="815975">
              <a:lnSpc>
                <a:spcPct val="80000"/>
              </a:lnSpc>
            </a:pPr>
            <a:r>
              <a:rPr lang="zh-CN" altLang="en-US" sz="2000" spc="-150" dirty="0">
                <a:solidFill>
                  <a:srgbClr val="000000"/>
                </a:solidFill>
                <a:latin typeface="楷体" panose="02010609060101010101" pitchFamily="49" charset="-122"/>
                <a:ea typeface="楷体" panose="02010609060101010101" pitchFamily="49" charset="-122"/>
              </a:rPr>
              <a:t>点击添加</a:t>
            </a:r>
            <a:r>
              <a:rPr lang="zh-CN" altLang="en-US" sz="2000" spc="-150" dirty="0" smtClean="0">
                <a:solidFill>
                  <a:srgbClr val="000000"/>
                </a:solidFill>
                <a:latin typeface="楷体" panose="02010609060101010101" pitchFamily="49" charset="-122"/>
                <a:ea typeface="楷体" panose="02010609060101010101" pitchFamily="49" charset="-122"/>
              </a:rPr>
              <a:t>文字模板</a:t>
            </a:r>
            <a:endParaRPr lang="zh-CN" altLang="en-US" sz="2000" spc="-150" dirty="0">
              <a:solidFill>
                <a:srgbClr val="000000"/>
              </a:solidFill>
              <a:latin typeface="楷体" panose="02010609060101010101" pitchFamily="49" charset="-122"/>
              <a:ea typeface="楷体" panose="02010609060101010101" pitchFamily="49" charset="-122"/>
            </a:endParaRPr>
          </a:p>
        </p:txBody>
      </p:sp>
      <p:sp>
        <p:nvSpPr>
          <p:cNvPr id="3" name="Rectangle 26"/>
          <p:cNvSpPr>
            <a:spLocks noChangeArrowheads="1"/>
          </p:cNvSpPr>
          <p:nvPr/>
        </p:nvSpPr>
        <p:spPr bwMode="auto">
          <a:xfrm>
            <a:off x="2834973" y="1794489"/>
            <a:ext cx="3047471"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defTabSz="815975">
              <a:lnSpc>
                <a:spcPct val="80000"/>
              </a:lnSpc>
            </a:pPr>
            <a:r>
              <a:rPr lang="zh-CN" altLang="en-US" sz="2000" spc="-150" dirty="0">
                <a:solidFill>
                  <a:srgbClr val="000000"/>
                </a:solidFill>
                <a:latin typeface="楷体" panose="02010609060101010101" pitchFamily="49" charset="-122"/>
                <a:ea typeface="楷体" panose="02010609060101010101" pitchFamily="49" charset="-122"/>
              </a:rPr>
              <a:t>点击添加文字模板</a:t>
            </a:r>
            <a:endParaRPr lang="zh-CN" altLang="en-US" sz="2000" spc="-150" dirty="0">
              <a:solidFill>
                <a:srgbClr val="000000"/>
              </a:solidFill>
              <a:latin typeface="楷体" panose="02010609060101010101" pitchFamily="49" charset="-122"/>
              <a:ea typeface="楷体" panose="02010609060101010101" pitchFamily="49" charset="-122"/>
            </a:endParaRPr>
          </a:p>
        </p:txBody>
      </p:sp>
      <p:sp>
        <p:nvSpPr>
          <p:cNvPr id="4" name="Rectangle 27"/>
          <p:cNvSpPr>
            <a:spLocks noChangeArrowheads="1"/>
          </p:cNvSpPr>
          <p:nvPr/>
        </p:nvSpPr>
        <p:spPr bwMode="auto">
          <a:xfrm>
            <a:off x="3642724" y="2468630"/>
            <a:ext cx="3047471"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defTabSz="815975">
              <a:lnSpc>
                <a:spcPct val="80000"/>
              </a:lnSpc>
            </a:pPr>
            <a:r>
              <a:rPr lang="zh-CN" altLang="en-US" sz="2000" spc="-150" dirty="0">
                <a:solidFill>
                  <a:srgbClr val="000000"/>
                </a:solidFill>
                <a:latin typeface="楷体" panose="02010609060101010101" pitchFamily="49" charset="-122"/>
                <a:ea typeface="楷体" panose="02010609060101010101" pitchFamily="49" charset="-122"/>
              </a:rPr>
              <a:t>点击添加文字模板</a:t>
            </a:r>
            <a:endParaRPr lang="zh-CN" altLang="en-US" sz="2000" spc="-150" dirty="0">
              <a:solidFill>
                <a:srgbClr val="000000"/>
              </a:solidFill>
              <a:latin typeface="楷体" panose="02010609060101010101" pitchFamily="49" charset="-122"/>
              <a:ea typeface="楷体" panose="02010609060101010101" pitchFamily="49" charset="-122"/>
            </a:endParaRPr>
          </a:p>
        </p:txBody>
      </p:sp>
      <p:sp>
        <p:nvSpPr>
          <p:cNvPr id="5" name="Rectangle 28"/>
          <p:cNvSpPr>
            <a:spLocks noChangeArrowheads="1"/>
          </p:cNvSpPr>
          <p:nvPr/>
        </p:nvSpPr>
        <p:spPr bwMode="auto">
          <a:xfrm>
            <a:off x="4035088" y="3245623"/>
            <a:ext cx="3047471"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defTabSz="815975">
              <a:lnSpc>
                <a:spcPct val="80000"/>
              </a:lnSpc>
            </a:pPr>
            <a:r>
              <a:rPr lang="zh-CN" altLang="en-US" sz="2000" spc="-150" dirty="0">
                <a:solidFill>
                  <a:srgbClr val="000000"/>
                </a:solidFill>
                <a:latin typeface="楷体" panose="02010609060101010101" pitchFamily="49" charset="-122"/>
                <a:ea typeface="楷体" panose="02010609060101010101" pitchFamily="49" charset="-122"/>
              </a:rPr>
              <a:t>点击添加文字模板</a:t>
            </a:r>
            <a:endParaRPr lang="zh-CN" altLang="en-US" sz="2000" spc="-150" dirty="0">
              <a:solidFill>
                <a:srgbClr val="000000"/>
              </a:solidFill>
              <a:latin typeface="楷体" panose="02010609060101010101" pitchFamily="49" charset="-122"/>
              <a:ea typeface="楷体" panose="02010609060101010101" pitchFamily="49" charset="-122"/>
            </a:endParaRPr>
          </a:p>
        </p:txBody>
      </p:sp>
      <p:sp>
        <p:nvSpPr>
          <p:cNvPr id="6" name="Rectangle 29"/>
          <p:cNvSpPr>
            <a:spLocks noChangeArrowheads="1"/>
          </p:cNvSpPr>
          <p:nvPr/>
        </p:nvSpPr>
        <p:spPr bwMode="auto">
          <a:xfrm>
            <a:off x="3109253" y="3851237"/>
            <a:ext cx="3047471"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defTabSz="815975">
              <a:lnSpc>
                <a:spcPct val="80000"/>
              </a:lnSpc>
            </a:pPr>
            <a:r>
              <a:rPr lang="zh-CN" altLang="en-US" sz="2000" spc="-150" dirty="0">
                <a:solidFill>
                  <a:srgbClr val="000000"/>
                </a:solidFill>
                <a:latin typeface="楷体" panose="02010609060101010101" pitchFamily="49" charset="-122"/>
                <a:ea typeface="楷体" panose="02010609060101010101" pitchFamily="49" charset="-122"/>
              </a:rPr>
              <a:t>点击添加文字模板</a:t>
            </a:r>
            <a:endParaRPr lang="zh-CN" altLang="en-US" sz="2000" spc="-150" dirty="0">
              <a:solidFill>
                <a:srgbClr val="000000"/>
              </a:solidFill>
              <a:latin typeface="楷体" panose="02010609060101010101" pitchFamily="49" charset="-122"/>
              <a:ea typeface="楷体" panose="02010609060101010101" pitchFamily="49" charset="-122"/>
            </a:endParaRPr>
          </a:p>
        </p:txBody>
      </p:sp>
      <p:grpSp>
        <p:nvGrpSpPr>
          <p:cNvPr id="7" name="组合 6"/>
          <p:cNvGrpSpPr/>
          <p:nvPr/>
        </p:nvGrpSpPr>
        <p:grpSpPr>
          <a:xfrm>
            <a:off x="2815104" y="1029060"/>
            <a:ext cx="540761" cy="487533"/>
            <a:chOff x="2854652" y="992964"/>
            <a:chExt cx="540761" cy="487533"/>
          </a:xfrm>
        </p:grpSpPr>
        <p:pic>
          <p:nvPicPr>
            <p:cNvPr id="8" name="Picture 2" descr="C:\Users\Thinkpad\Desktop\PNG\1_0004_图层-10.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5"/>
            <p:cNvSpPr>
              <a:spLocks noChangeArrowheads="1"/>
            </p:cNvSpPr>
            <p:nvPr/>
          </p:nvSpPr>
          <p:spPr bwMode="auto">
            <a:xfrm>
              <a:off x="2895736" y="1040781"/>
              <a:ext cx="419544"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algn="ctr" defTabSz="815975">
                <a:lnSpc>
                  <a:spcPct val="80000"/>
                </a:lnSpc>
              </a:pPr>
              <a:r>
                <a:rPr lang="zh-CN" altLang="en-US" sz="2000" b="1" spc="-150" dirty="0" smtClean="0">
                  <a:solidFill>
                    <a:srgbClr val="000000"/>
                  </a:solidFill>
                  <a:latin typeface="华文隶书" panose="02010800040101010101" pitchFamily="2" charset="-122"/>
                  <a:ea typeface="华文隶书" panose="02010800040101010101" pitchFamily="2" charset="-122"/>
                </a:rPr>
                <a:t>一</a:t>
              </a:r>
              <a:endParaRPr lang="zh-CN" altLang="en-US" sz="2000" b="1" spc="-150" dirty="0">
                <a:solidFill>
                  <a:srgbClr val="000000"/>
                </a:solidFill>
                <a:latin typeface="华文隶书" panose="02010800040101010101" pitchFamily="2" charset="-122"/>
                <a:ea typeface="华文隶书" panose="02010800040101010101" pitchFamily="2" charset="-122"/>
              </a:endParaRPr>
            </a:p>
          </p:txBody>
        </p:sp>
      </p:grpSp>
      <p:grpSp>
        <p:nvGrpSpPr>
          <p:cNvPr id="10" name="组合 9"/>
          <p:cNvGrpSpPr/>
          <p:nvPr/>
        </p:nvGrpSpPr>
        <p:grpSpPr>
          <a:xfrm>
            <a:off x="2363632" y="1715039"/>
            <a:ext cx="540761" cy="487533"/>
            <a:chOff x="2854652" y="992964"/>
            <a:chExt cx="540761" cy="487533"/>
          </a:xfrm>
        </p:grpSpPr>
        <p:pic>
          <p:nvPicPr>
            <p:cNvPr id="11" name="Picture 2" descr="C:\Users\Thinkpad\Desktop\PNG\1_0004_图层-10.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25"/>
            <p:cNvSpPr>
              <a:spLocks noChangeArrowheads="1"/>
            </p:cNvSpPr>
            <p:nvPr/>
          </p:nvSpPr>
          <p:spPr bwMode="auto">
            <a:xfrm>
              <a:off x="2895736" y="1033087"/>
              <a:ext cx="419544" cy="34402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algn="ctr" defTabSz="815975">
                <a:lnSpc>
                  <a:spcPct val="80000"/>
                </a:lnSpc>
              </a:pPr>
              <a:r>
                <a:rPr lang="zh-CN" altLang="en-US" sz="2000" b="1" spc="-150" dirty="0" smtClean="0">
                  <a:solidFill>
                    <a:srgbClr val="000000"/>
                  </a:solidFill>
                  <a:latin typeface="华文隶书" panose="02010800040101010101" pitchFamily="2" charset="-122"/>
                  <a:ea typeface="华文隶书" panose="02010800040101010101" pitchFamily="2" charset="-122"/>
                </a:rPr>
                <a:t>二</a:t>
              </a:r>
              <a:endParaRPr lang="zh-CN" altLang="en-US" sz="2000" b="1" spc="-150" dirty="0">
                <a:solidFill>
                  <a:srgbClr val="000000"/>
                </a:solidFill>
                <a:latin typeface="华文隶书" panose="02010800040101010101" pitchFamily="2" charset="-122"/>
                <a:ea typeface="华文隶书" panose="02010800040101010101" pitchFamily="2" charset="-122"/>
              </a:endParaRPr>
            </a:p>
          </p:txBody>
        </p:sp>
      </p:grpSp>
      <p:grpSp>
        <p:nvGrpSpPr>
          <p:cNvPr id="13" name="组合 12"/>
          <p:cNvGrpSpPr/>
          <p:nvPr/>
        </p:nvGrpSpPr>
        <p:grpSpPr>
          <a:xfrm>
            <a:off x="3065960" y="2389180"/>
            <a:ext cx="540761" cy="487533"/>
            <a:chOff x="2854652" y="992964"/>
            <a:chExt cx="540761" cy="487533"/>
          </a:xfrm>
        </p:grpSpPr>
        <p:pic>
          <p:nvPicPr>
            <p:cNvPr id="14" name="Picture 2" descr="C:\Users\Thinkpad\Desktop\PNG\1_0004_图层-10.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25"/>
            <p:cNvSpPr>
              <a:spLocks noChangeArrowheads="1"/>
            </p:cNvSpPr>
            <p:nvPr/>
          </p:nvSpPr>
          <p:spPr bwMode="auto">
            <a:xfrm>
              <a:off x="2895736" y="1033087"/>
              <a:ext cx="419544" cy="34402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algn="ctr" defTabSz="815975">
                <a:lnSpc>
                  <a:spcPct val="80000"/>
                </a:lnSpc>
              </a:pPr>
              <a:r>
                <a:rPr lang="zh-CN" altLang="en-US" sz="2000" b="1" spc="-150" dirty="0" smtClean="0">
                  <a:solidFill>
                    <a:srgbClr val="000000"/>
                  </a:solidFill>
                  <a:latin typeface="华文隶书" panose="02010800040101010101" pitchFamily="2" charset="-122"/>
                  <a:ea typeface="华文隶书" panose="02010800040101010101" pitchFamily="2" charset="-122"/>
                </a:rPr>
                <a:t>三</a:t>
              </a:r>
              <a:endParaRPr lang="zh-CN" altLang="en-US" sz="2000" b="1" spc="-150" dirty="0">
                <a:solidFill>
                  <a:srgbClr val="000000"/>
                </a:solidFill>
                <a:latin typeface="华文隶书" panose="02010800040101010101" pitchFamily="2" charset="-122"/>
                <a:ea typeface="华文隶书" panose="02010800040101010101" pitchFamily="2" charset="-122"/>
              </a:endParaRPr>
            </a:p>
          </p:txBody>
        </p:sp>
      </p:grpSp>
      <p:grpSp>
        <p:nvGrpSpPr>
          <p:cNvPr id="16" name="组合 15"/>
          <p:cNvGrpSpPr/>
          <p:nvPr/>
        </p:nvGrpSpPr>
        <p:grpSpPr>
          <a:xfrm>
            <a:off x="3417564" y="3166173"/>
            <a:ext cx="540761" cy="487533"/>
            <a:chOff x="2854652" y="992964"/>
            <a:chExt cx="540761" cy="487533"/>
          </a:xfrm>
        </p:grpSpPr>
        <p:pic>
          <p:nvPicPr>
            <p:cNvPr id="17" name="Picture 2" descr="C:\Users\Thinkpad\Desktop\PNG\1_0004_图层-10.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25"/>
            <p:cNvSpPr>
              <a:spLocks noChangeArrowheads="1"/>
            </p:cNvSpPr>
            <p:nvPr/>
          </p:nvSpPr>
          <p:spPr bwMode="auto">
            <a:xfrm>
              <a:off x="2895736" y="1033087"/>
              <a:ext cx="419544" cy="34402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algn="ctr" defTabSz="815975">
                <a:lnSpc>
                  <a:spcPct val="80000"/>
                </a:lnSpc>
              </a:pPr>
              <a:r>
                <a:rPr lang="zh-CN" altLang="en-US" sz="2000" b="1" spc="-150" dirty="0" smtClean="0">
                  <a:solidFill>
                    <a:srgbClr val="000000"/>
                  </a:solidFill>
                  <a:latin typeface="华文隶书" panose="02010800040101010101" pitchFamily="2" charset="-122"/>
                  <a:ea typeface="华文隶书" panose="02010800040101010101" pitchFamily="2" charset="-122"/>
                </a:rPr>
                <a:t>四</a:t>
              </a:r>
              <a:endParaRPr lang="zh-CN" altLang="en-US" sz="2000" b="1" spc="-150" dirty="0">
                <a:solidFill>
                  <a:srgbClr val="000000"/>
                </a:solidFill>
                <a:latin typeface="华文隶书" panose="02010800040101010101" pitchFamily="2" charset="-122"/>
                <a:ea typeface="华文隶书" panose="02010800040101010101" pitchFamily="2" charset="-122"/>
              </a:endParaRPr>
            </a:p>
          </p:txBody>
        </p:sp>
      </p:grpSp>
      <p:grpSp>
        <p:nvGrpSpPr>
          <p:cNvPr id="19" name="组合 18"/>
          <p:cNvGrpSpPr/>
          <p:nvPr/>
        </p:nvGrpSpPr>
        <p:grpSpPr>
          <a:xfrm>
            <a:off x="2641731" y="3771787"/>
            <a:ext cx="540761" cy="487533"/>
            <a:chOff x="2854652" y="992964"/>
            <a:chExt cx="540761" cy="487533"/>
          </a:xfrm>
        </p:grpSpPr>
        <p:pic>
          <p:nvPicPr>
            <p:cNvPr id="20" name="Picture 2" descr="C:\Users\Thinkpad\Desktop\PNG\1_0004_图层-10.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5"/>
            <p:cNvSpPr>
              <a:spLocks noChangeArrowheads="1"/>
            </p:cNvSpPr>
            <p:nvPr/>
          </p:nvSpPr>
          <p:spPr bwMode="auto">
            <a:xfrm>
              <a:off x="2895736" y="1033087"/>
              <a:ext cx="419544" cy="34402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p>
              <a:pPr algn="ctr" defTabSz="815975">
                <a:lnSpc>
                  <a:spcPct val="80000"/>
                </a:lnSpc>
              </a:pPr>
              <a:r>
                <a:rPr lang="zh-CN" altLang="en-US" sz="2000" b="1" spc="-150" dirty="0" smtClean="0">
                  <a:solidFill>
                    <a:srgbClr val="000000"/>
                  </a:solidFill>
                  <a:latin typeface="华文隶书" panose="02010800040101010101" pitchFamily="2" charset="-122"/>
                  <a:ea typeface="华文隶书" panose="02010800040101010101" pitchFamily="2" charset="-122"/>
                </a:rPr>
                <a:t>五</a:t>
              </a:r>
              <a:endParaRPr lang="zh-CN" altLang="en-US" sz="2000" b="1" spc="-150" dirty="0">
                <a:solidFill>
                  <a:srgbClr val="000000"/>
                </a:solidFill>
                <a:latin typeface="华文隶书" panose="02010800040101010101" pitchFamily="2" charset="-122"/>
                <a:ea typeface="华文隶书" panose="02010800040101010101" pitchFamily="2" charset="-122"/>
              </a:endParaRPr>
            </a:p>
          </p:txBody>
        </p:sp>
      </p:grpSp>
      <p:pic>
        <p:nvPicPr>
          <p:cNvPr id="22" name="Picture 6" descr="F:\360安全浏览器下载\水墨\1402\0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2599992"/>
            <a:ext cx="2139950" cy="22733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857" t="12561" r="-2" b="8901"/>
          <a:stretch>
            <a:fillRect/>
          </a:stretch>
        </p:blipFill>
        <p:spPr bwMode="auto">
          <a:xfrm>
            <a:off x="-857" y="1"/>
            <a:ext cx="1982347" cy="196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75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10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0-#ppt_w/2"/>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2"/>
                                        </p:tgtEl>
                                        <p:attrNameLst>
                                          <p:attrName>ppt_y</p:attrName>
                                        </p:attrNameLst>
                                      </p:cBhvr>
                                      <p:tavLst>
                                        <p:tav tm="0">
                                          <p:val>
                                            <p:strVal val="#ppt_y"/>
                                          </p:val>
                                        </p:tav>
                                        <p:tav tm="100000">
                                          <p:val>
                                            <p:strVal val="#ppt_y"/>
                                          </p:val>
                                        </p:tav>
                                      </p:tavLst>
                                    </p:anim>
                                    <p:anim calcmode="lin" valueType="num">
                                      <p:cBhvr>
                                        <p:cTn id="30"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2"/>
                                        </p:tgtEl>
                                      </p:cBhvr>
                                    </p:animEffect>
                                  </p:childTnLst>
                                </p:cTn>
                              </p:par>
                            </p:childTnLst>
                          </p:cTn>
                        </p:par>
                        <p:par>
                          <p:cTn id="33" fill="hold">
                            <p:stCondLst>
                              <p:cond delay="2349"/>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3"/>
                                        </p:tgtEl>
                                        <p:attrNameLst>
                                          <p:attrName>ppt_y</p:attrName>
                                        </p:attrNameLst>
                                      </p:cBhvr>
                                      <p:tavLst>
                                        <p:tav tm="0">
                                          <p:val>
                                            <p:strVal val="#ppt_y"/>
                                          </p:val>
                                        </p:tav>
                                        <p:tav tm="100000">
                                          <p:val>
                                            <p:strVal val="#ppt_y"/>
                                          </p:val>
                                        </p:tav>
                                      </p:tavLst>
                                    </p:anim>
                                    <p:anim calcmode="lin" valueType="num">
                                      <p:cBhvr>
                                        <p:cTn id="38"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3"/>
                                        </p:tgtEl>
                                      </p:cBhvr>
                                    </p:animEffect>
                                  </p:childTnLst>
                                </p:cTn>
                              </p:par>
                            </p:childTnLst>
                          </p:cTn>
                        </p:par>
                        <p:par>
                          <p:cTn id="41" fill="hold">
                            <p:stCondLst>
                              <p:cond delay="320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4"/>
                                        </p:tgtEl>
                                        <p:attrNameLst>
                                          <p:attrName>ppt_y</p:attrName>
                                        </p:attrNameLst>
                                      </p:cBhvr>
                                      <p:tavLst>
                                        <p:tav tm="0">
                                          <p:val>
                                            <p:strVal val="#ppt_y"/>
                                          </p:val>
                                        </p:tav>
                                        <p:tav tm="100000">
                                          <p:val>
                                            <p:strVal val="#ppt_y"/>
                                          </p:val>
                                        </p:tav>
                                      </p:tavLst>
                                    </p:anim>
                                    <p:anim calcmode="lin" valueType="num">
                                      <p:cBhvr>
                                        <p:cTn id="4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4"/>
                                        </p:tgtEl>
                                      </p:cBhvr>
                                    </p:animEffect>
                                  </p:childTnLst>
                                </p:cTn>
                              </p:par>
                            </p:childTnLst>
                          </p:cTn>
                        </p:par>
                        <p:par>
                          <p:cTn id="49" fill="hold">
                            <p:stCondLst>
                              <p:cond delay="405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5"/>
                                        </p:tgtEl>
                                        <p:attrNameLst>
                                          <p:attrName>ppt_y</p:attrName>
                                        </p:attrNameLst>
                                      </p:cBhvr>
                                      <p:tavLst>
                                        <p:tav tm="0">
                                          <p:val>
                                            <p:strVal val="#ppt_y"/>
                                          </p:val>
                                        </p:tav>
                                        <p:tav tm="100000">
                                          <p:val>
                                            <p:strVal val="#ppt_y"/>
                                          </p:val>
                                        </p:tav>
                                      </p:tavLst>
                                    </p:anim>
                                    <p:anim calcmode="lin" valueType="num">
                                      <p:cBhvr>
                                        <p:cTn id="5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5"/>
                                        </p:tgtEl>
                                      </p:cBhvr>
                                    </p:animEffect>
                                  </p:childTnLst>
                                </p:cTn>
                              </p:par>
                            </p:childTnLst>
                          </p:cTn>
                        </p:par>
                        <p:par>
                          <p:cTn id="57" fill="hold">
                            <p:stCondLst>
                              <p:cond delay="490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6"/>
                                        </p:tgtEl>
                                        <p:attrNameLst>
                                          <p:attrName>style.visibility</p:attrName>
                                        </p:attrNameLst>
                                      </p:cBhvr>
                                      <p:to>
                                        <p:strVal val="visible"/>
                                      </p:to>
                                    </p:set>
                                    <p:anim calcmode="lin" valueType="num">
                                      <p:cBhvr>
                                        <p:cTn id="6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6"/>
                                        </p:tgtEl>
                                        <p:attrNameLst>
                                          <p:attrName>ppt_y</p:attrName>
                                        </p:attrNameLst>
                                      </p:cBhvr>
                                      <p:tavLst>
                                        <p:tav tm="0">
                                          <p:val>
                                            <p:strVal val="#ppt_y"/>
                                          </p:val>
                                        </p:tav>
                                        <p:tav tm="100000">
                                          <p:val>
                                            <p:strVal val="#ppt_y"/>
                                          </p:val>
                                        </p:tav>
                                      </p:tavLst>
                                    </p:anim>
                                    <p:anim calcmode="lin" valueType="num">
                                      <p:cBhvr>
                                        <p:cTn id="6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6"/>
                                        </p:tgtEl>
                                      </p:cBhvr>
                                    </p:animEffect>
                                  </p:childTnLst>
                                </p:cTn>
                              </p:par>
                            </p:childTnLst>
                          </p:cTn>
                        </p:par>
                        <p:par>
                          <p:cTn id="65" fill="hold">
                            <p:stCondLst>
                              <p:cond delay="5750"/>
                            </p:stCondLst>
                            <p:childTnLst>
                              <p:par>
                                <p:cTn id="66" presetID="55" presetClass="entr" presetSubtype="0" fill="hold" nodeType="afterEffect">
                                  <p:stCondLst>
                                    <p:cond delay="0"/>
                                  </p:stCondLst>
                                  <p:childTnLst>
                                    <p:set>
                                      <p:cBhvr>
                                        <p:cTn id="67" dur="1" fill="hold">
                                          <p:stCondLst>
                                            <p:cond delay="0"/>
                                          </p:stCondLst>
                                        </p:cTn>
                                        <p:tgtEl>
                                          <p:spTgt spid="22"/>
                                        </p:tgtEl>
                                        <p:attrNameLst>
                                          <p:attrName>style.visibility</p:attrName>
                                        </p:attrNameLst>
                                      </p:cBhvr>
                                      <p:to>
                                        <p:strVal val="visible"/>
                                      </p:to>
                                    </p:set>
                                    <p:anim calcmode="lin" valueType="num">
                                      <p:cBhvr>
                                        <p:cTn id="68" dur="1000" fill="hold"/>
                                        <p:tgtEl>
                                          <p:spTgt spid="22"/>
                                        </p:tgtEl>
                                        <p:attrNameLst>
                                          <p:attrName>ppt_w</p:attrName>
                                        </p:attrNameLst>
                                      </p:cBhvr>
                                      <p:tavLst>
                                        <p:tav tm="0">
                                          <p:val>
                                            <p:strVal val="#ppt_w*0.70"/>
                                          </p:val>
                                        </p:tav>
                                        <p:tav tm="100000">
                                          <p:val>
                                            <p:strVal val="#ppt_w"/>
                                          </p:val>
                                        </p:tav>
                                      </p:tavLst>
                                    </p:anim>
                                    <p:anim calcmode="lin" valueType="num">
                                      <p:cBhvr>
                                        <p:cTn id="69" dur="1000" fill="hold"/>
                                        <p:tgtEl>
                                          <p:spTgt spid="22"/>
                                        </p:tgtEl>
                                        <p:attrNameLst>
                                          <p:attrName>ppt_h</p:attrName>
                                        </p:attrNameLst>
                                      </p:cBhvr>
                                      <p:tavLst>
                                        <p:tav tm="0">
                                          <p:val>
                                            <p:strVal val="#ppt_h"/>
                                          </p:val>
                                        </p:tav>
                                        <p:tav tm="100000">
                                          <p:val>
                                            <p:strVal val="#ppt_h"/>
                                          </p:val>
                                        </p:tav>
                                      </p:tavLst>
                                    </p:anim>
                                    <p:animEffect transition="in" filter="fade">
                                      <p:cBhvr>
                                        <p:cTn id="70" dur="1000"/>
                                        <p:tgtEl>
                                          <p:spTgt spid="22"/>
                                        </p:tgtEl>
                                      </p:cBhvr>
                                    </p:animEffect>
                                  </p:childTnLst>
                                </p:cTn>
                              </p:par>
                            </p:childTnLst>
                          </p:cTn>
                        </p:par>
                        <p:par>
                          <p:cTn id="71" fill="hold">
                            <p:stCondLst>
                              <p:cond delay="6750"/>
                            </p:stCondLst>
                            <p:childTnLst>
                              <p:par>
                                <p:cTn id="72" presetID="10" presetClass="entr" presetSubtype="0" fill="hold" nodeType="after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2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6" descr="50"/>
          <p:cNvPicPr>
            <a:picLocks noChangeAspect="1" noChangeArrowheads="1"/>
          </p:cNvPicPr>
          <p:nvPr/>
        </p:nvPicPr>
        <p:blipFill>
          <a:blip r:embed="rId1" cstate="print">
            <a:lum contrast="-42000"/>
            <a:extLst>
              <a:ext uri="{28A0092B-C50C-407E-A947-70E740481C1C}">
                <a14:useLocalDpi xmlns:a14="http://schemas.microsoft.com/office/drawing/2010/main" val="0"/>
              </a:ext>
            </a:extLst>
          </a:blip>
          <a:srcRect/>
          <a:stretch>
            <a:fillRect/>
          </a:stretch>
        </p:blipFill>
        <p:spPr bwMode="auto">
          <a:xfrm>
            <a:off x="2906459" y="1968655"/>
            <a:ext cx="546557" cy="49183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6" descr="50"/>
          <p:cNvPicPr>
            <a:picLocks noChangeAspect="1" noChangeArrowheads="1"/>
          </p:cNvPicPr>
          <p:nvPr/>
        </p:nvPicPr>
        <p:blipFill>
          <a:blip r:embed="rId1" cstate="print">
            <a:lum contrast="-42000"/>
            <a:extLst>
              <a:ext uri="{28A0092B-C50C-407E-A947-70E740481C1C}">
                <a14:useLocalDpi xmlns:a14="http://schemas.microsoft.com/office/drawing/2010/main" val="0"/>
              </a:ext>
            </a:extLst>
          </a:blip>
          <a:srcRect/>
          <a:stretch>
            <a:fillRect/>
          </a:stretch>
        </p:blipFill>
        <p:spPr bwMode="auto">
          <a:xfrm>
            <a:off x="5530945" y="1968655"/>
            <a:ext cx="546557" cy="491833"/>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1341661" y="3401938"/>
            <a:ext cx="6551215" cy="584775"/>
          </a:xfrm>
          <a:prstGeom prst="rect">
            <a:avLst/>
          </a:prstGeom>
        </p:spPr>
        <p:txBody>
          <a:bodyPr wrap="square">
            <a:spAutoFit/>
          </a:bodyPr>
          <a:lstStyle/>
          <a:p>
            <a:pPr>
              <a:spcBef>
                <a:spcPct val="50000"/>
              </a:spcBef>
            </a:pPr>
            <a:r>
              <a:rPr lang="zh-CN" altLang="en-US" sz="1600" dirty="0">
                <a:ea typeface="楷体" panose="02010609060101010101" pitchFamily="49" charset="-122"/>
              </a:rPr>
              <a:t>点击添加文字点击添加文字点击添加文字点击添加文字点击添加文字点击添加文字点击添加文字点击添加文字点击添加文字点击添加文字</a:t>
            </a:r>
            <a:r>
              <a:rPr lang="zh-CN" altLang="en-US" sz="1600" dirty="0" smtClean="0">
                <a:ea typeface="楷体" panose="02010609060101010101" pitchFamily="49" charset="-122"/>
              </a:rPr>
              <a:t>点击</a:t>
            </a:r>
            <a:endParaRPr lang="zh-CN" altLang="en-US" sz="1600" dirty="0">
              <a:ea typeface="楷体" panose="02010609060101010101" pitchFamily="49" charset="-122"/>
            </a:endParaRPr>
          </a:p>
        </p:txBody>
      </p:sp>
      <p:grpSp>
        <p:nvGrpSpPr>
          <p:cNvPr id="16" name="组合 15"/>
          <p:cNvGrpSpPr/>
          <p:nvPr/>
        </p:nvGrpSpPr>
        <p:grpSpPr>
          <a:xfrm>
            <a:off x="806375" y="1414016"/>
            <a:ext cx="2204957" cy="1987922"/>
            <a:chOff x="1142101" y="1736725"/>
            <a:chExt cx="1940030" cy="1749072"/>
          </a:xfrm>
        </p:grpSpPr>
        <p:pic>
          <p:nvPicPr>
            <p:cNvPr id="17" name="Picture 2" descr="C:\Users\Thinkpad\Desktop\PNG\1_0004_图层-1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101" y="173672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18" name="矩形 29"/>
            <p:cNvSpPr>
              <a:spLocks noChangeArrowheads="1"/>
            </p:cNvSpPr>
            <p:nvPr/>
          </p:nvSpPr>
          <p:spPr bwMode="auto">
            <a:xfrm>
              <a:off x="1584857" y="2051886"/>
              <a:ext cx="931665" cy="839470"/>
            </a:xfrm>
            <a:prstGeom prst="rect">
              <a:avLst/>
            </a:prstGeom>
          </p:spPr>
          <p:txBody>
            <a:bodyPr wrap="square">
              <a:spAutoFit/>
            </a:bodyPr>
            <a:lstStyle/>
            <a:p>
              <a:pPr algn="ctr">
                <a:spcBef>
                  <a:spcPct val="50000"/>
                </a:spcBef>
              </a:pPr>
              <a:r>
                <a:rPr lang="zh-CN" altLang="en-US" sz="2800" b="1" spc="-300" dirty="0" smtClean="0">
                  <a:ea typeface="楷体" panose="02010609060101010101" pitchFamily="49" charset="-122"/>
                </a:rPr>
                <a:t>添加文本</a:t>
              </a:r>
              <a:endParaRPr lang="zh-CN" altLang="en-US" sz="2800" b="1" spc="-300" dirty="0">
                <a:ea typeface="楷体" panose="02010609060101010101" pitchFamily="49" charset="-122"/>
              </a:endParaRPr>
            </a:p>
          </p:txBody>
        </p:sp>
      </p:grpSp>
      <p:grpSp>
        <p:nvGrpSpPr>
          <p:cNvPr id="19" name="组合 18"/>
          <p:cNvGrpSpPr/>
          <p:nvPr/>
        </p:nvGrpSpPr>
        <p:grpSpPr>
          <a:xfrm>
            <a:off x="3426472" y="1414016"/>
            <a:ext cx="2204957" cy="1987922"/>
            <a:chOff x="1142101" y="1736725"/>
            <a:chExt cx="1940030" cy="1749072"/>
          </a:xfrm>
        </p:grpSpPr>
        <p:pic>
          <p:nvPicPr>
            <p:cNvPr id="20" name="Picture 2" descr="C:\Users\Thinkpad\Desktop\PNG\1_0004_图层-1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101" y="173672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9"/>
            <p:cNvSpPr>
              <a:spLocks noChangeArrowheads="1"/>
            </p:cNvSpPr>
            <p:nvPr/>
          </p:nvSpPr>
          <p:spPr bwMode="auto">
            <a:xfrm>
              <a:off x="1584857" y="2051886"/>
              <a:ext cx="931665" cy="839470"/>
            </a:xfrm>
            <a:prstGeom prst="rect">
              <a:avLst/>
            </a:prstGeom>
          </p:spPr>
          <p:txBody>
            <a:bodyPr wrap="square">
              <a:spAutoFit/>
            </a:bodyPr>
            <a:lstStyle/>
            <a:p>
              <a:pPr algn="ctr">
                <a:spcBef>
                  <a:spcPct val="50000"/>
                </a:spcBef>
              </a:pPr>
              <a:r>
                <a:rPr lang="zh-CN" altLang="en-US" sz="2800" b="1" spc="-300" dirty="0" smtClean="0">
                  <a:ea typeface="楷体" panose="02010609060101010101" pitchFamily="49" charset="-122"/>
                </a:rPr>
                <a:t>添加文本</a:t>
              </a:r>
              <a:endParaRPr lang="zh-CN" altLang="en-US" sz="2800" b="1" spc="-300" dirty="0">
                <a:ea typeface="楷体" panose="02010609060101010101" pitchFamily="49" charset="-122"/>
              </a:endParaRPr>
            </a:p>
          </p:txBody>
        </p:sp>
      </p:grpSp>
      <p:grpSp>
        <p:nvGrpSpPr>
          <p:cNvPr id="22" name="组合 21"/>
          <p:cNvGrpSpPr/>
          <p:nvPr/>
        </p:nvGrpSpPr>
        <p:grpSpPr>
          <a:xfrm>
            <a:off x="6012160" y="1414016"/>
            <a:ext cx="2204957" cy="1987922"/>
            <a:chOff x="1142101" y="1736725"/>
            <a:chExt cx="1940030" cy="1749072"/>
          </a:xfrm>
        </p:grpSpPr>
        <p:pic>
          <p:nvPicPr>
            <p:cNvPr id="23" name="Picture 2" descr="C:\Users\Thinkpad\Desktop\PNG\1_0004_图层-1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101" y="173672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9"/>
            <p:cNvSpPr>
              <a:spLocks noChangeArrowheads="1"/>
            </p:cNvSpPr>
            <p:nvPr/>
          </p:nvSpPr>
          <p:spPr bwMode="auto">
            <a:xfrm>
              <a:off x="1584857" y="2051886"/>
              <a:ext cx="931665" cy="839470"/>
            </a:xfrm>
            <a:prstGeom prst="rect">
              <a:avLst/>
            </a:prstGeom>
          </p:spPr>
          <p:txBody>
            <a:bodyPr wrap="square">
              <a:spAutoFit/>
            </a:bodyPr>
            <a:lstStyle/>
            <a:p>
              <a:pPr algn="ctr">
                <a:spcBef>
                  <a:spcPct val="50000"/>
                </a:spcBef>
              </a:pPr>
              <a:r>
                <a:rPr lang="zh-CN" altLang="en-US" sz="2800" b="1" spc="-300" dirty="0" smtClean="0">
                  <a:ea typeface="楷体" panose="02010609060101010101" pitchFamily="49" charset="-122"/>
                </a:rPr>
                <a:t>添加文本</a:t>
              </a:r>
              <a:endParaRPr lang="zh-CN" altLang="en-US" sz="2800" b="1" spc="-300" dirty="0">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2000"/>
                                        <p:tgtEl>
                                          <p:spTgt spid="1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2500"/>
                            </p:stCondLst>
                            <p:childTnLst>
                              <p:par>
                                <p:cTn id="13" presetID="21" presetClass="entr" presetSubtype="1"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heel(1)">
                                      <p:cBhvr>
                                        <p:cTn id="15" dur="2000"/>
                                        <p:tgtEl>
                                          <p:spTgt spid="19"/>
                                        </p:tgtEl>
                                      </p:cBhvr>
                                    </p:animEffect>
                                  </p:childTnLst>
                                </p:cTn>
                              </p:par>
                            </p:childTnLst>
                          </p:cTn>
                        </p:par>
                        <p:par>
                          <p:cTn id="16" fill="hold">
                            <p:stCondLst>
                              <p:cond delay="4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5000"/>
                            </p:stCondLst>
                            <p:childTnLst>
                              <p:par>
                                <p:cTn id="21" presetID="21" presetClass="entr" presetSubtype="1"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heel(1)">
                                      <p:cBhvr>
                                        <p:cTn id="23" dur="2000"/>
                                        <p:tgtEl>
                                          <p:spTgt spid="22"/>
                                        </p:tgtEl>
                                      </p:cBhvr>
                                    </p:animEffect>
                                  </p:childTnLst>
                                </p:cTn>
                              </p:par>
                            </p:childTnLst>
                          </p:cTn>
                        </p:par>
                        <p:par>
                          <p:cTn id="24" fill="hold">
                            <p:stCondLst>
                              <p:cond delay="70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368076" y="1512713"/>
            <a:ext cx="4493538" cy="2185764"/>
          </a:xfrm>
          <a:prstGeom prst="rect">
            <a:avLst/>
          </a:prstGeom>
          <a:noFill/>
        </p:spPr>
        <p:txBody>
          <a:bodyPr vert="eaVert"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pPr>
              <a:lnSpc>
                <a:spcPct val="200000"/>
              </a:lnSpc>
            </a:pPr>
            <a:r>
              <a:rPr lang="zh-CN" altLang="en-US" sz="2000" spc="0" dirty="0" smtClean="0"/>
              <a:t>点击</a:t>
            </a:r>
            <a:r>
              <a:rPr lang="zh-CN" altLang="en-US" sz="2000" spc="0" dirty="0"/>
              <a:t>此处</a:t>
            </a:r>
            <a:r>
              <a:rPr lang="zh-CN" altLang="en-US" sz="2000" spc="0" dirty="0" smtClean="0"/>
              <a:t>添加文本</a:t>
            </a:r>
            <a:endParaRPr lang="zh-CN" altLang="en-US" sz="2000" spc="0" dirty="0"/>
          </a:p>
          <a:p>
            <a:pPr>
              <a:lnSpc>
                <a:spcPct val="200000"/>
              </a:lnSpc>
            </a:pPr>
            <a:r>
              <a:rPr lang="zh-CN" altLang="en-US" sz="2000" spc="0" dirty="0"/>
              <a:t>点击此处添加</a:t>
            </a:r>
            <a:r>
              <a:rPr lang="zh-CN" altLang="en-US" sz="2000" spc="0" dirty="0" smtClean="0"/>
              <a:t>文本</a:t>
            </a:r>
            <a:r>
              <a:rPr lang="zh-CN" altLang="en-US" sz="2000" spc="0" dirty="0"/>
              <a:t>点击此处添加文本</a:t>
            </a:r>
            <a:endParaRPr lang="zh-CN" altLang="en-US" sz="2000" spc="0" dirty="0"/>
          </a:p>
          <a:p>
            <a:pPr>
              <a:lnSpc>
                <a:spcPct val="200000"/>
              </a:lnSpc>
            </a:pPr>
            <a:r>
              <a:rPr lang="zh-CN" altLang="en-US" sz="2000" spc="0" dirty="0"/>
              <a:t>点击此处添加文本</a:t>
            </a:r>
            <a:endParaRPr lang="zh-CN" altLang="en-US" sz="2000" spc="0" dirty="0"/>
          </a:p>
          <a:p>
            <a:pPr>
              <a:lnSpc>
                <a:spcPct val="200000"/>
              </a:lnSpc>
            </a:pPr>
            <a:r>
              <a:rPr lang="zh-CN" altLang="en-US" sz="2000" spc="0" dirty="0"/>
              <a:t>点击此处添加文本</a:t>
            </a:r>
            <a:endParaRPr lang="zh-CN" altLang="en-US" sz="2000" spc="0" dirty="0"/>
          </a:p>
          <a:p>
            <a:pPr>
              <a:lnSpc>
                <a:spcPct val="200000"/>
              </a:lnSpc>
            </a:pPr>
            <a:r>
              <a:rPr lang="zh-CN" altLang="en-US" sz="2000" spc="0" dirty="0"/>
              <a:t>点击此处添加文本</a:t>
            </a:r>
            <a:endParaRPr lang="zh-CN" altLang="en-US" sz="2000" spc="0" dirty="0"/>
          </a:p>
          <a:p>
            <a:pPr>
              <a:lnSpc>
                <a:spcPct val="200000"/>
              </a:lnSpc>
            </a:pPr>
            <a:endParaRPr lang="zh-CN" altLang="en-US" sz="2000" spc="0" dirty="0"/>
          </a:p>
        </p:txBody>
      </p:sp>
      <p:grpSp>
        <p:nvGrpSpPr>
          <p:cNvPr id="7" name="组合 6"/>
          <p:cNvGrpSpPr/>
          <p:nvPr/>
        </p:nvGrpSpPr>
        <p:grpSpPr>
          <a:xfrm>
            <a:off x="3595367" y="1512714"/>
            <a:ext cx="3090144" cy="2185763"/>
            <a:chOff x="3436696" y="1250083"/>
            <a:chExt cx="2698204" cy="1996719"/>
          </a:xfrm>
        </p:grpSpPr>
        <p:cxnSp>
          <p:nvCxnSpPr>
            <p:cNvPr id="8" name="直接连接符 7"/>
            <p:cNvCxnSpPr/>
            <p:nvPr/>
          </p:nvCxnSpPr>
          <p:spPr>
            <a:xfrm>
              <a:off x="6134900"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595260"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055619"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515978"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976337"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436696"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pic>
        <p:nvPicPr>
          <p:cNvPr id="14" name="Picture 5" descr="C:\Users\Thinkpad\Desktop\12345.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r="77778" b="77291"/>
          <a:stretch>
            <a:fillRect/>
          </a:stretch>
        </p:blipFill>
        <p:spPr bwMode="auto">
          <a:xfrm>
            <a:off x="-1" y="-1"/>
            <a:ext cx="3049073" cy="175321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Thinkpad\Desktop\777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8489089">
            <a:off x="6134302" y="-721337"/>
            <a:ext cx="191982" cy="2619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Users\Thinkpad\Desktop\3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5918163">
            <a:off x="5719268" y="-426283"/>
            <a:ext cx="180983" cy="9999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C:\Users\Thinkpad\Desktop\3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26858" y="-271182"/>
            <a:ext cx="100990" cy="15998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 descr="C:\Users\Thinkpad\Desktop\55.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580517">
            <a:off x="5839520" y="-216834"/>
            <a:ext cx="199108" cy="14872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C:\Users\Thinkpad\Desktop\5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8694191">
            <a:off x="6286978" y="-278164"/>
            <a:ext cx="210480" cy="11448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7" descr="C:\Users\Thinkpad\Desktop\555.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75934" y="-312733"/>
            <a:ext cx="112490" cy="12598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C:\Users\Thinkpad\Desktop\PNG\1_0001_图层-6.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593458">
            <a:off x="5646449" y="1580355"/>
            <a:ext cx="3638110" cy="126390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2" name="矩形 21"/>
          <p:cNvSpPr/>
          <p:nvPr/>
        </p:nvSpPr>
        <p:spPr>
          <a:xfrm>
            <a:off x="7194024" y="936651"/>
            <a:ext cx="498598" cy="1823576"/>
          </a:xfrm>
          <a:prstGeom prst="rect">
            <a:avLst/>
          </a:prstGeom>
        </p:spPr>
        <p:txBody>
          <a:bodyPr vert="eaVert" wrap="none">
            <a:spAutoFit/>
          </a:bodyPr>
          <a:lstStyle/>
          <a:p>
            <a:pPr defTabSz="815975">
              <a:lnSpc>
                <a:spcPct val="80000"/>
              </a:lnSpc>
            </a:pPr>
            <a:r>
              <a:rPr lang="zh-CN" altLang="en-US" sz="2400" spc="-150" dirty="0">
                <a:solidFill>
                  <a:schemeClr val="bg1"/>
                </a:solidFill>
                <a:latin typeface="楷体" panose="02010609060101010101" pitchFamily="49" charset="-122"/>
                <a:ea typeface="楷体" panose="02010609060101010101" pitchFamily="49" charset="-122"/>
              </a:rPr>
              <a:t>点击</a:t>
            </a:r>
            <a:r>
              <a:rPr lang="zh-CN" altLang="en-US" sz="2400" spc="-150" dirty="0" smtClean="0">
                <a:solidFill>
                  <a:schemeClr val="bg1"/>
                </a:solidFill>
                <a:latin typeface="楷体" panose="02010609060101010101" pitchFamily="49" charset="-122"/>
                <a:ea typeface="楷体" panose="02010609060101010101" pitchFamily="49" charset="-122"/>
              </a:rPr>
              <a:t>添加标题</a:t>
            </a:r>
            <a:endParaRPr lang="zh-CN" altLang="en-US" sz="2400" spc="-150" dirty="0">
              <a:solidFill>
                <a:schemeClr val="bg1"/>
              </a:solidFill>
              <a:latin typeface="楷体" panose="02010609060101010101" pitchFamily="49" charset="-122"/>
              <a:ea typeface="楷体" panose="02010609060101010101" pitchFamily="49" charset="-122"/>
            </a:endParaRPr>
          </a:p>
        </p:txBody>
      </p:sp>
      <p:pic>
        <p:nvPicPr>
          <p:cNvPr id="23" name="Picture 5" descr="F:\360安全浏览器下载\水墨\1402\chinaz9.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73001" y="2718498"/>
            <a:ext cx="1190149" cy="11901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32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32000">
                                          <p:cBhvr additive="base">
                                            <p:cTn id="7" dur="50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0-#ppt_h/2"/>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childTnLst>
                                    </p:cTn>
                                  </p:par>
                                  <p:par>
                                    <p:cTn id="25" presetID="0" presetClass="path" presetSubtype="0" accel="50000" decel="50000" fill="hold" nodeType="withEffect">
                                      <p:stCondLst>
                                        <p:cond delay="0"/>
                                      </p:stCondLst>
                                      <p:childTnLst>
                                        <p:animMotion origin="layout" path="M 3.33333E-6 0.00957 C -0.00365 0.02841 -0.00573 0.06022 -0.01164 0.07505 C -0.01337 0.08678 -0.01632 0.09543 -0.01945 0.10655 C -0.02188 0.12353 -0.02414 0.1399 -0.02726 0.15596 C -0.03004 0.17109 -0.03004 0.18376 -0.03629 0.19456 C -0.03837 0.20877 -0.0441 0.22205 -0.04792 0.23533 C -0.05295 0.25263 -0.05539 0.27054 -0.06354 0.28474 C -0.06667 0.30173 -0.07431 0.31439 -0.08039 0.32798 C -0.08959 0.34898 -0.09618 0.37647 -0.11025 0.38851 C -0.11754 0.40179 -0.11372 0.39839 -0.12049 0.40241 C -0.12622 0.416 -0.13525 0.42156 -0.14254 0.43391 C -0.14879 0.44503 -0.15539 0.45368 -0.16216 0.46294 C -0.1632 0.46479 -0.16459 0.46634 -0.16598 0.46757 C -0.16754 0.46943 -0.16962 0.47035 -0.17118 0.47221 C -0.17535 0.47838 -0.17813 0.48734 -0.18282 0.49259 C -0.18837 0.49938 -0.19375 0.50649 -0.19948 0.51297 C -0.20382 0.51791 -0.2066 0.52409 -0.21129 0.52656 C -0.21719 0.54169 -0.22639 0.55281 -0.23334 0.56671 C -0.24271 0.58647 -0.24931 0.61118 -0.26164 0.6257 C -0.26354 0.63002 -0.26615 0.63434 -0.26702 0.63928 C -0.26736 0.64175 -0.26736 0.64422 -0.26841 0.64608 C -0.27049 0.65133 -0.27344 0.65442 -0.27604 0.65936 C -0.27952 0.66584 -0.2816 0.67418 -0.28507 0.68036 C -0.28681 0.68901 -0.28837 0.69302 -0.29289 0.69827 C -0.30591 0.73224 -0.29184 0.69734 -0.30191 0.71834 C -0.31198 0.73965 -0.29809 0.71186 -0.30573 0.73193 C -0.30677 0.7344 -0.30851 0.73626 -0.30973 0.73842 C -0.31459 0.74985 -0.31823 0.76313 -0.32275 0.77517 C -0.32622 0.78413 -0.33143 0.79185 -0.33438 0.80204 C -0.33733 0.81223 -0.33889 0.82242 -0.3408 0.83354 C -0.34184 0.83817 -0.34254 0.84219 -0.34341 0.84682 C -0.34375 0.84929 -0.34479 0.85423 -0.34479 0.85454 C -0.34653 0.87894 -0.34445 0.86658 -0.35122 0.89006 C -0.35209 0.89314 -0.35382 0.89901 -0.35382 0.89932 C -0.35417 0.90303 -0.35417 0.90642 -0.35504 0.91044 C -0.35712 0.91816 -0.3658 0.94225 -0.36927 0.94904 C -0.37205 0.9617 -0.3783 0.97715 -0.3849 0.98487 C -0.38941 0.99629 -0.39184 1.00154 -0.39792 1.00957 C -0.40295 1.01668 -0.40573 1.01699 -0.40955 1.02502 C -0.41615 1.04015 -0.41702 1.0596 -0.42518 1.07288 C -0.42674 1.08215 -0.429 1.09111 -0.43282 1.0979 " pathEditMode="relative" rAng="0" ptsTypes="ffffffffffffffffffffffffffffffffffffffffA">
                                          <p:cBhvr>
                                            <p:cTn id="26" dur="5750" fill="hold"/>
                                            <p:tgtEl>
                                              <p:spTgt spid="20"/>
                                            </p:tgtEl>
                                            <p:attrNameLst>
                                              <p:attrName>ppt_x</p:attrName>
                                              <p:attrName>ppt_y</p:attrName>
                                            </p:attrNameLst>
                                          </p:cBhvr>
                                          <p:rCtr x="-21649" y="54416"/>
                                        </p:animMotion>
                                      </p:childTnLst>
                                    </p:cTn>
                                  </p:par>
                                  <p:par>
                                    <p:cTn id="27" presetID="8" presetClass="emph" presetSubtype="0" fill="hold" nodeType="withEffect">
                                      <p:stCondLst>
                                        <p:cond delay="0"/>
                                      </p:stCondLst>
                                      <p:childTnLst>
                                        <p:animRot by="21600000">
                                          <p:cBhvr>
                                            <p:cTn id="28" dur="6000" fill="hold"/>
                                            <p:tgtEl>
                                              <p:spTgt spid="20"/>
                                            </p:tgtEl>
                                            <p:attrNameLst>
                                              <p:attrName>r</p:attrName>
                                            </p:attrNameLst>
                                          </p:cBhvr>
                                        </p:animRot>
                                      </p:childTnLst>
                                    </p:cTn>
                                  </p:par>
                                  <p:par>
                                    <p:cTn id="29" presetID="0" presetClass="path" presetSubtype="0" accel="50000" decel="50000" fill="hold" nodeType="withEffect">
                                      <p:stCondLst>
                                        <p:cond delay="500"/>
                                      </p:stCondLst>
                                      <p:childTnLst>
                                        <p:animMotion origin="layout" path="M 3.33333E-6 0.00957 C -0.00365 0.02841 -0.00573 0.06022 -0.01164 0.07505 C -0.01337 0.08678 -0.01632 0.09543 -0.01945 0.10655 C -0.02188 0.12353 -0.02414 0.1399 -0.02726 0.15596 C -0.03004 0.17109 -0.03004 0.18376 -0.03629 0.19456 C -0.03837 0.20877 -0.0441 0.22205 -0.04792 0.23533 C -0.05295 0.25263 -0.05539 0.27054 -0.06354 0.28474 C -0.06667 0.30173 -0.07431 0.31439 -0.08039 0.32798 C -0.08959 0.34898 -0.09618 0.37647 -0.11025 0.38851 C -0.11754 0.40179 -0.11372 0.39839 -0.12049 0.40241 C -0.12622 0.416 -0.13525 0.42156 -0.14254 0.43391 C -0.14879 0.44503 -0.15539 0.45368 -0.16216 0.46294 C -0.1632 0.46479 -0.16459 0.46634 -0.16598 0.46757 C -0.16754 0.46943 -0.16962 0.47035 -0.17118 0.47221 C -0.17535 0.47838 -0.17813 0.48734 -0.18282 0.49259 C -0.18837 0.49938 -0.19375 0.50649 -0.19948 0.51297 C -0.20382 0.51791 -0.2066 0.52409 -0.21129 0.52656 C -0.21719 0.54169 -0.22639 0.55281 -0.23334 0.56671 C -0.24271 0.58647 -0.24931 0.61118 -0.26164 0.6257 C -0.26354 0.63002 -0.26615 0.63434 -0.26702 0.63928 C -0.26736 0.64175 -0.26736 0.64422 -0.26841 0.64608 C -0.27049 0.65133 -0.27344 0.65442 -0.27604 0.65936 C -0.27952 0.66584 -0.2816 0.67418 -0.28507 0.68036 C -0.28681 0.68901 -0.28837 0.69302 -0.29289 0.69827 C -0.30591 0.73224 -0.29184 0.69734 -0.30191 0.71834 C -0.31198 0.73965 -0.29809 0.71186 -0.30573 0.73193 C -0.30677 0.7344 -0.30851 0.73626 -0.30973 0.73842 C -0.31459 0.74985 -0.31823 0.76313 -0.32275 0.77517 C -0.32622 0.78413 -0.33143 0.79185 -0.33438 0.80204 C -0.33733 0.81223 -0.33889 0.82242 -0.3408 0.83354 C -0.34184 0.83817 -0.34254 0.84219 -0.34341 0.84682 C -0.34375 0.84929 -0.34479 0.85423 -0.34479 0.85454 C -0.34653 0.87894 -0.34445 0.86658 -0.35122 0.89006 C -0.35209 0.89314 -0.35382 0.89901 -0.35382 0.89932 C -0.35417 0.90303 -0.35417 0.90642 -0.35504 0.91044 C -0.35712 0.91816 -0.3658 0.94225 -0.36927 0.94904 C -0.37205 0.9617 -0.3783 0.97715 -0.3849 0.98487 C -0.38941 0.99629 -0.39184 1.00154 -0.39792 1.00957 C -0.40295 1.01668 -0.40573 1.01699 -0.40955 1.02502 C -0.41615 1.04015 -0.41702 1.0596 -0.42518 1.07288 C -0.42674 1.08215 -0.429 1.09111 -0.43282 1.0979 " pathEditMode="relative" rAng="0" ptsTypes="ffffffffffffffffffffffffffffffffffffffffA">
                                          <p:cBhvr>
                                            <p:cTn id="30" dur="5750" fill="hold"/>
                                            <p:tgtEl>
                                              <p:spTgt spid="19"/>
                                            </p:tgtEl>
                                            <p:attrNameLst>
                                              <p:attrName>ppt_x</p:attrName>
                                              <p:attrName>ppt_y</p:attrName>
                                            </p:attrNameLst>
                                          </p:cBhvr>
                                          <p:rCtr x="-21649" y="54416"/>
                                        </p:animMotion>
                                      </p:childTnLst>
                                    </p:cTn>
                                  </p:par>
                                  <p:par>
                                    <p:cTn id="31" presetID="8" presetClass="emph" presetSubtype="0" fill="hold" nodeType="withEffect">
                                      <p:stCondLst>
                                        <p:cond delay="500"/>
                                      </p:stCondLst>
                                      <p:childTnLst>
                                        <p:animRot by="21600000">
                                          <p:cBhvr>
                                            <p:cTn id="32" dur="6000" fill="hold"/>
                                            <p:tgtEl>
                                              <p:spTgt spid="19"/>
                                            </p:tgtEl>
                                            <p:attrNameLst>
                                              <p:attrName>r</p:attrName>
                                            </p:attrNameLst>
                                          </p:cBhvr>
                                        </p:animRot>
                                      </p:childTnLst>
                                    </p:cTn>
                                  </p:par>
                                  <p:par>
                                    <p:cTn id="33" presetID="0" presetClass="path" presetSubtype="0" accel="50000" decel="50000" fill="hold" nodeType="withEffect">
                                      <p:stCondLst>
                                        <p:cond delay="1000"/>
                                      </p:stCondLst>
                                      <p:childTnLst>
                                        <p:animMotion origin="layout" path="M -0.00034 0.00031 C -0.00972 0.01143 0.00174 -0.00308 -0.0085 0.01452 C -0.01962 0.03367 -0.02413 0.0383 -0.03281 0.06115 C -0.03646 0.07011 -0.04027 0.07659 -0.04392 0.08524 C -0.04583 0.08957 -0.0493 0.09914 -0.0493 0.09945 C -0.05139 0.11304 -0.05677 0.12014 -0.06024 0.13218 C -0.06337 0.1433 -0.06545 0.15195 -0.06979 0.16276 C -0.08159 0.19241 -0.06788 0.1572 -0.07656 0.17944 C -0.0776 0.18191 -0.07934 0.18654 -0.07934 0.18685 C -0.08142 0.20167 -0.08923 0.21186 -0.09288 0.22669 C -0.09496 0.23503 -0.10121 0.25016 -0.10121 0.25047 C -0.10312 0.26004 -0.10659 0.26684 -0.10937 0.27641 C -0.11597 0.29926 -0.11892 0.32798 -0.12708 0.34929 C -0.12986 0.37431 -0.13663 0.39747 -0.13923 0.42249 C -0.14097 0.44164 -0.14253 0.46325 -0.146 0.48178 C -0.14705 0.50433 -0.14826 0.52842 -0.15295 0.55004 C -0.15712 0.59296 -0.15729 0.63774 -0.16389 0.68005 C -0.16597 0.69364 -0.16805 0.70661 -0.17066 0.71989 C -0.1717 0.72453 -0.17239 0.72947 -0.17343 0.7341 C -0.17378 0.73657 -0.17465 0.7412 -0.17465 0.74151 C -0.17656 0.76931 -0.18038 0.79463 -0.18559 0.8215 C -0.1875 0.83107 -0.19149 0.84219 -0.19375 0.85238 C -0.20052 0.88234 -0.20677 0.91477 -0.21701 0.94164 C -0.21944 0.95862 -0.22517 0.97128 -0.22934 0.98672 C -0.23107 0.99321 -0.23229 1 -0.23472 1.00556 C -0.23646 1.0102 -0.2401 1.01977 -0.2401 1.02008 C -0.24288 1.0383 -0.24774 1.05529 -0.25104 1.07412 C -0.25382 1.0908 -0.25364 1.08277 -0.25364 1.0908 " pathEditMode="relative" rAng="0" ptsTypes="fffffffffffffffffffffffffffA">
                                          <p:cBhvr>
                                            <p:cTn id="34" dur="5750" fill="hold"/>
                                            <p:tgtEl>
                                              <p:spTgt spid="18"/>
                                            </p:tgtEl>
                                            <p:attrNameLst>
                                              <p:attrName>ppt_x</p:attrName>
                                              <p:attrName>ppt_y</p:attrName>
                                            </p:attrNameLst>
                                          </p:cBhvr>
                                          <p:rCtr x="-12569" y="54355"/>
                                        </p:animMotion>
                                      </p:childTnLst>
                                    </p:cTn>
                                  </p:par>
                                  <p:par>
                                    <p:cTn id="35" presetID="8" presetClass="emph" presetSubtype="0" fill="hold" nodeType="withEffect">
                                      <p:stCondLst>
                                        <p:cond delay="1000"/>
                                      </p:stCondLst>
                                      <p:childTnLst>
                                        <p:animRot by="21600000">
                                          <p:cBhvr>
                                            <p:cTn id="36" dur="6000" fill="hold"/>
                                            <p:tgtEl>
                                              <p:spTgt spid="18"/>
                                            </p:tgtEl>
                                            <p:attrNameLst>
                                              <p:attrName>r</p:attrName>
                                            </p:attrNameLst>
                                          </p:cBhvr>
                                        </p:animRot>
                                      </p:childTnLst>
                                    </p:cTn>
                                  </p:par>
                                  <p:par>
                                    <p:cTn id="37" presetID="0" presetClass="path" presetSubtype="0" accel="50000" decel="50000" fill="hold" nodeType="withEffect">
                                      <p:stCondLst>
                                        <p:cond delay="1750"/>
                                      </p:stCondLst>
                                      <p:childTnLst>
                                        <p:animMotion origin="layout" path="M 1.66667E-6 2.77949E-6 C -0.00729 0.01606 -0.01493 0.03088 -0.02136 0.04818 C -0.02274 0.05126 -0.0217 0.0559 -0.02274 0.05929 C -0.02518 0.06887 -0.0382 0.08246 -0.04271 0.08894 C -0.04757 0.09574 -0.05122 0.10562 -0.05677 0.10902 C -0.06129 0.12106 -0.06754 0.13218 -0.07431 0.14052 C -0.08299 0.16553 -0.09479 0.18653 -0.10452 0.21124 C -0.11181 0.22977 -0.11563 0.25417 -0.12465 0.27053 C -0.12743 0.28598 -0.12361 0.26714 -0.12969 0.28629 C -0.1342 0.30111 -0.12622 0.28412 -0.13333 0.30204 C -0.13646 0.30976 -0.13872 0.31346 -0.14097 0.32242 C -0.14167 0.32582 -0.14236 0.3289 -0.1434 0.33199 C -0.14497 0.33662 -0.14861 0.34558 -0.14861 0.34589 C -0.15018 0.35423 -0.1533 0.36164 -0.15486 0.37029 C -0.15799 0.38696 -0.16181 0.40457 -0.16615 0.42032 C -0.17292 0.47158 -0.18125 0.5352 -0.19757 0.57937 C -0.20139 0.59018 -0.20417 0.60469 -0.20903 0.61365 C -0.21198 0.63002 -0.20781 0.61056 -0.21406 0.62724 C -0.21476 0.6294 -0.21458 0.63218 -0.21528 0.63403 C -0.2184 0.64299 -0.22344 0.65349 -0.22778 0.66121 C -0.23021 0.67418 -0.23768 0.68591 -0.24288 0.69549 C -0.2467 0.70259 -0.24792 0.7063 -0.25313 0.70939 C -0.26545 0.72421 -0.27604 0.74212 -0.2882 0.75695 C -0.30156 0.77301 -0.31649 0.78598 -0.32969 0.80234 C -0.33229 0.80574 -0.33577 0.80451 -0.33854 0.80698 C -0.34653 0.81501 -0.3533 0.82551 -0.3625 0.82952 C -0.37049 0.8394 -0.3809 0.84218 -0.38889 0.85238 C -0.39028 0.85423 -0.39115 0.85763 -0.39254 0.85917 C -0.39531 0.86226 -0.39879 0.86288 -0.40139 0.86596 C -0.40538 0.86998 -0.40851 0.87677 -0.41285 0.87955 C -0.41875 0.88295 -0.4342 0.90024 -0.43924 0.9092 C -0.45052 0.92958 -0.46163 0.95028 -0.47205 0.97282 C -0.47795 0.98517 -0.48229 1.00741 -0.48958 1.01606 C -0.49288 1.0281 -0.49601 1.04076 -0.49965 1.05219 C -0.50104 1.05713 -0.50365 1.06084 -0.50452 1.06578 C -0.5066 1.07628 -0.5092 1.08554 -0.51354 1.09326 C -0.51511 1.10253 -0.51736 1.10685 -0.52101 1.11365 C -0.5224 1.12044 -0.52361 1.12724 -0.52483 1.13403 C -0.52535 1.13681 -0.52726 1.14113 -0.52726 1.14144 " pathEditMode="relative" rAng="0" ptsTypes="ffffffffffffffffffffffffffffffffffffffA">
                                          <p:cBhvr>
                                            <p:cTn id="38" dur="5750" fill="hold"/>
                                            <p:tgtEl>
                                              <p:spTgt spid="16"/>
                                            </p:tgtEl>
                                            <p:attrNameLst>
                                              <p:attrName>ppt_x</p:attrName>
                                              <p:attrName>ppt_y</p:attrName>
                                            </p:attrNameLst>
                                          </p:cBhvr>
                                          <p:rCtr x="-26372" y="57041"/>
                                        </p:animMotion>
                                      </p:childTnLst>
                                    </p:cTn>
                                  </p:par>
                                  <p:par>
                                    <p:cTn id="39" presetID="8" presetClass="emph" presetSubtype="0" fill="hold" nodeType="withEffect">
                                      <p:stCondLst>
                                        <p:cond delay="1750"/>
                                      </p:stCondLst>
                                      <p:childTnLst>
                                        <p:animRot by="21600000">
                                          <p:cBhvr>
                                            <p:cTn id="40" dur="6000" fill="hold"/>
                                            <p:tgtEl>
                                              <p:spTgt spid="16"/>
                                            </p:tgtEl>
                                            <p:attrNameLst>
                                              <p:attrName>r</p:attrName>
                                            </p:attrNameLst>
                                          </p:cBhvr>
                                        </p:animRot>
                                      </p:childTnLst>
                                    </p:cTn>
                                  </p:par>
                                  <p:par>
                                    <p:cTn id="41" presetID="0" presetClass="path" presetSubtype="0" accel="50000" decel="50000" fill="hold" nodeType="withEffect">
                                      <p:stCondLst>
                                        <p:cond delay="1500"/>
                                      </p:stCondLst>
                                      <p:childTnLst>
                                        <p:animMotion origin="layout" path="M 1.66667E-6 2.77949E-6 C -0.00729 0.01606 -0.01493 0.03088 -0.02136 0.04818 C -0.02274 0.05126 -0.0217 0.0559 -0.02274 0.05929 C -0.02518 0.06887 -0.0382 0.08246 -0.04271 0.08894 C -0.04757 0.09574 -0.05122 0.10562 -0.05677 0.10902 C -0.06129 0.12106 -0.06754 0.13218 -0.07431 0.14052 C -0.08299 0.16553 -0.09479 0.18653 -0.10452 0.21124 C -0.11181 0.22977 -0.11563 0.25417 -0.12465 0.27053 C -0.12743 0.28598 -0.12361 0.26714 -0.12969 0.28629 C -0.1342 0.30111 -0.12622 0.28412 -0.13333 0.30204 C -0.13646 0.30976 -0.13872 0.31346 -0.14097 0.32242 C -0.14167 0.32582 -0.14236 0.3289 -0.1434 0.33199 C -0.14497 0.33662 -0.14861 0.34558 -0.14861 0.34589 C -0.15018 0.35423 -0.1533 0.36164 -0.15486 0.37029 C -0.15799 0.38696 -0.16181 0.40457 -0.16615 0.42032 C -0.17292 0.47158 -0.18125 0.5352 -0.19757 0.57937 C -0.20139 0.59018 -0.20417 0.60469 -0.20903 0.61365 C -0.21198 0.63002 -0.20781 0.61056 -0.21406 0.62724 C -0.21476 0.6294 -0.21458 0.63218 -0.21528 0.63403 C -0.2184 0.64299 -0.22344 0.65349 -0.22778 0.66121 C -0.23021 0.67418 -0.23768 0.68591 -0.24288 0.69549 C -0.2467 0.70259 -0.24792 0.7063 -0.25313 0.70939 C -0.26545 0.72421 -0.27604 0.74212 -0.2882 0.75695 C -0.30156 0.77301 -0.31649 0.78598 -0.32969 0.80234 C -0.33229 0.80574 -0.33577 0.80451 -0.33854 0.80698 C -0.34653 0.81501 -0.3533 0.82551 -0.3625 0.82952 C -0.37049 0.8394 -0.3809 0.84218 -0.38889 0.85238 C -0.39028 0.85423 -0.39115 0.85763 -0.39254 0.85917 C -0.39531 0.86226 -0.39879 0.86288 -0.40139 0.86596 C -0.40538 0.86998 -0.40851 0.87677 -0.41285 0.87955 C -0.41875 0.88295 -0.4342 0.90024 -0.43924 0.9092 C -0.45052 0.92958 -0.46163 0.95028 -0.47205 0.97282 C -0.47795 0.98517 -0.48229 1.00741 -0.48958 1.01606 C -0.49288 1.0281 -0.49601 1.04076 -0.49965 1.05219 C -0.50104 1.05713 -0.50365 1.06084 -0.50452 1.06578 C -0.5066 1.07628 -0.5092 1.08554 -0.51354 1.09326 C -0.51511 1.10253 -0.51736 1.10685 -0.52101 1.11365 C -0.5224 1.12044 -0.52361 1.12724 -0.52483 1.13403 C -0.52535 1.13681 -0.52726 1.14113 -0.52726 1.14144 " pathEditMode="relative" rAng="0" ptsTypes="ffffffffffffffffffffffffffffffffffffffA">
                                          <p:cBhvr>
                                            <p:cTn id="42" dur="5750" fill="hold"/>
                                            <p:tgtEl>
                                              <p:spTgt spid="15"/>
                                            </p:tgtEl>
                                            <p:attrNameLst>
                                              <p:attrName>ppt_x</p:attrName>
                                              <p:attrName>ppt_y</p:attrName>
                                            </p:attrNameLst>
                                          </p:cBhvr>
                                          <p:rCtr x="-26372" y="57041"/>
                                        </p:animMotion>
                                      </p:childTnLst>
                                    </p:cTn>
                                  </p:par>
                                  <p:par>
                                    <p:cTn id="43" presetID="8" presetClass="emph" presetSubtype="0" fill="hold" nodeType="withEffect">
                                      <p:stCondLst>
                                        <p:cond delay="1500"/>
                                      </p:stCondLst>
                                      <p:childTnLst>
                                        <p:animRot by="21600000">
                                          <p:cBhvr>
                                            <p:cTn id="44" dur="6000" fill="hold"/>
                                            <p:tgtEl>
                                              <p:spTgt spid="15"/>
                                            </p:tgtEl>
                                            <p:attrNameLst>
                                              <p:attrName>r</p:attrName>
                                            </p:attrNameLst>
                                          </p:cBhvr>
                                        </p:animRot>
                                      </p:childTnLst>
                                    </p:cTn>
                                  </p:par>
                                  <p:par>
                                    <p:cTn id="45" presetID="0" presetClass="path" presetSubtype="0" accel="50000" decel="50000" fill="hold" nodeType="withEffect">
                                      <p:stCondLst>
                                        <p:cond delay="1250"/>
                                      </p:stCondLst>
                                      <p:childTnLst>
                                        <p:animMotion origin="layout" path="M -8.67362E-19 6.34342E-6 C -0.00729 0.00433 -0.01198 0.00958 -0.01841 0.01761 C -0.02309 0.02286 -0.02952 0.02626 -0.0342 0.03243 C -0.03559 0.03429 -0.03629 0.03737 -0.03785 0.03861 C -0.04393 0.0451 -0.05122 0.04757 -0.05729 0.05405 C -0.06268 0.05961 -0.06632 0.06579 -0.07205 0.06918 C -0.07552 0.07567 -0.08229 0.08216 -0.08664 0.08679 C -0.08907 0.08957 -0.09393 0.09544 -0.09393 0.09544 C -0.09479 0.0976 -0.09532 0.10007 -0.09636 0.10192 C -0.09861 0.10532 -0.10191 0.10655 -0.10365 0.11057 C -0.10834 0.12138 -0.1132 0.12879 -0.11962 0.13651 C -0.1224 0.15164 -0.13039 0.16461 -0.13664 0.17573 C -0.13785 0.17758 -0.1382 0.1816 -0.13907 0.18438 C -0.14254 0.19488 -0.14896 0.21063 -0.15365 0.21897 C -0.15539 0.22854 -0.15764 0.23503 -0.16111 0.24275 C -0.16441 0.26066 -0.15973 0.23873 -0.16476 0.25387 C -0.16736 0.2619 -0.16875 0.26962 -0.17205 0.27734 C -0.17587 0.29772 -0.16962 0.26807 -0.17691 0.29031 C -0.17778 0.29309 -0.17743 0.29649 -0.17813 0.29927 C -0.17986 0.30668 -0.18351 0.31347 -0.18542 0.32088 C -0.19427 0.3564 -0.18264 0.31378 -0.18907 0.34497 C -0.18959 0.34744 -0.1908 0.34899 -0.1915 0.35146 C -0.19358 0.35887 -0.19445 0.36752 -0.19636 0.37524 C -0.2 0.39006 -0.20087 0.40705 -0.20608 0.42064 C -0.20851 0.43824 -0.2132 0.45245 -0.21719 0.46851 C -0.22153 0.4858 -0.22327 0.50927 -0.23056 0.52286 C -0.23195 0.53305 -0.23368 0.53707 -0.23785 0.54417 C -0.24011 0.55652 -0.24497 0.56517 -0.24757 0.57691 C -0.25139 0.59358 -0.25729 0.60872 -0.26354 0.6223 C -0.26962 0.6362 -0.27361 0.65133 -0.28056 0.66369 C -0.28229 0.67326 -0.28785 0.67944 -0.2915 0.68747 C -0.29497 0.69488 -0.29532 0.70167 -0.3 0.70723 C -0.30782 0.72823 -0.31789 0.74615 -0.32691 0.7656 C -0.33282 0.77826 -0.33733 0.79309 -0.34393 0.80482 C -0.34532 0.81193 -0.35 0.82428 -0.35 0.82428 C -0.35035 0.82706 -0.35052 0.83015 -0.35122 0.83293 C -0.35261 0.83756 -0.35521 0.84096 -0.35608 0.8459 C -0.35816 0.85671 -0.36042 0.86752 -0.36233 0.87864 C -0.36372 0.89964 -0.36771 0.91847 -0.36962 0.93917 C -0.37118 0.95492 -0.37101 0.96387 -0.37205 0.98055 C -0.3724 0.98704 -0.37431 0.99321 -0.37448 1.00001 C -0.37483 1.02687 -0.37448 1.05343 -0.37448 1.0803 " pathEditMode="relative" ptsTypes="fffffffffffffffffffffffffffffffffffffffffA">
                                          <p:cBhvr>
                                            <p:cTn id="46" dur="5750" fill="hold"/>
                                            <p:tgtEl>
                                              <p:spTgt spid="17"/>
                                            </p:tgtEl>
                                            <p:attrNameLst>
                                              <p:attrName>ppt_x</p:attrName>
                                              <p:attrName>ppt_y</p:attrName>
                                            </p:attrNameLst>
                                          </p:cBhvr>
                                        </p:animMotion>
                                      </p:childTnLst>
                                    </p:cTn>
                                  </p:par>
                                  <p:par>
                                    <p:cTn id="47" presetID="8" presetClass="emph" presetSubtype="0" fill="hold" nodeType="withEffect">
                                      <p:stCondLst>
                                        <p:cond delay="1250"/>
                                      </p:stCondLst>
                                      <p:childTnLst>
                                        <p:animRot by="21600000">
                                          <p:cBhvr>
                                            <p:cTn id="48" dur="6000" fill="hold"/>
                                            <p:tgtEl>
                                              <p:spTgt spid="17"/>
                                            </p:tgtEl>
                                            <p:attrNameLst>
                                              <p:attrName>r</p:attrName>
                                            </p:attrNameLst>
                                          </p:cBhvr>
                                        </p:animRot>
                                      </p:childTnLst>
                                    </p:cTn>
                                  </p:par>
                                </p:childTnLst>
                              </p:cTn>
                            </p:par>
                            <p:par>
                              <p:cTn id="49" fill="hold">
                                <p:stCondLst>
                                  <p:cond delay="1500"/>
                                </p:stCondLst>
                                <p:childTnLst>
                                  <p:par>
                                    <p:cTn id="50" presetID="42" presetClass="entr" presetSubtype="0"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0-#ppt_h/2"/>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childTnLst>
                                    </p:cTn>
                                  </p:par>
                                  <p:par>
                                    <p:cTn id="25" presetID="0" presetClass="path" presetSubtype="0" accel="50000" decel="50000" fill="hold" nodeType="withEffect">
                                      <p:stCondLst>
                                        <p:cond delay="0"/>
                                      </p:stCondLst>
                                      <p:childTnLst>
                                        <p:animMotion origin="layout" path="M 3.33333E-6 0.00957 C -0.00365 0.02841 -0.00573 0.06022 -0.01164 0.07505 C -0.01337 0.08678 -0.01632 0.09543 -0.01945 0.10655 C -0.02188 0.12353 -0.02414 0.1399 -0.02726 0.15596 C -0.03004 0.17109 -0.03004 0.18376 -0.03629 0.19456 C -0.03837 0.20877 -0.0441 0.22205 -0.04792 0.23533 C -0.05295 0.25263 -0.05539 0.27054 -0.06354 0.28474 C -0.06667 0.30173 -0.07431 0.31439 -0.08039 0.32798 C -0.08959 0.34898 -0.09618 0.37647 -0.11025 0.38851 C -0.11754 0.40179 -0.11372 0.39839 -0.12049 0.40241 C -0.12622 0.416 -0.13525 0.42156 -0.14254 0.43391 C -0.14879 0.44503 -0.15539 0.45368 -0.16216 0.46294 C -0.1632 0.46479 -0.16459 0.46634 -0.16598 0.46757 C -0.16754 0.46943 -0.16962 0.47035 -0.17118 0.47221 C -0.17535 0.47838 -0.17813 0.48734 -0.18282 0.49259 C -0.18837 0.49938 -0.19375 0.50649 -0.19948 0.51297 C -0.20382 0.51791 -0.2066 0.52409 -0.21129 0.52656 C -0.21719 0.54169 -0.22639 0.55281 -0.23334 0.56671 C -0.24271 0.58647 -0.24931 0.61118 -0.26164 0.6257 C -0.26354 0.63002 -0.26615 0.63434 -0.26702 0.63928 C -0.26736 0.64175 -0.26736 0.64422 -0.26841 0.64608 C -0.27049 0.65133 -0.27344 0.65442 -0.27604 0.65936 C -0.27952 0.66584 -0.2816 0.67418 -0.28507 0.68036 C -0.28681 0.68901 -0.28837 0.69302 -0.29289 0.69827 C -0.30591 0.73224 -0.29184 0.69734 -0.30191 0.71834 C -0.31198 0.73965 -0.29809 0.71186 -0.30573 0.73193 C -0.30677 0.7344 -0.30851 0.73626 -0.30973 0.73842 C -0.31459 0.74985 -0.31823 0.76313 -0.32275 0.77517 C -0.32622 0.78413 -0.33143 0.79185 -0.33438 0.80204 C -0.33733 0.81223 -0.33889 0.82242 -0.3408 0.83354 C -0.34184 0.83817 -0.34254 0.84219 -0.34341 0.84682 C -0.34375 0.84929 -0.34479 0.85423 -0.34479 0.85454 C -0.34653 0.87894 -0.34445 0.86658 -0.35122 0.89006 C -0.35209 0.89314 -0.35382 0.89901 -0.35382 0.89932 C -0.35417 0.90303 -0.35417 0.90642 -0.35504 0.91044 C -0.35712 0.91816 -0.3658 0.94225 -0.36927 0.94904 C -0.37205 0.9617 -0.3783 0.97715 -0.3849 0.98487 C -0.38941 0.99629 -0.39184 1.00154 -0.39792 1.00957 C -0.40295 1.01668 -0.40573 1.01699 -0.40955 1.02502 C -0.41615 1.04015 -0.41702 1.0596 -0.42518 1.07288 C -0.42674 1.08215 -0.429 1.09111 -0.43282 1.0979 " pathEditMode="relative" rAng="0" ptsTypes="ffffffffffffffffffffffffffffffffffffffffA">
                                          <p:cBhvr>
                                            <p:cTn id="26" dur="5750" fill="hold"/>
                                            <p:tgtEl>
                                              <p:spTgt spid="20"/>
                                            </p:tgtEl>
                                            <p:attrNameLst>
                                              <p:attrName>ppt_x</p:attrName>
                                              <p:attrName>ppt_y</p:attrName>
                                            </p:attrNameLst>
                                          </p:cBhvr>
                                          <p:rCtr x="-21649" y="54416"/>
                                        </p:animMotion>
                                      </p:childTnLst>
                                    </p:cTn>
                                  </p:par>
                                  <p:par>
                                    <p:cTn id="27" presetID="8" presetClass="emph" presetSubtype="0" fill="hold" nodeType="withEffect">
                                      <p:stCondLst>
                                        <p:cond delay="0"/>
                                      </p:stCondLst>
                                      <p:childTnLst>
                                        <p:animRot by="21600000">
                                          <p:cBhvr>
                                            <p:cTn id="28" dur="6000" fill="hold"/>
                                            <p:tgtEl>
                                              <p:spTgt spid="20"/>
                                            </p:tgtEl>
                                            <p:attrNameLst>
                                              <p:attrName>r</p:attrName>
                                            </p:attrNameLst>
                                          </p:cBhvr>
                                        </p:animRot>
                                      </p:childTnLst>
                                    </p:cTn>
                                  </p:par>
                                  <p:par>
                                    <p:cTn id="29" presetID="0" presetClass="path" presetSubtype="0" accel="50000" decel="50000" fill="hold" nodeType="withEffect">
                                      <p:stCondLst>
                                        <p:cond delay="500"/>
                                      </p:stCondLst>
                                      <p:childTnLst>
                                        <p:animMotion origin="layout" path="M 3.33333E-6 0.00957 C -0.00365 0.02841 -0.00573 0.06022 -0.01164 0.07505 C -0.01337 0.08678 -0.01632 0.09543 -0.01945 0.10655 C -0.02188 0.12353 -0.02414 0.1399 -0.02726 0.15596 C -0.03004 0.17109 -0.03004 0.18376 -0.03629 0.19456 C -0.03837 0.20877 -0.0441 0.22205 -0.04792 0.23533 C -0.05295 0.25263 -0.05539 0.27054 -0.06354 0.28474 C -0.06667 0.30173 -0.07431 0.31439 -0.08039 0.32798 C -0.08959 0.34898 -0.09618 0.37647 -0.11025 0.38851 C -0.11754 0.40179 -0.11372 0.39839 -0.12049 0.40241 C -0.12622 0.416 -0.13525 0.42156 -0.14254 0.43391 C -0.14879 0.44503 -0.15539 0.45368 -0.16216 0.46294 C -0.1632 0.46479 -0.16459 0.46634 -0.16598 0.46757 C -0.16754 0.46943 -0.16962 0.47035 -0.17118 0.47221 C -0.17535 0.47838 -0.17813 0.48734 -0.18282 0.49259 C -0.18837 0.49938 -0.19375 0.50649 -0.19948 0.51297 C -0.20382 0.51791 -0.2066 0.52409 -0.21129 0.52656 C -0.21719 0.54169 -0.22639 0.55281 -0.23334 0.56671 C -0.24271 0.58647 -0.24931 0.61118 -0.26164 0.6257 C -0.26354 0.63002 -0.26615 0.63434 -0.26702 0.63928 C -0.26736 0.64175 -0.26736 0.64422 -0.26841 0.64608 C -0.27049 0.65133 -0.27344 0.65442 -0.27604 0.65936 C -0.27952 0.66584 -0.2816 0.67418 -0.28507 0.68036 C -0.28681 0.68901 -0.28837 0.69302 -0.29289 0.69827 C -0.30591 0.73224 -0.29184 0.69734 -0.30191 0.71834 C -0.31198 0.73965 -0.29809 0.71186 -0.30573 0.73193 C -0.30677 0.7344 -0.30851 0.73626 -0.30973 0.73842 C -0.31459 0.74985 -0.31823 0.76313 -0.32275 0.77517 C -0.32622 0.78413 -0.33143 0.79185 -0.33438 0.80204 C -0.33733 0.81223 -0.33889 0.82242 -0.3408 0.83354 C -0.34184 0.83817 -0.34254 0.84219 -0.34341 0.84682 C -0.34375 0.84929 -0.34479 0.85423 -0.34479 0.85454 C -0.34653 0.87894 -0.34445 0.86658 -0.35122 0.89006 C -0.35209 0.89314 -0.35382 0.89901 -0.35382 0.89932 C -0.35417 0.90303 -0.35417 0.90642 -0.35504 0.91044 C -0.35712 0.91816 -0.3658 0.94225 -0.36927 0.94904 C -0.37205 0.9617 -0.3783 0.97715 -0.3849 0.98487 C -0.38941 0.99629 -0.39184 1.00154 -0.39792 1.00957 C -0.40295 1.01668 -0.40573 1.01699 -0.40955 1.02502 C -0.41615 1.04015 -0.41702 1.0596 -0.42518 1.07288 C -0.42674 1.08215 -0.429 1.09111 -0.43282 1.0979 " pathEditMode="relative" rAng="0" ptsTypes="ffffffffffffffffffffffffffffffffffffffffA">
                                          <p:cBhvr>
                                            <p:cTn id="30" dur="5750" fill="hold"/>
                                            <p:tgtEl>
                                              <p:spTgt spid="19"/>
                                            </p:tgtEl>
                                            <p:attrNameLst>
                                              <p:attrName>ppt_x</p:attrName>
                                              <p:attrName>ppt_y</p:attrName>
                                            </p:attrNameLst>
                                          </p:cBhvr>
                                          <p:rCtr x="-21649" y="54416"/>
                                        </p:animMotion>
                                      </p:childTnLst>
                                    </p:cTn>
                                  </p:par>
                                  <p:par>
                                    <p:cTn id="31" presetID="8" presetClass="emph" presetSubtype="0" fill="hold" nodeType="withEffect">
                                      <p:stCondLst>
                                        <p:cond delay="500"/>
                                      </p:stCondLst>
                                      <p:childTnLst>
                                        <p:animRot by="21600000">
                                          <p:cBhvr>
                                            <p:cTn id="32" dur="6000" fill="hold"/>
                                            <p:tgtEl>
                                              <p:spTgt spid="19"/>
                                            </p:tgtEl>
                                            <p:attrNameLst>
                                              <p:attrName>r</p:attrName>
                                            </p:attrNameLst>
                                          </p:cBhvr>
                                        </p:animRot>
                                      </p:childTnLst>
                                    </p:cTn>
                                  </p:par>
                                  <p:par>
                                    <p:cTn id="33" presetID="0" presetClass="path" presetSubtype="0" accel="50000" decel="50000" fill="hold" nodeType="withEffect">
                                      <p:stCondLst>
                                        <p:cond delay="1000"/>
                                      </p:stCondLst>
                                      <p:childTnLst>
                                        <p:animMotion origin="layout" path="M -0.00034 0.00031 C -0.00972 0.01143 0.00174 -0.00308 -0.0085 0.01452 C -0.01962 0.03367 -0.02413 0.0383 -0.03281 0.06115 C -0.03646 0.07011 -0.04027 0.07659 -0.04392 0.08524 C -0.04583 0.08957 -0.0493 0.09914 -0.0493 0.09945 C -0.05139 0.11304 -0.05677 0.12014 -0.06024 0.13218 C -0.06337 0.1433 -0.06545 0.15195 -0.06979 0.16276 C -0.08159 0.19241 -0.06788 0.1572 -0.07656 0.17944 C -0.0776 0.18191 -0.07934 0.18654 -0.07934 0.18685 C -0.08142 0.20167 -0.08923 0.21186 -0.09288 0.22669 C -0.09496 0.23503 -0.10121 0.25016 -0.10121 0.25047 C -0.10312 0.26004 -0.10659 0.26684 -0.10937 0.27641 C -0.11597 0.29926 -0.11892 0.32798 -0.12708 0.34929 C -0.12986 0.37431 -0.13663 0.39747 -0.13923 0.42249 C -0.14097 0.44164 -0.14253 0.46325 -0.146 0.48178 C -0.14705 0.50433 -0.14826 0.52842 -0.15295 0.55004 C -0.15712 0.59296 -0.15729 0.63774 -0.16389 0.68005 C -0.16597 0.69364 -0.16805 0.70661 -0.17066 0.71989 C -0.1717 0.72453 -0.17239 0.72947 -0.17343 0.7341 C -0.17378 0.73657 -0.17465 0.7412 -0.17465 0.74151 C -0.17656 0.76931 -0.18038 0.79463 -0.18559 0.8215 C -0.1875 0.83107 -0.19149 0.84219 -0.19375 0.85238 C -0.20052 0.88234 -0.20677 0.91477 -0.21701 0.94164 C -0.21944 0.95862 -0.22517 0.97128 -0.22934 0.98672 C -0.23107 0.99321 -0.23229 1 -0.23472 1.00556 C -0.23646 1.0102 -0.2401 1.01977 -0.2401 1.02008 C -0.24288 1.0383 -0.24774 1.05529 -0.25104 1.07412 C -0.25382 1.0908 -0.25364 1.08277 -0.25364 1.0908 " pathEditMode="relative" rAng="0" ptsTypes="fffffffffffffffffffffffffffA">
                                          <p:cBhvr>
                                            <p:cTn id="34" dur="5750" fill="hold"/>
                                            <p:tgtEl>
                                              <p:spTgt spid="18"/>
                                            </p:tgtEl>
                                            <p:attrNameLst>
                                              <p:attrName>ppt_x</p:attrName>
                                              <p:attrName>ppt_y</p:attrName>
                                            </p:attrNameLst>
                                          </p:cBhvr>
                                          <p:rCtr x="-12569" y="54355"/>
                                        </p:animMotion>
                                      </p:childTnLst>
                                    </p:cTn>
                                  </p:par>
                                  <p:par>
                                    <p:cTn id="35" presetID="8" presetClass="emph" presetSubtype="0" fill="hold" nodeType="withEffect">
                                      <p:stCondLst>
                                        <p:cond delay="1000"/>
                                      </p:stCondLst>
                                      <p:childTnLst>
                                        <p:animRot by="21600000">
                                          <p:cBhvr>
                                            <p:cTn id="36" dur="6000" fill="hold"/>
                                            <p:tgtEl>
                                              <p:spTgt spid="18"/>
                                            </p:tgtEl>
                                            <p:attrNameLst>
                                              <p:attrName>r</p:attrName>
                                            </p:attrNameLst>
                                          </p:cBhvr>
                                        </p:animRot>
                                      </p:childTnLst>
                                    </p:cTn>
                                  </p:par>
                                  <p:par>
                                    <p:cTn id="37" presetID="0" presetClass="path" presetSubtype="0" accel="50000" decel="50000" fill="hold" nodeType="withEffect">
                                      <p:stCondLst>
                                        <p:cond delay="1750"/>
                                      </p:stCondLst>
                                      <p:childTnLst>
                                        <p:animMotion origin="layout" path="M 1.66667E-6 2.77949E-6 C -0.00729 0.01606 -0.01493 0.03088 -0.02136 0.04818 C -0.02274 0.05126 -0.0217 0.0559 -0.02274 0.05929 C -0.02518 0.06887 -0.0382 0.08246 -0.04271 0.08894 C -0.04757 0.09574 -0.05122 0.10562 -0.05677 0.10902 C -0.06129 0.12106 -0.06754 0.13218 -0.07431 0.14052 C -0.08299 0.16553 -0.09479 0.18653 -0.10452 0.21124 C -0.11181 0.22977 -0.11563 0.25417 -0.12465 0.27053 C -0.12743 0.28598 -0.12361 0.26714 -0.12969 0.28629 C -0.1342 0.30111 -0.12622 0.28412 -0.13333 0.30204 C -0.13646 0.30976 -0.13872 0.31346 -0.14097 0.32242 C -0.14167 0.32582 -0.14236 0.3289 -0.1434 0.33199 C -0.14497 0.33662 -0.14861 0.34558 -0.14861 0.34589 C -0.15018 0.35423 -0.1533 0.36164 -0.15486 0.37029 C -0.15799 0.38696 -0.16181 0.40457 -0.16615 0.42032 C -0.17292 0.47158 -0.18125 0.5352 -0.19757 0.57937 C -0.20139 0.59018 -0.20417 0.60469 -0.20903 0.61365 C -0.21198 0.63002 -0.20781 0.61056 -0.21406 0.62724 C -0.21476 0.6294 -0.21458 0.63218 -0.21528 0.63403 C -0.2184 0.64299 -0.22344 0.65349 -0.22778 0.66121 C -0.23021 0.67418 -0.23768 0.68591 -0.24288 0.69549 C -0.2467 0.70259 -0.24792 0.7063 -0.25313 0.70939 C -0.26545 0.72421 -0.27604 0.74212 -0.2882 0.75695 C -0.30156 0.77301 -0.31649 0.78598 -0.32969 0.80234 C -0.33229 0.80574 -0.33577 0.80451 -0.33854 0.80698 C -0.34653 0.81501 -0.3533 0.82551 -0.3625 0.82952 C -0.37049 0.8394 -0.3809 0.84218 -0.38889 0.85238 C -0.39028 0.85423 -0.39115 0.85763 -0.39254 0.85917 C -0.39531 0.86226 -0.39879 0.86288 -0.40139 0.86596 C -0.40538 0.86998 -0.40851 0.87677 -0.41285 0.87955 C -0.41875 0.88295 -0.4342 0.90024 -0.43924 0.9092 C -0.45052 0.92958 -0.46163 0.95028 -0.47205 0.97282 C -0.47795 0.98517 -0.48229 1.00741 -0.48958 1.01606 C -0.49288 1.0281 -0.49601 1.04076 -0.49965 1.05219 C -0.50104 1.05713 -0.50365 1.06084 -0.50452 1.06578 C -0.5066 1.07628 -0.5092 1.08554 -0.51354 1.09326 C -0.51511 1.10253 -0.51736 1.10685 -0.52101 1.11365 C -0.5224 1.12044 -0.52361 1.12724 -0.52483 1.13403 C -0.52535 1.13681 -0.52726 1.14113 -0.52726 1.14144 " pathEditMode="relative" rAng="0" ptsTypes="ffffffffffffffffffffffffffffffffffffffA">
                                          <p:cBhvr>
                                            <p:cTn id="38" dur="5750" fill="hold"/>
                                            <p:tgtEl>
                                              <p:spTgt spid="16"/>
                                            </p:tgtEl>
                                            <p:attrNameLst>
                                              <p:attrName>ppt_x</p:attrName>
                                              <p:attrName>ppt_y</p:attrName>
                                            </p:attrNameLst>
                                          </p:cBhvr>
                                          <p:rCtr x="-26372" y="57041"/>
                                        </p:animMotion>
                                      </p:childTnLst>
                                    </p:cTn>
                                  </p:par>
                                  <p:par>
                                    <p:cTn id="39" presetID="8" presetClass="emph" presetSubtype="0" fill="hold" nodeType="withEffect">
                                      <p:stCondLst>
                                        <p:cond delay="1750"/>
                                      </p:stCondLst>
                                      <p:childTnLst>
                                        <p:animRot by="21600000">
                                          <p:cBhvr>
                                            <p:cTn id="40" dur="6000" fill="hold"/>
                                            <p:tgtEl>
                                              <p:spTgt spid="16"/>
                                            </p:tgtEl>
                                            <p:attrNameLst>
                                              <p:attrName>r</p:attrName>
                                            </p:attrNameLst>
                                          </p:cBhvr>
                                        </p:animRot>
                                      </p:childTnLst>
                                    </p:cTn>
                                  </p:par>
                                  <p:par>
                                    <p:cTn id="41" presetID="0" presetClass="path" presetSubtype="0" accel="50000" decel="50000" fill="hold" nodeType="withEffect">
                                      <p:stCondLst>
                                        <p:cond delay="1500"/>
                                      </p:stCondLst>
                                      <p:childTnLst>
                                        <p:animMotion origin="layout" path="M 1.66667E-6 2.77949E-6 C -0.00729 0.01606 -0.01493 0.03088 -0.02136 0.04818 C -0.02274 0.05126 -0.0217 0.0559 -0.02274 0.05929 C -0.02518 0.06887 -0.0382 0.08246 -0.04271 0.08894 C -0.04757 0.09574 -0.05122 0.10562 -0.05677 0.10902 C -0.06129 0.12106 -0.06754 0.13218 -0.07431 0.14052 C -0.08299 0.16553 -0.09479 0.18653 -0.10452 0.21124 C -0.11181 0.22977 -0.11563 0.25417 -0.12465 0.27053 C -0.12743 0.28598 -0.12361 0.26714 -0.12969 0.28629 C -0.1342 0.30111 -0.12622 0.28412 -0.13333 0.30204 C -0.13646 0.30976 -0.13872 0.31346 -0.14097 0.32242 C -0.14167 0.32582 -0.14236 0.3289 -0.1434 0.33199 C -0.14497 0.33662 -0.14861 0.34558 -0.14861 0.34589 C -0.15018 0.35423 -0.1533 0.36164 -0.15486 0.37029 C -0.15799 0.38696 -0.16181 0.40457 -0.16615 0.42032 C -0.17292 0.47158 -0.18125 0.5352 -0.19757 0.57937 C -0.20139 0.59018 -0.20417 0.60469 -0.20903 0.61365 C -0.21198 0.63002 -0.20781 0.61056 -0.21406 0.62724 C -0.21476 0.6294 -0.21458 0.63218 -0.21528 0.63403 C -0.2184 0.64299 -0.22344 0.65349 -0.22778 0.66121 C -0.23021 0.67418 -0.23768 0.68591 -0.24288 0.69549 C -0.2467 0.70259 -0.24792 0.7063 -0.25313 0.70939 C -0.26545 0.72421 -0.27604 0.74212 -0.2882 0.75695 C -0.30156 0.77301 -0.31649 0.78598 -0.32969 0.80234 C -0.33229 0.80574 -0.33577 0.80451 -0.33854 0.80698 C -0.34653 0.81501 -0.3533 0.82551 -0.3625 0.82952 C -0.37049 0.8394 -0.3809 0.84218 -0.38889 0.85238 C -0.39028 0.85423 -0.39115 0.85763 -0.39254 0.85917 C -0.39531 0.86226 -0.39879 0.86288 -0.40139 0.86596 C -0.40538 0.86998 -0.40851 0.87677 -0.41285 0.87955 C -0.41875 0.88295 -0.4342 0.90024 -0.43924 0.9092 C -0.45052 0.92958 -0.46163 0.95028 -0.47205 0.97282 C -0.47795 0.98517 -0.48229 1.00741 -0.48958 1.01606 C -0.49288 1.0281 -0.49601 1.04076 -0.49965 1.05219 C -0.50104 1.05713 -0.50365 1.06084 -0.50452 1.06578 C -0.5066 1.07628 -0.5092 1.08554 -0.51354 1.09326 C -0.51511 1.10253 -0.51736 1.10685 -0.52101 1.11365 C -0.5224 1.12044 -0.52361 1.12724 -0.52483 1.13403 C -0.52535 1.13681 -0.52726 1.14113 -0.52726 1.14144 " pathEditMode="relative" rAng="0" ptsTypes="ffffffffffffffffffffffffffffffffffffffA">
                                          <p:cBhvr>
                                            <p:cTn id="42" dur="5750" fill="hold"/>
                                            <p:tgtEl>
                                              <p:spTgt spid="15"/>
                                            </p:tgtEl>
                                            <p:attrNameLst>
                                              <p:attrName>ppt_x</p:attrName>
                                              <p:attrName>ppt_y</p:attrName>
                                            </p:attrNameLst>
                                          </p:cBhvr>
                                          <p:rCtr x="-26372" y="57041"/>
                                        </p:animMotion>
                                      </p:childTnLst>
                                    </p:cTn>
                                  </p:par>
                                  <p:par>
                                    <p:cTn id="43" presetID="8" presetClass="emph" presetSubtype="0" fill="hold" nodeType="withEffect">
                                      <p:stCondLst>
                                        <p:cond delay="1500"/>
                                      </p:stCondLst>
                                      <p:childTnLst>
                                        <p:animRot by="21600000">
                                          <p:cBhvr>
                                            <p:cTn id="44" dur="6000" fill="hold"/>
                                            <p:tgtEl>
                                              <p:spTgt spid="15"/>
                                            </p:tgtEl>
                                            <p:attrNameLst>
                                              <p:attrName>r</p:attrName>
                                            </p:attrNameLst>
                                          </p:cBhvr>
                                        </p:animRot>
                                      </p:childTnLst>
                                    </p:cTn>
                                  </p:par>
                                  <p:par>
                                    <p:cTn id="45" presetID="0" presetClass="path" presetSubtype="0" accel="50000" decel="50000" fill="hold" nodeType="withEffect">
                                      <p:stCondLst>
                                        <p:cond delay="1250"/>
                                      </p:stCondLst>
                                      <p:childTnLst>
                                        <p:animMotion origin="layout" path="M -8.67362E-19 6.34342E-6 C -0.00729 0.00433 -0.01198 0.00958 -0.01841 0.01761 C -0.02309 0.02286 -0.02952 0.02626 -0.0342 0.03243 C -0.03559 0.03429 -0.03629 0.03737 -0.03785 0.03861 C -0.04393 0.0451 -0.05122 0.04757 -0.05729 0.05405 C -0.06268 0.05961 -0.06632 0.06579 -0.07205 0.06918 C -0.07552 0.07567 -0.08229 0.08216 -0.08664 0.08679 C -0.08907 0.08957 -0.09393 0.09544 -0.09393 0.09544 C -0.09479 0.0976 -0.09532 0.10007 -0.09636 0.10192 C -0.09861 0.10532 -0.10191 0.10655 -0.10365 0.11057 C -0.10834 0.12138 -0.1132 0.12879 -0.11962 0.13651 C -0.1224 0.15164 -0.13039 0.16461 -0.13664 0.17573 C -0.13785 0.17758 -0.1382 0.1816 -0.13907 0.18438 C -0.14254 0.19488 -0.14896 0.21063 -0.15365 0.21897 C -0.15539 0.22854 -0.15764 0.23503 -0.16111 0.24275 C -0.16441 0.26066 -0.15973 0.23873 -0.16476 0.25387 C -0.16736 0.2619 -0.16875 0.26962 -0.17205 0.27734 C -0.17587 0.29772 -0.16962 0.26807 -0.17691 0.29031 C -0.17778 0.29309 -0.17743 0.29649 -0.17813 0.29927 C -0.17986 0.30668 -0.18351 0.31347 -0.18542 0.32088 C -0.19427 0.3564 -0.18264 0.31378 -0.18907 0.34497 C -0.18959 0.34744 -0.1908 0.34899 -0.1915 0.35146 C -0.19358 0.35887 -0.19445 0.36752 -0.19636 0.37524 C -0.2 0.39006 -0.20087 0.40705 -0.20608 0.42064 C -0.20851 0.43824 -0.2132 0.45245 -0.21719 0.46851 C -0.22153 0.4858 -0.22327 0.50927 -0.23056 0.52286 C -0.23195 0.53305 -0.23368 0.53707 -0.23785 0.54417 C -0.24011 0.55652 -0.24497 0.56517 -0.24757 0.57691 C -0.25139 0.59358 -0.25729 0.60872 -0.26354 0.6223 C -0.26962 0.6362 -0.27361 0.65133 -0.28056 0.66369 C -0.28229 0.67326 -0.28785 0.67944 -0.2915 0.68747 C -0.29497 0.69488 -0.29532 0.70167 -0.3 0.70723 C -0.30782 0.72823 -0.31789 0.74615 -0.32691 0.7656 C -0.33282 0.77826 -0.33733 0.79309 -0.34393 0.80482 C -0.34532 0.81193 -0.35 0.82428 -0.35 0.82428 C -0.35035 0.82706 -0.35052 0.83015 -0.35122 0.83293 C -0.35261 0.83756 -0.35521 0.84096 -0.35608 0.8459 C -0.35816 0.85671 -0.36042 0.86752 -0.36233 0.87864 C -0.36372 0.89964 -0.36771 0.91847 -0.36962 0.93917 C -0.37118 0.95492 -0.37101 0.96387 -0.37205 0.98055 C -0.3724 0.98704 -0.37431 0.99321 -0.37448 1.00001 C -0.37483 1.02687 -0.37448 1.05343 -0.37448 1.0803 " pathEditMode="relative" ptsTypes="fffffffffffffffffffffffffffffffffffffffffA">
                                          <p:cBhvr>
                                            <p:cTn id="46" dur="5750" fill="hold"/>
                                            <p:tgtEl>
                                              <p:spTgt spid="17"/>
                                            </p:tgtEl>
                                            <p:attrNameLst>
                                              <p:attrName>ppt_x</p:attrName>
                                              <p:attrName>ppt_y</p:attrName>
                                            </p:attrNameLst>
                                          </p:cBhvr>
                                        </p:animMotion>
                                      </p:childTnLst>
                                    </p:cTn>
                                  </p:par>
                                  <p:par>
                                    <p:cTn id="47" presetID="8" presetClass="emph" presetSubtype="0" fill="hold" nodeType="withEffect">
                                      <p:stCondLst>
                                        <p:cond delay="1250"/>
                                      </p:stCondLst>
                                      <p:childTnLst>
                                        <p:animRot by="21600000">
                                          <p:cBhvr>
                                            <p:cTn id="48" dur="6000" fill="hold"/>
                                            <p:tgtEl>
                                              <p:spTgt spid="17"/>
                                            </p:tgtEl>
                                            <p:attrNameLst>
                                              <p:attrName>r</p:attrName>
                                            </p:attrNameLst>
                                          </p:cBhvr>
                                        </p:animRot>
                                      </p:childTnLst>
                                    </p:cTn>
                                  </p:par>
                                </p:childTnLst>
                              </p:cTn>
                            </p:par>
                            <p:par>
                              <p:cTn id="49" fill="hold">
                                <p:stCondLst>
                                  <p:cond delay="1500"/>
                                </p:stCondLst>
                                <p:childTnLst>
                                  <p:par>
                                    <p:cTn id="50" presetID="42" presetClass="entr" presetSubtype="0"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2255426" y="375062"/>
            <a:ext cx="4047422" cy="2399559"/>
            <a:chOff x="2255426" y="375062"/>
            <a:chExt cx="4047422" cy="2399559"/>
          </a:xfrm>
        </p:grpSpPr>
        <p:pic>
          <p:nvPicPr>
            <p:cNvPr id="2" name="Picture 199" descr="47"/>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255426" y="375062"/>
              <a:ext cx="4047422" cy="2399559"/>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201"/>
            <p:cNvSpPr txBox="1">
              <a:spLocks noChangeArrowheads="1"/>
            </p:cNvSpPr>
            <p:nvPr/>
          </p:nvSpPr>
          <p:spPr bwMode="auto">
            <a:xfrm>
              <a:off x="3560124" y="1245081"/>
              <a:ext cx="1828482" cy="821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zh-CN"/>
              </a:defPPr>
              <a:lvl1pPr algn="ctr" defTabSz="815975">
                <a:defRPr sz="2000" b="1" spc="-150">
                  <a:solidFill>
                    <a:schemeClr val="bg1"/>
                  </a:solidFill>
                  <a:latin typeface="楷体" panose="02010609060101010101" pitchFamily="49" charset="-122"/>
                  <a:ea typeface="楷体" panose="02010609060101010101" pitchFamily="49" charset="-122"/>
                </a:defRPr>
              </a:lvl1pPr>
            </a:lstStyle>
            <a:p>
              <a:r>
                <a:rPr lang="zh-CN" altLang="en-US" sz="2400" dirty="0"/>
                <a:t>点击输入标题内容</a:t>
              </a:r>
              <a:endParaRPr lang="zh-CN" altLang="en-US" sz="2400" dirty="0"/>
            </a:p>
          </p:txBody>
        </p:sp>
      </p:grpSp>
      <p:grpSp>
        <p:nvGrpSpPr>
          <p:cNvPr id="10" name="组合 9"/>
          <p:cNvGrpSpPr/>
          <p:nvPr/>
        </p:nvGrpSpPr>
        <p:grpSpPr>
          <a:xfrm>
            <a:off x="1384300" y="2916192"/>
            <a:ext cx="1713252" cy="1415398"/>
            <a:chOff x="3494781" y="1086501"/>
            <a:chExt cx="1127306" cy="1100083"/>
          </a:xfrm>
        </p:grpSpPr>
        <p:pic>
          <p:nvPicPr>
            <p:cNvPr id="8" name="Picture 2" descr="C:\Users\Thinkpad\Desktop\PNG\1_0003_渐变映射-2-副本-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494781" y="1086501"/>
              <a:ext cx="1127306" cy="1100083"/>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bwMode="auto">
            <a:xfrm>
              <a:off x="3666712" y="1358770"/>
              <a:ext cx="805127" cy="605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pc="-300" dirty="0" smtClean="0">
                  <a:solidFill>
                    <a:schemeClr val="bg1"/>
                  </a:solidFill>
                  <a:ea typeface="楷体" panose="02010609060101010101" pitchFamily="49" charset="-122"/>
                </a:rPr>
                <a:t>单击此处添加文字模板</a:t>
              </a:r>
              <a:endParaRPr lang="zh-CN" altLang="en-US" spc="-300" dirty="0">
                <a:solidFill>
                  <a:schemeClr val="bg1"/>
                </a:solidFill>
                <a:ea typeface="楷体" panose="02010609060101010101" pitchFamily="49" charset="-122"/>
              </a:endParaRPr>
            </a:p>
          </p:txBody>
        </p:sp>
      </p:grpSp>
      <p:grpSp>
        <p:nvGrpSpPr>
          <p:cNvPr id="14" name="组合 13"/>
          <p:cNvGrpSpPr/>
          <p:nvPr/>
        </p:nvGrpSpPr>
        <p:grpSpPr>
          <a:xfrm>
            <a:off x="3495342" y="3017790"/>
            <a:ext cx="1713252" cy="1415398"/>
            <a:chOff x="3494781" y="1086501"/>
            <a:chExt cx="1127306" cy="1100083"/>
          </a:xfrm>
        </p:grpSpPr>
        <p:pic>
          <p:nvPicPr>
            <p:cNvPr id="15" name="Picture 2" descr="C:\Users\Thinkpad\Desktop\PNG\1_0003_渐变映射-2-副本-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494781" y="1086501"/>
              <a:ext cx="1127306" cy="1100083"/>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bwMode="auto">
            <a:xfrm>
              <a:off x="3680666" y="1358770"/>
              <a:ext cx="790118" cy="605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pc="-300" dirty="0" smtClean="0">
                  <a:solidFill>
                    <a:schemeClr val="bg1"/>
                  </a:solidFill>
                  <a:ea typeface="楷体" panose="02010609060101010101" pitchFamily="49" charset="-122"/>
                </a:rPr>
                <a:t>单击此处添加文字模板</a:t>
              </a:r>
              <a:endParaRPr lang="zh-CN" altLang="en-US" spc="-300" dirty="0">
                <a:solidFill>
                  <a:schemeClr val="bg1"/>
                </a:solidFill>
                <a:ea typeface="楷体" panose="02010609060101010101" pitchFamily="49" charset="-122"/>
              </a:endParaRPr>
            </a:p>
          </p:txBody>
        </p:sp>
      </p:grpSp>
      <p:grpSp>
        <p:nvGrpSpPr>
          <p:cNvPr id="17" name="组合 16"/>
          <p:cNvGrpSpPr/>
          <p:nvPr/>
        </p:nvGrpSpPr>
        <p:grpSpPr>
          <a:xfrm>
            <a:off x="5748722" y="2916192"/>
            <a:ext cx="1713252" cy="1415398"/>
            <a:chOff x="3494781" y="1086501"/>
            <a:chExt cx="1127306" cy="1100083"/>
          </a:xfrm>
        </p:grpSpPr>
        <p:pic>
          <p:nvPicPr>
            <p:cNvPr id="18" name="Picture 2" descr="C:\Users\Thinkpad\Desktop\PNG\1_0003_渐变映射-2-副本-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494781" y="1086501"/>
              <a:ext cx="1127306" cy="1100083"/>
            </a:xfrm>
            <a:prstGeom prst="rect">
              <a:avLst/>
            </a:prstGeom>
            <a:noFill/>
            <a:extLst>
              <a:ext uri="{909E8E84-426E-40DD-AFC4-6F175D3DCCD1}">
                <a14:hiddenFill xmlns:a14="http://schemas.microsoft.com/office/drawing/2010/main">
                  <a:solidFill>
                    <a:srgbClr val="FFFFFF"/>
                  </a:solidFill>
                </a14:hiddenFill>
              </a:ext>
            </a:extLst>
          </p:spPr>
        </p:pic>
        <p:sp>
          <p:nvSpPr>
            <p:cNvPr id="19" name="矩形 18"/>
            <p:cNvSpPr/>
            <p:nvPr/>
          </p:nvSpPr>
          <p:spPr bwMode="auto">
            <a:xfrm>
              <a:off x="3697379" y="1358770"/>
              <a:ext cx="823594" cy="605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pc="-300" dirty="0" smtClean="0">
                  <a:solidFill>
                    <a:schemeClr val="bg1"/>
                  </a:solidFill>
                  <a:ea typeface="楷体" panose="02010609060101010101" pitchFamily="49" charset="-122"/>
                </a:rPr>
                <a:t>单击此处添加文字模板</a:t>
              </a:r>
              <a:endParaRPr lang="zh-CN" altLang="en-US" spc="-300" dirty="0">
                <a:solidFill>
                  <a:schemeClr val="bg1"/>
                </a:solidFill>
                <a:ea typeface="楷体" panose="02010609060101010101" pitchFamily="49" charset="-122"/>
              </a:endParaRPr>
            </a:p>
          </p:txBody>
        </p:sp>
      </p:grpSp>
      <p:sp>
        <p:nvSpPr>
          <p:cNvPr id="20" name="Line 49"/>
          <p:cNvSpPr>
            <a:spLocks noChangeShapeType="1"/>
          </p:cNvSpPr>
          <p:nvPr/>
        </p:nvSpPr>
        <p:spPr bwMode="auto">
          <a:xfrm flipH="1">
            <a:off x="2656612" y="2592451"/>
            <a:ext cx="642408" cy="436769"/>
          </a:xfrm>
          <a:prstGeom prst="line">
            <a:avLst/>
          </a:prstGeom>
          <a:noFill/>
          <a:ln w="50800" cap="rnd">
            <a:solidFill>
              <a:srgbClr val="00000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13" tIns="45706" rIns="91413" bIns="45706" anchor="ctr"/>
          <a:lstStyle/>
          <a:p>
            <a:endParaRPr lang="zh-CN" altLang="en-US"/>
          </a:p>
        </p:txBody>
      </p:sp>
      <p:sp>
        <p:nvSpPr>
          <p:cNvPr id="21" name="Line 49"/>
          <p:cNvSpPr>
            <a:spLocks noChangeShapeType="1"/>
          </p:cNvSpPr>
          <p:nvPr/>
        </p:nvSpPr>
        <p:spPr bwMode="auto">
          <a:xfrm>
            <a:off x="4462033" y="2592451"/>
            <a:ext cx="0" cy="436768"/>
          </a:xfrm>
          <a:prstGeom prst="line">
            <a:avLst/>
          </a:prstGeom>
          <a:noFill/>
          <a:ln w="50800" cap="rnd">
            <a:solidFill>
              <a:srgbClr val="00000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13" tIns="45706" rIns="91413" bIns="45706" anchor="ctr"/>
          <a:lstStyle/>
          <a:p>
            <a:endParaRPr lang="zh-CN" altLang="en-US"/>
          </a:p>
        </p:txBody>
      </p:sp>
      <p:sp>
        <p:nvSpPr>
          <p:cNvPr id="22" name="Line 49"/>
          <p:cNvSpPr>
            <a:spLocks noChangeShapeType="1"/>
          </p:cNvSpPr>
          <p:nvPr/>
        </p:nvSpPr>
        <p:spPr bwMode="auto">
          <a:xfrm>
            <a:off x="5527738" y="2592451"/>
            <a:ext cx="642408" cy="436769"/>
          </a:xfrm>
          <a:prstGeom prst="line">
            <a:avLst/>
          </a:prstGeom>
          <a:noFill/>
          <a:ln w="50800" cap="rnd">
            <a:solidFill>
              <a:srgbClr val="00000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13" tIns="45706" rIns="91413" bIns="45706" anchor="ctr"/>
          <a:lstStyle/>
          <a:p>
            <a:endParaRPr lang="zh-CN" altLang="en-US"/>
          </a:p>
        </p:txBody>
      </p:sp>
      <p:pic>
        <p:nvPicPr>
          <p:cNvPr id="3" name="Picture 200" descr="荷花212副本"/>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9589" y="1784326"/>
            <a:ext cx="1523735" cy="9712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circle(out)">
                                      <p:cBhvr>
                                        <p:cTn id="7" dur="2000"/>
                                        <p:tgtEl>
                                          <p:spTgt spid="24"/>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3500"/>
                            </p:stCondLst>
                            <p:childTnLst>
                              <p:par>
                                <p:cTn id="25" presetID="6" presetClass="entr" presetSubtype="32"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circle(out)">
                                      <p:cBhvr>
                                        <p:cTn id="27" dur="2000"/>
                                        <p:tgtEl>
                                          <p:spTgt spid="10"/>
                                        </p:tgtEl>
                                      </p:cBhvr>
                                    </p:animEffect>
                                  </p:childTnLst>
                                </p:cTn>
                              </p:par>
                              <p:par>
                                <p:cTn id="28" presetID="6" presetClass="entr" presetSubtype="32"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circle(out)">
                                      <p:cBhvr>
                                        <p:cTn id="30" dur="2000"/>
                                        <p:tgtEl>
                                          <p:spTgt spid="17"/>
                                        </p:tgtEl>
                                      </p:cBhvr>
                                    </p:animEffect>
                                  </p:childTnLst>
                                </p:cTn>
                              </p:par>
                              <p:par>
                                <p:cTn id="31" presetID="6" presetClass="entr" presetSubtype="32"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circle(out)">
                                      <p:cBhvr>
                                        <p:cTn id="33"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983032" y="2217992"/>
            <a:ext cx="1778881" cy="1599034"/>
            <a:chOff x="983032" y="2217992"/>
            <a:chExt cx="1778881" cy="1599034"/>
          </a:xfrm>
        </p:grpSpPr>
        <p:grpSp>
          <p:nvGrpSpPr>
            <p:cNvPr id="14" name="组合 13"/>
            <p:cNvGrpSpPr/>
            <p:nvPr/>
          </p:nvGrpSpPr>
          <p:grpSpPr>
            <a:xfrm>
              <a:off x="983032" y="2217992"/>
              <a:ext cx="133230" cy="1599034"/>
              <a:chOff x="971600" y="2067694"/>
              <a:chExt cx="144016" cy="2016224"/>
            </a:xfrm>
          </p:grpSpPr>
          <p:cxnSp>
            <p:nvCxnSpPr>
              <p:cNvPr id="10" name="直接连接符 9"/>
              <p:cNvCxnSpPr/>
              <p:nvPr/>
            </p:nvCxnSpPr>
            <p:spPr>
              <a:xfrm>
                <a:off x="971600" y="2139702"/>
                <a:ext cx="0" cy="18722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971600" y="2067694"/>
                <a:ext cx="144016" cy="720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71600" y="4011910"/>
                <a:ext cx="144016" cy="720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flipH="1">
              <a:off x="2628683" y="2217992"/>
              <a:ext cx="133230" cy="1599034"/>
              <a:chOff x="971600" y="2067694"/>
              <a:chExt cx="144016" cy="2016224"/>
            </a:xfrm>
          </p:grpSpPr>
          <p:cxnSp>
            <p:nvCxnSpPr>
              <p:cNvPr id="16" name="直接连接符 15"/>
              <p:cNvCxnSpPr/>
              <p:nvPr/>
            </p:nvCxnSpPr>
            <p:spPr>
              <a:xfrm>
                <a:off x="971600" y="2139702"/>
                <a:ext cx="0" cy="18722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971600" y="2067694"/>
                <a:ext cx="144016" cy="720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971600" y="4011910"/>
                <a:ext cx="144016" cy="720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9" name="TextBox 18"/>
          <p:cNvSpPr txBox="1"/>
          <p:nvPr/>
        </p:nvSpPr>
        <p:spPr>
          <a:xfrm>
            <a:off x="1127181" y="2131113"/>
            <a:ext cx="1490583" cy="177279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dirty="0"/>
              <a:t>点击此处添加文本</a:t>
            </a:r>
            <a:endParaRPr lang="zh-CN" altLang="en-US" dirty="0"/>
          </a:p>
          <a:p>
            <a:r>
              <a:rPr lang="zh-CN" altLang="en-US" dirty="0"/>
              <a:t>点击此处添加</a:t>
            </a:r>
            <a:r>
              <a:rPr lang="zh-CN" altLang="en-US" dirty="0" smtClean="0"/>
              <a:t>文本</a:t>
            </a:r>
            <a:r>
              <a:rPr lang="zh-CN" altLang="en-US" dirty="0"/>
              <a:t>点击此处添加文本</a:t>
            </a:r>
            <a:endParaRPr lang="zh-CN" altLang="en-US" dirty="0"/>
          </a:p>
          <a:p>
            <a:r>
              <a:rPr lang="zh-CN" altLang="en-US" dirty="0"/>
              <a:t>点击此处添加文本</a:t>
            </a:r>
            <a:endParaRPr lang="zh-CN" altLang="en-US" dirty="0"/>
          </a:p>
          <a:p>
            <a:r>
              <a:rPr lang="zh-CN" altLang="en-US" dirty="0"/>
              <a:t>点击此处添加文本</a:t>
            </a:r>
            <a:endParaRPr lang="zh-CN" altLang="en-US" dirty="0"/>
          </a:p>
          <a:p>
            <a:r>
              <a:rPr lang="zh-CN" altLang="en-US" dirty="0"/>
              <a:t>点击此处添加</a:t>
            </a:r>
            <a:r>
              <a:rPr lang="zh-CN" altLang="en-US" dirty="0" smtClean="0"/>
              <a:t>文本</a:t>
            </a:r>
            <a:endParaRPr lang="zh-CN" altLang="en-US" dirty="0"/>
          </a:p>
        </p:txBody>
      </p:sp>
      <p:grpSp>
        <p:nvGrpSpPr>
          <p:cNvPr id="56" name="组合 55"/>
          <p:cNvGrpSpPr/>
          <p:nvPr/>
        </p:nvGrpSpPr>
        <p:grpSpPr>
          <a:xfrm>
            <a:off x="3572448" y="2217992"/>
            <a:ext cx="1778881" cy="1599034"/>
            <a:chOff x="3572448" y="2217992"/>
            <a:chExt cx="1778881" cy="1599034"/>
          </a:xfrm>
        </p:grpSpPr>
        <p:grpSp>
          <p:nvGrpSpPr>
            <p:cNvPr id="26" name="组合 25"/>
            <p:cNvGrpSpPr/>
            <p:nvPr/>
          </p:nvGrpSpPr>
          <p:grpSpPr>
            <a:xfrm>
              <a:off x="3572448" y="2217992"/>
              <a:ext cx="133230" cy="1599034"/>
              <a:chOff x="971600" y="2067694"/>
              <a:chExt cx="144016" cy="2016224"/>
            </a:xfrm>
          </p:grpSpPr>
          <p:cxnSp>
            <p:nvCxnSpPr>
              <p:cNvPr id="31" name="直接连接符 30"/>
              <p:cNvCxnSpPr/>
              <p:nvPr/>
            </p:nvCxnSpPr>
            <p:spPr>
              <a:xfrm>
                <a:off x="971600" y="2139702"/>
                <a:ext cx="0" cy="18722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971600" y="2067694"/>
                <a:ext cx="144016" cy="720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971600" y="4011910"/>
                <a:ext cx="144016" cy="720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flipH="1">
              <a:off x="5218099" y="2217992"/>
              <a:ext cx="133230" cy="1599034"/>
              <a:chOff x="971600" y="2067694"/>
              <a:chExt cx="144016" cy="2016224"/>
            </a:xfrm>
          </p:grpSpPr>
          <p:cxnSp>
            <p:nvCxnSpPr>
              <p:cNvPr id="28" name="直接连接符 27"/>
              <p:cNvCxnSpPr/>
              <p:nvPr/>
            </p:nvCxnSpPr>
            <p:spPr>
              <a:xfrm>
                <a:off x="971600" y="2139702"/>
                <a:ext cx="0" cy="18722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971600" y="2067694"/>
                <a:ext cx="144016" cy="720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971600" y="4011910"/>
                <a:ext cx="144016" cy="720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5" name="TextBox 24"/>
          <p:cNvSpPr txBox="1"/>
          <p:nvPr/>
        </p:nvSpPr>
        <p:spPr>
          <a:xfrm>
            <a:off x="3716597" y="2131113"/>
            <a:ext cx="1490583" cy="177279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dirty="0"/>
              <a:t>点击此处添加文本</a:t>
            </a:r>
            <a:endParaRPr lang="zh-CN" altLang="en-US" dirty="0"/>
          </a:p>
          <a:p>
            <a:r>
              <a:rPr lang="zh-CN" altLang="en-US" dirty="0"/>
              <a:t>点击此处添加</a:t>
            </a:r>
            <a:r>
              <a:rPr lang="zh-CN" altLang="en-US" dirty="0" smtClean="0"/>
              <a:t>文本</a:t>
            </a:r>
            <a:r>
              <a:rPr lang="zh-CN" altLang="en-US" dirty="0"/>
              <a:t>点击此处添加文本</a:t>
            </a:r>
            <a:endParaRPr lang="zh-CN" altLang="en-US" dirty="0"/>
          </a:p>
          <a:p>
            <a:r>
              <a:rPr lang="zh-CN" altLang="en-US" dirty="0"/>
              <a:t>点击此处添加文本</a:t>
            </a:r>
            <a:endParaRPr lang="zh-CN" altLang="en-US" dirty="0"/>
          </a:p>
          <a:p>
            <a:r>
              <a:rPr lang="zh-CN" altLang="en-US" dirty="0"/>
              <a:t>点击此处添加文本</a:t>
            </a:r>
            <a:endParaRPr lang="zh-CN" altLang="en-US" dirty="0"/>
          </a:p>
          <a:p>
            <a:r>
              <a:rPr lang="zh-CN" altLang="en-US" dirty="0"/>
              <a:t>点击此处添加</a:t>
            </a:r>
            <a:r>
              <a:rPr lang="zh-CN" altLang="en-US" dirty="0" smtClean="0"/>
              <a:t>文本</a:t>
            </a:r>
            <a:endParaRPr lang="zh-CN" altLang="en-US" dirty="0"/>
          </a:p>
        </p:txBody>
      </p:sp>
      <p:grpSp>
        <p:nvGrpSpPr>
          <p:cNvPr id="52" name="组合 51"/>
          <p:cNvGrpSpPr/>
          <p:nvPr/>
        </p:nvGrpSpPr>
        <p:grpSpPr>
          <a:xfrm>
            <a:off x="785292" y="1539777"/>
            <a:ext cx="2589416" cy="439985"/>
            <a:chOff x="785292" y="1539777"/>
            <a:chExt cx="2589416" cy="439985"/>
          </a:xfrm>
        </p:grpSpPr>
        <p:pic>
          <p:nvPicPr>
            <p:cNvPr id="3" name="Picture 3" descr="C:\Users\Thinkpad\Desktop\PNG\1_0001_渐变映射-2-副本-4.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85292" y="1547899"/>
              <a:ext cx="2589416" cy="431863"/>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998993" y="1539777"/>
              <a:ext cx="2356665" cy="418128"/>
            </a:xfrm>
            <a:prstGeom prst="rect">
              <a:avLst/>
            </a:prstGeom>
            <a:noFill/>
          </p:spPr>
          <p:txBody>
            <a:bodyPr wrap="square" rtlCol="0">
              <a:spAutoFit/>
            </a:bodyPr>
            <a:lstStyle/>
            <a:p>
              <a:pPr>
                <a:lnSpc>
                  <a:spcPct val="125000"/>
                </a:lnSpc>
              </a:pPr>
              <a:r>
                <a:rPr lang="zh-CN" altLang="en-US" dirty="0" smtClean="0">
                  <a:solidFill>
                    <a:schemeClr val="bg1"/>
                  </a:solidFill>
                  <a:latin typeface="方正宋黑简体" pitchFamily="2" charset="-122"/>
                  <a:ea typeface="方正宋黑简体" pitchFamily="2" charset="-122"/>
                </a:rPr>
                <a:t>此处添加标题</a:t>
              </a:r>
              <a:endParaRPr lang="zh-CN" altLang="en-US" dirty="0">
                <a:solidFill>
                  <a:schemeClr val="bg1"/>
                </a:solidFill>
                <a:latin typeface="方正宋黑简体" pitchFamily="2" charset="-122"/>
                <a:ea typeface="方正宋黑简体" pitchFamily="2" charset="-122"/>
              </a:endParaRPr>
            </a:p>
          </p:txBody>
        </p:sp>
      </p:grpSp>
      <p:grpSp>
        <p:nvGrpSpPr>
          <p:cNvPr id="53" name="组合 52"/>
          <p:cNvGrpSpPr/>
          <p:nvPr/>
        </p:nvGrpSpPr>
        <p:grpSpPr>
          <a:xfrm>
            <a:off x="3374708" y="1539777"/>
            <a:ext cx="2589416" cy="439985"/>
            <a:chOff x="3374708" y="1539777"/>
            <a:chExt cx="2589416" cy="439985"/>
          </a:xfrm>
        </p:grpSpPr>
        <p:pic>
          <p:nvPicPr>
            <p:cNvPr id="34" name="Picture 3" descr="C:\Users\Thinkpad\Desktop\PNG\1_0001_渐变映射-2-副本-4.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374708" y="1547899"/>
              <a:ext cx="2589416" cy="431863"/>
            </a:xfrm>
            <a:prstGeom prst="rect">
              <a:avLst/>
            </a:prstGeom>
            <a:noFill/>
            <a:extLst>
              <a:ext uri="{909E8E84-426E-40DD-AFC4-6F175D3DCCD1}">
                <a14:hiddenFill xmlns:a14="http://schemas.microsoft.com/office/drawing/2010/main">
                  <a:solidFill>
                    <a:srgbClr val="FFFFFF"/>
                  </a:solidFill>
                </a14:hiddenFill>
              </a:ext>
            </a:extLst>
          </p:spPr>
        </p:pic>
        <p:sp>
          <p:nvSpPr>
            <p:cNvPr id="35" name="矩形 34"/>
            <p:cNvSpPr/>
            <p:nvPr/>
          </p:nvSpPr>
          <p:spPr>
            <a:xfrm>
              <a:off x="3588409" y="1539777"/>
              <a:ext cx="2356665" cy="418128"/>
            </a:xfrm>
            <a:prstGeom prst="rect">
              <a:avLst/>
            </a:prstGeom>
            <a:noFill/>
          </p:spPr>
          <p:txBody>
            <a:bodyPr wrap="square" rtlCol="0">
              <a:spAutoFit/>
            </a:bodyPr>
            <a:lstStyle/>
            <a:p>
              <a:pPr>
                <a:lnSpc>
                  <a:spcPct val="125000"/>
                </a:lnSpc>
              </a:pPr>
              <a:r>
                <a:rPr lang="zh-CN" altLang="en-US" dirty="0" smtClean="0">
                  <a:solidFill>
                    <a:schemeClr val="bg1"/>
                  </a:solidFill>
                  <a:latin typeface="方正宋黑简体" pitchFamily="2" charset="-122"/>
                  <a:ea typeface="方正宋黑简体" pitchFamily="2" charset="-122"/>
                </a:rPr>
                <a:t>此处添加标题</a:t>
              </a:r>
              <a:endParaRPr lang="zh-CN" altLang="en-US" dirty="0">
                <a:solidFill>
                  <a:schemeClr val="bg1"/>
                </a:solidFill>
                <a:latin typeface="方正宋黑简体" pitchFamily="2" charset="-122"/>
                <a:ea typeface="方正宋黑简体" pitchFamily="2" charset="-122"/>
              </a:endParaRPr>
            </a:p>
          </p:txBody>
        </p:sp>
      </p:grpSp>
      <p:grpSp>
        <p:nvGrpSpPr>
          <p:cNvPr id="54" name="组合 53"/>
          <p:cNvGrpSpPr/>
          <p:nvPr/>
        </p:nvGrpSpPr>
        <p:grpSpPr>
          <a:xfrm>
            <a:off x="5930777" y="1539777"/>
            <a:ext cx="2589416" cy="439985"/>
            <a:chOff x="5930777" y="1539777"/>
            <a:chExt cx="2589416" cy="439985"/>
          </a:xfrm>
        </p:grpSpPr>
        <p:pic>
          <p:nvPicPr>
            <p:cNvPr id="48" name="Picture 3" descr="C:\Users\Thinkpad\Desktop\PNG\1_0001_渐变映射-2-副本-4.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930777" y="1547899"/>
              <a:ext cx="2589416" cy="431863"/>
            </a:xfrm>
            <a:prstGeom prst="rect">
              <a:avLst/>
            </a:prstGeom>
            <a:noFill/>
            <a:extLst>
              <a:ext uri="{909E8E84-426E-40DD-AFC4-6F175D3DCCD1}">
                <a14:hiddenFill xmlns:a14="http://schemas.microsoft.com/office/drawing/2010/main">
                  <a:solidFill>
                    <a:srgbClr val="FFFFFF"/>
                  </a:solidFill>
                </a14:hiddenFill>
              </a:ext>
            </a:extLst>
          </p:spPr>
        </p:pic>
        <p:sp>
          <p:nvSpPr>
            <p:cNvPr id="49" name="矩形 48"/>
            <p:cNvSpPr/>
            <p:nvPr/>
          </p:nvSpPr>
          <p:spPr>
            <a:xfrm>
              <a:off x="6144478" y="1539777"/>
              <a:ext cx="2356665" cy="418128"/>
            </a:xfrm>
            <a:prstGeom prst="rect">
              <a:avLst/>
            </a:prstGeom>
            <a:noFill/>
          </p:spPr>
          <p:txBody>
            <a:bodyPr wrap="square" rtlCol="0">
              <a:spAutoFit/>
            </a:bodyPr>
            <a:lstStyle/>
            <a:p>
              <a:pPr>
                <a:lnSpc>
                  <a:spcPct val="125000"/>
                </a:lnSpc>
              </a:pPr>
              <a:r>
                <a:rPr lang="zh-CN" altLang="en-US" dirty="0" smtClean="0">
                  <a:solidFill>
                    <a:schemeClr val="bg1"/>
                  </a:solidFill>
                  <a:latin typeface="方正宋黑简体" pitchFamily="2" charset="-122"/>
                  <a:ea typeface="方正宋黑简体" pitchFamily="2" charset="-122"/>
                </a:rPr>
                <a:t>此处添加标题</a:t>
              </a:r>
              <a:endParaRPr lang="zh-CN" altLang="en-US" dirty="0">
                <a:solidFill>
                  <a:schemeClr val="bg1"/>
                </a:solidFill>
                <a:latin typeface="方正宋黑简体" pitchFamily="2" charset="-122"/>
                <a:ea typeface="方正宋黑简体" pitchFamily="2" charset="-122"/>
              </a:endParaRPr>
            </a:p>
          </p:txBody>
        </p:sp>
      </p:grpSp>
      <p:grpSp>
        <p:nvGrpSpPr>
          <p:cNvPr id="57" name="组合 56"/>
          <p:cNvGrpSpPr/>
          <p:nvPr/>
        </p:nvGrpSpPr>
        <p:grpSpPr>
          <a:xfrm>
            <a:off x="6128517" y="2217992"/>
            <a:ext cx="1778881" cy="1599034"/>
            <a:chOff x="6128517" y="2217992"/>
            <a:chExt cx="1778881" cy="1599034"/>
          </a:xfrm>
        </p:grpSpPr>
        <p:grpSp>
          <p:nvGrpSpPr>
            <p:cNvPr id="40" name="组合 39"/>
            <p:cNvGrpSpPr/>
            <p:nvPr/>
          </p:nvGrpSpPr>
          <p:grpSpPr>
            <a:xfrm>
              <a:off x="6128517" y="2217992"/>
              <a:ext cx="133230" cy="1599034"/>
              <a:chOff x="971600" y="2067694"/>
              <a:chExt cx="144016" cy="2016224"/>
            </a:xfrm>
          </p:grpSpPr>
          <p:cxnSp>
            <p:nvCxnSpPr>
              <p:cNvPr id="45" name="直接连接符 44"/>
              <p:cNvCxnSpPr/>
              <p:nvPr/>
            </p:nvCxnSpPr>
            <p:spPr>
              <a:xfrm>
                <a:off x="971600" y="2139702"/>
                <a:ext cx="0" cy="18722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V="1">
                <a:off x="971600" y="2067694"/>
                <a:ext cx="144016" cy="720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971600" y="4011910"/>
                <a:ext cx="144016" cy="720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flipH="1">
              <a:off x="7774168" y="2217992"/>
              <a:ext cx="133230" cy="1599034"/>
              <a:chOff x="971600" y="2067694"/>
              <a:chExt cx="144016" cy="2016224"/>
            </a:xfrm>
          </p:grpSpPr>
          <p:cxnSp>
            <p:nvCxnSpPr>
              <p:cNvPr id="42" name="直接连接符 41"/>
              <p:cNvCxnSpPr/>
              <p:nvPr/>
            </p:nvCxnSpPr>
            <p:spPr>
              <a:xfrm>
                <a:off x="971600" y="2139702"/>
                <a:ext cx="0" cy="18722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971600" y="2067694"/>
                <a:ext cx="144016" cy="720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971600" y="4011910"/>
                <a:ext cx="144016" cy="7200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9" name="TextBox 38"/>
          <p:cNvSpPr txBox="1"/>
          <p:nvPr/>
        </p:nvSpPr>
        <p:spPr>
          <a:xfrm>
            <a:off x="6272666" y="2131113"/>
            <a:ext cx="1490583" cy="177279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dirty="0"/>
              <a:t>点击此处添加文本</a:t>
            </a:r>
            <a:endParaRPr lang="zh-CN" altLang="en-US" dirty="0"/>
          </a:p>
          <a:p>
            <a:r>
              <a:rPr lang="zh-CN" altLang="en-US" dirty="0"/>
              <a:t>点击此处添加</a:t>
            </a:r>
            <a:r>
              <a:rPr lang="zh-CN" altLang="en-US" dirty="0" smtClean="0"/>
              <a:t>文本</a:t>
            </a:r>
            <a:r>
              <a:rPr lang="zh-CN" altLang="en-US" dirty="0"/>
              <a:t>点击此处添加文本</a:t>
            </a:r>
            <a:endParaRPr lang="zh-CN" altLang="en-US" dirty="0"/>
          </a:p>
          <a:p>
            <a:r>
              <a:rPr lang="zh-CN" altLang="en-US" dirty="0"/>
              <a:t>点击此处添加文本</a:t>
            </a:r>
            <a:endParaRPr lang="zh-CN" altLang="en-US" dirty="0"/>
          </a:p>
          <a:p>
            <a:r>
              <a:rPr lang="zh-CN" altLang="en-US" dirty="0"/>
              <a:t>点击此处添加文本</a:t>
            </a:r>
            <a:endParaRPr lang="zh-CN" altLang="en-US" dirty="0"/>
          </a:p>
          <a:p>
            <a:r>
              <a:rPr lang="zh-CN" altLang="en-US" dirty="0"/>
              <a:t>点击此处添加</a:t>
            </a:r>
            <a:r>
              <a:rPr lang="zh-CN" altLang="en-US" dirty="0" smtClean="0"/>
              <a:t>文本</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2250"/>
                                        <p:tgtEl>
                                          <p:spTgt spid="52"/>
                                        </p:tgtEl>
                                      </p:cBhvr>
                                    </p:animEffect>
                                  </p:childTnLst>
                                </p:cTn>
                              </p:par>
                            </p:childTnLst>
                          </p:cTn>
                        </p:par>
                        <p:par>
                          <p:cTn id="8" fill="hold">
                            <p:stCondLst>
                              <p:cond delay="2500"/>
                            </p:stCondLst>
                            <p:childTnLst>
                              <p:par>
                                <p:cTn id="9" presetID="55"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p:cTn id="11" dur="1000" fill="hold"/>
                                        <p:tgtEl>
                                          <p:spTgt spid="55"/>
                                        </p:tgtEl>
                                        <p:attrNameLst>
                                          <p:attrName>ppt_w</p:attrName>
                                        </p:attrNameLst>
                                      </p:cBhvr>
                                      <p:tavLst>
                                        <p:tav tm="0">
                                          <p:val>
                                            <p:strVal val="#ppt_w*0.70"/>
                                          </p:val>
                                        </p:tav>
                                        <p:tav tm="100000">
                                          <p:val>
                                            <p:strVal val="#ppt_w"/>
                                          </p:val>
                                        </p:tav>
                                      </p:tavLst>
                                    </p:anim>
                                    <p:anim calcmode="lin" valueType="num">
                                      <p:cBhvr>
                                        <p:cTn id="12" dur="1000" fill="hold"/>
                                        <p:tgtEl>
                                          <p:spTgt spid="55"/>
                                        </p:tgtEl>
                                        <p:attrNameLst>
                                          <p:attrName>ppt_h</p:attrName>
                                        </p:attrNameLst>
                                      </p:cBhvr>
                                      <p:tavLst>
                                        <p:tav tm="0">
                                          <p:val>
                                            <p:strVal val="#ppt_h"/>
                                          </p:val>
                                        </p:tav>
                                        <p:tav tm="100000">
                                          <p:val>
                                            <p:strVal val="#ppt_h"/>
                                          </p:val>
                                        </p:tav>
                                      </p:tavLst>
                                    </p:anim>
                                    <p:animEffect transition="in" filter="fade">
                                      <p:cBhvr>
                                        <p:cTn id="13" dur="1000"/>
                                        <p:tgtEl>
                                          <p:spTgt spid="55"/>
                                        </p:tgtEl>
                                      </p:cBhvr>
                                    </p:animEffect>
                                  </p:childTnLst>
                                </p:cTn>
                              </p:par>
                            </p:childTnLst>
                          </p:cTn>
                        </p:par>
                        <p:par>
                          <p:cTn id="14" fill="hold">
                            <p:stCondLst>
                              <p:cond delay="3500"/>
                            </p:stCondLst>
                            <p:childTnLst>
                              <p:par>
                                <p:cTn id="15" presetID="42"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4500"/>
                            </p:stCondLst>
                            <p:childTnLst>
                              <p:par>
                                <p:cTn id="21" presetID="22" presetClass="entr" presetSubtype="8" fill="hold"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wipe(left)">
                                      <p:cBhvr>
                                        <p:cTn id="23" dur="2250"/>
                                        <p:tgtEl>
                                          <p:spTgt spid="53"/>
                                        </p:tgtEl>
                                      </p:cBhvr>
                                    </p:animEffect>
                                  </p:childTnLst>
                                </p:cTn>
                              </p:par>
                            </p:childTnLst>
                          </p:cTn>
                        </p:par>
                        <p:par>
                          <p:cTn id="24" fill="hold">
                            <p:stCondLst>
                              <p:cond delay="7000"/>
                            </p:stCondLst>
                            <p:childTnLst>
                              <p:par>
                                <p:cTn id="25" presetID="55" presetClass="entr" presetSubtype="0"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p:cTn id="27" dur="1000" fill="hold"/>
                                        <p:tgtEl>
                                          <p:spTgt spid="56"/>
                                        </p:tgtEl>
                                        <p:attrNameLst>
                                          <p:attrName>ppt_w</p:attrName>
                                        </p:attrNameLst>
                                      </p:cBhvr>
                                      <p:tavLst>
                                        <p:tav tm="0">
                                          <p:val>
                                            <p:strVal val="#ppt_w*0.70"/>
                                          </p:val>
                                        </p:tav>
                                        <p:tav tm="100000">
                                          <p:val>
                                            <p:strVal val="#ppt_w"/>
                                          </p:val>
                                        </p:tav>
                                      </p:tavLst>
                                    </p:anim>
                                    <p:anim calcmode="lin" valueType="num">
                                      <p:cBhvr>
                                        <p:cTn id="28" dur="1000" fill="hold"/>
                                        <p:tgtEl>
                                          <p:spTgt spid="56"/>
                                        </p:tgtEl>
                                        <p:attrNameLst>
                                          <p:attrName>ppt_h</p:attrName>
                                        </p:attrNameLst>
                                      </p:cBhvr>
                                      <p:tavLst>
                                        <p:tav tm="0">
                                          <p:val>
                                            <p:strVal val="#ppt_h"/>
                                          </p:val>
                                        </p:tav>
                                        <p:tav tm="100000">
                                          <p:val>
                                            <p:strVal val="#ppt_h"/>
                                          </p:val>
                                        </p:tav>
                                      </p:tavLst>
                                    </p:anim>
                                    <p:animEffect transition="in" filter="fade">
                                      <p:cBhvr>
                                        <p:cTn id="29" dur="1000"/>
                                        <p:tgtEl>
                                          <p:spTgt spid="56"/>
                                        </p:tgtEl>
                                      </p:cBhvr>
                                    </p:animEffect>
                                  </p:childTnLst>
                                </p:cTn>
                              </p:par>
                            </p:childTnLst>
                          </p:cTn>
                        </p:par>
                        <p:par>
                          <p:cTn id="30" fill="hold">
                            <p:stCondLst>
                              <p:cond delay="8000"/>
                            </p:stCondLst>
                            <p:childTnLst>
                              <p:par>
                                <p:cTn id="31" presetID="42" presetClass="entr" presetSubtype="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childTnLst>
                          </p:cTn>
                        </p:par>
                        <p:par>
                          <p:cTn id="36" fill="hold">
                            <p:stCondLst>
                              <p:cond delay="9000"/>
                            </p:stCondLst>
                            <p:childTnLst>
                              <p:par>
                                <p:cTn id="37" presetID="22" presetClass="entr" presetSubtype="8"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2250"/>
                                        <p:tgtEl>
                                          <p:spTgt spid="54"/>
                                        </p:tgtEl>
                                      </p:cBhvr>
                                    </p:animEffect>
                                  </p:childTnLst>
                                </p:cTn>
                              </p:par>
                            </p:childTnLst>
                          </p:cTn>
                        </p:par>
                        <p:par>
                          <p:cTn id="40" fill="hold">
                            <p:stCondLst>
                              <p:cond delay="11500"/>
                            </p:stCondLst>
                            <p:childTnLst>
                              <p:par>
                                <p:cTn id="41" presetID="55" presetClass="entr" presetSubtype="0" fill="hold" nodeType="after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p:cTn id="43" dur="1000" fill="hold"/>
                                        <p:tgtEl>
                                          <p:spTgt spid="57"/>
                                        </p:tgtEl>
                                        <p:attrNameLst>
                                          <p:attrName>ppt_w</p:attrName>
                                        </p:attrNameLst>
                                      </p:cBhvr>
                                      <p:tavLst>
                                        <p:tav tm="0">
                                          <p:val>
                                            <p:strVal val="#ppt_w*0.70"/>
                                          </p:val>
                                        </p:tav>
                                        <p:tav tm="100000">
                                          <p:val>
                                            <p:strVal val="#ppt_w"/>
                                          </p:val>
                                        </p:tav>
                                      </p:tavLst>
                                    </p:anim>
                                    <p:anim calcmode="lin" valueType="num">
                                      <p:cBhvr>
                                        <p:cTn id="44" dur="1000" fill="hold"/>
                                        <p:tgtEl>
                                          <p:spTgt spid="57"/>
                                        </p:tgtEl>
                                        <p:attrNameLst>
                                          <p:attrName>ppt_h</p:attrName>
                                        </p:attrNameLst>
                                      </p:cBhvr>
                                      <p:tavLst>
                                        <p:tav tm="0">
                                          <p:val>
                                            <p:strVal val="#ppt_h"/>
                                          </p:val>
                                        </p:tav>
                                        <p:tav tm="100000">
                                          <p:val>
                                            <p:strVal val="#ppt_h"/>
                                          </p:val>
                                        </p:tav>
                                      </p:tavLst>
                                    </p:anim>
                                    <p:animEffect transition="in" filter="fade">
                                      <p:cBhvr>
                                        <p:cTn id="45" dur="1000"/>
                                        <p:tgtEl>
                                          <p:spTgt spid="57"/>
                                        </p:tgtEl>
                                      </p:cBhvr>
                                    </p:animEffect>
                                  </p:childTnLst>
                                </p:cTn>
                              </p:par>
                            </p:childTnLst>
                          </p:cTn>
                        </p:par>
                        <p:par>
                          <p:cTn id="46" fill="hold">
                            <p:stCondLst>
                              <p:cond delay="12500"/>
                            </p:stCondLst>
                            <p:childTnLst>
                              <p:par>
                                <p:cTn id="47" presetID="42" presetClass="entr" presetSubtype="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1000"/>
                                        <p:tgtEl>
                                          <p:spTgt spid="39"/>
                                        </p:tgtEl>
                                      </p:cBhvr>
                                    </p:animEffect>
                                    <p:anim calcmode="lin" valueType="num">
                                      <p:cBhvr>
                                        <p:cTn id="50" dur="1000" fill="hold"/>
                                        <p:tgtEl>
                                          <p:spTgt spid="39"/>
                                        </p:tgtEl>
                                        <p:attrNameLst>
                                          <p:attrName>ppt_x</p:attrName>
                                        </p:attrNameLst>
                                      </p:cBhvr>
                                      <p:tavLst>
                                        <p:tav tm="0">
                                          <p:val>
                                            <p:strVal val="#ppt_x"/>
                                          </p:val>
                                        </p:tav>
                                        <p:tav tm="100000">
                                          <p:val>
                                            <p:strVal val="#ppt_x"/>
                                          </p:val>
                                        </p:tav>
                                      </p:tavLst>
                                    </p:anim>
                                    <p:anim calcmode="lin" valueType="num">
                                      <p:cBhvr>
                                        <p:cTn id="51"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5" grpId="0"/>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56273" y="756086"/>
            <a:ext cx="2867195" cy="717256"/>
            <a:chOff x="1190996" y="1206422"/>
            <a:chExt cx="2867195" cy="717256"/>
          </a:xfrm>
        </p:grpSpPr>
        <p:pic>
          <p:nvPicPr>
            <p:cNvPr id="3" name="Picture 4" descr="F:\PPT\新建文件夹 (2)\p14.png"/>
            <p:cNvPicPr>
              <a:picLocks noChangeAspect="1" noChangeArrowheads="1"/>
            </p:cNvPicPr>
            <p:nvPr/>
          </p:nvPicPr>
          <p:blipFill>
            <a:blip r:embed="rId1"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190996" y="1206422"/>
              <a:ext cx="2867195" cy="717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17"/>
            <p:cNvSpPr txBox="1">
              <a:spLocks noChangeArrowheads="1"/>
            </p:cNvSpPr>
            <p:nvPr/>
          </p:nvSpPr>
          <p:spPr bwMode="auto">
            <a:xfrm>
              <a:off x="1543078" y="1304843"/>
              <a:ext cx="2108891"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815975"/>
              <a:r>
                <a:rPr lang="zh-CN" altLang="en-US" sz="2400" spc="-150" dirty="0">
                  <a:latin typeface="楷体" panose="02010609060101010101" pitchFamily="49" charset="-122"/>
                  <a:ea typeface="楷体" panose="02010609060101010101" pitchFamily="49" charset="-122"/>
                </a:rPr>
                <a:t>此处添加标题</a:t>
              </a:r>
              <a:endParaRPr lang="zh-CN" altLang="en-US" sz="2400" spc="-150" dirty="0">
                <a:latin typeface="楷体" panose="02010609060101010101" pitchFamily="49" charset="-122"/>
                <a:ea typeface="楷体" panose="02010609060101010101" pitchFamily="49" charset="-122"/>
              </a:endParaRPr>
            </a:p>
          </p:txBody>
        </p:sp>
      </p:grpSp>
      <p:sp>
        <p:nvSpPr>
          <p:cNvPr id="6" name="矩形 5"/>
          <p:cNvSpPr/>
          <p:nvPr/>
        </p:nvSpPr>
        <p:spPr>
          <a:xfrm>
            <a:off x="3361336" y="1939062"/>
            <a:ext cx="2955872" cy="461665"/>
          </a:xfrm>
          <a:prstGeom prst="rect">
            <a:avLst/>
          </a:prstGeom>
          <a:noFill/>
        </p:spPr>
        <p:txBody>
          <a:bodyPr wrap="square" rtlCol="0">
            <a:spAutoFit/>
          </a:bodyPr>
          <a:lstStyle/>
          <a:p>
            <a:pPr defTabSz="815975"/>
            <a:r>
              <a:rPr lang="zh-CN" altLang="en-US" sz="2400" spc="-150" dirty="0">
                <a:latin typeface="楷体" panose="02010609060101010101" pitchFamily="49" charset="-122"/>
                <a:ea typeface="楷体" panose="02010609060101010101" pitchFamily="49" charset="-122"/>
              </a:rPr>
              <a:t>点击此处添加文本</a:t>
            </a:r>
            <a:endParaRPr lang="zh-CN" altLang="en-US" sz="2400" spc="-150" dirty="0">
              <a:latin typeface="楷体" panose="02010609060101010101" pitchFamily="49" charset="-122"/>
              <a:ea typeface="楷体" panose="02010609060101010101" pitchFamily="49" charset="-122"/>
            </a:endParaRPr>
          </a:p>
        </p:txBody>
      </p:sp>
      <p:pic>
        <p:nvPicPr>
          <p:cNvPr id="7" name="Picture 4" descr="E:\PPT\PPT中国风元素\水墨祥云\水墨祥云\0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3773" y="2086477"/>
            <a:ext cx="585403" cy="364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41" descr="C_108.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86053" y="2411495"/>
            <a:ext cx="3131155" cy="95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3373912" y="2760081"/>
            <a:ext cx="2955872" cy="461665"/>
          </a:xfrm>
          <a:prstGeom prst="rect">
            <a:avLst/>
          </a:prstGeom>
          <a:noFill/>
        </p:spPr>
        <p:txBody>
          <a:bodyPr wrap="square" rtlCol="0">
            <a:spAutoFit/>
          </a:bodyPr>
          <a:lstStyle/>
          <a:p>
            <a:pPr defTabSz="815975"/>
            <a:r>
              <a:rPr lang="zh-CN" altLang="en-US" sz="2400" spc="-150" dirty="0">
                <a:latin typeface="楷体" panose="02010609060101010101" pitchFamily="49" charset="-122"/>
                <a:ea typeface="楷体" panose="02010609060101010101" pitchFamily="49" charset="-122"/>
              </a:rPr>
              <a:t>点击此处添加文本</a:t>
            </a:r>
            <a:endParaRPr lang="zh-CN" altLang="en-US" sz="2400" spc="-150" dirty="0">
              <a:latin typeface="楷体" panose="02010609060101010101" pitchFamily="49" charset="-122"/>
              <a:ea typeface="楷体" panose="02010609060101010101" pitchFamily="49" charset="-122"/>
            </a:endParaRPr>
          </a:p>
        </p:txBody>
      </p:sp>
      <p:pic>
        <p:nvPicPr>
          <p:cNvPr id="11" name="Picture 4" descr="E:\PPT\PPT中国风元素\水墨祥云\水墨祥云\0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56349" y="2850346"/>
            <a:ext cx="585403" cy="364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41" descr="C_108.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98629" y="3175364"/>
            <a:ext cx="3131155" cy="95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13"/>
          <p:cNvSpPr/>
          <p:nvPr/>
        </p:nvSpPr>
        <p:spPr>
          <a:xfrm>
            <a:off x="3373912" y="3598205"/>
            <a:ext cx="2955872" cy="461665"/>
          </a:xfrm>
          <a:prstGeom prst="rect">
            <a:avLst/>
          </a:prstGeom>
          <a:noFill/>
        </p:spPr>
        <p:txBody>
          <a:bodyPr wrap="square" rtlCol="0">
            <a:spAutoFit/>
          </a:bodyPr>
          <a:lstStyle/>
          <a:p>
            <a:pPr defTabSz="815975"/>
            <a:r>
              <a:rPr lang="zh-CN" altLang="en-US" sz="2400" spc="-150" dirty="0">
                <a:latin typeface="楷体" panose="02010609060101010101" pitchFamily="49" charset="-122"/>
                <a:ea typeface="楷体" panose="02010609060101010101" pitchFamily="49" charset="-122"/>
              </a:rPr>
              <a:t>点击此处添加文本</a:t>
            </a:r>
            <a:endParaRPr lang="zh-CN" altLang="en-US" sz="2400" spc="-150" dirty="0">
              <a:latin typeface="楷体" panose="02010609060101010101" pitchFamily="49" charset="-122"/>
              <a:ea typeface="楷体" panose="02010609060101010101" pitchFamily="49" charset="-122"/>
            </a:endParaRPr>
          </a:p>
        </p:txBody>
      </p:sp>
      <p:pic>
        <p:nvPicPr>
          <p:cNvPr id="15" name="Picture 4" descr="E:\PPT\PPT中国风元素\水墨祥云\水墨祥云\0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56349" y="3688470"/>
            <a:ext cx="585403" cy="364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41" descr="C_108.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98629" y="4013488"/>
            <a:ext cx="3131155" cy="95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descr="C:\Users\Thinkpad\Desktop\植物\-_0047_图层-3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437016" y="2951141"/>
            <a:ext cx="1706984" cy="22363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毛笔2"/>
          <p:cNvPicPr>
            <a:picLocks noChangeAspect="1" noChangeArrowheads="1"/>
          </p:cNvPicPr>
          <p:nvPr/>
        </p:nvPicPr>
        <p:blipFill>
          <a:blip r:embed="rId5" cstate="print">
            <a:extLst>
              <a:ext uri="{28A0092B-C50C-407E-A947-70E740481C1C}">
                <a14:useLocalDpi xmlns:a14="http://schemas.microsoft.com/office/drawing/2010/main" val="0"/>
              </a:ext>
            </a:extLst>
          </a:blip>
          <a:srcRect l="48750" t="22501" r="13750" b="42500"/>
          <a:stretch>
            <a:fillRect/>
          </a:stretch>
        </p:blipFill>
        <p:spPr bwMode="auto">
          <a:xfrm>
            <a:off x="3352406" y="1115599"/>
            <a:ext cx="1634272" cy="114368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毛笔2"/>
          <p:cNvPicPr>
            <a:picLocks noChangeAspect="1" noChangeArrowheads="1"/>
          </p:cNvPicPr>
          <p:nvPr/>
        </p:nvPicPr>
        <p:blipFill>
          <a:blip r:embed="rId5" cstate="print">
            <a:extLst>
              <a:ext uri="{28A0092B-C50C-407E-A947-70E740481C1C}">
                <a14:useLocalDpi xmlns:a14="http://schemas.microsoft.com/office/drawing/2010/main" val="0"/>
              </a:ext>
            </a:extLst>
          </a:blip>
          <a:srcRect l="48750" t="22501" r="13750" b="42500"/>
          <a:stretch>
            <a:fillRect/>
          </a:stretch>
        </p:blipFill>
        <p:spPr bwMode="auto">
          <a:xfrm>
            <a:off x="3364982" y="1879468"/>
            <a:ext cx="1634272" cy="114368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descr="毛笔2"/>
          <p:cNvPicPr>
            <a:picLocks noChangeAspect="1" noChangeArrowheads="1"/>
          </p:cNvPicPr>
          <p:nvPr/>
        </p:nvPicPr>
        <p:blipFill>
          <a:blip r:embed="rId5" cstate="print">
            <a:extLst>
              <a:ext uri="{28A0092B-C50C-407E-A947-70E740481C1C}">
                <a14:useLocalDpi xmlns:a14="http://schemas.microsoft.com/office/drawing/2010/main" val="0"/>
              </a:ext>
            </a:extLst>
          </a:blip>
          <a:srcRect l="48750" t="22501" r="13750" b="42500"/>
          <a:stretch>
            <a:fillRect/>
          </a:stretch>
        </p:blipFill>
        <p:spPr bwMode="auto">
          <a:xfrm>
            <a:off x="3364982" y="2717592"/>
            <a:ext cx="1634272" cy="11436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2250"/>
                                        <p:tgtEl>
                                          <p:spTgt spid="9"/>
                                        </p:tgtEl>
                                      </p:cBhvr>
                                    </p:animEffect>
                                  </p:childTnLst>
                                </p:cTn>
                              </p:par>
                            </p:childTnLst>
                          </p:cTn>
                        </p:par>
                        <p:par>
                          <p:cTn id="18" fill="hold">
                            <p:stCondLst>
                              <p:cond delay="4500"/>
                            </p:stCondLst>
                            <p:childTnLst>
                              <p:par>
                                <p:cTn id="19" presetID="10"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22" presetClass="entr" presetSubtype="8" fill="hold" grpId="0" nodeType="withEffect">
                                  <p:stCondLst>
                                    <p:cond delay="125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2750"/>
                                        <p:tgtEl>
                                          <p:spTgt spid="6"/>
                                        </p:tgtEl>
                                      </p:cBhvr>
                                    </p:animEffect>
                                  </p:childTnLst>
                                </p:cTn>
                              </p:par>
                              <p:par>
                                <p:cTn id="25" presetID="0" presetClass="path" presetSubtype="0" accel="50000" decel="50000" fill="hold" nodeType="withEffect">
                                  <p:stCondLst>
                                    <p:cond delay="1250"/>
                                  </p:stCondLst>
                                  <p:childTnLst>
                                    <p:animMotion origin="layout" path="M 3.05556E-6 2.46914E-6 C 0.00121 0.01852 3.05556E-6 0.02407 0.00746 0.03055 C 0.01406 0.02623 0.01666 0.025 0.0217 0.01389 C 0.02361 0.00957 0.02743 2.46914E-6 0.02743 0.00031 C 0.02534 0.01481 0.02448 0.025 0.02066 0.03981 C 0.02014 0.04228 0.01805 0.04506 0.01875 0.04691 C 0.01909 0.04753 0.02743 0.04043 0.0283 0.03981 C 0.03107 0.03271 0.03368 0.02901 0.03576 0.02099 C 0.03472 0.03024 0.03333 0.03302 0.04062 0.02561 C 0.04479 0.02129 0.04878 0.01265 0.05191 0.00463 C 0.05243 0.00154 0.05295 -0.00772 0.05295 -0.00463 C 0.05295 0.00278 0.05139 0.01636 0.05 0.02345 C 0.04948 0.02592 0.04722 0.02901 0.04809 0.03055 C 0.04913 0.03179 0.05434 0.02685 0.05555 0.02561 C 0.05816 0.00987 0.05798 0.0287 0.0585 0.03518 C 0.06007 0.08086 0.05781 0.06666 0.06423 0.05154 C 0.06562 0.04043 0.07031 0.03302 0.07465 0.03055 C 0.07812 0.02191 0.07812 0.01605 0.08142 0.02808 C 0.08229 0.02716 0.08333 0.02407 0.08402 0.02561 C 0.0868 0.02994 0.08871 0.05247 0.0908 0.0608 C 0.10399 0.05833 0.10416 0.06358 0.10955 0.03981 C 0.10937 0.03426 0.10885 0.02901 0.10885 0.02345 C 0.10885 0.01882 0.10885 0.03302 0.10955 0.03734 C 0.11024 0.03981 0.11146 0.04043 0.1125 0.04197 C 0.11423 0.04043 0.11597 0.03981 0.11736 0.03734 C 0.11962 0.03333 0.11927 0.02654 0.12014 0.02099 C 0.1217 0.01049 0.12152 0.01265 0.125 0.0071 C 0.13055 0.01049 0.13541 0.01852 0.14097 0.02345 C 0.14375 0.03395 0.14496 0.04197 0.13906 0.04691 C 0.13576 0.05864 0.13837 0.05339 0.13524 0.04691 C 0.13455 0.04537 0.1335 0.04537 0.13246 0.04444 C 0.12916 0.04537 0.12604 0.04444 0.12291 0.04691 C 0.1217 0.04784 0.12725 0.04599 0.12673 0.04907 C 0.12552 0.05494 0.1217 0.05185 0.11927 0.0537 C 0.1184 0.05617 0.11649 0.05864 0.11736 0.0608 C 0.11857 0.0642 0.121 0.06358 0.12291 0.06327 C 0.12743 0.06265 0.13177 0.06018 0.13628 0.05833 C 0.13923 0.0571 0.14479 0.0537 0.14479 0.05401 C 0.14878 0.04876 0.15173 0.0466 0.15607 0.04444 C 0.16007 0.05957 0.16423 0.05586 0.17135 0.0537 C 0.17326 0.04629 0.1743 0.03858 0.17604 0.03055 C 0.17621 0.02747 0.17621 0.02407 0.17691 0.02099 C 0.17743 0.01821 0.17864 0.01111 0.17882 0.01389 C 0.18437 0.05 0.17534 0.03271 0.18264 0.04444 C 0.18333 0.04321 0.18854 0.03457 0.18923 0.03518 C 0.19045 0.03642 0.18993 0.04136 0.19027 0.04444 C 0.19114 0.06389 0.18958 0.07623 0.19687 0.05833 C 0.19861 0.04506 0.19652 0.0574 0.20069 0.04691 C 0.20139 0.04506 0.20243 0.03981 0.20243 0.04012 C 0.20312 0.03734 0.20399 0.03518 0.20434 0.03271 C 0.20486 0.03055 0.20434 0.02561 0.20538 0.02561 C 0.20746 0.02561 0.20573 0.03642 0.20729 0.03981 C 0.20937 0.04475 0.21284 0.04321 0.21562 0.04444 C 0.22187 0.04136 0.22465 0.03673 0.22899 0.02561 C 0.22934 0.02345 0.22899 0.01882 0.22986 0.01882 C 0.23107 0.01882 0.23125 0.02345 0.23177 0.02561 C 0.23385 0.0321 0.23385 0.03086 0.23767 0.03518 " pathEditMode="relative" rAng="0" ptsTypes="fffffffffffffffffffffffffffffffffffffffffffffffffffffffff">
                                      <p:cBhvr>
                                        <p:cTn id="26" dur="2750" fill="hold"/>
                                        <p:tgtEl>
                                          <p:spTgt spid="8"/>
                                        </p:tgtEl>
                                        <p:attrNameLst>
                                          <p:attrName>ppt_x</p:attrName>
                                          <p:attrName>ppt_y</p:attrName>
                                        </p:attrNameLst>
                                      </p:cBhvr>
                                      <p:rCtr x="11875" y="3642"/>
                                    </p:animMotion>
                                  </p:childTnLst>
                                </p:cTn>
                              </p:par>
                            </p:childTnLst>
                          </p:cTn>
                        </p:par>
                        <p:par>
                          <p:cTn id="27" fill="hold">
                            <p:stCondLst>
                              <p:cond delay="5000"/>
                            </p:stCondLst>
                            <p:childTnLst>
                              <p:par>
                                <p:cTn id="28" presetID="10" presetClass="exit" presetSubtype="0" fill="hold" nodeType="afterEffect">
                                  <p:stCondLst>
                                    <p:cond delay="0"/>
                                  </p:stCondLst>
                                  <p:childTnLst>
                                    <p:animEffect transition="out" filter="fade">
                                      <p:cBhvr>
                                        <p:cTn id="29" dur="500"/>
                                        <p:tgtEl>
                                          <p:spTgt spid="8"/>
                                        </p:tgtEl>
                                      </p:cBhvr>
                                    </p:animEffect>
                                    <p:set>
                                      <p:cBhvr>
                                        <p:cTn id="30" dur="1" fill="hold">
                                          <p:stCondLst>
                                            <p:cond delay="499"/>
                                          </p:stCondLst>
                                        </p:cTn>
                                        <p:tgtEl>
                                          <p:spTgt spid="8"/>
                                        </p:tgtEl>
                                        <p:attrNameLst>
                                          <p:attrName>style.visibility</p:attrName>
                                        </p:attrNameLst>
                                      </p:cBhvr>
                                      <p:to>
                                        <p:strVal val="hidden"/>
                                      </p:to>
                                    </p:set>
                                  </p:childTnLst>
                                </p:cTn>
                              </p:par>
                            </p:childTnLst>
                          </p:cTn>
                        </p:par>
                        <p:par>
                          <p:cTn id="31" fill="hold">
                            <p:stCondLst>
                              <p:cond delay="5500"/>
                            </p:stCondLst>
                            <p:childTnLst>
                              <p:par>
                                <p:cTn id="32" presetID="10" presetClass="entr" presetSubtype="0"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childTnLst>
                                </p:cTn>
                              </p:par>
                            </p:childTnLst>
                          </p:cTn>
                        </p:par>
                        <p:par>
                          <p:cTn id="35" fill="hold">
                            <p:stCondLst>
                              <p:cond delay="6500"/>
                            </p:stCondLst>
                            <p:childTnLst>
                              <p:par>
                                <p:cTn id="36" presetID="22" presetClass="entr" presetSubtype="8"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2250"/>
                                        <p:tgtEl>
                                          <p:spTgt spid="13"/>
                                        </p:tgtEl>
                                      </p:cBhvr>
                                    </p:animEffect>
                                  </p:childTnLst>
                                </p:cTn>
                              </p:par>
                            </p:childTnLst>
                          </p:cTn>
                        </p:par>
                        <p:par>
                          <p:cTn id="39" fill="hold">
                            <p:stCondLst>
                              <p:cond delay="9000"/>
                            </p:stCondLst>
                            <p:childTnLst>
                              <p:par>
                                <p:cTn id="40" presetID="10" presetClass="entr" presetSubtype="0"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par>
                                <p:cTn id="43" presetID="22" presetClass="entr" presetSubtype="8" fill="hold" grpId="0" nodeType="withEffect">
                                  <p:stCondLst>
                                    <p:cond delay="125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2750"/>
                                        <p:tgtEl>
                                          <p:spTgt spid="10"/>
                                        </p:tgtEl>
                                      </p:cBhvr>
                                    </p:animEffect>
                                  </p:childTnLst>
                                </p:cTn>
                              </p:par>
                              <p:par>
                                <p:cTn id="46" presetID="0" presetClass="path" presetSubtype="0" accel="50000" decel="50000" fill="hold" nodeType="withEffect">
                                  <p:stCondLst>
                                    <p:cond delay="1250"/>
                                  </p:stCondLst>
                                  <p:childTnLst>
                                    <p:animMotion origin="layout" path="M 4.16667E-6 -4.32099E-6 C 0.00121 0.01852 4.16667E-6 0.02408 0.00746 0.03056 C 0.01406 0.02624 0.01666 0.025 0.0217 0.01389 C 0.02361 0.00957 0.02743 -4.32099E-6 0.02743 0.00031 C 0.02534 0.01482 0.02448 0.025 0.02066 0.03982 C 0.02013 0.04229 0.01805 0.04507 0.01875 0.04692 C 0.01909 0.04754 0.02743 0.04044 0.02829 0.03982 C 0.03107 0.03272 0.03368 0.02902 0.03576 0.02099 C 0.03472 0.03025 0.03333 0.03303 0.04062 0.02562 C 0.04479 0.0213 0.04878 0.01266 0.05191 0.00463 C 0.05243 0.00155 0.05295 -0.00771 0.05295 -0.00463 C 0.05295 0.00278 0.05138 0.01636 0.05 0.02346 C 0.04948 0.02593 0.04722 0.02902 0.04809 0.03056 C 0.04913 0.03179 0.05434 0.02686 0.05555 0.02562 C 0.05816 0.00988 0.05798 0.02871 0.0585 0.03519 C 0.06007 0.08087 0.05781 0.06667 0.06423 0.05155 C 0.06562 0.04044 0.07031 0.03303 0.07465 0.03056 C 0.07812 0.02192 0.07812 0.01605 0.08142 0.02809 C 0.08229 0.02716 0.08333 0.02408 0.08402 0.02562 C 0.0868 0.02994 0.08871 0.05247 0.09079 0.06081 C 0.10399 0.05834 0.10416 0.06358 0.10954 0.03982 C 0.10937 0.03426 0.10885 0.02902 0.10885 0.02346 C 0.10885 0.01883 0.10885 0.03303 0.10954 0.03735 C 0.11024 0.03982 0.11145 0.04044 0.1125 0.04198 C 0.11423 0.04044 0.11597 0.03982 0.11736 0.03735 C 0.11961 0.03334 0.11927 0.02655 0.12013 0.02099 C 0.1217 0.0105 0.12152 0.01266 0.125 0.0071 C 0.13055 0.0105 0.13541 0.01852 0.14097 0.02346 C 0.14375 0.03395 0.14496 0.04198 0.13906 0.04692 C 0.13576 0.05865 0.13836 0.0534 0.13524 0.04692 C 0.13454 0.04537 0.1335 0.04537 0.13246 0.04445 C 0.12916 0.04537 0.12604 0.04445 0.12291 0.04692 C 0.1217 0.04784 0.12725 0.04599 0.12673 0.04908 C 0.12552 0.05494 0.1217 0.05186 0.11927 0.05371 C 0.1184 0.05618 0.11649 0.05865 0.11736 0.06081 C 0.11857 0.0642 0.121 0.06358 0.12291 0.06328 C 0.12743 0.06266 0.13177 0.06019 0.13628 0.05834 C 0.13923 0.0571 0.14479 0.05371 0.14479 0.05402 C 0.14878 0.04877 0.15173 0.04661 0.15607 0.04445 C 0.16007 0.05957 0.16423 0.05587 0.17135 0.05371 C 0.17326 0.0463 0.1743 0.03858 0.17604 0.03056 C 0.17621 0.02747 0.17621 0.02408 0.17691 0.02099 C 0.17743 0.01821 0.17864 0.01112 0.17882 0.01389 C 0.18437 0.05 0.17534 0.03272 0.18263 0.04445 C 0.18333 0.04321 0.18854 0.03457 0.18923 0.03519 C 0.19045 0.03642 0.18993 0.04136 0.19027 0.04445 C 0.19114 0.06389 0.18958 0.07624 0.19687 0.05834 C 0.19861 0.04507 0.19652 0.05741 0.20069 0.04692 C 0.20138 0.04507 0.20243 0.03982 0.20243 0.04013 C 0.20312 0.03735 0.20399 0.03519 0.20434 0.03272 C 0.20486 0.03056 0.20434 0.02562 0.20538 0.02562 C 0.20746 0.02562 0.20573 0.03642 0.20729 0.03982 C 0.20937 0.04476 0.21284 0.04321 0.21562 0.04445 C 0.22187 0.04136 0.22465 0.03673 0.22899 0.02562 C 0.22934 0.02346 0.22899 0.01883 0.22986 0.01883 C 0.23107 0.01883 0.23125 0.02346 0.23177 0.02562 C 0.23385 0.0321 0.23385 0.03087 0.23767 0.03519 " pathEditMode="relative" rAng="0" ptsTypes="fffffffffffffffffffffffffffffffffffffffffffffffffffffffff">
                                      <p:cBhvr>
                                        <p:cTn id="47" dur="2750" fill="hold"/>
                                        <p:tgtEl>
                                          <p:spTgt spid="12"/>
                                        </p:tgtEl>
                                        <p:attrNameLst>
                                          <p:attrName>ppt_x</p:attrName>
                                          <p:attrName>ppt_y</p:attrName>
                                        </p:attrNameLst>
                                      </p:cBhvr>
                                      <p:rCtr x="11875" y="3642"/>
                                    </p:animMotion>
                                  </p:childTnLst>
                                </p:cTn>
                              </p:par>
                            </p:childTnLst>
                          </p:cTn>
                        </p:par>
                        <p:par>
                          <p:cTn id="48" fill="hold">
                            <p:stCondLst>
                              <p:cond delay="9500"/>
                            </p:stCondLst>
                            <p:childTnLst>
                              <p:par>
                                <p:cTn id="49" presetID="10" presetClass="exit" presetSubtype="0" fill="hold" nodeType="afterEffect">
                                  <p:stCondLst>
                                    <p:cond delay="0"/>
                                  </p:stCondLst>
                                  <p:childTnLst>
                                    <p:animEffect transition="out" filter="fade">
                                      <p:cBhvr>
                                        <p:cTn id="50" dur="500"/>
                                        <p:tgtEl>
                                          <p:spTgt spid="12"/>
                                        </p:tgtEl>
                                      </p:cBhvr>
                                    </p:animEffect>
                                    <p:set>
                                      <p:cBhvr>
                                        <p:cTn id="51" dur="1" fill="hold">
                                          <p:stCondLst>
                                            <p:cond delay="499"/>
                                          </p:stCondLst>
                                        </p:cTn>
                                        <p:tgtEl>
                                          <p:spTgt spid="12"/>
                                        </p:tgtEl>
                                        <p:attrNameLst>
                                          <p:attrName>style.visibility</p:attrName>
                                        </p:attrNameLst>
                                      </p:cBhvr>
                                      <p:to>
                                        <p:strVal val="hidden"/>
                                      </p:to>
                                    </p:set>
                                  </p:childTnLst>
                                </p:cTn>
                              </p:par>
                            </p:childTnLst>
                          </p:cTn>
                        </p:par>
                        <p:par>
                          <p:cTn id="52" fill="hold">
                            <p:stCondLst>
                              <p:cond delay="10000"/>
                            </p:stCondLst>
                            <p:childTnLst>
                              <p:par>
                                <p:cTn id="53" presetID="10" presetClass="entr" presetSubtype="0"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000"/>
                                        <p:tgtEl>
                                          <p:spTgt spid="15"/>
                                        </p:tgtEl>
                                      </p:cBhvr>
                                    </p:animEffect>
                                  </p:childTnLst>
                                </p:cTn>
                              </p:par>
                            </p:childTnLst>
                          </p:cTn>
                        </p:par>
                        <p:par>
                          <p:cTn id="56" fill="hold">
                            <p:stCondLst>
                              <p:cond delay="11000"/>
                            </p:stCondLst>
                            <p:childTnLst>
                              <p:par>
                                <p:cTn id="57" presetID="22" presetClass="entr" presetSubtype="8"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left)">
                                      <p:cBhvr>
                                        <p:cTn id="59" dur="2250"/>
                                        <p:tgtEl>
                                          <p:spTgt spid="17"/>
                                        </p:tgtEl>
                                      </p:cBhvr>
                                    </p:animEffect>
                                  </p:childTnLst>
                                </p:cTn>
                              </p:par>
                            </p:childTnLst>
                          </p:cTn>
                        </p:par>
                        <p:par>
                          <p:cTn id="60" fill="hold">
                            <p:stCondLst>
                              <p:cond delay="13500"/>
                            </p:stCondLst>
                            <p:childTnLst>
                              <p:par>
                                <p:cTn id="61" presetID="10" presetClass="entr" presetSubtype="0"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par>
                                <p:cTn id="64" presetID="22" presetClass="entr" presetSubtype="8" fill="hold" grpId="0" nodeType="withEffect">
                                  <p:stCondLst>
                                    <p:cond delay="1250"/>
                                  </p:stCondLst>
                                  <p:childTnLst>
                                    <p:set>
                                      <p:cBhvr>
                                        <p:cTn id="65" dur="1" fill="hold">
                                          <p:stCondLst>
                                            <p:cond delay="0"/>
                                          </p:stCondLst>
                                        </p:cTn>
                                        <p:tgtEl>
                                          <p:spTgt spid="14"/>
                                        </p:tgtEl>
                                        <p:attrNameLst>
                                          <p:attrName>style.visibility</p:attrName>
                                        </p:attrNameLst>
                                      </p:cBhvr>
                                      <p:to>
                                        <p:strVal val="visible"/>
                                      </p:to>
                                    </p:set>
                                    <p:animEffect transition="in" filter="wipe(left)">
                                      <p:cBhvr>
                                        <p:cTn id="66" dur="2750"/>
                                        <p:tgtEl>
                                          <p:spTgt spid="14"/>
                                        </p:tgtEl>
                                      </p:cBhvr>
                                    </p:animEffect>
                                  </p:childTnLst>
                                </p:cTn>
                              </p:par>
                              <p:par>
                                <p:cTn id="67" presetID="0" presetClass="path" presetSubtype="0" accel="50000" decel="50000" fill="hold" nodeType="withEffect">
                                  <p:stCondLst>
                                    <p:cond delay="1250"/>
                                  </p:stCondLst>
                                  <p:childTnLst>
                                    <p:animMotion origin="layout" path="M 4.16667E-6 2.71605E-6 C 0.00121 0.01852 4.16667E-6 0.02407 0.00746 0.03055 C 0.01406 0.02623 0.01666 0.025 0.0217 0.01389 C 0.02361 0.00957 0.02743 2.71605E-6 0.02743 0.00031 C 0.02534 0.01481 0.02448 0.025 0.02066 0.03981 C 0.02013 0.04228 0.01805 0.04506 0.01875 0.04691 C 0.01909 0.04753 0.02743 0.04043 0.02829 0.03981 C 0.03107 0.03271 0.03368 0.02901 0.03576 0.02098 C 0.03472 0.03024 0.03333 0.03302 0.04062 0.02561 C 0.04479 0.02129 0.04878 0.01265 0.05191 0.00463 C 0.05243 0.00154 0.05295 -0.00772 0.05295 -0.00463 C 0.05295 0.00278 0.05138 0.01636 0.05 0.02345 C 0.04948 0.02592 0.04722 0.02901 0.04809 0.03055 C 0.04913 0.03179 0.05434 0.02685 0.05555 0.02561 C 0.05816 0.00987 0.05798 0.0287 0.0585 0.03518 C 0.06007 0.08086 0.05781 0.06666 0.06423 0.05154 C 0.06562 0.04043 0.07031 0.03302 0.07465 0.03055 C 0.07812 0.02191 0.07812 0.01605 0.08142 0.02808 C 0.08229 0.02716 0.08333 0.02407 0.08402 0.02561 C 0.0868 0.02994 0.08871 0.05247 0.09079 0.0608 C 0.10399 0.05833 0.10416 0.06358 0.10954 0.03981 C 0.10937 0.03426 0.10885 0.02901 0.10885 0.02345 C 0.10885 0.01882 0.10885 0.03302 0.10954 0.03734 C 0.11024 0.03981 0.11145 0.04043 0.1125 0.04197 C 0.11423 0.04043 0.11597 0.03981 0.11736 0.03734 C 0.11961 0.03333 0.11927 0.02654 0.12013 0.02098 C 0.1217 0.01049 0.12152 0.01265 0.125 0.0071 C 0.13055 0.01049 0.13541 0.01852 0.14097 0.02345 C 0.14375 0.03395 0.14496 0.04197 0.13906 0.04691 C 0.13576 0.05864 0.13836 0.05339 0.13524 0.04691 C 0.13454 0.04537 0.1335 0.04537 0.13246 0.04444 C 0.12916 0.04537 0.12604 0.04444 0.12291 0.04691 C 0.1217 0.04784 0.12725 0.04598 0.12673 0.04907 C 0.12552 0.05494 0.1217 0.05185 0.11927 0.0537 C 0.1184 0.05617 0.11649 0.05864 0.11736 0.0608 C 0.11857 0.06419 0.121 0.06358 0.12291 0.06327 C 0.12743 0.06265 0.13177 0.06018 0.13628 0.05833 C 0.13923 0.0571 0.14479 0.0537 0.14479 0.05401 C 0.14878 0.04876 0.15173 0.0466 0.15607 0.04444 C 0.16007 0.05957 0.16423 0.05586 0.17135 0.0537 C 0.17326 0.04629 0.1743 0.03858 0.17604 0.03055 C 0.17621 0.02747 0.17621 0.02407 0.17691 0.02098 C 0.17743 0.01821 0.17864 0.01111 0.17882 0.01389 C 0.18437 0.05 0.17534 0.03271 0.18263 0.04444 C 0.18333 0.04321 0.18854 0.03457 0.18923 0.03518 C 0.19045 0.03642 0.18993 0.04136 0.19027 0.04444 C 0.19114 0.06389 0.18958 0.07623 0.19687 0.05833 C 0.19861 0.04506 0.19652 0.0574 0.20069 0.04691 C 0.20138 0.04506 0.20243 0.03981 0.20243 0.04012 C 0.20312 0.03734 0.20399 0.03518 0.20434 0.03271 C 0.20486 0.03055 0.20434 0.02561 0.20538 0.02561 C 0.20746 0.02561 0.20573 0.03642 0.20729 0.03981 C 0.20937 0.04475 0.21284 0.04321 0.21562 0.04444 C 0.22187 0.04136 0.22465 0.03673 0.22899 0.02561 C 0.22934 0.02345 0.22899 0.01882 0.22986 0.01882 C 0.23107 0.01882 0.23125 0.02345 0.23177 0.02561 C 0.23385 0.0321 0.23385 0.03086 0.23767 0.03518 " pathEditMode="relative" rAng="0" ptsTypes="fffffffffffffffffffffffffffffffffffffffffffffffffffffffff">
                                      <p:cBhvr>
                                        <p:cTn id="68" dur="2750" fill="hold"/>
                                        <p:tgtEl>
                                          <p:spTgt spid="16"/>
                                        </p:tgtEl>
                                        <p:attrNameLst>
                                          <p:attrName>ppt_x</p:attrName>
                                          <p:attrName>ppt_y</p:attrName>
                                        </p:attrNameLst>
                                      </p:cBhvr>
                                      <p:rCtr x="11875" y="3642"/>
                                    </p:animMotion>
                                  </p:childTnLst>
                                </p:cTn>
                              </p:par>
                            </p:childTnLst>
                          </p:cTn>
                        </p:par>
                        <p:par>
                          <p:cTn id="69" fill="hold">
                            <p:stCondLst>
                              <p:cond delay="14000"/>
                            </p:stCondLst>
                            <p:childTnLst>
                              <p:par>
                                <p:cTn id="70" presetID="10" presetClass="exit" presetSubtype="0" fill="hold" nodeType="afterEffect">
                                  <p:stCondLst>
                                    <p:cond delay="0"/>
                                  </p:stCondLst>
                                  <p:childTnLst>
                                    <p:animEffect transition="out" filter="fade">
                                      <p:cBhvr>
                                        <p:cTn id="71" dur="500"/>
                                        <p:tgtEl>
                                          <p:spTgt spid="16"/>
                                        </p:tgtEl>
                                      </p:cBhvr>
                                    </p:animEffect>
                                    <p:set>
                                      <p:cBhvr>
                                        <p:cTn id="7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Thinkpad\Desktop\PNG\1_0004_图层-10.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7163595">
            <a:off x="2663744" y="631770"/>
            <a:ext cx="2285533" cy="20605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Thinkpad\Desktop\PNG\1_0004_图层-10.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4132203">
            <a:off x="4606738" y="1449380"/>
            <a:ext cx="2285533" cy="206056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Thinkpad\Desktop\PNG\1_0004_图层-10.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29778" y="2785723"/>
            <a:ext cx="2285532" cy="2060567"/>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3220739" y="1254766"/>
            <a:ext cx="1456781" cy="9310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60000"/>
              </a:lnSpc>
              <a:spcBef>
                <a:spcPct val="50000"/>
              </a:spcBef>
            </a:pPr>
            <a:r>
              <a:rPr lang="zh-CN" altLang="en-US" sz="2400" spc="-300" dirty="0">
                <a:solidFill>
                  <a:schemeClr val="tx1"/>
                </a:solidFill>
                <a:latin typeface="楷体" panose="02010609060101010101" pitchFamily="49" charset="-122"/>
                <a:ea typeface="楷体" panose="02010609060101010101" pitchFamily="49" charset="-122"/>
              </a:rPr>
              <a:t>此处添</a:t>
            </a:r>
            <a:endParaRPr lang="en-US" altLang="zh-CN" sz="2400" spc="-300" dirty="0">
              <a:solidFill>
                <a:schemeClr val="tx1"/>
              </a:solidFill>
              <a:latin typeface="楷体" panose="02010609060101010101" pitchFamily="49" charset="-122"/>
              <a:ea typeface="楷体" panose="02010609060101010101" pitchFamily="49" charset="-122"/>
            </a:endParaRPr>
          </a:p>
          <a:p>
            <a:pPr algn="ctr">
              <a:lnSpc>
                <a:spcPct val="60000"/>
              </a:lnSpc>
              <a:spcBef>
                <a:spcPct val="50000"/>
              </a:spcBef>
            </a:pPr>
            <a:r>
              <a:rPr lang="zh-CN" altLang="en-US" sz="2400" spc="-300" dirty="0" smtClean="0">
                <a:solidFill>
                  <a:schemeClr val="tx1"/>
                </a:solidFill>
                <a:latin typeface="楷体" panose="02010609060101010101" pitchFamily="49" charset="-122"/>
                <a:ea typeface="楷体" panose="02010609060101010101" pitchFamily="49" charset="-122"/>
              </a:rPr>
              <a:t>加标题</a:t>
            </a:r>
            <a:endParaRPr lang="zh-CN" altLang="en-US" sz="2400" spc="-300" dirty="0">
              <a:solidFill>
                <a:schemeClr val="tx1"/>
              </a:solidFill>
              <a:latin typeface="楷体" panose="02010609060101010101" pitchFamily="49" charset="-122"/>
              <a:ea typeface="楷体" panose="02010609060101010101" pitchFamily="49" charset="-122"/>
            </a:endParaRPr>
          </a:p>
        </p:txBody>
      </p:sp>
      <p:sp>
        <p:nvSpPr>
          <p:cNvPr id="11" name="矩形 10"/>
          <p:cNvSpPr/>
          <p:nvPr/>
        </p:nvSpPr>
        <p:spPr>
          <a:xfrm>
            <a:off x="4889623" y="2185815"/>
            <a:ext cx="1456781" cy="9310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60000"/>
              </a:lnSpc>
              <a:spcBef>
                <a:spcPct val="50000"/>
              </a:spcBef>
            </a:pPr>
            <a:r>
              <a:rPr lang="zh-CN" altLang="en-US" sz="2400" spc="-300" dirty="0">
                <a:solidFill>
                  <a:schemeClr val="tx1"/>
                </a:solidFill>
                <a:latin typeface="楷体" panose="02010609060101010101" pitchFamily="49" charset="-122"/>
                <a:ea typeface="楷体" panose="02010609060101010101" pitchFamily="49" charset="-122"/>
              </a:rPr>
              <a:t>此处添</a:t>
            </a:r>
            <a:endParaRPr lang="en-US" altLang="zh-CN" sz="2400" spc="-300" dirty="0">
              <a:solidFill>
                <a:schemeClr val="tx1"/>
              </a:solidFill>
              <a:latin typeface="楷体" panose="02010609060101010101" pitchFamily="49" charset="-122"/>
              <a:ea typeface="楷体" panose="02010609060101010101" pitchFamily="49" charset="-122"/>
            </a:endParaRPr>
          </a:p>
          <a:p>
            <a:pPr algn="ctr">
              <a:lnSpc>
                <a:spcPct val="60000"/>
              </a:lnSpc>
              <a:spcBef>
                <a:spcPct val="50000"/>
              </a:spcBef>
            </a:pPr>
            <a:r>
              <a:rPr lang="zh-CN" altLang="en-US" sz="2400" spc="-300" dirty="0">
                <a:solidFill>
                  <a:schemeClr val="tx1"/>
                </a:solidFill>
                <a:latin typeface="楷体" panose="02010609060101010101" pitchFamily="49" charset="-122"/>
                <a:ea typeface="楷体" panose="02010609060101010101" pitchFamily="49" charset="-122"/>
              </a:rPr>
              <a:t>加标题</a:t>
            </a:r>
            <a:endParaRPr lang="zh-CN" altLang="en-US" sz="2400" spc="-300" dirty="0">
              <a:solidFill>
                <a:schemeClr val="tx1"/>
              </a:solidFill>
              <a:latin typeface="楷体" panose="02010609060101010101" pitchFamily="49" charset="-122"/>
              <a:ea typeface="楷体" panose="02010609060101010101" pitchFamily="49" charset="-122"/>
            </a:endParaRPr>
          </a:p>
        </p:txBody>
      </p:sp>
      <p:sp>
        <p:nvSpPr>
          <p:cNvPr id="12" name="矩形 11"/>
          <p:cNvSpPr/>
          <p:nvPr/>
        </p:nvSpPr>
        <p:spPr>
          <a:xfrm>
            <a:off x="3254918" y="3226878"/>
            <a:ext cx="1456781" cy="9310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60000"/>
              </a:lnSpc>
              <a:spcBef>
                <a:spcPct val="50000"/>
              </a:spcBef>
            </a:pPr>
            <a:r>
              <a:rPr lang="zh-CN" altLang="en-US" sz="2400" spc="-300" dirty="0">
                <a:solidFill>
                  <a:schemeClr val="tx1"/>
                </a:solidFill>
                <a:latin typeface="楷体" panose="02010609060101010101" pitchFamily="49" charset="-122"/>
                <a:ea typeface="楷体" panose="02010609060101010101" pitchFamily="49" charset="-122"/>
              </a:rPr>
              <a:t>此处添</a:t>
            </a:r>
            <a:endParaRPr lang="en-US" altLang="zh-CN" sz="2400" spc="-300" dirty="0">
              <a:solidFill>
                <a:schemeClr val="tx1"/>
              </a:solidFill>
              <a:latin typeface="楷体" panose="02010609060101010101" pitchFamily="49" charset="-122"/>
              <a:ea typeface="楷体" panose="02010609060101010101" pitchFamily="49" charset="-122"/>
            </a:endParaRPr>
          </a:p>
          <a:p>
            <a:pPr algn="ctr">
              <a:lnSpc>
                <a:spcPct val="60000"/>
              </a:lnSpc>
              <a:spcBef>
                <a:spcPct val="50000"/>
              </a:spcBef>
            </a:pPr>
            <a:r>
              <a:rPr lang="zh-CN" altLang="en-US" sz="2400" spc="-300" dirty="0">
                <a:solidFill>
                  <a:schemeClr val="tx1"/>
                </a:solidFill>
                <a:latin typeface="楷体" panose="02010609060101010101" pitchFamily="49" charset="-122"/>
                <a:ea typeface="楷体" panose="02010609060101010101" pitchFamily="49" charset="-122"/>
              </a:rPr>
              <a:t>加标题</a:t>
            </a:r>
            <a:endParaRPr lang="zh-CN" altLang="en-US" sz="2400" spc="-300" dirty="0">
              <a:solidFill>
                <a:schemeClr val="tx1"/>
              </a:solidFill>
              <a:latin typeface="楷体" panose="02010609060101010101" pitchFamily="49" charset="-122"/>
              <a:ea typeface="楷体" panose="02010609060101010101" pitchFamily="49" charset="-122"/>
            </a:endParaRPr>
          </a:p>
        </p:txBody>
      </p:sp>
      <p:cxnSp>
        <p:nvCxnSpPr>
          <p:cNvPr id="14" name="直接连接符 13"/>
          <p:cNvCxnSpPr/>
          <p:nvPr/>
        </p:nvCxnSpPr>
        <p:spPr>
          <a:xfrm flipH="1">
            <a:off x="1289223" y="2067818"/>
            <a:ext cx="1906388" cy="0"/>
          </a:xfrm>
          <a:prstGeom prst="line">
            <a:avLst/>
          </a:prstGeom>
          <a:ln w="38100">
            <a:solidFill>
              <a:schemeClr val="tx1"/>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5" name="文本框 29"/>
          <p:cNvSpPr txBox="1">
            <a:spLocks noChangeArrowheads="1"/>
          </p:cNvSpPr>
          <p:nvPr/>
        </p:nvSpPr>
        <p:spPr bwMode="auto">
          <a:xfrm>
            <a:off x="1292631" y="1152922"/>
            <a:ext cx="1889883"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sz="1700" spc="-300" dirty="0">
                <a:latin typeface="楷体" panose="02010609060101010101" pitchFamily="49" charset="-122"/>
                <a:ea typeface="楷体" panose="02010609060101010101" pitchFamily="49" charset="-122"/>
              </a:rPr>
              <a:t>点击此处添加文字</a:t>
            </a:r>
            <a:endParaRPr lang="en-US" altLang="zh-CN" sz="1700" spc="-300" dirty="0">
              <a:latin typeface="楷体" panose="02010609060101010101" pitchFamily="49" charset="-122"/>
              <a:ea typeface="楷体" panose="02010609060101010101" pitchFamily="49" charset="-122"/>
            </a:endParaRPr>
          </a:p>
          <a:p>
            <a:r>
              <a:rPr lang="zh-CN" altLang="en-US" sz="1700" spc="-300" dirty="0">
                <a:latin typeface="楷体" panose="02010609060101010101" pitchFamily="49" charset="-122"/>
                <a:ea typeface="楷体" panose="02010609060101010101" pitchFamily="49" charset="-122"/>
              </a:rPr>
              <a:t>点击此处添加</a:t>
            </a:r>
            <a:r>
              <a:rPr lang="zh-CN" altLang="en-US" sz="1700" spc="-300" dirty="0" smtClean="0">
                <a:latin typeface="楷体" panose="02010609060101010101" pitchFamily="49" charset="-122"/>
                <a:ea typeface="楷体" panose="02010609060101010101" pitchFamily="49" charset="-122"/>
              </a:rPr>
              <a:t>文字</a:t>
            </a:r>
            <a:endParaRPr lang="en-US" altLang="zh-CN" sz="1700" spc="-300" dirty="0" smtClean="0">
              <a:latin typeface="楷体" panose="02010609060101010101" pitchFamily="49" charset="-122"/>
              <a:ea typeface="楷体" panose="02010609060101010101" pitchFamily="49" charset="-122"/>
            </a:endParaRPr>
          </a:p>
          <a:p>
            <a:r>
              <a:rPr lang="zh-CN" altLang="en-US" sz="1700" spc="-300" dirty="0" smtClean="0">
                <a:latin typeface="楷体" panose="02010609060101010101" pitchFamily="49" charset="-122"/>
                <a:ea typeface="楷体" panose="02010609060101010101" pitchFamily="49" charset="-122"/>
              </a:rPr>
              <a:t>点击</a:t>
            </a:r>
            <a:r>
              <a:rPr lang="zh-CN" altLang="en-US" sz="1700" spc="-300" dirty="0">
                <a:latin typeface="楷体" panose="02010609060101010101" pitchFamily="49" charset="-122"/>
                <a:ea typeface="楷体" panose="02010609060101010101" pitchFamily="49" charset="-122"/>
              </a:rPr>
              <a:t>此处添加</a:t>
            </a:r>
            <a:r>
              <a:rPr lang="zh-CN" altLang="en-US" sz="1700" spc="-300" dirty="0" smtClean="0">
                <a:latin typeface="楷体" panose="02010609060101010101" pitchFamily="49" charset="-122"/>
                <a:ea typeface="楷体" panose="02010609060101010101" pitchFamily="49" charset="-122"/>
              </a:rPr>
              <a:t>文字</a:t>
            </a:r>
            <a:endParaRPr lang="en-US" altLang="zh-CN" sz="1700" spc="-300" dirty="0">
              <a:latin typeface="楷体" panose="02010609060101010101" pitchFamily="49" charset="-122"/>
              <a:ea typeface="楷体" panose="02010609060101010101" pitchFamily="49" charset="-122"/>
            </a:endParaRPr>
          </a:p>
        </p:txBody>
      </p:sp>
      <p:cxnSp>
        <p:nvCxnSpPr>
          <p:cNvPr id="18" name="直接连接符 17"/>
          <p:cNvCxnSpPr/>
          <p:nvPr/>
        </p:nvCxnSpPr>
        <p:spPr>
          <a:xfrm flipH="1">
            <a:off x="6359104" y="2113295"/>
            <a:ext cx="1758180" cy="0"/>
          </a:xfrm>
          <a:prstGeom prst="line">
            <a:avLst/>
          </a:prstGeom>
          <a:ln w="38100">
            <a:solidFill>
              <a:schemeClr val="tx1"/>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9" name="文本框 29"/>
          <p:cNvSpPr txBox="1">
            <a:spLocks noChangeArrowheads="1"/>
          </p:cNvSpPr>
          <p:nvPr/>
        </p:nvSpPr>
        <p:spPr bwMode="auto">
          <a:xfrm>
            <a:off x="6461100" y="1198399"/>
            <a:ext cx="1656184"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sz="1700" spc="-300" dirty="0">
                <a:latin typeface="楷体" panose="02010609060101010101" pitchFamily="49" charset="-122"/>
                <a:ea typeface="楷体" panose="02010609060101010101" pitchFamily="49" charset="-122"/>
              </a:rPr>
              <a:t>点击此处添加文字</a:t>
            </a:r>
            <a:endParaRPr lang="en-US" altLang="zh-CN" sz="1700" spc="-300" dirty="0">
              <a:latin typeface="楷体" panose="02010609060101010101" pitchFamily="49" charset="-122"/>
              <a:ea typeface="楷体" panose="02010609060101010101" pitchFamily="49" charset="-122"/>
            </a:endParaRPr>
          </a:p>
          <a:p>
            <a:r>
              <a:rPr lang="zh-CN" altLang="en-US" sz="1700" spc="-300" dirty="0">
                <a:latin typeface="楷体" panose="02010609060101010101" pitchFamily="49" charset="-122"/>
                <a:ea typeface="楷体" panose="02010609060101010101" pitchFamily="49" charset="-122"/>
              </a:rPr>
              <a:t>点击此处添加</a:t>
            </a:r>
            <a:r>
              <a:rPr lang="zh-CN" altLang="en-US" sz="1700" spc="-300" dirty="0" smtClean="0">
                <a:latin typeface="楷体" panose="02010609060101010101" pitchFamily="49" charset="-122"/>
                <a:ea typeface="楷体" panose="02010609060101010101" pitchFamily="49" charset="-122"/>
              </a:rPr>
              <a:t>文字</a:t>
            </a:r>
            <a:endParaRPr lang="en-US" altLang="zh-CN" sz="1700" spc="-300" dirty="0" smtClean="0">
              <a:latin typeface="楷体" panose="02010609060101010101" pitchFamily="49" charset="-122"/>
              <a:ea typeface="楷体" panose="02010609060101010101" pitchFamily="49" charset="-122"/>
            </a:endParaRPr>
          </a:p>
          <a:p>
            <a:r>
              <a:rPr lang="zh-CN" altLang="en-US" sz="1700" spc="-300" dirty="0" smtClean="0">
                <a:latin typeface="楷体" panose="02010609060101010101" pitchFamily="49" charset="-122"/>
                <a:ea typeface="楷体" panose="02010609060101010101" pitchFamily="49" charset="-122"/>
              </a:rPr>
              <a:t>点击</a:t>
            </a:r>
            <a:r>
              <a:rPr lang="zh-CN" altLang="en-US" sz="1700" spc="-300" dirty="0">
                <a:latin typeface="楷体" panose="02010609060101010101" pitchFamily="49" charset="-122"/>
                <a:ea typeface="楷体" panose="02010609060101010101" pitchFamily="49" charset="-122"/>
              </a:rPr>
              <a:t>此处添加</a:t>
            </a:r>
            <a:r>
              <a:rPr lang="zh-CN" altLang="en-US" sz="1700" spc="-300" dirty="0" smtClean="0">
                <a:latin typeface="楷体" panose="02010609060101010101" pitchFamily="49" charset="-122"/>
                <a:ea typeface="楷体" panose="02010609060101010101" pitchFamily="49" charset="-122"/>
              </a:rPr>
              <a:t>文字</a:t>
            </a:r>
            <a:endParaRPr lang="en-US" altLang="zh-CN" sz="1700" spc="-300" dirty="0">
              <a:latin typeface="楷体" panose="02010609060101010101" pitchFamily="49" charset="-122"/>
              <a:ea typeface="楷体" panose="02010609060101010101" pitchFamily="49" charset="-122"/>
            </a:endParaRPr>
          </a:p>
        </p:txBody>
      </p:sp>
      <p:cxnSp>
        <p:nvCxnSpPr>
          <p:cNvPr id="22" name="直接连接符 21"/>
          <p:cNvCxnSpPr/>
          <p:nvPr/>
        </p:nvCxnSpPr>
        <p:spPr>
          <a:xfrm flipH="1">
            <a:off x="1475531" y="4271860"/>
            <a:ext cx="1906388" cy="0"/>
          </a:xfrm>
          <a:prstGeom prst="line">
            <a:avLst/>
          </a:prstGeom>
          <a:ln w="38100">
            <a:solidFill>
              <a:schemeClr val="tx1"/>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9"/>
          <p:cNvSpPr txBox="1">
            <a:spLocks noChangeArrowheads="1"/>
          </p:cNvSpPr>
          <p:nvPr/>
        </p:nvSpPr>
        <p:spPr bwMode="auto">
          <a:xfrm>
            <a:off x="1478939" y="3356964"/>
            <a:ext cx="1889883"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sz="1700" spc="-300" dirty="0">
                <a:latin typeface="楷体" panose="02010609060101010101" pitchFamily="49" charset="-122"/>
                <a:ea typeface="楷体" panose="02010609060101010101" pitchFamily="49" charset="-122"/>
              </a:rPr>
              <a:t>点击此处添加文字</a:t>
            </a:r>
            <a:endParaRPr lang="en-US" altLang="zh-CN" sz="1700" spc="-300" dirty="0">
              <a:latin typeface="楷体" panose="02010609060101010101" pitchFamily="49" charset="-122"/>
              <a:ea typeface="楷体" panose="02010609060101010101" pitchFamily="49" charset="-122"/>
            </a:endParaRPr>
          </a:p>
          <a:p>
            <a:r>
              <a:rPr lang="zh-CN" altLang="en-US" sz="1700" spc="-300" dirty="0">
                <a:latin typeface="楷体" panose="02010609060101010101" pitchFamily="49" charset="-122"/>
                <a:ea typeface="楷体" panose="02010609060101010101" pitchFamily="49" charset="-122"/>
              </a:rPr>
              <a:t>点击此处添加</a:t>
            </a:r>
            <a:r>
              <a:rPr lang="zh-CN" altLang="en-US" sz="1700" spc="-300" dirty="0" smtClean="0">
                <a:latin typeface="楷体" panose="02010609060101010101" pitchFamily="49" charset="-122"/>
                <a:ea typeface="楷体" panose="02010609060101010101" pitchFamily="49" charset="-122"/>
              </a:rPr>
              <a:t>文字</a:t>
            </a:r>
            <a:endParaRPr lang="en-US" altLang="zh-CN" sz="1700" spc="-300" dirty="0" smtClean="0">
              <a:latin typeface="楷体" panose="02010609060101010101" pitchFamily="49" charset="-122"/>
              <a:ea typeface="楷体" panose="02010609060101010101" pitchFamily="49" charset="-122"/>
            </a:endParaRPr>
          </a:p>
          <a:p>
            <a:r>
              <a:rPr lang="zh-CN" altLang="en-US" sz="1700" spc="-300" dirty="0" smtClean="0">
                <a:latin typeface="楷体" panose="02010609060101010101" pitchFamily="49" charset="-122"/>
                <a:ea typeface="楷体" panose="02010609060101010101" pitchFamily="49" charset="-122"/>
              </a:rPr>
              <a:t>点击</a:t>
            </a:r>
            <a:r>
              <a:rPr lang="zh-CN" altLang="en-US" sz="1700" spc="-300" dirty="0">
                <a:latin typeface="楷体" panose="02010609060101010101" pitchFamily="49" charset="-122"/>
                <a:ea typeface="楷体" panose="02010609060101010101" pitchFamily="49" charset="-122"/>
              </a:rPr>
              <a:t>此处添加</a:t>
            </a:r>
            <a:r>
              <a:rPr lang="zh-CN" altLang="en-US" sz="1700" spc="-300" dirty="0" smtClean="0">
                <a:latin typeface="楷体" panose="02010609060101010101" pitchFamily="49" charset="-122"/>
                <a:ea typeface="楷体" panose="02010609060101010101" pitchFamily="49" charset="-122"/>
              </a:rPr>
              <a:t>文字</a:t>
            </a:r>
            <a:endParaRPr lang="en-US" altLang="zh-CN" sz="1700" spc="-300" dirty="0">
              <a:latin typeface="楷体" panose="02010609060101010101" pitchFamily="49" charset="-122"/>
              <a:ea typeface="楷体" panose="02010609060101010101" pitchFamily="49" charset="-122"/>
            </a:endParaRPr>
          </a:p>
        </p:txBody>
      </p:sp>
      <p:pic>
        <p:nvPicPr>
          <p:cNvPr id="27" name="Picture 23" descr="6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88386" y="2657587"/>
            <a:ext cx="1100038" cy="24859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 calcmode="lin" valueType="num">
                                      <p:cBhvr>
                                        <p:cTn id="13" dur="1000" fill="hold"/>
                                        <p:tgtEl>
                                          <p:spTgt spid="3"/>
                                        </p:tgtEl>
                                        <p:attrNameLst>
                                          <p:attrName>style.rotation</p:attrName>
                                        </p:attrNameLst>
                                      </p:cBhvr>
                                      <p:tavLst>
                                        <p:tav tm="0">
                                          <p:val>
                                            <p:fltVal val="90"/>
                                          </p:val>
                                        </p:tav>
                                        <p:tav tm="100000">
                                          <p:val>
                                            <p:fltVal val="0"/>
                                          </p:val>
                                        </p:tav>
                                      </p:tavLst>
                                    </p:anim>
                                    <p:animEffect transition="in" filter="fade">
                                      <p:cBhvr>
                                        <p:cTn id="14" dur="1000"/>
                                        <p:tgtEl>
                                          <p:spTgt spid="3"/>
                                        </p:tgtEl>
                                      </p:cBhvr>
                                    </p:animEffect>
                                  </p:childTnLst>
                                </p:cTn>
                              </p:par>
                              <p:par>
                                <p:cTn id="15" presetID="3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style.rotation</p:attrName>
                                        </p:attrNameLst>
                                      </p:cBhvr>
                                      <p:tavLst>
                                        <p:tav tm="0">
                                          <p:val>
                                            <p:fltVal val="90"/>
                                          </p:val>
                                        </p:tav>
                                        <p:tav tm="100000">
                                          <p:val>
                                            <p:fltVal val="0"/>
                                          </p:val>
                                        </p:tav>
                                      </p:tavLst>
                                    </p:anim>
                                    <p:animEffect transition="in" filter="fade">
                                      <p:cBhvr>
                                        <p:cTn id="20" dur="1000"/>
                                        <p:tgtEl>
                                          <p:spTgt spid="5"/>
                                        </p:tgtEl>
                                      </p:cBhvr>
                                    </p:animEffect>
                                  </p:childTnLst>
                                </p:cTn>
                              </p:par>
                              <p:par>
                                <p:cTn id="21" presetID="3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75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75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750"/>
                                        <p:tgtEl>
                                          <p:spTgt spid="12"/>
                                        </p:tgtEl>
                                      </p:cBhvr>
                                    </p:animEffect>
                                  </p:childTnLst>
                                </p:cTn>
                              </p:par>
                            </p:childTnLst>
                          </p:cTn>
                        </p:par>
                        <p:par>
                          <p:cTn id="37" fill="hold">
                            <p:stCondLst>
                              <p:cond delay="2500"/>
                            </p:stCondLst>
                            <p:childTnLst>
                              <p:par>
                                <p:cTn id="38" presetID="22" presetClass="entr" presetSubtype="2"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right)">
                                      <p:cBhvr>
                                        <p:cTn id="40" dur="500"/>
                                        <p:tgtEl>
                                          <p:spTgt spid="14"/>
                                        </p:tgtEl>
                                      </p:cBhvr>
                                    </p:animEffect>
                                  </p:childTnLst>
                                </p:cTn>
                              </p:par>
                            </p:childTnLst>
                          </p:cTn>
                        </p:par>
                        <p:par>
                          <p:cTn id="41" fill="hold">
                            <p:stCondLst>
                              <p:cond delay="3000"/>
                            </p:stCondLst>
                            <p:childTnLst>
                              <p:par>
                                <p:cTn id="42" presetID="31" presetClass="entr" presetSubtype="0" fill="hold" grpId="0" nodeType="afterEffect">
                                  <p:stCondLst>
                                    <p:cond delay="0"/>
                                  </p:stCondLst>
                                  <p:iterate type="lt">
                                    <p:tmPct val="5000"/>
                                  </p:iterate>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par>
                          <p:cTn id="48" fill="hold">
                            <p:stCondLst>
                              <p:cond delay="4900"/>
                            </p:stCondLst>
                            <p:childTnLst>
                              <p:par>
                                <p:cTn id="49" presetID="22" presetClass="entr" presetSubtype="8"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childTnLst>
                          </p:cTn>
                        </p:par>
                        <p:par>
                          <p:cTn id="52" fill="hold">
                            <p:stCondLst>
                              <p:cond delay="5400"/>
                            </p:stCondLst>
                            <p:childTnLst>
                              <p:par>
                                <p:cTn id="53" presetID="31" presetClass="entr" presetSubtype="0" fill="hold" grpId="0" nodeType="afterEffect">
                                  <p:stCondLst>
                                    <p:cond delay="0"/>
                                  </p:stCondLst>
                                  <p:iterate type="lt">
                                    <p:tmPct val="5000"/>
                                  </p:iterate>
                                  <p:childTnLst>
                                    <p:set>
                                      <p:cBhvr>
                                        <p:cTn id="54" dur="1" fill="hold">
                                          <p:stCondLst>
                                            <p:cond delay="0"/>
                                          </p:stCondLst>
                                        </p:cTn>
                                        <p:tgtEl>
                                          <p:spTgt spid="19"/>
                                        </p:tgtEl>
                                        <p:attrNameLst>
                                          <p:attrName>style.visibility</p:attrName>
                                        </p:attrNameLst>
                                      </p:cBhvr>
                                      <p:to>
                                        <p:strVal val="visible"/>
                                      </p:to>
                                    </p:set>
                                    <p:anim calcmode="lin" valueType="num">
                                      <p:cBhvr>
                                        <p:cTn id="55" dur="1000" fill="hold"/>
                                        <p:tgtEl>
                                          <p:spTgt spid="19"/>
                                        </p:tgtEl>
                                        <p:attrNameLst>
                                          <p:attrName>ppt_w</p:attrName>
                                        </p:attrNameLst>
                                      </p:cBhvr>
                                      <p:tavLst>
                                        <p:tav tm="0">
                                          <p:val>
                                            <p:fltVal val="0"/>
                                          </p:val>
                                        </p:tav>
                                        <p:tav tm="100000">
                                          <p:val>
                                            <p:strVal val="#ppt_w"/>
                                          </p:val>
                                        </p:tav>
                                      </p:tavLst>
                                    </p:anim>
                                    <p:anim calcmode="lin" valueType="num">
                                      <p:cBhvr>
                                        <p:cTn id="56" dur="1000" fill="hold"/>
                                        <p:tgtEl>
                                          <p:spTgt spid="19"/>
                                        </p:tgtEl>
                                        <p:attrNameLst>
                                          <p:attrName>ppt_h</p:attrName>
                                        </p:attrNameLst>
                                      </p:cBhvr>
                                      <p:tavLst>
                                        <p:tav tm="0">
                                          <p:val>
                                            <p:fltVal val="0"/>
                                          </p:val>
                                        </p:tav>
                                        <p:tav tm="100000">
                                          <p:val>
                                            <p:strVal val="#ppt_h"/>
                                          </p:val>
                                        </p:tav>
                                      </p:tavLst>
                                    </p:anim>
                                    <p:anim calcmode="lin" valueType="num">
                                      <p:cBhvr>
                                        <p:cTn id="57" dur="1000" fill="hold"/>
                                        <p:tgtEl>
                                          <p:spTgt spid="19"/>
                                        </p:tgtEl>
                                        <p:attrNameLst>
                                          <p:attrName>style.rotation</p:attrName>
                                        </p:attrNameLst>
                                      </p:cBhvr>
                                      <p:tavLst>
                                        <p:tav tm="0">
                                          <p:val>
                                            <p:fltVal val="90"/>
                                          </p:val>
                                        </p:tav>
                                        <p:tav tm="100000">
                                          <p:val>
                                            <p:fltVal val="0"/>
                                          </p:val>
                                        </p:tav>
                                      </p:tavLst>
                                    </p:anim>
                                    <p:animEffect transition="in" filter="fade">
                                      <p:cBhvr>
                                        <p:cTn id="58" dur="1000"/>
                                        <p:tgtEl>
                                          <p:spTgt spid="19"/>
                                        </p:tgtEl>
                                      </p:cBhvr>
                                    </p:animEffect>
                                  </p:childTnLst>
                                </p:cTn>
                              </p:par>
                            </p:childTnLst>
                          </p:cTn>
                        </p:par>
                        <p:par>
                          <p:cTn id="59" fill="hold">
                            <p:stCondLst>
                              <p:cond delay="7550"/>
                            </p:stCondLst>
                            <p:childTnLst>
                              <p:par>
                                <p:cTn id="60" presetID="22" presetClass="entr" presetSubtype="2"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right)">
                                      <p:cBhvr>
                                        <p:cTn id="62" dur="500"/>
                                        <p:tgtEl>
                                          <p:spTgt spid="22"/>
                                        </p:tgtEl>
                                      </p:cBhvr>
                                    </p:animEffect>
                                  </p:childTnLst>
                                </p:cTn>
                              </p:par>
                            </p:childTnLst>
                          </p:cTn>
                        </p:par>
                        <p:par>
                          <p:cTn id="63" fill="hold">
                            <p:stCondLst>
                              <p:cond delay="8050"/>
                            </p:stCondLst>
                            <p:childTnLst>
                              <p:par>
                                <p:cTn id="64" presetID="31" presetClass="entr" presetSubtype="0" fill="hold" grpId="0" nodeType="afterEffect">
                                  <p:stCondLst>
                                    <p:cond delay="0"/>
                                  </p:stCondLst>
                                  <p:iterate type="lt">
                                    <p:tmPct val="5000"/>
                                  </p:iterate>
                                  <p:childTnLst>
                                    <p:set>
                                      <p:cBhvr>
                                        <p:cTn id="65" dur="1" fill="hold">
                                          <p:stCondLst>
                                            <p:cond delay="0"/>
                                          </p:stCondLst>
                                        </p:cTn>
                                        <p:tgtEl>
                                          <p:spTgt spid="23"/>
                                        </p:tgtEl>
                                        <p:attrNameLst>
                                          <p:attrName>style.visibility</p:attrName>
                                        </p:attrNameLst>
                                      </p:cBhvr>
                                      <p:to>
                                        <p:strVal val="visible"/>
                                      </p:to>
                                    </p:set>
                                    <p:anim calcmode="lin" valueType="num">
                                      <p:cBhvr>
                                        <p:cTn id="66" dur="1000" fill="hold"/>
                                        <p:tgtEl>
                                          <p:spTgt spid="23"/>
                                        </p:tgtEl>
                                        <p:attrNameLst>
                                          <p:attrName>ppt_w</p:attrName>
                                        </p:attrNameLst>
                                      </p:cBhvr>
                                      <p:tavLst>
                                        <p:tav tm="0">
                                          <p:val>
                                            <p:fltVal val="0"/>
                                          </p:val>
                                        </p:tav>
                                        <p:tav tm="100000">
                                          <p:val>
                                            <p:strVal val="#ppt_w"/>
                                          </p:val>
                                        </p:tav>
                                      </p:tavLst>
                                    </p:anim>
                                    <p:anim calcmode="lin" valueType="num">
                                      <p:cBhvr>
                                        <p:cTn id="67" dur="1000" fill="hold"/>
                                        <p:tgtEl>
                                          <p:spTgt spid="23"/>
                                        </p:tgtEl>
                                        <p:attrNameLst>
                                          <p:attrName>ppt_h</p:attrName>
                                        </p:attrNameLst>
                                      </p:cBhvr>
                                      <p:tavLst>
                                        <p:tav tm="0">
                                          <p:val>
                                            <p:fltVal val="0"/>
                                          </p:val>
                                        </p:tav>
                                        <p:tav tm="100000">
                                          <p:val>
                                            <p:strVal val="#ppt_h"/>
                                          </p:val>
                                        </p:tav>
                                      </p:tavLst>
                                    </p:anim>
                                    <p:anim calcmode="lin" valueType="num">
                                      <p:cBhvr>
                                        <p:cTn id="68" dur="1000" fill="hold"/>
                                        <p:tgtEl>
                                          <p:spTgt spid="23"/>
                                        </p:tgtEl>
                                        <p:attrNameLst>
                                          <p:attrName>style.rotation</p:attrName>
                                        </p:attrNameLst>
                                      </p:cBhvr>
                                      <p:tavLst>
                                        <p:tav tm="0">
                                          <p:val>
                                            <p:fltVal val="90"/>
                                          </p:val>
                                        </p:tav>
                                        <p:tav tm="100000">
                                          <p:val>
                                            <p:fltVal val="0"/>
                                          </p:val>
                                        </p:tav>
                                      </p:tavLst>
                                    </p:anim>
                                    <p:animEffect transition="in" filter="fade">
                                      <p:cBhvr>
                                        <p:cTn id="6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5" grpId="0"/>
      <p:bldP spid="19"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Thinkpad\Desktop\PNG\1_0000_图层-11-副本.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58934" y="1620357"/>
            <a:ext cx="1907076" cy="155026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C:\Users\Thinkpad\Desktop\PNG\1_0001_图层-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7604" y="1620357"/>
            <a:ext cx="1907076" cy="1550268"/>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53"/>
          <p:cNvSpPr txBox="1">
            <a:spLocks noChangeArrowheads="1"/>
          </p:cNvSpPr>
          <p:nvPr/>
        </p:nvSpPr>
        <p:spPr bwMode="auto">
          <a:xfrm>
            <a:off x="3359096" y="1517407"/>
            <a:ext cx="509517" cy="129413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6600" dirty="0" smtClean="0">
                <a:solidFill>
                  <a:schemeClr val="tx1"/>
                </a:solidFill>
              </a:rPr>
              <a:t>1</a:t>
            </a:r>
            <a:endParaRPr lang="en-US" altLang="zh-CN" sz="6600" dirty="0">
              <a:solidFill>
                <a:schemeClr val="tx1"/>
              </a:solidFill>
            </a:endParaRPr>
          </a:p>
        </p:txBody>
      </p:sp>
      <p:sp>
        <p:nvSpPr>
          <p:cNvPr id="5" name="Text Box 53"/>
          <p:cNvSpPr txBox="1">
            <a:spLocks noChangeArrowheads="1"/>
          </p:cNvSpPr>
          <p:nvPr/>
        </p:nvSpPr>
        <p:spPr bwMode="auto">
          <a:xfrm>
            <a:off x="5301043" y="1560835"/>
            <a:ext cx="509517" cy="129413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6600" dirty="0" smtClean="0">
                <a:solidFill>
                  <a:schemeClr val="tx1"/>
                </a:solidFill>
              </a:rPr>
              <a:t>2</a:t>
            </a:r>
            <a:endParaRPr lang="en-US" altLang="zh-CN" sz="6600" dirty="0">
              <a:solidFill>
                <a:schemeClr val="tx1"/>
              </a:solidFill>
            </a:endParaRPr>
          </a:p>
        </p:txBody>
      </p:sp>
      <p:sp>
        <p:nvSpPr>
          <p:cNvPr id="6" name="圆角矩形 5"/>
          <p:cNvSpPr/>
          <p:nvPr/>
        </p:nvSpPr>
        <p:spPr>
          <a:xfrm>
            <a:off x="1023598" y="1938976"/>
            <a:ext cx="1830091" cy="1067191"/>
          </a:xfrm>
          <a:prstGeom prst="round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868126" y="1419622"/>
            <a:ext cx="686121" cy="710798"/>
            <a:chOff x="611560" y="1470114"/>
            <a:chExt cx="864096" cy="895175"/>
          </a:xfrm>
        </p:grpSpPr>
        <p:pic>
          <p:nvPicPr>
            <p:cNvPr id="8" name="Picture 4" descr="C:\Users\Thinkpad\Desktop\PNG\1_0000_渐变映射-2-副本-9.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53"/>
            <p:cNvSpPr txBox="1">
              <a:spLocks noChangeArrowheads="1"/>
            </p:cNvSpPr>
            <p:nvPr/>
          </p:nvSpPr>
          <p:spPr bwMode="auto">
            <a:xfrm>
              <a:off x="755577" y="1470114"/>
              <a:ext cx="486937" cy="8500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3200" dirty="0" smtClean="0"/>
                <a:t>1</a:t>
              </a:r>
              <a:endParaRPr lang="en-US" altLang="zh-CN" sz="3200" dirty="0"/>
            </a:p>
          </p:txBody>
        </p:sp>
      </p:grpSp>
      <p:sp>
        <p:nvSpPr>
          <p:cNvPr id="10" name="TextBox 9"/>
          <p:cNvSpPr txBox="1"/>
          <p:nvPr/>
        </p:nvSpPr>
        <p:spPr>
          <a:xfrm>
            <a:off x="1237720" y="2033803"/>
            <a:ext cx="1490583" cy="877538"/>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添加文本</a:t>
            </a:r>
            <a:endParaRPr lang="zh-CN" altLang="en-US" dirty="0"/>
          </a:p>
          <a:p>
            <a:r>
              <a:rPr lang="zh-CN" altLang="en-US" dirty="0"/>
              <a:t>点击此处</a:t>
            </a:r>
            <a:r>
              <a:rPr lang="zh-CN" altLang="en-US" dirty="0" smtClean="0"/>
              <a:t>添加文本</a:t>
            </a:r>
            <a:endParaRPr lang="zh-CN" altLang="en-US" dirty="0"/>
          </a:p>
        </p:txBody>
      </p:sp>
      <p:sp>
        <p:nvSpPr>
          <p:cNvPr id="11" name="圆角矩形 10"/>
          <p:cNvSpPr/>
          <p:nvPr/>
        </p:nvSpPr>
        <p:spPr>
          <a:xfrm>
            <a:off x="6477817" y="1938976"/>
            <a:ext cx="1830091" cy="1067191"/>
          </a:xfrm>
          <a:prstGeom prst="round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6322345" y="1419622"/>
            <a:ext cx="686121" cy="710798"/>
            <a:chOff x="611560" y="1470114"/>
            <a:chExt cx="864096" cy="895175"/>
          </a:xfrm>
        </p:grpSpPr>
        <p:pic>
          <p:nvPicPr>
            <p:cNvPr id="13" name="Picture 4" descr="C:\Users\Thinkpad\Desktop\PNG\1_0000_渐变映射-2-副本-9.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53"/>
            <p:cNvSpPr txBox="1">
              <a:spLocks noChangeArrowheads="1"/>
            </p:cNvSpPr>
            <p:nvPr/>
          </p:nvSpPr>
          <p:spPr bwMode="auto">
            <a:xfrm>
              <a:off x="755577" y="1470114"/>
              <a:ext cx="486937" cy="8500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3200" dirty="0" smtClean="0"/>
                <a:t>2</a:t>
              </a:r>
              <a:endParaRPr lang="en-US" altLang="zh-CN" sz="3200" dirty="0"/>
            </a:p>
          </p:txBody>
        </p:sp>
      </p:grpSp>
      <p:sp>
        <p:nvSpPr>
          <p:cNvPr id="15" name="TextBox 14"/>
          <p:cNvSpPr txBox="1"/>
          <p:nvPr/>
        </p:nvSpPr>
        <p:spPr>
          <a:xfrm>
            <a:off x="6691939" y="2033803"/>
            <a:ext cx="1490583" cy="877538"/>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添加文本</a:t>
            </a:r>
            <a:endParaRPr lang="zh-CN" altLang="en-US" dirty="0"/>
          </a:p>
          <a:p>
            <a:r>
              <a:rPr lang="zh-CN" altLang="en-US" dirty="0"/>
              <a:t>点击此处</a:t>
            </a:r>
            <a:r>
              <a:rPr lang="zh-CN" altLang="en-US" dirty="0" smtClean="0"/>
              <a:t>添加文本</a:t>
            </a:r>
            <a:endParaRPr lang="zh-CN" altLang="en-US" dirty="0"/>
          </a:p>
        </p:txBody>
      </p:sp>
      <p:pic>
        <p:nvPicPr>
          <p:cNvPr id="20"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36" t="1" r="1054" b="4268"/>
          <a:stretch>
            <a:fillRect/>
          </a:stretch>
        </p:blipFill>
        <p:spPr bwMode="auto">
          <a:xfrm>
            <a:off x="-1" y="4769644"/>
            <a:ext cx="9144001" cy="373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 calcmode="lin" valueType="num">
                                      <p:cBhvr>
                                        <p:cTn id="9" dur="2000" fill="hold"/>
                                        <p:tgtEl>
                                          <p:spTgt spid="3"/>
                                        </p:tgtEl>
                                        <p:attrNameLst>
                                          <p:attrName>style.rotation</p:attrName>
                                        </p:attrNameLst>
                                      </p:cBhvr>
                                      <p:tavLst>
                                        <p:tav tm="0">
                                          <p:val>
                                            <p:fltVal val="90"/>
                                          </p:val>
                                        </p:tav>
                                        <p:tav tm="100000">
                                          <p:val>
                                            <p:fltVal val="0"/>
                                          </p:val>
                                        </p:tav>
                                      </p:tavLst>
                                    </p:anim>
                                    <p:animEffect transition="in" filter="fade">
                                      <p:cBhvr>
                                        <p:cTn id="10" dur="2000"/>
                                        <p:tgtEl>
                                          <p:spTgt spid="3"/>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2000" fill="hold"/>
                                        <p:tgtEl>
                                          <p:spTgt spid="2"/>
                                        </p:tgtEl>
                                        <p:attrNameLst>
                                          <p:attrName>ppt_w</p:attrName>
                                        </p:attrNameLst>
                                      </p:cBhvr>
                                      <p:tavLst>
                                        <p:tav tm="0">
                                          <p:val>
                                            <p:fltVal val="0"/>
                                          </p:val>
                                        </p:tav>
                                        <p:tav tm="100000">
                                          <p:val>
                                            <p:strVal val="#ppt_w"/>
                                          </p:val>
                                        </p:tav>
                                      </p:tavLst>
                                    </p:anim>
                                    <p:anim calcmode="lin" valueType="num">
                                      <p:cBhvr>
                                        <p:cTn id="14" dur="2000" fill="hold"/>
                                        <p:tgtEl>
                                          <p:spTgt spid="2"/>
                                        </p:tgtEl>
                                        <p:attrNameLst>
                                          <p:attrName>ppt_h</p:attrName>
                                        </p:attrNameLst>
                                      </p:cBhvr>
                                      <p:tavLst>
                                        <p:tav tm="0">
                                          <p:val>
                                            <p:fltVal val="0"/>
                                          </p:val>
                                        </p:tav>
                                        <p:tav tm="100000">
                                          <p:val>
                                            <p:strVal val="#ppt_h"/>
                                          </p:val>
                                        </p:tav>
                                      </p:tavLst>
                                    </p:anim>
                                    <p:anim calcmode="lin" valueType="num">
                                      <p:cBhvr>
                                        <p:cTn id="15" dur="2000" fill="hold"/>
                                        <p:tgtEl>
                                          <p:spTgt spid="2"/>
                                        </p:tgtEl>
                                        <p:attrNameLst>
                                          <p:attrName>style.rotation</p:attrName>
                                        </p:attrNameLst>
                                      </p:cBhvr>
                                      <p:tavLst>
                                        <p:tav tm="0">
                                          <p:val>
                                            <p:fltVal val="90"/>
                                          </p:val>
                                        </p:tav>
                                        <p:tav tm="100000">
                                          <p:val>
                                            <p:fltVal val="0"/>
                                          </p:val>
                                        </p:tav>
                                      </p:tavLst>
                                    </p:anim>
                                    <p:animEffect transition="in" filter="fade">
                                      <p:cBhvr>
                                        <p:cTn id="16" dur="2000"/>
                                        <p:tgtEl>
                                          <p:spTgt spid="2"/>
                                        </p:tgtEl>
                                      </p:cBhvr>
                                    </p:animEffect>
                                  </p:childTnLst>
                                </p:cTn>
                              </p:par>
                              <p:par>
                                <p:cTn id="17" presetID="30"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200" decel="100000"/>
                                        <p:tgtEl>
                                          <p:spTgt spid="3"/>
                                        </p:tgtEl>
                                      </p:cBhvr>
                                    </p:animEffect>
                                    <p:anim calcmode="lin" valueType="num">
                                      <p:cBhvr>
                                        <p:cTn id="20" dur="1200" decel="100000" fill="hold"/>
                                        <p:tgtEl>
                                          <p:spTgt spid="3"/>
                                        </p:tgtEl>
                                        <p:attrNameLst>
                                          <p:attrName>style.rotation</p:attrName>
                                        </p:attrNameLst>
                                      </p:cBhvr>
                                      <p:tavLst>
                                        <p:tav tm="0">
                                          <p:val>
                                            <p:fltVal val="-90"/>
                                          </p:val>
                                        </p:tav>
                                        <p:tav tm="100000">
                                          <p:val>
                                            <p:fltVal val="0"/>
                                          </p:val>
                                        </p:tav>
                                      </p:tavLst>
                                    </p:anim>
                                    <p:anim calcmode="lin" valueType="num">
                                      <p:cBhvr>
                                        <p:cTn id="21" dur="1200" decel="100000" fill="hold"/>
                                        <p:tgtEl>
                                          <p:spTgt spid="3"/>
                                        </p:tgtEl>
                                        <p:attrNameLst>
                                          <p:attrName>ppt_x</p:attrName>
                                        </p:attrNameLst>
                                      </p:cBhvr>
                                      <p:tavLst>
                                        <p:tav tm="0">
                                          <p:val>
                                            <p:strVal val="#ppt_x+0.4"/>
                                          </p:val>
                                        </p:tav>
                                        <p:tav tm="100000">
                                          <p:val>
                                            <p:strVal val="#ppt_x-0.05"/>
                                          </p:val>
                                        </p:tav>
                                      </p:tavLst>
                                    </p:anim>
                                    <p:anim calcmode="lin" valueType="num">
                                      <p:cBhvr>
                                        <p:cTn id="22" dur="1200" decel="100000" fill="hold"/>
                                        <p:tgtEl>
                                          <p:spTgt spid="3"/>
                                        </p:tgtEl>
                                        <p:attrNameLst>
                                          <p:attrName>ppt_y</p:attrName>
                                        </p:attrNameLst>
                                      </p:cBhvr>
                                      <p:tavLst>
                                        <p:tav tm="0">
                                          <p:val>
                                            <p:strVal val="#ppt_y-0.4"/>
                                          </p:val>
                                        </p:tav>
                                        <p:tav tm="100000">
                                          <p:val>
                                            <p:strVal val="#ppt_y+0.1"/>
                                          </p:val>
                                        </p:tav>
                                      </p:tavLst>
                                    </p:anim>
                                    <p:anim calcmode="lin" valueType="num">
                                      <p:cBhvr>
                                        <p:cTn id="23" dur="300" accel="100000" fill="hold">
                                          <p:stCondLst>
                                            <p:cond delay="1200"/>
                                          </p:stCondLst>
                                        </p:cTn>
                                        <p:tgtEl>
                                          <p:spTgt spid="3"/>
                                        </p:tgtEl>
                                        <p:attrNameLst>
                                          <p:attrName>ppt_x</p:attrName>
                                        </p:attrNameLst>
                                      </p:cBhvr>
                                      <p:tavLst>
                                        <p:tav tm="0">
                                          <p:val>
                                            <p:strVal val="#ppt_x-0.05"/>
                                          </p:val>
                                        </p:tav>
                                        <p:tav tm="100000">
                                          <p:val>
                                            <p:strVal val="#ppt_x"/>
                                          </p:val>
                                        </p:tav>
                                      </p:tavLst>
                                    </p:anim>
                                    <p:anim calcmode="lin" valueType="num">
                                      <p:cBhvr>
                                        <p:cTn id="24" dur="300" accel="100000" fill="hold">
                                          <p:stCondLst>
                                            <p:cond delay="1200"/>
                                          </p:stCondLst>
                                        </p:cTn>
                                        <p:tgtEl>
                                          <p:spTgt spid="3"/>
                                        </p:tgtEl>
                                        <p:attrNameLst>
                                          <p:attrName>ppt_y</p:attrName>
                                        </p:attrNameLst>
                                      </p:cBhvr>
                                      <p:tavLst>
                                        <p:tav tm="0">
                                          <p:val>
                                            <p:strVal val="#ppt_y+0.1"/>
                                          </p:val>
                                        </p:tav>
                                        <p:tav tm="100000">
                                          <p:val>
                                            <p:strVal val="#ppt_y"/>
                                          </p:val>
                                        </p:tav>
                                      </p:tavLst>
                                    </p:anim>
                                  </p:childTnLst>
                                </p:cTn>
                              </p:par>
                              <p:par>
                                <p:cTn id="25" presetID="30"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200" decel="100000"/>
                                        <p:tgtEl>
                                          <p:spTgt spid="2"/>
                                        </p:tgtEl>
                                      </p:cBhvr>
                                    </p:animEffect>
                                    <p:anim calcmode="lin" valueType="num">
                                      <p:cBhvr>
                                        <p:cTn id="28" dur="1200" decel="100000" fill="hold"/>
                                        <p:tgtEl>
                                          <p:spTgt spid="2"/>
                                        </p:tgtEl>
                                        <p:attrNameLst>
                                          <p:attrName>style.rotation</p:attrName>
                                        </p:attrNameLst>
                                      </p:cBhvr>
                                      <p:tavLst>
                                        <p:tav tm="0">
                                          <p:val>
                                            <p:fltVal val="-90"/>
                                          </p:val>
                                        </p:tav>
                                        <p:tav tm="100000">
                                          <p:val>
                                            <p:fltVal val="0"/>
                                          </p:val>
                                        </p:tav>
                                      </p:tavLst>
                                    </p:anim>
                                    <p:anim calcmode="lin" valueType="num">
                                      <p:cBhvr>
                                        <p:cTn id="29" dur="1200" decel="100000" fill="hold"/>
                                        <p:tgtEl>
                                          <p:spTgt spid="2"/>
                                        </p:tgtEl>
                                        <p:attrNameLst>
                                          <p:attrName>ppt_x</p:attrName>
                                        </p:attrNameLst>
                                      </p:cBhvr>
                                      <p:tavLst>
                                        <p:tav tm="0">
                                          <p:val>
                                            <p:strVal val="#ppt_x+0.4"/>
                                          </p:val>
                                        </p:tav>
                                        <p:tav tm="100000">
                                          <p:val>
                                            <p:strVal val="#ppt_x-0.05"/>
                                          </p:val>
                                        </p:tav>
                                      </p:tavLst>
                                    </p:anim>
                                    <p:anim calcmode="lin" valueType="num">
                                      <p:cBhvr>
                                        <p:cTn id="30" dur="1200" decel="100000" fill="hold"/>
                                        <p:tgtEl>
                                          <p:spTgt spid="2"/>
                                        </p:tgtEl>
                                        <p:attrNameLst>
                                          <p:attrName>ppt_y</p:attrName>
                                        </p:attrNameLst>
                                      </p:cBhvr>
                                      <p:tavLst>
                                        <p:tav tm="0">
                                          <p:val>
                                            <p:strVal val="#ppt_y-0.4"/>
                                          </p:val>
                                        </p:tav>
                                        <p:tav tm="100000">
                                          <p:val>
                                            <p:strVal val="#ppt_y+0.1"/>
                                          </p:val>
                                        </p:tav>
                                      </p:tavLst>
                                    </p:anim>
                                    <p:anim calcmode="lin" valueType="num">
                                      <p:cBhvr>
                                        <p:cTn id="31" dur="300" accel="100000" fill="hold">
                                          <p:stCondLst>
                                            <p:cond delay="1200"/>
                                          </p:stCondLst>
                                        </p:cTn>
                                        <p:tgtEl>
                                          <p:spTgt spid="2"/>
                                        </p:tgtEl>
                                        <p:attrNameLst>
                                          <p:attrName>ppt_x</p:attrName>
                                        </p:attrNameLst>
                                      </p:cBhvr>
                                      <p:tavLst>
                                        <p:tav tm="0">
                                          <p:val>
                                            <p:strVal val="#ppt_x-0.05"/>
                                          </p:val>
                                        </p:tav>
                                        <p:tav tm="100000">
                                          <p:val>
                                            <p:strVal val="#ppt_x"/>
                                          </p:val>
                                        </p:tav>
                                      </p:tavLst>
                                    </p:anim>
                                    <p:anim calcmode="lin" valueType="num">
                                      <p:cBhvr>
                                        <p:cTn id="32" dur="300" accel="100000" fill="hold">
                                          <p:stCondLst>
                                            <p:cond delay="1200"/>
                                          </p:stCondLst>
                                        </p:cTn>
                                        <p:tgtEl>
                                          <p:spTgt spid="2"/>
                                        </p:tgtEl>
                                        <p:attrNameLst>
                                          <p:attrName>ppt_y</p:attrName>
                                        </p:attrNameLst>
                                      </p:cBhvr>
                                      <p:tavLst>
                                        <p:tav tm="0">
                                          <p:val>
                                            <p:strVal val="#ppt_y+0.1"/>
                                          </p:val>
                                        </p:tav>
                                        <p:tav tm="100000">
                                          <p:val>
                                            <p:strVal val="#ppt_y"/>
                                          </p:val>
                                        </p:tav>
                                      </p:tavLst>
                                    </p:anim>
                                  </p:childTnLst>
                                </p:cTn>
                              </p:par>
                            </p:childTnLst>
                          </p:cTn>
                        </p:par>
                        <p:par>
                          <p:cTn id="33" fill="hold">
                            <p:stCondLst>
                              <p:cond delay="2000"/>
                            </p:stCondLst>
                            <p:childTnLst>
                              <p:par>
                                <p:cTn id="34" presetID="42" presetClass="entr" presetSubtype="0"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53" presetClass="entr" presetSubtype="16"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par>
                                <p:cTn id="50" presetID="53" presetClass="entr" presetSubtype="16"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500"/>
                                        <p:tgtEl>
                                          <p:spTgt spid="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left)">
                                      <p:cBhvr>
                                        <p:cTn id="60" dur="500"/>
                                        <p:tgtEl>
                                          <p:spTgt spid="11"/>
                                        </p:tgtEl>
                                      </p:cBhvr>
                                    </p:animEffect>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randombar(horizontal)">
                                      <p:cBhvr>
                                        <p:cTn id="64" dur="500"/>
                                        <p:tgtEl>
                                          <p:spTgt spid="10"/>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randombar(horizontal)">
                                      <p:cBhvr>
                                        <p:cTn id="6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10" grpId="0"/>
      <p:bldP spid="11" grpId="0" animBg="1"/>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52979" y="2336572"/>
            <a:ext cx="4392301" cy="376760"/>
            <a:chOff x="2227579" y="2336572"/>
            <a:chExt cx="4392301" cy="376760"/>
          </a:xfrm>
        </p:grpSpPr>
        <p:cxnSp>
          <p:nvCxnSpPr>
            <p:cNvPr id="3" name="AutoShape 18"/>
            <p:cNvCxnSpPr>
              <a:cxnSpLocks noChangeShapeType="1"/>
            </p:cNvCxnSpPr>
            <p:nvPr/>
          </p:nvCxnSpPr>
          <p:spPr bwMode="auto">
            <a:xfrm>
              <a:off x="4423380" y="2336572"/>
              <a:ext cx="0" cy="375974"/>
            </a:xfrm>
            <a:prstGeom prst="straightConnector1">
              <a:avLst/>
            </a:prstGeom>
            <a:noFill/>
            <a:ln w="9525">
              <a:solidFill>
                <a:srgbClr val="000000"/>
              </a:solidFill>
              <a:round/>
            </a:ln>
            <a:extLst>
              <a:ext uri="{909E8E84-426E-40DD-AFC4-6F175D3DCCD1}">
                <a14:hiddenFill xmlns:a14="http://schemas.microsoft.com/office/drawing/2010/main">
                  <a:noFill/>
                </a14:hiddenFill>
              </a:ext>
            </a:extLst>
          </p:spPr>
        </p:cxnSp>
        <p:cxnSp>
          <p:nvCxnSpPr>
            <p:cNvPr id="4" name="AutoShape 19"/>
            <p:cNvCxnSpPr>
              <a:cxnSpLocks noChangeShapeType="1"/>
            </p:cNvCxnSpPr>
            <p:nvPr/>
          </p:nvCxnSpPr>
          <p:spPr bwMode="auto">
            <a:xfrm rot="5400000">
              <a:off x="3137493" y="1426658"/>
              <a:ext cx="375974" cy="2195801"/>
            </a:xfrm>
            <a:prstGeom prst="bentConnector3">
              <a:avLst>
                <a:gd name="adj1" fmla="val 50000"/>
              </a:avLst>
            </a:prstGeom>
            <a:noFill/>
            <a:ln w="9525">
              <a:solidFill>
                <a:srgbClr val="000000"/>
              </a:solidFill>
              <a:miter lim="800000"/>
              <a:tailEnd type="triangle" w="med" len="med"/>
            </a:ln>
            <a:extLst>
              <a:ext uri="{909E8E84-426E-40DD-AFC4-6F175D3DCCD1}">
                <a14:hiddenFill xmlns:a14="http://schemas.microsoft.com/office/drawing/2010/main">
                  <a:noFill/>
                </a14:hiddenFill>
              </a:ext>
            </a:extLst>
          </p:spPr>
        </p:cxnSp>
        <p:cxnSp>
          <p:nvCxnSpPr>
            <p:cNvPr id="5" name="AutoShape 19"/>
            <p:cNvCxnSpPr>
              <a:cxnSpLocks noChangeShapeType="1"/>
            </p:cNvCxnSpPr>
            <p:nvPr/>
          </p:nvCxnSpPr>
          <p:spPr bwMode="auto">
            <a:xfrm rot="16200000" flipH="1">
              <a:off x="5333993" y="1427444"/>
              <a:ext cx="375974" cy="2195801"/>
            </a:xfrm>
            <a:prstGeom prst="bentConnector3">
              <a:avLst>
                <a:gd name="adj1" fmla="val 50000"/>
              </a:avLst>
            </a:prstGeom>
            <a:noFill/>
            <a:ln w="9525">
              <a:solidFill>
                <a:srgbClr val="000000"/>
              </a:solidFill>
              <a:miter lim="800000"/>
              <a:tailEnd type="triangle" w="med" len="med"/>
            </a:ln>
            <a:extLst>
              <a:ext uri="{909E8E84-426E-40DD-AFC4-6F175D3DCCD1}">
                <a14:hiddenFill xmlns:a14="http://schemas.microsoft.com/office/drawing/2010/main">
                  <a:noFill/>
                </a14:hiddenFill>
              </a:ext>
            </a:extLst>
          </p:spPr>
        </p:cxnSp>
      </p:grpSp>
      <p:pic>
        <p:nvPicPr>
          <p:cNvPr id="6" name="Picture 2" descr="C:\Users\Thinkpad\Desktop\PNG\1_0004_图层-10.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3636" r="5288" b="6991"/>
          <a:stretch>
            <a:fillRect/>
          </a:stretch>
        </p:blipFill>
        <p:spPr bwMode="auto">
          <a:xfrm>
            <a:off x="3549650" y="663970"/>
            <a:ext cx="1766888" cy="162679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719045" y="994738"/>
            <a:ext cx="1335871" cy="372410"/>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pPr algn="ctr"/>
            <a:r>
              <a:rPr lang="zh-CN" altLang="en-US" b="1" dirty="0"/>
              <a:t>此处添加</a:t>
            </a:r>
            <a:r>
              <a:rPr lang="zh-CN" altLang="en-US" b="1" dirty="0" smtClean="0"/>
              <a:t>标题</a:t>
            </a:r>
            <a:endParaRPr lang="en-US" altLang="zh-CN" b="1" dirty="0"/>
          </a:p>
        </p:txBody>
      </p:sp>
      <p:sp>
        <p:nvSpPr>
          <p:cNvPr id="8" name="TextBox 7"/>
          <p:cNvSpPr txBox="1"/>
          <p:nvPr/>
        </p:nvSpPr>
        <p:spPr>
          <a:xfrm>
            <a:off x="3707904" y="1233410"/>
            <a:ext cx="1396199" cy="630942"/>
          </a:xfrm>
          <a:prstGeom prst="rect">
            <a:avLst/>
          </a:prstGeom>
          <a:noFill/>
        </p:spPr>
        <p:txBody>
          <a:bodyPr wrap="square" rtlCol="0">
            <a:spAutoFit/>
          </a:bodyPr>
          <a:lstStyle/>
          <a:p>
            <a:pPr algn="ctr">
              <a:lnSpc>
                <a:spcPct val="125000"/>
              </a:lnSpc>
            </a:pP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endParaRPr lang="zh-CN" altLang="en-US" sz="1400" dirty="0">
              <a:latin typeface="方正宋黑简体" pitchFamily="2" charset="-122"/>
              <a:ea typeface="方正宋黑简体" pitchFamily="2" charset="-122"/>
            </a:endParaRPr>
          </a:p>
        </p:txBody>
      </p:sp>
      <p:pic>
        <p:nvPicPr>
          <p:cNvPr id="9" name="Picture 2" descr="C:\Users\Thinkpad\Desktop\PNG\1_0004_图层-10.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31235" y="280045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716480" y="3131223"/>
            <a:ext cx="1305251" cy="372410"/>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pPr algn="ctr"/>
            <a:r>
              <a:rPr lang="zh-CN" altLang="en-US" b="1" dirty="0"/>
              <a:t>此处添加</a:t>
            </a:r>
            <a:r>
              <a:rPr lang="zh-CN" altLang="en-US" b="1" dirty="0" smtClean="0"/>
              <a:t>标题</a:t>
            </a:r>
            <a:endParaRPr lang="en-US" altLang="zh-CN" b="1" dirty="0"/>
          </a:p>
        </p:txBody>
      </p:sp>
      <p:sp>
        <p:nvSpPr>
          <p:cNvPr id="11" name="TextBox 10"/>
          <p:cNvSpPr txBox="1"/>
          <p:nvPr/>
        </p:nvSpPr>
        <p:spPr>
          <a:xfrm>
            <a:off x="1730739" y="3369895"/>
            <a:ext cx="1316393" cy="630942"/>
          </a:xfrm>
          <a:prstGeom prst="rect">
            <a:avLst/>
          </a:prstGeom>
          <a:noFill/>
        </p:spPr>
        <p:txBody>
          <a:bodyPr wrap="square" rtlCol="0">
            <a:spAutoFit/>
          </a:bodyPr>
          <a:lstStyle/>
          <a:p>
            <a:pPr algn="ctr">
              <a:lnSpc>
                <a:spcPct val="125000"/>
              </a:lnSpc>
            </a:pP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endParaRPr lang="zh-CN" altLang="en-US" sz="1400" dirty="0">
              <a:latin typeface="方正宋黑简体" pitchFamily="2" charset="-122"/>
              <a:ea typeface="方正宋黑简体" pitchFamily="2" charset="-122"/>
            </a:endParaRPr>
          </a:p>
        </p:txBody>
      </p:sp>
      <p:pic>
        <p:nvPicPr>
          <p:cNvPr id="12" name="Picture 2" descr="C:\Users\Thinkpad\Desktop\PNG\1_0004_图层-10.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627386" y="280045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3912632" y="3118523"/>
            <a:ext cx="1236786" cy="372410"/>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anose="02010609060101010101" pitchFamily="49" charset="-122"/>
                <a:ea typeface="楷体" panose="02010609060101010101" pitchFamily="49" charset="-122"/>
              </a:defRPr>
            </a:lvl1pPr>
          </a:lstStyle>
          <a:p>
            <a:pPr algn="ctr"/>
            <a:r>
              <a:rPr lang="zh-CN" altLang="en-US" b="1" dirty="0"/>
              <a:t>此处添加</a:t>
            </a:r>
            <a:r>
              <a:rPr lang="zh-CN" altLang="en-US" b="1" dirty="0" smtClean="0"/>
              <a:t>标题</a:t>
            </a:r>
            <a:endParaRPr lang="en-US" altLang="zh-CN" b="1" dirty="0"/>
          </a:p>
        </p:txBody>
      </p:sp>
      <p:sp>
        <p:nvSpPr>
          <p:cNvPr id="14" name="TextBox 13"/>
          <p:cNvSpPr txBox="1"/>
          <p:nvPr/>
        </p:nvSpPr>
        <p:spPr>
          <a:xfrm>
            <a:off x="3860428" y="3369895"/>
            <a:ext cx="1352490" cy="630942"/>
          </a:xfrm>
          <a:prstGeom prst="rect">
            <a:avLst/>
          </a:prstGeom>
          <a:noFill/>
        </p:spPr>
        <p:txBody>
          <a:bodyPr wrap="square" rtlCol="0">
            <a:spAutoFit/>
          </a:bodyPr>
          <a:lstStyle/>
          <a:p>
            <a:pPr algn="ctr">
              <a:lnSpc>
                <a:spcPct val="125000"/>
              </a:lnSpc>
            </a:pP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endParaRPr lang="zh-CN" altLang="en-US" sz="1400" dirty="0">
              <a:latin typeface="方正宋黑简体" pitchFamily="2" charset="-122"/>
              <a:ea typeface="方正宋黑简体" pitchFamily="2" charset="-122"/>
            </a:endParaRPr>
          </a:p>
        </p:txBody>
      </p:sp>
      <p:pic>
        <p:nvPicPr>
          <p:cNvPr id="15" name="Picture 2" descr="C:\Users\Thinkpad\Desktop\PNG\1_0004_图层-10.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823536" y="280045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096082" y="3131223"/>
            <a:ext cx="1305438" cy="372410"/>
          </a:xfrm>
          <a:prstGeom prst="rect">
            <a:avLst/>
          </a:prstGeom>
          <a:noFill/>
        </p:spPr>
        <p:txBody>
          <a:bodyPr wrap="square" rtlCol="0">
            <a:spAutoFit/>
          </a:bodyPr>
          <a:lstStyle>
            <a:defPPr>
              <a:defRPr lang="zh-CN"/>
            </a:defPPr>
            <a:lvl1pPr algn="ctr">
              <a:lnSpc>
                <a:spcPct val="130000"/>
              </a:lnSpc>
              <a:defRPr sz="1400" b="1" kern="0" spc="-150">
                <a:solidFill>
                  <a:schemeClr val="tx1">
                    <a:lumMod val="95000"/>
                    <a:lumOff val="5000"/>
                  </a:schemeClr>
                </a:solidFill>
                <a:latin typeface="楷体" panose="02010609060101010101" pitchFamily="49" charset="-122"/>
                <a:ea typeface="楷体" panose="02010609060101010101" pitchFamily="49" charset="-122"/>
              </a:defRPr>
            </a:lvl1pPr>
          </a:lstStyle>
          <a:p>
            <a:r>
              <a:rPr lang="zh-CN" altLang="en-US" dirty="0"/>
              <a:t>此处添加标题</a:t>
            </a:r>
            <a:endParaRPr lang="en-US" altLang="zh-CN" dirty="0"/>
          </a:p>
        </p:txBody>
      </p:sp>
      <p:sp>
        <p:nvSpPr>
          <p:cNvPr id="17" name="TextBox 16"/>
          <p:cNvSpPr txBox="1"/>
          <p:nvPr/>
        </p:nvSpPr>
        <p:spPr>
          <a:xfrm>
            <a:off x="6084940" y="3369895"/>
            <a:ext cx="1388588" cy="630942"/>
          </a:xfrm>
          <a:prstGeom prst="rect">
            <a:avLst/>
          </a:prstGeom>
          <a:noFill/>
        </p:spPr>
        <p:txBody>
          <a:bodyPr wrap="square" rtlCol="0">
            <a:spAutoFit/>
          </a:bodyPr>
          <a:lstStyle/>
          <a:p>
            <a:pPr algn="ctr">
              <a:lnSpc>
                <a:spcPct val="125000"/>
              </a:lnSpc>
            </a:pPr>
            <a:r>
              <a:rPr lang="zh-CN" altLang="en-US" sz="1400" dirty="0">
                <a:latin typeface="方正宋黑简体" pitchFamily="2" charset="-122"/>
                <a:ea typeface="方正宋黑简体" pitchFamily="2" charset="-122"/>
              </a:rPr>
              <a:t>点此输入文字点此输入文字</a:t>
            </a:r>
            <a:endParaRPr lang="zh-CN" altLang="en-US" sz="1400" dirty="0">
              <a:latin typeface="方正宋黑简体" pitchFamily="2" charset="-122"/>
              <a:ea typeface="方正宋黑简体" pitchFamily="2" charset="-122"/>
            </a:endParaRPr>
          </a:p>
        </p:txBody>
      </p:sp>
      <p:pic>
        <p:nvPicPr>
          <p:cNvPr id="19" name="Picture 5" descr="C:\Users\Thinkpad\Desktop\22.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5238" t="34790" r="9405" b="50864"/>
          <a:stretch>
            <a:fillRect/>
          </a:stretch>
        </p:blipFill>
        <p:spPr bwMode="auto">
          <a:xfrm>
            <a:off x="2897665" y="1737950"/>
            <a:ext cx="1051663" cy="5528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23" presetClass="entr" presetSubtype="528" fill="hold" grpId="0" nodeType="withEffect">
                                  <p:stCondLst>
                                    <p:cond delay="50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ppt_x</p:attrName>
                                        </p:attrNameLst>
                                      </p:cBhvr>
                                      <p:tavLst>
                                        <p:tav tm="0">
                                          <p:val>
                                            <p:fltVal val="0.5"/>
                                          </p:val>
                                        </p:tav>
                                        <p:tav tm="100000">
                                          <p:val>
                                            <p:strVal val="#ppt_x"/>
                                          </p:val>
                                        </p:tav>
                                      </p:tavLst>
                                    </p:anim>
                                    <p:anim calcmode="lin" valueType="num">
                                      <p:cBhvr>
                                        <p:cTn id="16" dur="500" fill="hold"/>
                                        <p:tgtEl>
                                          <p:spTgt spid="7"/>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ppt_x</p:attrName>
                                        </p:attrNameLst>
                                      </p:cBhvr>
                                      <p:tavLst>
                                        <p:tav tm="0">
                                          <p:val>
                                            <p:fltVal val="0.5"/>
                                          </p:val>
                                        </p:tav>
                                        <p:tav tm="100000">
                                          <p:val>
                                            <p:strVal val="#ppt_x"/>
                                          </p:val>
                                        </p:tav>
                                      </p:tavLst>
                                    </p:anim>
                                    <p:anim calcmode="lin" valueType="num">
                                      <p:cBhvr>
                                        <p:cTn id="22" dur="500" fill="hold"/>
                                        <p:tgtEl>
                                          <p:spTgt spid="8"/>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22" presetClass="entr" presetSubtype="1"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up)">
                                      <p:cBhvr>
                                        <p:cTn id="26" dur="500"/>
                                        <p:tgtEl>
                                          <p:spTgt spid="2"/>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1000" fill="hold"/>
                                        <p:tgtEl>
                                          <p:spTgt spid="9"/>
                                        </p:tgtEl>
                                        <p:attrNameLst>
                                          <p:attrName>ppt_w</p:attrName>
                                        </p:attrNameLst>
                                      </p:cBhvr>
                                      <p:tavLst>
                                        <p:tav tm="0">
                                          <p:val>
                                            <p:fltVal val="0"/>
                                          </p:val>
                                        </p:tav>
                                        <p:tav tm="100000">
                                          <p:val>
                                            <p:strVal val="#ppt_w"/>
                                          </p:val>
                                        </p:tav>
                                      </p:tavLst>
                                    </p:anim>
                                    <p:anim calcmode="lin" valueType="num">
                                      <p:cBhvr>
                                        <p:cTn id="31" dur="1000" fill="hold"/>
                                        <p:tgtEl>
                                          <p:spTgt spid="9"/>
                                        </p:tgtEl>
                                        <p:attrNameLst>
                                          <p:attrName>ppt_h</p:attrName>
                                        </p:attrNameLst>
                                      </p:cBhvr>
                                      <p:tavLst>
                                        <p:tav tm="0">
                                          <p:val>
                                            <p:fltVal val="0"/>
                                          </p:val>
                                        </p:tav>
                                        <p:tav tm="100000">
                                          <p:val>
                                            <p:strVal val="#ppt_h"/>
                                          </p:val>
                                        </p:tav>
                                      </p:tavLst>
                                    </p:anim>
                                    <p:anim calcmode="lin" valueType="num">
                                      <p:cBhvr>
                                        <p:cTn id="32" dur="1000" fill="hold"/>
                                        <p:tgtEl>
                                          <p:spTgt spid="9"/>
                                        </p:tgtEl>
                                        <p:attrNameLst>
                                          <p:attrName>style.rotation</p:attrName>
                                        </p:attrNameLst>
                                      </p:cBhvr>
                                      <p:tavLst>
                                        <p:tav tm="0">
                                          <p:val>
                                            <p:fltVal val="90"/>
                                          </p:val>
                                        </p:tav>
                                        <p:tav tm="100000">
                                          <p:val>
                                            <p:fltVal val="0"/>
                                          </p:val>
                                        </p:tav>
                                      </p:tavLst>
                                    </p:anim>
                                    <p:animEffect transition="in" filter="fade">
                                      <p:cBhvr>
                                        <p:cTn id="33" dur="1000"/>
                                        <p:tgtEl>
                                          <p:spTgt spid="9"/>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childTnLst>
                                </p:cTn>
                              </p:par>
                              <p:par>
                                <p:cTn id="40" presetID="31"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1000" fill="hold"/>
                                        <p:tgtEl>
                                          <p:spTgt spid="12"/>
                                        </p:tgtEl>
                                        <p:attrNameLst>
                                          <p:attrName>ppt_w</p:attrName>
                                        </p:attrNameLst>
                                      </p:cBhvr>
                                      <p:tavLst>
                                        <p:tav tm="0">
                                          <p:val>
                                            <p:fltVal val="0"/>
                                          </p:val>
                                        </p:tav>
                                        <p:tav tm="100000">
                                          <p:val>
                                            <p:strVal val="#ppt_w"/>
                                          </p:val>
                                        </p:tav>
                                      </p:tavLst>
                                    </p:anim>
                                    <p:anim calcmode="lin" valueType="num">
                                      <p:cBhvr>
                                        <p:cTn id="43" dur="1000" fill="hold"/>
                                        <p:tgtEl>
                                          <p:spTgt spid="12"/>
                                        </p:tgtEl>
                                        <p:attrNameLst>
                                          <p:attrName>ppt_h</p:attrName>
                                        </p:attrNameLst>
                                      </p:cBhvr>
                                      <p:tavLst>
                                        <p:tav tm="0">
                                          <p:val>
                                            <p:fltVal val="0"/>
                                          </p:val>
                                        </p:tav>
                                        <p:tav tm="100000">
                                          <p:val>
                                            <p:strVal val="#ppt_h"/>
                                          </p:val>
                                        </p:tav>
                                      </p:tavLst>
                                    </p:anim>
                                    <p:anim calcmode="lin" valueType="num">
                                      <p:cBhvr>
                                        <p:cTn id="44" dur="1000" fill="hold"/>
                                        <p:tgtEl>
                                          <p:spTgt spid="12"/>
                                        </p:tgtEl>
                                        <p:attrNameLst>
                                          <p:attrName>style.rotation</p:attrName>
                                        </p:attrNameLst>
                                      </p:cBhvr>
                                      <p:tavLst>
                                        <p:tav tm="0">
                                          <p:val>
                                            <p:fltVal val="90"/>
                                          </p:val>
                                        </p:tav>
                                        <p:tav tm="100000">
                                          <p:val>
                                            <p:fltVal val="0"/>
                                          </p:val>
                                        </p:tav>
                                      </p:tavLst>
                                    </p:anim>
                                    <p:animEffect transition="in" filter="fade">
                                      <p:cBhvr>
                                        <p:cTn id="45" dur="1000"/>
                                        <p:tgtEl>
                                          <p:spTgt spid="12"/>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childTnLst>
                                </p:cTn>
                              </p:par>
                              <p:par>
                                <p:cTn id="52" presetID="31" presetClass="entr" presetSubtype="0" fill="hold"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1000" fill="hold"/>
                                        <p:tgtEl>
                                          <p:spTgt spid="15"/>
                                        </p:tgtEl>
                                        <p:attrNameLst>
                                          <p:attrName>ppt_w</p:attrName>
                                        </p:attrNameLst>
                                      </p:cBhvr>
                                      <p:tavLst>
                                        <p:tav tm="0">
                                          <p:val>
                                            <p:fltVal val="0"/>
                                          </p:val>
                                        </p:tav>
                                        <p:tav tm="100000">
                                          <p:val>
                                            <p:strVal val="#ppt_w"/>
                                          </p:val>
                                        </p:tav>
                                      </p:tavLst>
                                    </p:anim>
                                    <p:anim calcmode="lin" valueType="num">
                                      <p:cBhvr>
                                        <p:cTn id="55" dur="1000" fill="hold"/>
                                        <p:tgtEl>
                                          <p:spTgt spid="15"/>
                                        </p:tgtEl>
                                        <p:attrNameLst>
                                          <p:attrName>ppt_h</p:attrName>
                                        </p:attrNameLst>
                                      </p:cBhvr>
                                      <p:tavLst>
                                        <p:tav tm="0">
                                          <p:val>
                                            <p:fltVal val="0"/>
                                          </p:val>
                                        </p:tav>
                                        <p:tav tm="100000">
                                          <p:val>
                                            <p:strVal val="#ppt_h"/>
                                          </p:val>
                                        </p:tav>
                                      </p:tavLst>
                                    </p:anim>
                                    <p:anim calcmode="lin" valueType="num">
                                      <p:cBhvr>
                                        <p:cTn id="56" dur="1000" fill="hold"/>
                                        <p:tgtEl>
                                          <p:spTgt spid="15"/>
                                        </p:tgtEl>
                                        <p:attrNameLst>
                                          <p:attrName>style.rotation</p:attrName>
                                        </p:attrNameLst>
                                      </p:cBhvr>
                                      <p:tavLst>
                                        <p:tav tm="0">
                                          <p:val>
                                            <p:fltVal val="90"/>
                                          </p:val>
                                        </p:tav>
                                        <p:tav tm="100000">
                                          <p:val>
                                            <p:fltVal val="0"/>
                                          </p:val>
                                        </p:tav>
                                      </p:tavLst>
                                    </p:anim>
                                    <p:animEffect transition="in" filter="fade">
                                      <p:cBhvr>
                                        <p:cTn id="57" dur="1000"/>
                                        <p:tgtEl>
                                          <p:spTgt spid="15"/>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1000"/>
                                        <p:tgtEl>
                                          <p:spTgt spid="16"/>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childTnLst>
                                </p:cTn>
                              </p:par>
                            </p:childTnLst>
                          </p:cTn>
                        </p:par>
                        <p:par>
                          <p:cTn id="64" fill="hold">
                            <p:stCondLst>
                              <p:cond delay="2500"/>
                            </p:stCondLst>
                            <p:childTnLst>
                              <p:par>
                                <p:cTn id="65" presetID="47" presetClass="entr" presetSubtype="0"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3" grpId="0"/>
      <p:bldP spid="14" grpId="0"/>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4" descr="D_042.jpg"/>
          <p:cNvPicPr>
            <a:picLocks noChangeAspect="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89791" y="1311536"/>
            <a:ext cx="651740" cy="619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31" descr="D_042.jpg"/>
          <p:cNvPicPr>
            <a:picLocks noChangeAspect="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89243" y="2068129"/>
            <a:ext cx="651806" cy="62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5" descr="D_042.jpg"/>
          <p:cNvPicPr>
            <a:picLocks noChangeAspect="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89243" y="2825735"/>
            <a:ext cx="651806" cy="62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39" descr="D_042.jpg"/>
          <p:cNvPicPr>
            <a:picLocks noChangeAspect="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89243" y="3653179"/>
            <a:ext cx="651806" cy="619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bwMode="auto">
          <a:xfrm>
            <a:off x="3508222" y="1173882"/>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1</a:t>
            </a:r>
            <a:endParaRPr lang="zh-CN" altLang="en-US" sz="2400" dirty="0">
              <a:solidFill>
                <a:schemeClr val="tx1"/>
              </a:solidFill>
              <a:latin typeface="方正华隶简体" pitchFamily="65" charset="-122"/>
              <a:ea typeface="方正华隶简体" pitchFamily="65" charset="-122"/>
            </a:endParaRPr>
          </a:p>
        </p:txBody>
      </p:sp>
      <p:grpSp>
        <p:nvGrpSpPr>
          <p:cNvPr id="7" name="组合 6"/>
          <p:cNvGrpSpPr/>
          <p:nvPr/>
        </p:nvGrpSpPr>
        <p:grpSpPr>
          <a:xfrm>
            <a:off x="4002935" y="1312042"/>
            <a:ext cx="4889544" cy="618939"/>
            <a:chOff x="2533733" y="1343047"/>
            <a:chExt cx="4889544" cy="618939"/>
          </a:xfrm>
        </p:grpSpPr>
        <p:sp>
          <p:nvSpPr>
            <p:cNvPr id="8" name="矩形 7"/>
            <p:cNvSpPr/>
            <p:nvPr/>
          </p:nvSpPr>
          <p:spPr bwMode="auto">
            <a:xfrm>
              <a:off x="2809324" y="1343047"/>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spc="-300" dirty="0" smtClean="0">
                  <a:solidFill>
                    <a:schemeClr val="tx1"/>
                  </a:solidFill>
                  <a:ea typeface="楷体" panose="02010609060101010101" pitchFamily="49" charset="-122"/>
                </a:rPr>
                <a:t>单击此处添加文字模板</a:t>
              </a:r>
              <a:endParaRPr lang="zh-CN" altLang="en-US" sz="2400" spc="-300" dirty="0">
                <a:solidFill>
                  <a:schemeClr val="tx1"/>
                </a:solidFill>
                <a:ea typeface="楷体" panose="02010609060101010101" pitchFamily="49" charset="-122"/>
              </a:endParaRPr>
            </a:p>
          </p:txBody>
        </p:sp>
        <p:pic>
          <p:nvPicPr>
            <p:cNvPr id="9" name="图片 28" descr="C_108.jpg"/>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33733" y="1824332"/>
              <a:ext cx="4497271" cy="13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组合 9"/>
          <p:cNvGrpSpPr/>
          <p:nvPr/>
        </p:nvGrpSpPr>
        <p:grpSpPr>
          <a:xfrm>
            <a:off x="4002497" y="2068129"/>
            <a:ext cx="4889983" cy="620963"/>
            <a:chOff x="2533295" y="2099134"/>
            <a:chExt cx="4889983" cy="620963"/>
          </a:xfrm>
        </p:grpSpPr>
        <p:sp>
          <p:nvSpPr>
            <p:cNvPr id="11" name="矩形 10"/>
            <p:cNvSpPr/>
            <p:nvPr/>
          </p:nvSpPr>
          <p:spPr bwMode="auto">
            <a:xfrm>
              <a:off x="2809325" y="2099134"/>
              <a:ext cx="4613953" cy="5526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800" spc="-300" dirty="0">
                  <a:solidFill>
                    <a:schemeClr val="tx1"/>
                  </a:solidFill>
                  <a:ea typeface="楷体" panose="02010609060101010101" pitchFamily="49" charset="-122"/>
                </a:rPr>
                <a:t>单击此处添加文字模板</a:t>
              </a:r>
              <a:endParaRPr lang="zh-CN" altLang="en-US" sz="2800" spc="-300" dirty="0">
                <a:solidFill>
                  <a:schemeClr val="tx1"/>
                </a:solidFill>
                <a:ea typeface="楷体" panose="02010609060101010101" pitchFamily="49" charset="-122"/>
              </a:endParaRPr>
            </a:p>
          </p:txBody>
        </p:sp>
        <p:pic>
          <p:nvPicPr>
            <p:cNvPr id="12" name="图片 33" descr="C_108.jpg"/>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33295" y="2582105"/>
              <a:ext cx="4497709" cy="137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12"/>
          <p:cNvGrpSpPr/>
          <p:nvPr/>
        </p:nvGrpSpPr>
        <p:grpSpPr>
          <a:xfrm>
            <a:off x="4002497" y="2825735"/>
            <a:ext cx="4889983" cy="620962"/>
            <a:chOff x="2533295" y="2856740"/>
            <a:chExt cx="4889983" cy="620962"/>
          </a:xfrm>
        </p:grpSpPr>
        <p:sp>
          <p:nvSpPr>
            <p:cNvPr id="14" name="矩形 13"/>
            <p:cNvSpPr/>
            <p:nvPr/>
          </p:nvSpPr>
          <p:spPr bwMode="auto">
            <a:xfrm>
              <a:off x="2809325" y="2856740"/>
              <a:ext cx="4613953" cy="5526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800" spc="-300" dirty="0">
                  <a:solidFill>
                    <a:schemeClr val="tx1"/>
                  </a:solidFill>
                  <a:ea typeface="楷体" panose="02010609060101010101" pitchFamily="49" charset="-122"/>
                </a:rPr>
                <a:t>单击此处添加文字模板</a:t>
              </a:r>
              <a:endParaRPr lang="zh-CN" altLang="en-US" sz="2800" spc="-300" dirty="0">
                <a:solidFill>
                  <a:schemeClr val="tx1"/>
                </a:solidFill>
                <a:ea typeface="楷体" panose="02010609060101010101" pitchFamily="49" charset="-122"/>
              </a:endParaRPr>
            </a:p>
          </p:txBody>
        </p:sp>
        <p:pic>
          <p:nvPicPr>
            <p:cNvPr id="15" name="图片 37" descr="C_108.jpg"/>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33295" y="3339710"/>
              <a:ext cx="4497709" cy="137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组合 15"/>
          <p:cNvGrpSpPr/>
          <p:nvPr/>
        </p:nvGrpSpPr>
        <p:grpSpPr>
          <a:xfrm>
            <a:off x="4002497" y="3653179"/>
            <a:ext cx="4889983" cy="619445"/>
            <a:chOff x="2533295" y="3684184"/>
            <a:chExt cx="4889983" cy="619445"/>
          </a:xfrm>
        </p:grpSpPr>
        <p:sp>
          <p:nvSpPr>
            <p:cNvPr id="17" name="矩形 16"/>
            <p:cNvSpPr/>
            <p:nvPr/>
          </p:nvSpPr>
          <p:spPr bwMode="auto">
            <a:xfrm>
              <a:off x="2809325" y="3684184"/>
              <a:ext cx="4613953" cy="5511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800" spc="-300" dirty="0">
                  <a:solidFill>
                    <a:schemeClr val="tx1"/>
                  </a:solidFill>
                  <a:ea typeface="楷体" panose="02010609060101010101" pitchFamily="49" charset="-122"/>
                </a:rPr>
                <a:t>单击此处添加文字模板</a:t>
              </a:r>
              <a:endParaRPr lang="zh-CN" altLang="en-US" sz="2800" spc="-300" dirty="0">
                <a:solidFill>
                  <a:schemeClr val="tx1"/>
                </a:solidFill>
                <a:ea typeface="楷体" panose="02010609060101010101" pitchFamily="49" charset="-122"/>
              </a:endParaRPr>
            </a:p>
          </p:txBody>
        </p:sp>
        <p:pic>
          <p:nvPicPr>
            <p:cNvPr id="18" name="图片 41" descr="C_108.jpg"/>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33295" y="4165975"/>
              <a:ext cx="4497709" cy="13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矩形 18"/>
          <p:cNvSpPr/>
          <p:nvPr/>
        </p:nvSpPr>
        <p:spPr>
          <a:xfrm>
            <a:off x="3508222" y="1931487"/>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2</a:t>
            </a:r>
            <a:endParaRPr lang="zh-CN" altLang="en-US" sz="2400" dirty="0">
              <a:solidFill>
                <a:schemeClr val="tx1"/>
              </a:solidFill>
              <a:latin typeface="方正华隶简体" pitchFamily="65" charset="-122"/>
              <a:ea typeface="方正华隶简体" pitchFamily="65" charset="-122"/>
            </a:endParaRPr>
          </a:p>
        </p:txBody>
      </p:sp>
      <p:sp>
        <p:nvSpPr>
          <p:cNvPr id="20" name="矩形 19"/>
          <p:cNvSpPr/>
          <p:nvPr/>
        </p:nvSpPr>
        <p:spPr>
          <a:xfrm>
            <a:off x="3508222" y="2689092"/>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3</a:t>
            </a:r>
            <a:endParaRPr lang="zh-CN" altLang="en-US" sz="2400" dirty="0">
              <a:solidFill>
                <a:schemeClr val="tx1"/>
              </a:solidFill>
              <a:latin typeface="方正华隶简体" pitchFamily="65" charset="-122"/>
              <a:ea typeface="方正华隶简体" pitchFamily="65" charset="-122"/>
            </a:endParaRPr>
          </a:p>
        </p:txBody>
      </p:sp>
      <p:sp>
        <p:nvSpPr>
          <p:cNvPr id="21" name="矩形 20"/>
          <p:cNvSpPr/>
          <p:nvPr/>
        </p:nvSpPr>
        <p:spPr>
          <a:xfrm>
            <a:off x="3508222" y="3515019"/>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4</a:t>
            </a:r>
            <a:endParaRPr lang="zh-CN" altLang="en-US" sz="2400" dirty="0">
              <a:solidFill>
                <a:schemeClr val="tx1"/>
              </a:solidFill>
              <a:latin typeface="方正华隶简体" pitchFamily="65" charset="-122"/>
              <a:ea typeface="方正华隶简体" pitchFamily="65" charset="-122"/>
            </a:endParaRPr>
          </a:p>
        </p:txBody>
      </p:sp>
      <p:pic>
        <p:nvPicPr>
          <p:cNvPr id="27" name="Picture 5" descr="C:\Users\Thinkpad\Desktop\水墨PNG\1_0002_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0828" t="25673" r="24306" b="15333"/>
          <a:stretch>
            <a:fillRect/>
          </a:stretch>
        </p:blipFill>
        <p:spPr bwMode="auto">
          <a:xfrm>
            <a:off x="923819" y="1381522"/>
            <a:ext cx="2440911" cy="232385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 descr="C:\Users\Thinkpad\Desktop\水墨PNG\1_0000_鲤鱼.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1667" t="66153" r="30416" b="9903"/>
          <a:stretch>
            <a:fillRect/>
          </a:stretch>
        </p:blipFill>
        <p:spPr bwMode="auto">
          <a:xfrm>
            <a:off x="2551028" y="2634713"/>
            <a:ext cx="813703" cy="138472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C:\Users\Thinkpad\Desktop\水墨PNG\1_0001_鲤鱼2.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1945" t="70103" r="52083" b="15333"/>
          <a:stretch>
            <a:fillRect/>
          </a:stretch>
        </p:blipFill>
        <p:spPr bwMode="auto">
          <a:xfrm>
            <a:off x="865684" y="3019132"/>
            <a:ext cx="613846" cy="8422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anim calcmode="lin" valueType="num">
                                      <p:cBhvr>
                                        <p:cTn id="12" dur="1000" fill="hold"/>
                                        <p:tgtEl>
                                          <p:spTgt spid="29"/>
                                        </p:tgtEl>
                                        <p:attrNameLst>
                                          <p:attrName>ppt_x</p:attrName>
                                        </p:attrNameLst>
                                      </p:cBhvr>
                                      <p:tavLst>
                                        <p:tav tm="0">
                                          <p:val>
                                            <p:strVal val="#ppt_x"/>
                                          </p:val>
                                        </p:tav>
                                        <p:tav tm="100000">
                                          <p:val>
                                            <p:strVal val="#ppt_x"/>
                                          </p:val>
                                        </p:tav>
                                      </p:tavLst>
                                    </p:anim>
                                    <p:anim calcmode="lin" valueType="num">
                                      <p:cBhvr>
                                        <p:cTn id="13" dur="1000" fill="hold"/>
                                        <p:tgtEl>
                                          <p:spTgt spid="29"/>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1000"/>
                                        <p:tgtEl>
                                          <p:spTgt spid="28"/>
                                        </p:tgtEl>
                                      </p:cBhvr>
                                    </p:animEffect>
                                    <p:anim calcmode="lin" valueType="num">
                                      <p:cBhvr>
                                        <p:cTn id="17" dur="1000" fill="hold"/>
                                        <p:tgtEl>
                                          <p:spTgt spid="28"/>
                                        </p:tgtEl>
                                        <p:attrNameLst>
                                          <p:attrName>ppt_x</p:attrName>
                                        </p:attrNameLst>
                                      </p:cBhvr>
                                      <p:tavLst>
                                        <p:tav tm="0">
                                          <p:val>
                                            <p:strVal val="#ppt_x"/>
                                          </p:val>
                                        </p:tav>
                                        <p:tav tm="100000">
                                          <p:val>
                                            <p:strVal val="#ppt_x"/>
                                          </p:val>
                                        </p:tav>
                                      </p:tavLst>
                                    </p:anim>
                                    <p:anim calcmode="lin" valueType="num">
                                      <p:cBhvr>
                                        <p:cTn id="18" dur="1000" fill="hold"/>
                                        <p:tgtEl>
                                          <p:spTgt spid="2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par>
                                <p:cTn id="24" presetID="8" presetClass="emph" presetSubtype="0" fill="hold" nodeType="withEffect">
                                  <p:stCondLst>
                                    <p:cond delay="0"/>
                                  </p:stCondLst>
                                  <p:childTnLst>
                                    <p:animRot by="21600000">
                                      <p:cBhvr>
                                        <p:cTn id="25" dur="2000" fill="hold"/>
                                        <p:tgtEl>
                                          <p:spTgt spid="2"/>
                                        </p:tgtEl>
                                        <p:attrNameLst>
                                          <p:attrName>r</p:attrName>
                                        </p:attrNameLst>
                                      </p:cBhvr>
                                    </p:animRot>
                                  </p:childTnLst>
                                </p:cTn>
                              </p:par>
                              <p:par>
                                <p:cTn id="26" presetID="10" presetClass="entr" presetSubtype="0" fill="hold" grpId="0" nodeType="withEffect">
                                  <p:stCondLst>
                                    <p:cond delay="25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2" presetClass="entr" presetSubtype="12" fill="hold" nodeType="withEffect">
                                  <p:stCondLst>
                                    <p:cond delay="25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par>
                                <p:cTn id="33" presetID="8" presetClass="emph" presetSubtype="0" fill="hold" nodeType="withEffect">
                                  <p:stCondLst>
                                    <p:cond delay="250"/>
                                  </p:stCondLst>
                                  <p:childTnLst>
                                    <p:animRot by="21600000">
                                      <p:cBhvr>
                                        <p:cTn id="34" dur="2000" fill="hold"/>
                                        <p:tgtEl>
                                          <p:spTgt spid="3"/>
                                        </p:tgtEl>
                                        <p:attrNameLst>
                                          <p:attrName>r</p:attrName>
                                        </p:attrNameLst>
                                      </p:cBhvr>
                                    </p:animRot>
                                  </p:childTnLst>
                                </p:cTn>
                              </p:par>
                              <p:par>
                                <p:cTn id="35" presetID="10" presetClass="entr" presetSubtype="0" fill="hold" grpId="0" nodeType="withEffect">
                                  <p:stCondLst>
                                    <p:cond delay="50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2" presetClass="entr" presetSubtype="12" fill="hold" nodeType="withEffect">
                                  <p:stCondLst>
                                    <p:cond delay="50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0-#ppt_w/2"/>
                                          </p:val>
                                        </p:tav>
                                        <p:tav tm="100000">
                                          <p:val>
                                            <p:strVal val="#ppt_x"/>
                                          </p:val>
                                        </p:tav>
                                      </p:tavLst>
                                    </p:anim>
                                    <p:anim calcmode="lin" valueType="num">
                                      <p:cBhvr additive="base">
                                        <p:cTn id="41" dur="500" fill="hold"/>
                                        <p:tgtEl>
                                          <p:spTgt spid="4"/>
                                        </p:tgtEl>
                                        <p:attrNameLst>
                                          <p:attrName>ppt_y</p:attrName>
                                        </p:attrNameLst>
                                      </p:cBhvr>
                                      <p:tavLst>
                                        <p:tav tm="0">
                                          <p:val>
                                            <p:strVal val="1+#ppt_h/2"/>
                                          </p:val>
                                        </p:tav>
                                        <p:tav tm="100000">
                                          <p:val>
                                            <p:strVal val="#ppt_y"/>
                                          </p:val>
                                        </p:tav>
                                      </p:tavLst>
                                    </p:anim>
                                  </p:childTnLst>
                                </p:cTn>
                              </p:par>
                              <p:par>
                                <p:cTn id="42" presetID="8" presetClass="emph" presetSubtype="0" fill="hold" nodeType="withEffect">
                                  <p:stCondLst>
                                    <p:cond delay="500"/>
                                  </p:stCondLst>
                                  <p:childTnLst>
                                    <p:animRot by="21600000">
                                      <p:cBhvr>
                                        <p:cTn id="43" dur="2000" fill="hold"/>
                                        <p:tgtEl>
                                          <p:spTgt spid="4"/>
                                        </p:tgtEl>
                                        <p:attrNameLst>
                                          <p:attrName>r</p:attrName>
                                        </p:attrNameLst>
                                      </p:cBhvr>
                                    </p:animRot>
                                  </p:childTnLst>
                                </p:cTn>
                              </p:par>
                              <p:par>
                                <p:cTn id="44" presetID="10" presetClass="entr" presetSubtype="0" fill="hold" grpId="0" nodeType="withEffect">
                                  <p:stCondLst>
                                    <p:cond delay="75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2" presetClass="entr" presetSubtype="12" fill="hold" nodeType="withEffect">
                                  <p:stCondLst>
                                    <p:cond delay="75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0-#ppt_w/2"/>
                                          </p:val>
                                        </p:tav>
                                        <p:tav tm="100000">
                                          <p:val>
                                            <p:strVal val="#ppt_x"/>
                                          </p:val>
                                        </p:tav>
                                      </p:tavLst>
                                    </p:anim>
                                    <p:anim calcmode="lin" valueType="num">
                                      <p:cBhvr additive="base">
                                        <p:cTn id="50" dur="500" fill="hold"/>
                                        <p:tgtEl>
                                          <p:spTgt spid="5"/>
                                        </p:tgtEl>
                                        <p:attrNameLst>
                                          <p:attrName>ppt_y</p:attrName>
                                        </p:attrNameLst>
                                      </p:cBhvr>
                                      <p:tavLst>
                                        <p:tav tm="0">
                                          <p:val>
                                            <p:strVal val="1+#ppt_h/2"/>
                                          </p:val>
                                        </p:tav>
                                        <p:tav tm="100000">
                                          <p:val>
                                            <p:strVal val="#ppt_y"/>
                                          </p:val>
                                        </p:tav>
                                      </p:tavLst>
                                    </p:anim>
                                  </p:childTnLst>
                                </p:cTn>
                              </p:par>
                              <p:par>
                                <p:cTn id="51" presetID="8" presetClass="emph" presetSubtype="0" fill="hold" nodeType="withEffect">
                                  <p:stCondLst>
                                    <p:cond delay="750"/>
                                  </p:stCondLst>
                                  <p:childTnLst>
                                    <p:animRot by="21600000">
                                      <p:cBhvr>
                                        <p:cTn id="52" dur="2000" fill="hold"/>
                                        <p:tgtEl>
                                          <p:spTgt spid="5"/>
                                        </p:tgtEl>
                                        <p:attrNameLst>
                                          <p:attrName>r</p:attrName>
                                        </p:attrNameLst>
                                      </p:cBhvr>
                                    </p:animRot>
                                  </p:childTnLst>
                                </p:cTn>
                              </p:par>
                              <p:par>
                                <p:cTn id="53" presetID="10" presetClass="entr" presetSubtype="0" fill="hold" grpId="0" nodeType="withEffect">
                                  <p:stCondLst>
                                    <p:cond delay="100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par>
                          <p:cTn id="56" fill="hold">
                            <p:stCondLst>
                              <p:cond delay="2000"/>
                            </p:stCondLst>
                            <p:childTnLst>
                              <p:par>
                                <p:cTn id="57" presetID="22" presetClass="entr" presetSubtype="8"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par>
                          <p:cTn id="60" fill="hold">
                            <p:stCondLst>
                              <p:cond delay="2500"/>
                            </p:stCondLst>
                            <p:childTnLst>
                              <p:par>
                                <p:cTn id="61" presetID="22" presetClass="entr" presetSubtype="8"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childTnLst>
                          </p:cTn>
                        </p:par>
                        <p:par>
                          <p:cTn id="64" fill="hold">
                            <p:stCondLst>
                              <p:cond delay="3000"/>
                            </p:stCondLst>
                            <p:childTnLst>
                              <p:par>
                                <p:cTn id="65" presetID="22" presetClass="entr" presetSubtype="8"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par>
                          <p:cTn id="68" fill="hold">
                            <p:stCondLst>
                              <p:cond delay="3500"/>
                            </p:stCondLst>
                            <p:childTnLst>
                              <p:par>
                                <p:cTn id="69" presetID="22" presetClass="entr" presetSubtype="8" fill="hold"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left)">
                                      <p:cBhvr>
                                        <p:cTn id="7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973593" y="966752"/>
            <a:ext cx="2589416" cy="439985"/>
            <a:chOff x="973593" y="966752"/>
            <a:chExt cx="2589416" cy="439985"/>
          </a:xfrm>
        </p:grpSpPr>
        <p:pic>
          <p:nvPicPr>
            <p:cNvPr id="2" name="Picture 3" descr="C:\Users\Thinkpad\Desktop\PNG\1_0001_渐变映射-2-副本-4.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73593" y="974874"/>
              <a:ext cx="2589416" cy="43186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1187294" y="966752"/>
              <a:ext cx="2356665" cy="418128"/>
            </a:xfrm>
            <a:prstGeom prst="rect">
              <a:avLst/>
            </a:prstGeom>
            <a:noFill/>
          </p:spPr>
          <p:txBody>
            <a:bodyPr wrap="square" rtlCol="0">
              <a:spAutoFit/>
            </a:bodyPr>
            <a:lstStyle/>
            <a:p>
              <a:pPr>
                <a:lnSpc>
                  <a:spcPct val="125000"/>
                </a:lnSpc>
              </a:pPr>
              <a:r>
                <a:rPr lang="zh-CN" altLang="en-US" dirty="0" smtClean="0">
                  <a:solidFill>
                    <a:schemeClr val="bg1"/>
                  </a:solidFill>
                  <a:latin typeface="方正宋黑简体" pitchFamily="2" charset="-122"/>
                  <a:ea typeface="方正宋黑简体" pitchFamily="2" charset="-122"/>
                </a:rPr>
                <a:t>此处添加标题</a:t>
              </a:r>
              <a:endParaRPr lang="zh-CN" altLang="en-US" dirty="0">
                <a:solidFill>
                  <a:schemeClr val="bg1"/>
                </a:solidFill>
                <a:latin typeface="方正宋黑简体" pitchFamily="2" charset="-122"/>
                <a:ea typeface="方正宋黑简体" pitchFamily="2" charset="-122"/>
              </a:endParaRPr>
            </a:p>
          </p:txBody>
        </p:sp>
      </p:grpSp>
      <p:sp>
        <p:nvSpPr>
          <p:cNvPr id="4" name="TextBox 6"/>
          <p:cNvSpPr txBox="1"/>
          <p:nvPr/>
        </p:nvSpPr>
        <p:spPr>
          <a:xfrm>
            <a:off x="1141774" y="1441210"/>
            <a:ext cx="3977641" cy="776112"/>
          </a:xfrm>
          <a:prstGeom prst="rect">
            <a:avLst/>
          </a:prstGeom>
          <a:noFill/>
        </p:spPr>
        <p:txBody>
          <a:bodyPr wrap="square" lIns="82808" tIns="41403" rIns="82808" bIns="41403" rtlCol="0">
            <a:spAutoFit/>
          </a:bodyPr>
          <a:lstStyle/>
          <a:p>
            <a:pPr>
              <a:lnSpc>
                <a:spcPct val="125000"/>
              </a:lnSpc>
            </a:pPr>
            <a:r>
              <a:rPr lang="zh-CN" altLang="en-US" sz="1200" dirty="0">
                <a:solidFill>
                  <a:schemeClr val="bg2">
                    <a:lumMod val="10000"/>
                  </a:schemeClr>
                </a:solidFill>
                <a:latin typeface="Calibri" panose="020F0502020204030204"/>
                <a:ea typeface="微软雅黑" panose="020B0503020204020204" pitchFamily="34" charset="-122"/>
              </a:rPr>
              <a:t>添加文本说明内容添加文本说明内容添加文本说明内容添加文本说明内容添加文本说明内容添加文本说明内容添加文本说明内容添加内容</a:t>
            </a:r>
            <a:endParaRPr lang="zh-CN" altLang="en-US" sz="1200" dirty="0">
              <a:solidFill>
                <a:schemeClr val="bg2">
                  <a:lumMod val="10000"/>
                </a:schemeClr>
              </a:solidFill>
              <a:latin typeface="Calibri" panose="020F0502020204030204"/>
              <a:ea typeface="微软雅黑" panose="020B0503020204020204" pitchFamily="34" charset="-122"/>
            </a:endParaRPr>
          </a:p>
        </p:txBody>
      </p:sp>
      <p:sp>
        <p:nvSpPr>
          <p:cNvPr id="5" name="TextBox 6"/>
          <p:cNvSpPr txBox="1"/>
          <p:nvPr/>
        </p:nvSpPr>
        <p:spPr>
          <a:xfrm>
            <a:off x="1141775" y="2678004"/>
            <a:ext cx="3716813" cy="527326"/>
          </a:xfrm>
          <a:prstGeom prst="rect">
            <a:avLst/>
          </a:prstGeom>
          <a:noFill/>
        </p:spPr>
        <p:txBody>
          <a:bodyPr wrap="square" lIns="82808" tIns="41403" rIns="82808" bIns="41403" rtlCol="0">
            <a:spAutoFit/>
          </a:bodyPr>
          <a:lstStyle/>
          <a:p>
            <a:pPr>
              <a:lnSpc>
                <a:spcPct val="125000"/>
              </a:lnSpc>
            </a:pPr>
            <a:r>
              <a:rPr lang="zh-CN" altLang="en-US" sz="1200" dirty="0">
                <a:solidFill>
                  <a:schemeClr val="bg2">
                    <a:lumMod val="10000"/>
                  </a:schemeClr>
                </a:solidFill>
                <a:ea typeface="微软雅黑" panose="020B0503020204020204" pitchFamily="34" charset="-122"/>
              </a:rPr>
              <a:t>添加文本说明内容添加文本说明内容添加文本说明内容添加文本说明内容添加文本说明内容添加文本说</a:t>
            </a:r>
            <a:r>
              <a:rPr lang="zh-CN" altLang="en-US" sz="1200" dirty="0" smtClean="0">
                <a:solidFill>
                  <a:schemeClr val="bg2">
                    <a:lumMod val="10000"/>
                  </a:schemeClr>
                </a:solidFill>
                <a:ea typeface="微软雅黑" panose="020B0503020204020204" pitchFamily="34" charset="-122"/>
              </a:rPr>
              <a:t>明</a:t>
            </a:r>
            <a:endParaRPr lang="zh-CN" altLang="en-US" sz="1200" dirty="0">
              <a:solidFill>
                <a:schemeClr val="bg2">
                  <a:lumMod val="10000"/>
                </a:schemeClr>
              </a:solidFill>
              <a:ea typeface="微软雅黑" panose="020B0503020204020204" pitchFamily="34" charset="-122"/>
            </a:endParaRPr>
          </a:p>
        </p:txBody>
      </p:sp>
      <p:sp>
        <p:nvSpPr>
          <p:cNvPr id="6" name="TextBox 5"/>
          <p:cNvSpPr txBox="1"/>
          <p:nvPr/>
        </p:nvSpPr>
        <p:spPr>
          <a:xfrm>
            <a:off x="1141774" y="3568644"/>
            <a:ext cx="3977641" cy="622224"/>
          </a:xfrm>
          <a:prstGeom prst="rect">
            <a:avLst/>
          </a:prstGeom>
          <a:noFill/>
        </p:spPr>
        <p:txBody>
          <a:bodyPr wrap="square" lIns="82808" tIns="41403" rIns="82808" bIns="41403" rtlCol="0">
            <a:spAutoFit/>
          </a:bodyPr>
          <a:lstStyle>
            <a:defPPr>
              <a:defRPr lang="zh-CN"/>
            </a:defPPr>
            <a:lvl1pPr fontAlgn="auto">
              <a:lnSpc>
                <a:spcPct val="125000"/>
              </a:lnSpc>
              <a:spcBef>
                <a:spcPts val="0"/>
              </a:spcBef>
              <a:spcAft>
                <a:spcPts val="0"/>
              </a:spcAft>
              <a:defRPr sz="1400">
                <a:solidFill>
                  <a:schemeClr val="bg1"/>
                </a:solidFill>
                <a:latin typeface="Calibri" panose="020F0502020204030204"/>
                <a:ea typeface="微软雅黑" panose="020B0503020204020204" pitchFamily="34" charset="-122"/>
              </a:defRPr>
            </a:lvl1pPr>
          </a:lstStyle>
          <a:p>
            <a:r>
              <a:rPr lang="zh-CN" altLang="en-US" dirty="0">
                <a:solidFill>
                  <a:schemeClr val="bg2">
                    <a:lumMod val="10000"/>
                  </a:schemeClr>
                </a:solidFill>
              </a:rPr>
              <a:t>添加文本说明内容添加文本说明内容添加文本说明内容添加文本说明内容添加内容</a:t>
            </a:r>
            <a:endParaRPr lang="zh-CN" altLang="en-US" dirty="0">
              <a:solidFill>
                <a:schemeClr val="bg2">
                  <a:lumMod val="10000"/>
                </a:schemeClr>
              </a:solidFill>
            </a:endParaRPr>
          </a:p>
        </p:txBody>
      </p:sp>
      <p:grpSp>
        <p:nvGrpSpPr>
          <p:cNvPr id="15" name="组合 14"/>
          <p:cNvGrpSpPr/>
          <p:nvPr/>
        </p:nvGrpSpPr>
        <p:grpSpPr>
          <a:xfrm>
            <a:off x="973593" y="2260000"/>
            <a:ext cx="2589416" cy="439985"/>
            <a:chOff x="973593" y="2260000"/>
            <a:chExt cx="2589416" cy="439985"/>
          </a:xfrm>
        </p:grpSpPr>
        <p:pic>
          <p:nvPicPr>
            <p:cNvPr id="7" name="Picture 3" descr="C:\Users\Thinkpad\Desktop\PNG\1_0001_渐变映射-2-副本-4.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73593" y="2268122"/>
              <a:ext cx="2589416" cy="431863"/>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1187294" y="2260000"/>
              <a:ext cx="2356665" cy="418128"/>
            </a:xfrm>
            <a:prstGeom prst="rect">
              <a:avLst/>
            </a:prstGeom>
            <a:noFill/>
          </p:spPr>
          <p:txBody>
            <a:bodyPr wrap="square" rtlCol="0">
              <a:spAutoFit/>
            </a:bodyPr>
            <a:lstStyle/>
            <a:p>
              <a:pPr>
                <a:lnSpc>
                  <a:spcPct val="125000"/>
                </a:lnSpc>
              </a:pPr>
              <a:r>
                <a:rPr lang="zh-CN" altLang="en-US" dirty="0" smtClean="0">
                  <a:solidFill>
                    <a:schemeClr val="bg1"/>
                  </a:solidFill>
                  <a:latin typeface="方正宋黑简体" pitchFamily="2" charset="-122"/>
                  <a:ea typeface="方正宋黑简体" pitchFamily="2" charset="-122"/>
                </a:rPr>
                <a:t>此处添加标题</a:t>
              </a:r>
              <a:endParaRPr lang="zh-CN" altLang="en-US" dirty="0">
                <a:solidFill>
                  <a:schemeClr val="bg1"/>
                </a:solidFill>
                <a:latin typeface="方正宋黑简体" pitchFamily="2" charset="-122"/>
                <a:ea typeface="方正宋黑简体" pitchFamily="2" charset="-122"/>
              </a:endParaRPr>
            </a:p>
          </p:txBody>
        </p:sp>
      </p:grpSp>
      <p:grpSp>
        <p:nvGrpSpPr>
          <p:cNvPr id="16" name="组合 15"/>
          <p:cNvGrpSpPr/>
          <p:nvPr/>
        </p:nvGrpSpPr>
        <p:grpSpPr>
          <a:xfrm>
            <a:off x="973593" y="3128659"/>
            <a:ext cx="2589416" cy="439985"/>
            <a:chOff x="973593" y="3128659"/>
            <a:chExt cx="2589416" cy="439985"/>
          </a:xfrm>
        </p:grpSpPr>
        <p:pic>
          <p:nvPicPr>
            <p:cNvPr id="9" name="Picture 3" descr="C:\Users\Thinkpad\Desktop\PNG\1_0001_渐变映射-2-副本-4.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73593" y="3136781"/>
              <a:ext cx="2589416" cy="431863"/>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1187294" y="3128659"/>
              <a:ext cx="2356665" cy="418128"/>
            </a:xfrm>
            <a:prstGeom prst="rect">
              <a:avLst/>
            </a:prstGeom>
            <a:noFill/>
          </p:spPr>
          <p:txBody>
            <a:bodyPr wrap="square" rtlCol="0">
              <a:spAutoFit/>
            </a:bodyPr>
            <a:lstStyle/>
            <a:p>
              <a:pPr>
                <a:lnSpc>
                  <a:spcPct val="125000"/>
                </a:lnSpc>
              </a:pPr>
              <a:r>
                <a:rPr lang="zh-CN" altLang="en-US" dirty="0" smtClean="0">
                  <a:solidFill>
                    <a:schemeClr val="bg1"/>
                  </a:solidFill>
                  <a:latin typeface="方正宋黑简体" pitchFamily="2" charset="-122"/>
                  <a:ea typeface="方正宋黑简体" pitchFamily="2" charset="-122"/>
                </a:rPr>
                <a:t>此处添加标题</a:t>
              </a:r>
              <a:endParaRPr lang="zh-CN" altLang="en-US" dirty="0">
                <a:solidFill>
                  <a:schemeClr val="bg1"/>
                </a:solidFill>
                <a:latin typeface="方正宋黑简体" pitchFamily="2" charset="-122"/>
                <a:ea typeface="方正宋黑简体" pitchFamily="2" charset="-122"/>
              </a:endParaRPr>
            </a:p>
          </p:txBody>
        </p:sp>
      </p:gr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751789" y="1717161"/>
            <a:ext cx="1947412" cy="1329249"/>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422593">
            <a:off x="6124389" y="2078792"/>
            <a:ext cx="2225516" cy="1519074"/>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854817">
            <a:off x="5624880" y="2753844"/>
            <a:ext cx="1973902" cy="1347329"/>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anim calcmode="lin" valueType="num">
                                      <p:cBhvr>
                                        <p:cTn id="14" dur="500" fill="hold"/>
                                        <p:tgtEl>
                                          <p:spTgt spid="4"/>
                                        </p:tgtEl>
                                        <p:attrNameLst>
                                          <p:attrName>ppt_x</p:attrName>
                                        </p:attrNameLst>
                                      </p:cBhvr>
                                      <p:tavLst>
                                        <p:tav tm="0">
                                          <p:val>
                                            <p:strVal val="#ppt_x"/>
                                          </p:val>
                                        </p:tav>
                                        <p:tav tm="100000">
                                          <p:val>
                                            <p:strVal val="#ppt_x"/>
                                          </p:val>
                                        </p:tav>
                                      </p:tavLst>
                                    </p:anim>
                                    <p:anim calcmode="lin" valueType="num">
                                      <p:cBhvr>
                                        <p:cTn id="15" dur="5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9" presetClass="entr" presetSubtype="0" decel="10000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 calcmode="lin" valueType="num">
                                      <p:cBhvr>
                                        <p:cTn id="21" dur="500" fill="hold"/>
                                        <p:tgtEl>
                                          <p:spTgt spid="11"/>
                                        </p:tgtEl>
                                        <p:attrNameLst>
                                          <p:attrName>style.rotation</p:attrName>
                                        </p:attrNameLst>
                                      </p:cBhvr>
                                      <p:tavLst>
                                        <p:tav tm="0">
                                          <p:val>
                                            <p:fltVal val="360"/>
                                          </p:val>
                                        </p:tav>
                                        <p:tav tm="100000">
                                          <p:val>
                                            <p:fltVal val="0"/>
                                          </p:val>
                                        </p:tav>
                                      </p:tavLst>
                                    </p:anim>
                                    <p:animEffect transition="in" filter="fade">
                                      <p:cBhvr>
                                        <p:cTn id="22" dur="500"/>
                                        <p:tgtEl>
                                          <p:spTgt spid="11"/>
                                        </p:tgtEl>
                                      </p:cBhvr>
                                    </p:animEffect>
                                  </p:childTnLst>
                                </p:cTn>
                              </p:par>
                            </p:childTnLst>
                          </p:cTn>
                        </p:par>
                        <p:par>
                          <p:cTn id="23" fill="hold">
                            <p:stCondLst>
                              <p:cond delay="2000"/>
                            </p:stCondLst>
                            <p:childTnLst>
                              <p:par>
                                <p:cTn id="24" presetID="6" presetClass="emph" presetSubtype="0" fill="hold" nodeType="afterEffect">
                                  <p:stCondLst>
                                    <p:cond delay="0"/>
                                  </p:stCondLst>
                                  <p:childTnLst>
                                    <p:animScale>
                                      <p:cBhvr>
                                        <p:cTn id="25" dur="2000" fill="hold"/>
                                        <p:tgtEl>
                                          <p:spTgt spid="11"/>
                                        </p:tgtEl>
                                      </p:cBhvr>
                                      <p:by x="75000" y="75000"/>
                                    </p:animScale>
                                  </p:childTnLst>
                                </p:cTn>
                              </p:par>
                              <p:par>
                                <p:cTn id="26" presetID="56" presetClass="path" presetSubtype="0" accel="50000" decel="50000" fill="hold" nodeType="withEffect">
                                  <p:stCondLst>
                                    <p:cond delay="250"/>
                                  </p:stCondLst>
                                  <p:childTnLst>
                                    <p:animMotion origin="layout" path="M 3.88889E-6 -2.22222E-6 L -0.07848 -0.26611 " pathEditMode="relative" rAng="0" ptsTypes="AA">
                                      <p:cBhvr>
                                        <p:cTn id="27" dur="750" fill="hold"/>
                                        <p:tgtEl>
                                          <p:spTgt spid="11"/>
                                        </p:tgtEl>
                                        <p:attrNameLst>
                                          <p:attrName>ppt_x</p:attrName>
                                          <p:attrName>ppt_y</p:attrName>
                                        </p:attrNameLst>
                                      </p:cBhvr>
                                      <p:rCtr x="-3924" y="-13306"/>
                                    </p:animMotion>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anim calcmode="lin" valueType="num">
                                      <p:cBhvr>
                                        <p:cTn id="38" dur="500" fill="hold"/>
                                        <p:tgtEl>
                                          <p:spTgt spid="5"/>
                                        </p:tgtEl>
                                        <p:attrNameLst>
                                          <p:attrName>ppt_x</p:attrName>
                                        </p:attrNameLst>
                                      </p:cBhvr>
                                      <p:tavLst>
                                        <p:tav tm="0">
                                          <p:val>
                                            <p:strVal val="#ppt_x"/>
                                          </p:val>
                                        </p:tav>
                                        <p:tav tm="100000">
                                          <p:val>
                                            <p:strVal val="#ppt_x"/>
                                          </p:val>
                                        </p:tav>
                                      </p:tavLst>
                                    </p:anim>
                                    <p:anim calcmode="lin" valueType="num">
                                      <p:cBhvr>
                                        <p:cTn id="39" dur="5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49" presetClass="entr" presetSubtype="0" decel="100000"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 calcmode="lin" valueType="num">
                                      <p:cBhvr>
                                        <p:cTn id="45" dur="500" fill="hold"/>
                                        <p:tgtEl>
                                          <p:spTgt spid="12"/>
                                        </p:tgtEl>
                                        <p:attrNameLst>
                                          <p:attrName>style.rotation</p:attrName>
                                        </p:attrNameLst>
                                      </p:cBhvr>
                                      <p:tavLst>
                                        <p:tav tm="0">
                                          <p:val>
                                            <p:fltVal val="360"/>
                                          </p:val>
                                        </p:tav>
                                        <p:tav tm="100000">
                                          <p:val>
                                            <p:fltVal val="0"/>
                                          </p:val>
                                        </p:tav>
                                      </p:tavLst>
                                    </p:anim>
                                    <p:animEffect transition="in" filter="fade">
                                      <p:cBhvr>
                                        <p:cTn id="46" dur="500"/>
                                        <p:tgtEl>
                                          <p:spTgt spid="12"/>
                                        </p:tgtEl>
                                      </p:cBhvr>
                                    </p:animEffect>
                                  </p:childTnLst>
                                </p:cTn>
                              </p:par>
                            </p:childTnLst>
                          </p:cTn>
                        </p:par>
                        <p:par>
                          <p:cTn id="47" fill="hold">
                            <p:stCondLst>
                              <p:cond delay="6000"/>
                            </p:stCondLst>
                            <p:childTnLst>
                              <p:par>
                                <p:cTn id="48" presetID="6" presetClass="emph" presetSubtype="0" fill="hold" nodeType="afterEffect">
                                  <p:stCondLst>
                                    <p:cond delay="0"/>
                                  </p:stCondLst>
                                  <p:childTnLst>
                                    <p:animScale>
                                      <p:cBhvr>
                                        <p:cTn id="49" dur="2000" fill="hold"/>
                                        <p:tgtEl>
                                          <p:spTgt spid="12"/>
                                        </p:tgtEl>
                                      </p:cBhvr>
                                      <p:by x="75000" y="75000"/>
                                    </p:animScale>
                                  </p:childTnLst>
                                </p:cTn>
                              </p:par>
                              <p:par>
                                <p:cTn id="50" presetID="56" presetClass="path" presetSubtype="0" accel="50000" decel="50000" fill="hold" nodeType="withEffect">
                                  <p:stCondLst>
                                    <p:cond delay="250"/>
                                  </p:stCondLst>
                                  <p:childTnLst>
                                    <p:animMotion origin="layout" path="M 3.05556E-6 0 L -0.00625 -0.16028 " pathEditMode="relative" rAng="0" ptsTypes="AA">
                                      <p:cBhvr>
                                        <p:cTn id="51" dur="750" fill="hold"/>
                                        <p:tgtEl>
                                          <p:spTgt spid="12"/>
                                        </p:tgtEl>
                                        <p:attrNameLst>
                                          <p:attrName>ppt_x</p:attrName>
                                          <p:attrName>ppt_y</p:attrName>
                                        </p:attrNameLst>
                                      </p:cBhvr>
                                      <p:rCtr x="-313" y="-8028"/>
                                    </p:animMotion>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500"/>
                                        <p:tgtEl>
                                          <p:spTgt spid="6"/>
                                        </p:tgtEl>
                                      </p:cBhvr>
                                    </p:animEffect>
                                    <p:anim calcmode="lin" valueType="num">
                                      <p:cBhvr>
                                        <p:cTn id="62" dur="500" fill="hold"/>
                                        <p:tgtEl>
                                          <p:spTgt spid="6"/>
                                        </p:tgtEl>
                                        <p:attrNameLst>
                                          <p:attrName>ppt_x</p:attrName>
                                        </p:attrNameLst>
                                      </p:cBhvr>
                                      <p:tavLst>
                                        <p:tav tm="0">
                                          <p:val>
                                            <p:strVal val="#ppt_x"/>
                                          </p:val>
                                        </p:tav>
                                        <p:tav tm="100000">
                                          <p:val>
                                            <p:strVal val="#ppt_x"/>
                                          </p:val>
                                        </p:tav>
                                      </p:tavLst>
                                    </p:anim>
                                    <p:anim calcmode="lin" valueType="num">
                                      <p:cBhvr>
                                        <p:cTn id="63" dur="500" fill="hold"/>
                                        <p:tgtEl>
                                          <p:spTgt spid="6"/>
                                        </p:tgtEl>
                                        <p:attrNameLst>
                                          <p:attrName>ppt_y</p:attrName>
                                        </p:attrNameLst>
                                      </p:cBhvr>
                                      <p:tavLst>
                                        <p:tav tm="0">
                                          <p:val>
                                            <p:strVal val="#ppt_y+.1"/>
                                          </p:val>
                                        </p:tav>
                                        <p:tav tm="100000">
                                          <p:val>
                                            <p:strVal val="#ppt_y"/>
                                          </p:val>
                                        </p:tav>
                                      </p:tavLst>
                                    </p:anim>
                                  </p:childTnLst>
                                </p:cTn>
                              </p:par>
                            </p:childTnLst>
                          </p:cTn>
                        </p:par>
                        <p:par>
                          <p:cTn id="64" fill="hold">
                            <p:stCondLst>
                              <p:cond delay="9500"/>
                            </p:stCondLst>
                            <p:childTnLst>
                              <p:par>
                                <p:cTn id="65" presetID="49" presetClass="entr" presetSubtype="0" decel="100000"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 calcmode="lin" valueType="num">
                                      <p:cBhvr>
                                        <p:cTn id="69" dur="500" fill="hold"/>
                                        <p:tgtEl>
                                          <p:spTgt spid="13"/>
                                        </p:tgtEl>
                                        <p:attrNameLst>
                                          <p:attrName>style.rotation</p:attrName>
                                        </p:attrNameLst>
                                      </p:cBhvr>
                                      <p:tavLst>
                                        <p:tav tm="0">
                                          <p:val>
                                            <p:fltVal val="360"/>
                                          </p:val>
                                        </p:tav>
                                        <p:tav tm="100000">
                                          <p:val>
                                            <p:fltVal val="0"/>
                                          </p:val>
                                        </p:tav>
                                      </p:tavLst>
                                    </p:anim>
                                    <p:animEffect transition="in" filter="fade">
                                      <p:cBhvr>
                                        <p:cTn id="7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 name="Picture 2" descr="C:\Users\Thinkpad\Desktop\未标题-1.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9144000" cy="514508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 descr="C:\Users\Thinkpad\Desktop\3.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1389" t="11108" r="6667" b="77785"/>
          <a:stretch>
            <a:fillRect/>
          </a:stretch>
        </p:blipFill>
        <p:spPr bwMode="auto">
          <a:xfrm>
            <a:off x="8037388" y="780390"/>
            <a:ext cx="1092200" cy="5715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 descr="C:\Users\Thinkpad\Desktop\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9444" t="57633" r="1" b="33482"/>
          <a:stretch>
            <a:fillRect/>
          </a:stretch>
        </p:blipFill>
        <p:spPr bwMode="auto">
          <a:xfrm>
            <a:off x="6991023" y="2509100"/>
            <a:ext cx="965200" cy="457200"/>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2826084" y="1361566"/>
            <a:ext cx="4031873" cy="1015663"/>
          </a:xfrm>
          <a:prstGeom prst="rect">
            <a:avLst/>
          </a:prstGeom>
        </p:spPr>
        <p:txBody>
          <a:bodyPr wrap="none">
            <a:spAutoFit/>
          </a:bodyPr>
          <a:lstStyle/>
          <a:p>
            <a:r>
              <a:rPr lang="zh-CN" altLang="en-US" sz="6000" b="1" dirty="0" smtClean="0">
                <a:latin typeface="微软雅黑" panose="020B0503020204020204" pitchFamily="34" charset="-122"/>
                <a:ea typeface="微软雅黑" panose="020B0503020204020204" pitchFamily="34" charset="-122"/>
              </a:rPr>
              <a:t>感谢聆听！</a:t>
            </a:r>
            <a:endParaRPr lang="zh-CN" altLang="en-US" sz="6000" b="1" dirty="0">
              <a:latin typeface="微软雅黑" panose="020B0503020204020204" pitchFamily="34" charset="-122"/>
              <a:ea typeface="微软雅黑" panose="020B0503020204020204" pitchFamily="34" charset="-122"/>
            </a:endParaRPr>
          </a:p>
        </p:txBody>
      </p:sp>
      <p:sp>
        <p:nvSpPr>
          <p:cNvPr id="27" name="TextBox 26"/>
          <p:cNvSpPr txBox="1"/>
          <p:nvPr/>
        </p:nvSpPr>
        <p:spPr>
          <a:xfrm>
            <a:off x="3637646" y="2444268"/>
            <a:ext cx="1781810" cy="255270"/>
          </a:xfrm>
          <a:prstGeom prst="rect">
            <a:avLst/>
          </a:prstGeom>
          <a:noFill/>
        </p:spPr>
        <p:txBody>
          <a:bodyPr wrap="none" lIns="86429" tIns="43215" rIns="86429" bIns="43215" rtlCol="0">
            <a:spAutoFit/>
          </a:bodyPr>
          <a:lstStyle/>
          <a:p>
            <a:pPr algn="ctr"/>
            <a:r>
              <a:rPr lang="en-US" altLang="zh-CN" sz="1100" b="0" spc="300" dirty="0" smtClean="0">
                <a:latin typeface="微软雅黑" panose="020B0503020204020204" pitchFamily="34" charset="-122"/>
                <a:ea typeface="微软雅黑" panose="020B0503020204020204" pitchFamily="34" charset="-122"/>
              </a:rPr>
              <a:t>-</a:t>
            </a:r>
            <a:r>
              <a:rPr lang="zh-CN" altLang="en-US" sz="1100" b="0" spc="300" dirty="0" smtClean="0">
                <a:latin typeface="微软雅黑" panose="020B0503020204020204" pitchFamily="34" charset="-122"/>
                <a:ea typeface="微软雅黑" panose="020B0503020204020204" pitchFamily="34" charset="-122"/>
              </a:rPr>
              <a:t>汇报人：</a:t>
            </a:r>
            <a:r>
              <a:rPr lang="en-US" altLang="zh-CN" sz="1100" b="0" spc="300" dirty="0" smtClean="0">
                <a:latin typeface="微软雅黑" panose="020B0503020204020204" pitchFamily="34" charset="-122"/>
                <a:ea typeface="微软雅黑" panose="020B0503020204020204" pitchFamily="34" charset="-122"/>
              </a:rPr>
              <a:t>ppt</a:t>
            </a:r>
            <a:r>
              <a:rPr lang="zh-CN" altLang="en-US" sz="1100" b="0" spc="300" dirty="0" smtClean="0">
                <a:latin typeface="微软雅黑" panose="020B0503020204020204" pitchFamily="34" charset="-122"/>
                <a:ea typeface="微软雅黑" panose="020B0503020204020204" pitchFamily="34" charset="-122"/>
              </a:rPr>
              <a:t>家园</a:t>
            </a:r>
            <a:r>
              <a:rPr lang="en-US" altLang="zh-CN" sz="1100" b="0" spc="300" dirty="0" smtClean="0">
                <a:latin typeface="微软雅黑" panose="020B0503020204020204" pitchFamily="34" charset="-122"/>
                <a:ea typeface="微软雅黑" panose="020B0503020204020204" pitchFamily="34" charset="-122"/>
              </a:rPr>
              <a:t>-</a:t>
            </a:r>
            <a:endParaRPr lang="zh-CN" altLang="en-US" sz="1100" b="0" spc="300" dirty="0">
              <a:latin typeface="微软雅黑" panose="020B0503020204020204" pitchFamily="34" charset="-122"/>
              <a:ea typeface="微软雅黑" panose="020B0503020204020204" pitchFamily="34" charset="-122"/>
            </a:endParaRPr>
          </a:p>
        </p:txBody>
      </p:sp>
      <p:pic>
        <p:nvPicPr>
          <p:cNvPr id="28" name="Picture 9" descr="C:\Users\Thinkpad\Desktop\g.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000" t="55895" r="22569" b="4721"/>
          <a:stretch>
            <a:fillRect/>
          </a:stretch>
        </p:blipFill>
        <p:spPr bwMode="auto">
          <a:xfrm>
            <a:off x="4787899" y="3711208"/>
            <a:ext cx="2048473" cy="125449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7" descr="C:\Users\Thinkpad\Desktop\sd.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9236" t="20241" r="2917" b="39771"/>
          <a:stretch>
            <a:fillRect/>
          </a:stretch>
        </p:blipFill>
        <p:spPr bwMode="auto">
          <a:xfrm>
            <a:off x="7548245" y="1295630"/>
            <a:ext cx="1321830" cy="166643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1" descr="C:\Users\Thinkpad\Desktop\yy.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0139" r="11667" b="58037"/>
          <a:stretch>
            <a:fillRect/>
          </a:stretch>
        </p:blipFill>
        <p:spPr bwMode="auto">
          <a:xfrm>
            <a:off x="6874472" y="452128"/>
            <a:ext cx="1347546" cy="174872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8" descr="C:\Users\Thinkpad\Desktop\7888.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2500" t="68868" r="18611" b="2993"/>
          <a:stretch>
            <a:fillRect/>
          </a:stretch>
        </p:blipFill>
        <p:spPr bwMode="auto">
          <a:xfrm>
            <a:off x="5839887" y="3614554"/>
            <a:ext cx="17272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0" descr="F:\GIF\565.gif"/>
          <p:cNvPicPr>
            <a:picLocks noChangeAspect="1" noChangeArrowheads="1" noCrop="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9519595" y="1312155"/>
            <a:ext cx="809985" cy="4766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path" presetSubtype="0" accel="50000" decel="50000" fill="hold" nodeType="afterEffect">
                                  <p:stCondLst>
                                    <p:cond delay="0"/>
                                  </p:stCondLst>
                                  <p:childTnLst>
                                    <p:animMotion origin="layout" path="M -0.00209 0.03027 L -0.16198 -0.06148 C -0.19549 -0.08094 -0.24584 -0.09855 -0.29931 -0.10967 C -0.36007 -0.12296 -0.40886 -0.12605 -0.44375 -0.1211 L -0.60955 -0.09762 " pathEditMode="relative" rAng="411900" ptsTypes="FffFF">
                                      <p:cBhvr>
                                        <p:cTn id="6" dur="9750" fill="hold"/>
                                        <p:tgtEl>
                                          <p:spTgt spid="43"/>
                                        </p:tgtEl>
                                        <p:attrNameLst>
                                          <p:attrName>ppt_x</p:attrName>
                                          <p:attrName>ppt_y</p:attrName>
                                        </p:attrNameLst>
                                      </p:cBhvr>
                                      <p:rCtr x="-30122" y="-10195"/>
                                    </p:animMotion>
                                  </p:childTnLst>
                                </p:cTn>
                              </p:par>
                              <p:par>
                                <p:cTn id="7" presetID="42"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animEffect transition="in" filter="fade">
                                      <p:cBhvr>
                                        <p:cTn id="9" dur="1000"/>
                                        <p:tgtEl>
                                          <p:spTgt spid="41"/>
                                        </p:tgtEl>
                                      </p:cBhvr>
                                    </p:animEffect>
                                    <p:anim calcmode="lin" valueType="num">
                                      <p:cBhvr>
                                        <p:cTn id="10" dur="1000" fill="hold"/>
                                        <p:tgtEl>
                                          <p:spTgt spid="41"/>
                                        </p:tgtEl>
                                        <p:attrNameLst>
                                          <p:attrName>ppt_x</p:attrName>
                                        </p:attrNameLst>
                                      </p:cBhvr>
                                      <p:tavLst>
                                        <p:tav tm="0">
                                          <p:val>
                                            <p:strVal val="#ppt_x"/>
                                          </p:val>
                                        </p:tav>
                                        <p:tav tm="100000">
                                          <p:val>
                                            <p:strVal val="#ppt_x"/>
                                          </p:val>
                                        </p:tav>
                                      </p:tavLst>
                                    </p:anim>
                                    <p:anim calcmode="lin" valueType="num">
                                      <p:cBhvr>
                                        <p:cTn id="11" dur="1000" fill="hold"/>
                                        <p:tgtEl>
                                          <p:spTgt spid="41"/>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75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1000"/>
                                        <p:tgtEl>
                                          <p:spTgt spid="29"/>
                                        </p:tgtEl>
                                      </p:cBhvr>
                                    </p:animEffect>
                                    <p:anim calcmode="lin" valueType="num">
                                      <p:cBhvr>
                                        <p:cTn id="15" dur="1000" fill="hold"/>
                                        <p:tgtEl>
                                          <p:spTgt spid="29"/>
                                        </p:tgtEl>
                                        <p:attrNameLst>
                                          <p:attrName>ppt_x</p:attrName>
                                        </p:attrNameLst>
                                      </p:cBhvr>
                                      <p:tavLst>
                                        <p:tav tm="0">
                                          <p:val>
                                            <p:strVal val="#ppt_x"/>
                                          </p:val>
                                        </p:tav>
                                        <p:tav tm="100000">
                                          <p:val>
                                            <p:strVal val="#ppt_x"/>
                                          </p:val>
                                        </p:tav>
                                      </p:tavLst>
                                    </p:anim>
                                    <p:anim calcmode="lin" valueType="num">
                                      <p:cBhvr>
                                        <p:cTn id="16" dur="1000" fill="hold"/>
                                        <p:tgtEl>
                                          <p:spTgt spid="29"/>
                                        </p:tgtEl>
                                        <p:attrNameLst>
                                          <p:attrName>ppt_y</p:attrName>
                                        </p:attrNameLst>
                                      </p:cBhvr>
                                      <p:tavLst>
                                        <p:tav tm="0">
                                          <p:val>
                                            <p:strVal val="#ppt_y+.1"/>
                                          </p:val>
                                        </p:tav>
                                        <p:tav tm="100000">
                                          <p:val>
                                            <p:strVal val="#ppt_y"/>
                                          </p:val>
                                        </p:tav>
                                      </p:tavLst>
                                    </p:anim>
                                  </p:childTnLst>
                                </p:cTn>
                              </p:par>
                              <p:par>
                                <p:cTn id="17" presetID="10" presetClass="entr" presetSubtype="0" fill="hold" nodeType="withEffect">
                                  <p:stCondLst>
                                    <p:cond delay="175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childTnLst>
                                </p:cTn>
                              </p:par>
                              <p:par>
                                <p:cTn id="20" presetID="10" presetClass="entr" presetSubtype="0" fill="hold" nodeType="withEffect">
                                  <p:stCondLst>
                                    <p:cond delay="175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childTnLst>
                                </p:cTn>
                              </p:par>
                              <p:par>
                                <p:cTn id="23" presetID="53" presetClass="entr" presetSubtype="528" fill="hold" grpId="0" nodeType="withEffect">
                                  <p:stCondLst>
                                    <p:cond delay="2750"/>
                                  </p:stCondLst>
                                  <p:iterate type="lt">
                                    <p:tmPct val="15000"/>
                                  </p:iterate>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Effect transition="in" filter="fade">
                                      <p:cBhvr>
                                        <p:cTn id="27" dur="500"/>
                                        <p:tgtEl>
                                          <p:spTgt spid="26"/>
                                        </p:tgtEl>
                                      </p:cBhvr>
                                    </p:animEffect>
                                    <p:anim calcmode="lin" valueType="num">
                                      <p:cBhvr>
                                        <p:cTn id="28" dur="500" fill="hold"/>
                                        <p:tgtEl>
                                          <p:spTgt spid="26"/>
                                        </p:tgtEl>
                                        <p:attrNameLst>
                                          <p:attrName>ppt_x</p:attrName>
                                        </p:attrNameLst>
                                      </p:cBhvr>
                                      <p:tavLst>
                                        <p:tav tm="0">
                                          <p:val>
                                            <p:fltVal val="0.5"/>
                                          </p:val>
                                        </p:tav>
                                        <p:tav tm="100000">
                                          <p:val>
                                            <p:strVal val="#ppt_x"/>
                                          </p:val>
                                        </p:tav>
                                      </p:tavLst>
                                    </p:anim>
                                    <p:anim calcmode="lin" valueType="num">
                                      <p:cBhvr>
                                        <p:cTn id="29" dur="500" fill="hold"/>
                                        <p:tgtEl>
                                          <p:spTgt spid="26"/>
                                        </p:tgtEl>
                                        <p:attrNameLst>
                                          <p:attrName>ppt_y</p:attrName>
                                        </p:attrNameLst>
                                      </p:cBhvr>
                                      <p:tavLst>
                                        <p:tav tm="0">
                                          <p:val>
                                            <p:fltVal val="0.5"/>
                                          </p:val>
                                        </p:tav>
                                        <p:tav tm="100000">
                                          <p:val>
                                            <p:strVal val="#ppt_y"/>
                                          </p:val>
                                        </p:tav>
                                      </p:tavLst>
                                    </p:anim>
                                  </p:childTnLst>
                                </p:cTn>
                              </p:par>
                              <p:par>
                                <p:cTn id="30" presetID="10" presetClass="entr" presetSubtype="0" fill="hold" grpId="0" nodeType="withEffect">
                                  <p:stCondLst>
                                    <p:cond delay="375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par>
                                <p:cTn id="33" presetID="12" presetClass="entr" presetSubtype="1" fill="hold" nodeType="withEffect">
                                  <p:stCondLst>
                                    <p:cond delay="425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1750"/>
                                        <p:tgtEl>
                                          <p:spTgt spid="28"/>
                                        </p:tgtEl>
                                        <p:attrNameLst>
                                          <p:attrName>ppt_y</p:attrName>
                                        </p:attrNameLst>
                                      </p:cBhvr>
                                      <p:tavLst>
                                        <p:tav tm="0">
                                          <p:val>
                                            <p:strVal val="#ppt_y-#ppt_h*1.125000"/>
                                          </p:val>
                                        </p:tav>
                                        <p:tav tm="100000">
                                          <p:val>
                                            <p:strVal val="#ppt_y"/>
                                          </p:val>
                                        </p:tav>
                                      </p:tavLst>
                                    </p:anim>
                                    <p:animEffect transition="in" filter="wipe(down)">
                                      <p:cBhvr>
                                        <p:cTn id="36" dur="1750"/>
                                        <p:tgtEl>
                                          <p:spTgt spid="28"/>
                                        </p:tgtEl>
                                      </p:cBhvr>
                                    </p:animEffect>
                                  </p:childTnLst>
                                </p:cTn>
                              </p:par>
                              <p:par>
                                <p:cTn id="37" presetID="12" presetClass="entr" presetSubtype="1" fill="hold" nodeType="withEffect">
                                  <p:stCondLst>
                                    <p:cond delay="525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1750"/>
                                        <p:tgtEl>
                                          <p:spTgt spid="42"/>
                                        </p:tgtEl>
                                        <p:attrNameLst>
                                          <p:attrName>ppt_y</p:attrName>
                                        </p:attrNameLst>
                                      </p:cBhvr>
                                      <p:tavLst>
                                        <p:tav tm="0">
                                          <p:val>
                                            <p:strVal val="#ppt_y-#ppt_h*1.125000"/>
                                          </p:val>
                                        </p:tav>
                                        <p:tav tm="100000">
                                          <p:val>
                                            <p:strVal val="#ppt_y"/>
                                          </p:val>
                                        </p:tav>
                                      </p:tavLst>
                                    </p:anim>
                                    <p:animEffect transition="in" filter="wipe(down)">
                                      <p:cBhvr>
                                        <p:cTn id="40" dur="1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1515</Words>
  <Application>WPS 演示</Application>
  <PresentationFormat>全屏显示(16:9)</PresentationFormat>
  <Paragraphs>301</Paragraphs>
  <Slides>21</Slides>
  <Notes>21</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21</vt:i4>
      </vt:variant>
    </vt:vector>
  </HeadingPairs>
  <TitlesOfParts>
    <vt:vector size="37" baseType="lpstr">
      <vt:lpstr>Arial</vt:lpstr>
      <vt:lpstr>宋体</vt:lpstr>
      <vt:lpstr>Wingdings</vt:lpstr>
      <vt:lpstr>微软雅黑</vt:lpstr>
      <vt:lpstr>方正隶二简体</vt:lpstr>
      <vt:lpstr>隶书</vt:lpstr>
      <vt:lpstr>楷体</vt:lpstr>
      <vt:lpstr>华文隶书</vt:lpstr>
      <vt:lpstr>方正宋黑简体</vt:lpstr>
      <vt:lpstr>方正古隶简体</vt:lpstr>
      <vt:lpstr>Arial Unicode MS</vt:lpstr>
      <vt:lpstr>Calibri</vt:lpstr>
      <vt:lpstr>方正华隶简体</vt:lpstr>
      <vt:lpstr>Calibri</vt:lpstr>
      <vt:lpstr>新宋体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HyperlinkBase>https://dxpu.taobao.com/</HyperlinkBas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大侠素材铺</dc:title>
  <dc:creator>user</dc:creator>
  <dc:description>user</dc:description>
  <cp:lastModifiedBy>♛</cp:lastModifiedBy>
  <cp:revision>55</cp:revision>
  <dcterms:created xsi:type="dcterms:W3CDTF">2014-09-12T02:49:00Z</dcterms:created>
  <dcterms:modified xsi:type="dcterms:W3CDTF">2019-11-07T07:39:07Z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2052-11.1.0.9175</vt:lpwstr>
  </property>
</Properties>
</file>