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504" r:id="rId3"/>
    <p:sldId id="500" r:id="rId5"/>
    <p:sldId id="428" r:id="rId6"/>
    <p:sldId id="334" r:id="rId7"/>
    <p:sldId id="839" r:id="rId8"/>
    <p:sldId id="266" r:id="rId9"/>
    <p:sldId id="860" r:id="rId10"/>
    <p:sldId id="339" r:id="rId11"/>
    <p:sldId id="861" r:id="rId12"/>
    <p:sldId id="398" r:id="rId13"/>
    <p:sldId id="862" r:id="rId14"/>
    <p:sldId id="397" r:id="rId15"/>
    <p:sldId id="344" r:id="rId16"/>
    <p:sldId id="404" r:id="rId17"/>
    <p:sldId id="863" r:id="rId18"/>
    <p:sldId id="501" r:id="rId19"/>
    <p:sldId id="343" r:id="rId20"/>
    <p:sldId id="502" r:id="rId21"/>
    <p:sldId id="864" r:id="rId22"/>
    <p:sldId id="346" r:id="rId23"/>
  </p:sldIdLst>
  <p:sldSz cx="9144000" cy="5143500" type="screen16x9"/>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D0A"/>
    <a:srgbClr val="EC5F91"/>
    <a:srgbClr val="EE5F90"/>
    <a:srgbClr val="4986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05" d="100"/>
          <a:sy n="105" d="100"/>
        </p:scale>
        <p:origin x="62" y="72"/>
      </p:cViewPr>
      <p:guideLst>
        <p:guide orient="horz" pos="1687"/>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gs" Target="tags/tag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7FF3B6-84DA-470B-8B98-B43E1DB431E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9109DE-59CF-4F4F-8237-7CAA7859CB5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1827530" rtl="0" eaLnBrk="1" fontAlgn="auto" latinLnBrk="0" hangingPunct="1">
              <a:lnSpc>
                <a:spcPct val="100000"/>
              </a:lnSpc>
              <a:spcBef>
                <a:spcPts val="0"/>
              </a:spcBef>
              <a:spcAft>
                <a:spcPts val="0"/>
              </a:spcAft>
              <a:buClrTx/>
              <a:buSzTx/>
              <a:buFontTx/>
              <a:buNone/>
              <a:defRPr/>
            </a:pPr>
            <a:fld id="{0C936486-6481-4517-93D6-377984602E0D}"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1827530" rtl="0" eaLnBrk="1" fontAlgn="auto" latinLnBrk="0" hangingPunct="1">
              <a:lnSpc>
                <a:spcPct val="100000"/>
              </a:lnSpc>
              <a:spcBef>
                <a:spcPts val="0"/>
              </a:spcBef>
              <a:spcAft>
                <a:spcPts val="0"/>
              </a:spcAft>
              <a:buClrTx/>
              <a:buSzTx/>
              <a:buFontTx/>
              <a:buNone/>
              <a:defRPr/>
            </a:pPr>
            <a:fld id="{0C936486-6481-4517-93D6-377984602E0D}"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1827530" rtl="0" eaLnBrk="1" fontAlgn="auto" latinLnBrk="0" hangingPunct="1">
              <a:lnSpc>
                <a:spcPct val="100000"/>
              </a:lnSpc>
              <a:spcBef>
                <a:spcPts val="0"/>
              </a:spcBef>
              <a:spcAft>
                <a:spcPts val="0"/>
              </a:spcAft>
              <a:buClrTx/>
              <a:buSzTx/>
              <a:buFontTx/>
              <a:buNone/>
              <a:defRPr/>
            </a:pPr>
            <a:fld id="{0C936486-6481-4517-93D6-377984602E0D}"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E9109DE-59CF-4F4F-8237-7CAA7859CB5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E9109DE-59CF-4F4F-8237-7CAA7859CB5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219984-294E-4BF8-A159-75AB12B4E5C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1827530" rtl="0" eaLnBrk="1" fontAlgn="auto" latinLnBrk="0" hangingPunct="1">
              <a:lnSpc>
                <a:spcPct val="100000"/>
              </a:lnSpc>
              <a:spcBef>
                <a:spcPts val="0"/>
              </a:spcBef>
              <a:spcAft>
                <a:spcPts val="0"/>
              </a:spcAft>
              <a:buClrTx/>
              <a:buSzTx/>
              <a:buFontTx/>
              <a:buNone/>
              <a:defRPr/>
            </a:pPr>
            <a:fld id="{0C936486-6481-4517-93D6-377984602E0D}"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E9109DE-59CF-4F4F-8237-7CAA7859CB5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E9109DE-59CF-4F4F-8237-7CAA7859CB5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E9109DE-59CF-4F4F-8237-7CAA7859CB5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1827530" rtl="0" eaLnBrk="1" fontAlgn="auto" latinLnBrk="0" hangingPunct="1">
              <a:lnSpc>
                <a:spcPct val="100000"/>
              </a:lnSpc>
              <a:spcBef>
                <a:spcPts val="0"/>
              </a:spcBef>
              <a:spcAft>
                <a:spcPts val="0"/>
              </a:spcAft>
              <a:buClrTx/>
              <a:buSzTx/>
              <a:buFontTx/>
              <a:buNone/>
              <a:defRPr/>
            </a:pPr>
            <a:fld id="{0C936486-6481-4517-93D6-377984602E0D}"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E9109DE-59CF-4F4F-8237-7CAA7859CB5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E9109DE-59CF-4F4F-8237-7CAA7859CB5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1827530" rtl="0" eaLnBrk="1" fontAlgn="auto" latinLnBrk="0" hangingPunct="1">
              <a:lnSpc>
                <a:spcPct val="100000"/>
              </a:lnSpc>
              <a:spcBef>
                <a:spcPts val="0"/>
              </a:spcBef>
              <a:spcAft>
                <a:spcPts val="0"/>
              </a:spcAft>
              <a:buClrTx/>
              <a:buSzTx/>
              <a:buFontTx/>
              <a:buNone/>
              <a:defRPr/>
            </a:pPr>
            <a:fld id="{0C936486-6481-4517-93D6-377984602E0D}"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1827530" rtl="0" eaLnBrk="1" fontAlgn="auto" latinLnBrk="0" hangingPunct="1">
              <a:lnSpc>
                <a:spcPct val="100000"/>
              </a:lnSpc>
              <a:spcBef>
                <a:spcPts val="0"/>
              </a:spcBef>
              <a:spcAft>
                <a:spcPts val="0"/>
              </a:spcAft>
              <a:buClrTx/>
              <a:buSzTx/>
              <a:buFontTx/>
              <a:buNone/>
              <a:defRPr/>
            </a:pPr>
            <a:fld id="{0C936486-6481-4517-93D6-377984602E0D}"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E9109DE-59CF-4F4F-8237-7CAA7859CB5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1827530" rtl="0" eaLnBrk="1" fontAlgn="auto" latinLnBrk="0" hangingPunct="1">
              <a:lnSpc>
                <a:spcPct val="100000"/>
              </a:lnSpc>
              <a:spcBef>
                <a:spcPts val="0"/>
              </a:spcBef>
              <a:spcAft>
                <a:spcPts val="0"/>
              </a:spcAft>
              <a:buClrTx/>
              <a:buSzTx/>
              <a:buFontTx/>
              <a:buNone/>
              <a:defRPr/>
            </a:pPr>
            <a:fld id="{0C936486-6481-4517-93D6-377984602E0D}"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1827530" rtl="0" eaLnBrk="1" fontAlgn="auto" latinLnBrk="0" hangingPunct="1">
              <a:lnSpc>
                <a:spcPct val="100000"/>
              </a:lnSpc>
              <a:spcBef>
                <a:spcPts val="0"/>
              </a:spcBef>
              <a:spcAft>
                <a:spcPts val="0"/>
              </a:spcAft>
              <a:buClrTx/>
              <a:buSzTx/>
              <a:buFontTx/>
              <a:buNone/>
              <a:defRPr/>
            </a:pPr>
            <a:fld id="{0C936486-6481-4517-93D6-377984602E0D}"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86955A8-62FB-E247-BFB6-6D96B50CB5D7}"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53BE5B5-7009-4946-865D-24C9744FC53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7A0FDD-F309-4689-80D4-7C8B27AFEF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9" Type="http://schemas.openxmlformats.org/officeDocument/2006/relationships/theme" Target="../theme/theme1.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553BE5B5-7009-4946-865D-24C9744FC532}"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97A0FDD-F309-4689-80D4-7C8B27AFEF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Lst>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2.xml"/><Relationship Id="rId6" Type="http://schemas.openxmlformats.org/officeDocument/2006/relationships/image" Target="../media/image1.svg"/><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4.xml"/><Relationship Id="rId2" Type="http://schemas.openxmlformats.org/officeDocument/2006/relationships/image" Target="../media/image5.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5.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4.xml"/><Relationship Id="rId2" Type="http://schemas.openxmlformats.org/officeDocument/2006/relationships/image" Target="../media/image5.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7.xml"/><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4.xml"/><Relationship Id="rId2" Type="http://schemas.openxmlformats.org/officeDocument/2006/relationships/image" Target="../media/image5.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2.xml"/><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4.xml"/><Relationship Id="rId2" Type="http://schemas.openxmlformats.org/officeDocument/2006/relationships/image" Target="../media/image5.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20.xml"/><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pn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2.xml"/><Relationship Id="rId6" Type="http://schemas.openxmlformats.org/officeDocument/2006/relationships/image" Target="../media/image1.svg"/><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8.xml"/><Relationship Id="rId1"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E5F90"/>
        </a:solidFill>
        <a:effectLst/>
      </p:bgPr>
    </p:bg>
    <p:spTree>
      <p:nvGrpSpPr>
        <p:cNvPr id="1" name=""/>
        <p:cNvGrpSpPr/>
        <p:nvPr/>
      </p:nvGrpSpPr>
      <p:grpSpPr>
        <a:xfrm>
          <a:off x="0" y="0"/>
          <a:ext cx="0" cy="0"/>
          <a:chOff x="0" y="0"/>
          <a:chExt cx="0" cy="0"/>
        </a:xfrm>
      </p:grpSpPr>
      <p:pic>
        <p:nvPicPr>
          <p:cNvPr id="8" name="图片 7" descr="寻人启事招聘海报.jpg23"/>
          <p:cNvPicPr>
            <a:picLocks noChangeAspect="1"/>
          </p:cNvPicPr>
          <p:nvPr/>
        </p:nvPicPr>
        <p:blipFill>
          <a:blip r:embed="rId1"/>
          <a:stretch>
            <a:fillRect/>
          </a:stretch>
        </p:blipFill>
        <p:spPr>
          <a:xfrm rot="5400000">
            <a:off x="1994535" y="-1993900"/>
            <a:ext cx="5155565" cy="9144000"/>
          </a:xfrm>
          <a:prstGeom prst="rect">
            <a:avLst/>
          </a:prstGeom>
        </p:spPr>
      </p:pic>
      <p:sp>
        <p:nvSpPr>
          <p:cNvPr id="6" name="Text Placeholder 5"/>
          <p:cNvSpPr>
            <a:spLocks noGrp="1"/>
          </p:cNvSpPr>
          <p:nvPr>
            <p:ph type="body" sz="quarter" idx="151"/>
          </p:nvPr>
        </p:nvSpPr>
        <p:spPr>
          <a:xfrm>
            <a:off x="1195705" y="3213735"/>
            <a:ext cx="3385185" cy="473075"/>
          </a:xfrm>
        </p:spPr>
        <p:txBody>
          <a:bodyPr/>
          <a:lstStyle/>
          <a:p>
            <a:r>
              <a:rPr lang="en-US" sz="1200" dirty="0">
                <a:latin typeface="FZHei-B01S" panose="02010601030101010101" pitchFamily="2" charset="-122"/>
                <a:ea typeface="FZHei-B01S" panose="02010601030101010101" pitchFamily="2" charset="-122"/>
                <a:sym typeface="FZHei-B01S" panose="02010601030101010101" pitchFamily="2" charset="-122"/>
              </a:rPr>
              <a:t>WRITE CAPTION HERE</a:t>
            </a:r>
            <a:endParaRPr lang="en-US" sz="1200" dirty="0">
              <a:latin typeface="FZHei-B01S" panose="02010601030101010101" pitchFamily="2" charset="-122"/>
              <a:ea typeface="FZHei-B01S" panose="02010601030101010101" pitchFamily="2" charset="-122"/>
              <a:sym typeface="FZHei-B01S" panose="02010601030101010101" pitchFamily="2" charset="-122"/>
            </a:endParaRPr>
          </a:p>
          <a:p>
            <a:endParaRPr lang="en-US" sz="1200" dirty="0">
              <a:latin typeface="FZHei-B01S" panose="02010601030101010101" pitchFamily="2" charset="-122"/>
              <a:ea typeface="FZHei-B01S" panose="02010601030101010101" pitchFamily="2" charset="-122"/>
              <a:sym typeface="FZHei-B01S" panose="02010601030101010101" pitchFamily="2" charset="-122"/>
            </a:endParaRPr>
          </a:p>
        </p:txBody>
      </p:sp>
      <p:sp>
        <p:nvSpPr>
          <p:cNvPr id="7" name="Text Placeholder 6"/>
          <p:cNvSpPr>
            <a:spLocks noGrp="1"/>
          </p:cNvSpPr>
          <p:nvPr>
            <p:ph type="body" sz="quarter" idx="141"/>
          </p:nvPr>
        </p:nvSpPr>
        <p:spPr>
          <a:xfrm>
            <a:off x="1195705" y="3476625"/>
            <a:ext cx="4545330" cy="1892300"/>
          </a:xfrm>
        </p:spPr>
        <p:txBody>
          <a:bodyPr/>
          <a:lstStyle/>
          <a:p>
            <a:r>
              <a:rPr lang="en-US" sz="1200" dirty="0">
                <a:latin typeface="FZHei-B01S" panose="02010601030101010101" pitchFamily="2" charset="-122"/>
                <a:ea typeface="FZHei-B01S" panose="02010601030101010101" pitchFamily="2" charset="-122"/>
                <a:sym typeface="FZHei-B01S" panose="02010601030101010101" pitchFamily="2" charset="-122"/>
              </a:rPr>
              <a:t>There are many variations of passages of Big Daddy available, but the majority have suffered alteration in some form, by injected </a:t>
            </a:r>
            <a:r>
              <a:rPr lang="en-US" sz="1200" dirty="0" err="1">
                <a:latin typeface="FZHei-B01S" panose="02010601030101010101" pitchFamily="2" charset="-122"/>
                <a:ea typeface="FZHei-B01S" panose="02010601030101010101" pitchFamily="2" charset="-122"/>
                <a:sym typeface="FZHei-B01S" panose="02010601030101010101" pitchFamily="2" charset="-122"/>
              </a:rPr>
              <a:t>humour</a:t>
            </a:r>
            <a:r>
              <a:rPr lang="en-US" sz="1200" dirty="0">
                <a:latin typeface="FZHei-B01S" panose="02010601030101010101" pitchFamily="2" charset="-122"/>
                <a:ea typeface="FZHei-B01S" panose="02010601030101010101" pitchFamily="2" charset="-122"/>
                <a:sym typeface="FZHei-B01S" panose="02010601030101010101" pitchFamily="2" charset="-122"/>
              </a:rPr>
              <a:t>. </a:t>
            </a:r>
            <a:endParaRPr lang="en-US" sz="1200" dirty="0">
              <a:latin typeface="FZHei-B01S" panose="02010601030101010101" pitchFamily="2" charset="-122"/>
              <a:ea typeface="FZHei-B01S" panose="02010601030101010101" pitchFamily="2" charset="-122"/>
              <a:sym typeface="FZHei-B01S" panose="02010601030101010101" pitchFamily="2" charset="-122"/>
            </a:endParaRPr>
          </a:p>
          <a:p>
            <a:endParaRPr lang="en-US" sz="1200" dirty="0">
              <a:latin typeface="FZHei-B01S" panose="02010601030101010101" pitchFamily="2" charset="-122"/>
              <a:ea typeface="FZHei-B01S" panose="02010601030101010101" pitchFamily="2" charset="-122"/>
              <a:sym typeface="FZHei-B01S" panose="02010601030101010101" pitchFamily="2" charset="-122"/>
            </a:endParaRPr>
          </a:p>
        </p:txBody>
      </p:sp>
      <p:sp>
        <p:nvSpPr>
          <p:cNvPr id="2" name="文本框 1"/>
          <p:cNvSpPr txBox="1"/>
          <p:nvPr/>
        </p:nvSpPr>
        <p:spPr>
          <a:xfrm>
            <a:off x="984250" y="1143000"/>
            <a:ext cx="6484620" cy="1999615"/>
          </a:xfrm>
          <a:prstGeom prst="rect">
            <a:avLst/>
          </a:prstGeom>
          <a:noFill/>
        </p:spPr>
        <p:txBody>
          <a:bodyPr wrap="square" rtlCol="0">
            <a:spAutoFit/>
          </a:bodyPr>
          <a:lstStyle/>
          <a:p>
            <a:pPr defTabSz="685165"/>
            <a:r>
              <a:rPr lang="zh-CN" altLang="en-US" sz="4400" dirty="0">
                <a:solidFill>
                  <a:prstClr val="black"/>
                </a:solidFill>
                <a:latin typeface="微软雅黑" panose="020B0503020204020204" charset="-122"/>
                <a:ea typeface="微软雅黑" panose="020B0503020204020204" charset="-122"/>
                <a:sym typeface="FZHei-B01S" panose="02010601030101010101" pitchFamily="2" charset="-122"/>
              </a:rPr>
              <a:t>炫彩商务</a:t>
            </a:r>
            <a:endParaRPr lang="en-US" altLang="zh-CN" sz="4400" dirty="0">
              <a:solidFill>
                <a:prstClr val="black"/>
              </a:solidFill>
              <a:latin typeface="微软雅黑" panose="020B0503020204020204" charset="-122"/>
              <a:ea typeface="微软雅黑" panose="020B0503020204020204" charset="-122"/>
              <a:sym typeface="FZHei-B01S" panose="02010601030101010101" pitchFamily="2" charset="-122"/>
            </a:endParaRPr>
          </a:p>
          <a:p>
            <a:pPr defTabSz="685165"/>
            <a:r>
              <a:rPr lang="zh-CN" altLang="en-US" sz="8000" dirty="0">
                <a:solidFill>
                  <a:prstClr val="black"/>
                </a:solidFill>
                <a:latin typeface="微软雅黑" panose="020B0503020204020204" charset="-122"/>
                <a:ea typeface="微软雅黑" panose="020B0503020204020204" charset="-122"/>
                <a:sym typeface="FZHei-B01S" panose="02010601030101010101" pitchFamily="2" charset="-122"/>
              </a:rPr>
              <a:t>新品发布会</a:t>
            </a:r>
            <a:endParaRPr lang="zh-CN" altLang="en-US" sz="8000" dirty="0">
              <a:solidFill>
                <a:prstClr val="black"/>
              </a:solidFill>
              <a:latin typeface="微软雅黑" panose="020B0503020204020204" charset="-122"/>
              <a:ea typeface="微软雅黑" panose="020B0503020204020204" charset="-122"/>
              <a:sym typeface="FZHei-B01S" panose="02010601030101010101" pitchFamily="2" charset="-122"/>
            </a:endParaRPr>
          </a:p>
        </p:txBody>
      </p:sp>
      <p:pic>
        <p:nvPicPr>
          <p:cNvPr id="9" name="1分40秒 ">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5131442" y="-1028079"/>
            <a:ext cx="609600" cy="609600"/>
          </a:xfrm>
          <a:prstGeom prst="rect">
            <a:avLst/>
          </a:prstGeom>
        </p:spPr>
      </p:pic>
      <p:sp>
        <p:nvSpPr>
          <p:cNvPr id="17" name="矩形 16"/>
          <p:cNvSpPr/>
          <p:nvPr/>
        </p:nvSpPr>
        <p:spPr>
          <a:xfrm>
            <a:off x="7586980" y="306705"/>
            <a:ext cx="506730" cy="1825625"/>
          </a:xfrm>
          <a:prstGeom prst="rect">
            <a:avLst/>
          </a:prstGeom>
          <a:solidFill>
            <a:srgbClr val="EC5F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t>20XX</a:t>
            </a:r>
            <a:endParaRPr lang="en-US" altLang="zh-CN" sz="2800" dirty="0"/>
          </a:p>
        </p:txBody>
      </p:sp>
      <p:pic>
        <p:nvPicPr>
          <p:cNvPr id="10" name="图片 9" descr="21545233"/>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06845" y="2899410"/>
            <a:ext cx="1682115" cy="16821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C5F91"/>
        </a:solidFill>
        <a:effectLst/>
      </p:bgPr>
    </p:bg>
    <p:spTree>
      <p:nvGrpSpPr>
        <p:cNvPr id="1" name=""/>
        <p:cNvGrpSpPr/>
        <p:nvPr/>
      </p:nvGrpSpPr>
      <p:grpSpPr>
        <a:xfrm>
          <a:off x="0" y="0"/>
          <a:ext cx="0" cy="0"/>
          <a:chOff x="0" y="0"/>
          <a:chExt cx="0" cy="0"/>
        </a:xfrm>
      </p:grpSpPr>
      <p:grpSp>
        <p:nvGrpSpPr>
          <p:cNvPr id="16" name="组合 15"/>
          <p:cNvGrpSpPr/>
          <p:nvPr/>
        </p:nvGrpSpPr>
        <p:grpSpPr>
          <a:xfrm>
            <a:off x="-1556385" y="333375"/>
            <a:ext cx="10700385" cy="4361604"/>
            <a:chOff x="-3091" y="0"/>
            <a:chExt cx="22291" cy="9086"/>
          </a:xfrm>
        </p:grpSpPr>
        <p:sp>
          <p:nvSpPr>
            <p:cNvPr id="4" name="ïṡļîdé"/>
            <p:cNvSpPr/>
            <p:nvPr/>
          </p:nvSpPr>
          <p:spPr>
            <a:xfrm flipV="1">
              <a:off x="-3091" y="0"/>
              <a:ext cx="13809" cy="4800"/>
            </a:xfrm>
            <a:custGeom>
              <a:avLst/>
              <a:gdLst>
                <a:gd name="connsiteX0" fmla="*/ 0 w 8768862"/>
                <a:gd name="connsiteY0" fmla="*/ 0 h 3048000"/>
                <a:gd name="connsiteX1" fmla="*/ 7590935 w 8768862"/>
                <a:gd name="connsiteY1" fmla="*/ 0 h 3048000"/>
                <a:gd name="connsiteX2" fmla="*/ 8768862 w 8768862"/>
                <a:gd name="connsiteY2" fmla="*/ 3048000 h 3048000"/>
                <a:gd name="connsiteX3" fmla="*/ 0 w 8768862"/>
                <a:gd name="connsiteY3" fmla="*/ 3048000 h 3048000"/>
              </a:gdLst>
              <a:ahLst/>
              <a:cxnLst>
                <a:cxn ang="0">
                  <a:pos x="connsiteX0" y="connsiteY0"/>
                </a:cxn>
                <a:cxn ang="0">
                  <a:pos x="connsiteX1" y="connsiteY1"/>
                </a:cxn>
                <a:cxn ang="0">
                  <a:pos x="connsiteX2" y="connsiteY2"/>
                </a:cxn>
                <a:cxn ang="0">
                  <a:pos x="connsiteX3" y="connsiteY3"/>
                </a:cxn>
              </a:cxnLst>
              <a:rect l="l" t="t" r="r" b="b"/>
              <a:pathLst>
                <a:path w="8768862" h="3048000">
                  <a:moveTo>
                    <a:pt x="0" y="0"/>
                  </a:moveTo>
                  <a:lnTo>
                    <a:pt x="7590935" y="0"/>
                  </a:lnTo>
                  <a:lnTo>
                    <a:pt x="8768862" y="3048000"/>
                  </a:lnTo>
                  <a:lnTo>
                    <a:pt x="0" y="3048000"/>
                  </a:lnTo>
                  <a:close/>
                </a:path>
              </a:pathLst>
            </a:custGeom>
            <a:solidFill>
              <a:srgbClr val="FFCD0A"/>
            </a:solidFill>
            <a:ln w="2222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800" b="1" dirty="0">
                <a:latin typeface="思源黑体" panose="020B0400000000000000" pitchFamily="34" charset="-122"/>
                <a:ea typeface="思源黑体" panose="020B0400000000000000" pitchFamily="34" charset="-122"/>
                <a:sym typeface="思源黑体" panose="020B0400000000000000" pitchFamily="34" charset="-122"/>
              </a:endParaRPr>
            </a:p>
          </p:txBody>
        </p:sp>
        <p:cxnSp>
          <p:nvCxnSpPr>
            <p:cNvPr id="5" name="直接连接符 4"/>
            <p:cNvCxnSpPr/>
            <p:nvPr/>
          </p:nvCxnSpPr>
          <p:spPr>
            <a:xfrm>
              <a:off x="1060" y="6886"/>
              <a:ext cx="17080" cy="0"/>
            </a:xfrm>
            <a:prstGeom prst="line">
              <a:avLst/>
            </a:prstGeom>
            <a:ln w="1905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8" name="îṩļíďe"/>
            <p:cNvSpPr/>
            <p:nvPr/>
          </p:nvSpPr>
          <p:spPr>
            <a:xfrm>
              <a:off x="2853" y="5545"/>
              <a:ext cx="2681" cy="2681"/>
            </a:xfrm>
            <a:prstGeom prst="diamond">
              <a:avLst/>
            </a:prstGeom>
            <a:solidFill>
              <a:srgbClr val="FFCD0A"/>
            </a:solidFill>
            <a:ln w="19050">
              <a:noFill/>
              <a:prstDash val="sysDash"/>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0000"/>
            </a:bodyPr>
            <a:lstStyle/>
            <a:p>
              <a:pPr algn="ctr" defTabSz="914400"/>
              <a:r>
                <a:rPr lang="en-US" altLang="zh-CN" sz="4400" b="1" i="1" dirty="0">
                  <a:solidFill>
                    <a:schemeClr val="lt1"/>
                  </a:solidFill>
                  <a:latin typeface="思源黑体" panose="020B0400000000000000" pitchFamily="34" charset="-122"/>
                  <a:ea typeface="思源黑体" panose="020B0400000000000000" pitchFamily="34" charset="-122"/>
                  <a:sym typeface="思源黑体" panose="020B0400000000000000" pitchFamily="34" charset="-122"/>
                </a:rPr>
                <a:t>01</a:t>
              </a:r>
              <a:endParaRPr lang="zh-CN" altLang="en-US" sz="4400" b="1" i="1" dirty="0">
                <a:solidFill>
                  <a:schemeClr val="lt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 name="işliḑe"/>
            <p:cNvSpPr txBox="1"/>
            <p:nvPr/>
          </p:nvSpPr>
          <p:spPr bwMode="auto">
            <a:xfrm>
              <a:off x="2792" y="8206"/>
              <a:ext cx="3203" cy="880"/>
            </a:xfrm>
            <a:prstGeom prst="rect">
              <a:avLst/>
            </a:prstGeom>
            <a:noFill/>
            <a:ln>
              <a:noFill/>
            </a:ln>
          </p:spPr>
          <p:txBody>
            <a:bodyPr wrap="square" lIns="91440" tIns="45720" rIns="91440" bIns="45720" anchor="b" anchorCtr="0">
              <a:normAutofit fontScale="9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输入标题内容</a:t>
              </a:r>
              <a:endParaRPr lang="zh-CN" altLang="en-US"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0" name="íšļïdè"/>
            <p:cNvSpPr/>
            <p:nvPr/>
          </p:nvSpPr>
          <p:spPr>
            <a:xfrm>
              <a:off x="6396" y="5545"/>
              <a:ext cx="2681" cy="2681"/>
            </a:xfrm>
            <a:prstGeom prst="diamond">
              <a:avLst/>
            </a:prstGeom>
            <a:solidFill>
              <a:srgbClr val="FFCD0A"/>
            </a:solidFill>
            <a:ln w="19050">
              <a:noFill/>
              <a:prstDash val="sysDash"/>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0000"/>
            </a:bodyPr>
            <a:lstStyle/>
            <a:p>
              <a:pPr algn="ctr" defTabSz="914400"/>
              <a:r>
                <a:rPr lang="en-US" altLang="zh-CN" sz="4400" b="1" i="1" dirty="0">
                  <a:solidFill>
                    <a:schemeClr val="lt1"/>
                  </a:solidFill>
                  <a:latin typeface="思源黑体" panose="020B0400000000000000" pitchFamily="34" charset="-122"/>
                  <a:ea typeface="思源黑体" panose="020B0400000000000000" pitchFamily="34" charset="-122"/>
                  <a:sym typeface="思源黑体" panose="020B0400000000000000" pitchFamily="34" charset="-122"/>
                </a:rPr>
                <a:t>02</a:t>
              </a:r>
              <a:endParaRPr lang="zh-CN" altLang="en-US" sz="4400" b="1" i="1" dirty="0">
                <a:solidFill>
                  <a:schemeClr val="lt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1" name="íşḻîdè"/>
            <p:cNvSpPr txBox="1"/>
            <p:nvPr/>
          </p:nvSpPr>
          <p:spPr bwMode="auto">
            <a:xfrm>
              <a:off x="6397" y="8206"/>
              <a:ext cx="3203" cy="880"/>
            </a:xfrm>
            <a:prstGeom prst="rect">
              <a:avLst/>
            </a:prstGeom>
            <a:noFill/>
            <a:ln>
              <a:noFill/>
            </a:ln>
          </p:spPr>
          <p:txBody>
            <a:bodyPr wrap="square" lIns="91440" tIns="45720" rIns="91440" bIns="45720" anchor="b" anchorCtr="0">
              <a:normAutofit fontScale="9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输入标题内容</a:t>
              </a:r>
              <a:endParaRPr lang="zh-CN" altLang="en-US"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2" name="îṣ1îdè"/>
            <p:cNvSpPr/>
            <p:nvPr/>
          </p:nvSpPr>
          <p:spPr>
            <a:xfrm>
              <a:off x="10061" y="5545"/>
              <a:ext cx="2681" cy="2681"/>
            </a:xfrm>
            <a:prstGeom prst="diamond">
              <a:avLst/>
            </a:prstGeom>
            <a:solidFill>
              <a:srgbClr val="FFCD0A"/>
            </a:solidFill>
            <a:ln w="19050">
              <a:noFill/>
              <a:prstDash val="sysDash"/>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0000"/>
            </a:bodyPr>
            <a:lstStyle/>
            <a:p>
              <a:pPr algn="ctr" defTabSz="914400"/>
              <a:r>
                <a:rPr lang="en-US" altLang="zh-CN" sz="4400" b="1" i="1" dirty="0">
                  <a:solidFill>
                    <a:schemeClr val="lt1"/>
                  </a:solidFill>
                  <a:latin typeface="思源黑体" panose="020B0400000000000000" pitchFamily="34" charset="-122"/>
                  <a:ea typeface="思源黑体" panose="020B0400000000000000" pitchFamily="34" charset="-122"/>
                  <a:sym typeface="思源黑体" panose="020B0400000000000000" pitchFamily="34" charset="-122"/>
                </a:rPr>
                <a:t>03</a:t>
              </a:r>
              <a:endParaRPr lang="zh-CN" altLang="en-US" sz="4400" b="1" i="1" dirty="0">
                <a:solidFill>
                  <a:schemeClr val="lt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 name="íşḻîḋè"/>
            <p:cNvSpPr txBox="1"/>
            <p:nvPr/>
          </p:nvSpPr>
          <p:spPr bwMode="auto">
            <a:xfrm>
              <a:off x="10001" y="8206"/>
              <a:ext cx="3203" cy="880"/>
            </a:xfrm>
            <a:prstGeom prst="rect">
              <a:avLst/>
            </a:prstGeom>
            <a:noFill/>
            <a:ln>
              <a:noFill/>
            </a:ln>
          </p:spPr>
          <p:txBody>
            <a:bodyPr wrap="square" lIns="91440" tIns="45720" rIns="91440" bIns="45720" anchor="b" anchorCtr="0">
              <a:normAutofit fontScale="9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输入标题内容</a:t>
              </a:r>
              <a:endParaRPr lang="zh-CN" altLang="en-US"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4" name="íSľidé"/>
            <p:cNvSpPr/>
            <p:nvPr/>
          </p:nvSpPr>
          <p:spPr>
            <a:xfrm>
              <a:off x="13666" y="5545"/>
              <a:ext cx="2681" cy="2681"/>
            </a:xfrm>
            <a:prstGeom prst="diamond">
              <a:avLst/>
            </a:prstGeom>
            <a:solidFill>
              <a:srgbClr val="FFCD0A"/>
            </a:solidFill>
            <a:ln w="19050">
              <a:noFill/>
              <a:prstDash val="sysDash"/>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0000"/>
            </a:bodyPr>
            <a:lstStyle/>
            <a:p>
              <a:pPr algn="ctr" defTabSz="914400"/>
              <a:r>
                <a:rPr lang="en-US" altLang="zh-CN" sz="4400" b="1" i="1" dirty="0">
                  <a:solidFill>
                    <a:schemeClr val="lt1"/>
                  </a:solidFill>
                  <a:latin typeface="思源黑体" panose="020B0400000000000000" pitchFamily="34" charset="-122"/>
                  <a:ea typeface="思源黑体" panose="020B0400000000000000" pitchFamily="34" charset="-122"/>
                  <a:sym typeface="思源黑体" panose="020B0400000000000000" pitchFamily="34" charset="-122"/>
                </a:rPr>
                <a:t>04</a:t>
              </a:r>
              <a:endParaRPr lang="zh-CN" altLang="en-US" sz="4400" b="1" i="1" dirty="0">
                <a:solidFill>
                  <a:schemeClr val="lt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5" name="ïṧḷíḋe"/>
            <p:cNvSpPr txBox="1"/>
            <p:nvPr/>
          </p:nvSpPr>
          <p:spPr bwMode="auto">
            <a:xfrm>
              <a:off x="13605" y="8206"/>
              <a:ext cx="3203" cy="880"/>
            </a:xfrm>
            <a:prstGeom prst="rect">
              <a:avLst/>
            </a:prstGeom>
            <a:noFill/>
            <a:ln>
              <a:noFill/>
            </a:ln>
          </p:spPr>
          <p:txBody>
            <a:bodyPr wrap="square" lIns="91440" tIns="45720" rIns="91440" bIns="45720" anchor="b" anchorCtr="0">
              <a:normAutofit fontScale="9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输入标题内容</a:t>
              </a:r>
              <a:endParaRPr lang="zh-CN" altLang="en-US"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8" name="任意多边形: 形状 27"/>
            <p:cNvSpPr/>
            <p:nvPr/>
          </p:nvSpPr>
          <p:spPr>
            <a:xfrm flipH="1">
              <a:off x="3566" y="0"/>
              <a:ext cx="15634" cy="4800"/>
            </a:xfrm>
            <a:custGeom>
              <a:avLst/>
              <a:gdLst>
                <a:gd name="connsiteX0" fmla="*/ 8749554 w 9927481"/>
                <a:gd name="connsiteY0" fmla="*/ 0 h 3048000"/>
                <a:gd name="connsiteX1" fmla="*/ 7590935 w 9927481"/>
                <a:gd name="connsiteY1" fmla="*/ 0 h 3048000"/>
                <a:gd name="connsiteX2" fmla="*/ 1158619 w 9927481"/>
                <a:gd name="connsiteY2" fmla="*/ 0 h 3048000"/>
                <a:gd name="connsiteX3" fmla="*/ 0 w 9927481"/>
                <a:gd name="connsiteY3" fmla="*/ 0 h 3048000"/>
                <a:gd name="connsiteX4" fmla="*/ 0 w 9927481"/>
                <a:gd name="connsiteY4" fmla="*/ 3048000 h 3048000"/>
                <a:gd name="connsiteX5" fmla="*/ 1158619 w 9927481"/>
                <a:gd name="connsiteY5" fmla="*/ 3048000 h 3048000"/>
                <a:gd name="connsiteX6" fmla="*/ 8768862 w 9927481"/>
                <a:gd name="connsiteY6" fmla="*/ 3048000 h 3048000"/>
                <a:gd name="connsiteX7" fmla="*/ 9927481 w 9927481"/>
                <a:gd name="connsiteY7" fmla="*/ 3048000 h 30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27481" h="3048000">
                  <a:moveTo>
                    <a:pt x="8749554" y="0"/>
                  </a:moveTo>
                  <a:lnTo>
                    <a:pt x="7590935" y="0"/>
                  </a:lnTo>
                  <a:lnTo>
                    <a:pt x="1158619" y="0"/>
                  </a:lnTo>
                  <a:lnTo>
                    <a:pt x="0" y="0"/>
                  </a:lnTo>
                  <a:lnTo>
                    <a:pt x="0" y="3048000"/>
                  </a:lnTo>
                  <a:lnTo>
                    <a:pt x="1158619" y="3048000"/>
                  </a:lnTo>
                  <a:lnTo>
                    <a:pt x="8768862" y="3048000"/>
                  </a:lnTo>
                  <a:lnTo>
                    <a:pt x="9927481" y="3048000"/>
                  </a:lnTo>
                  <a:close/>
                </a:path>
              </a:pathLst>
            </a:custGeom>
            <a:blipFill rotWithShape="1">
              <a:blip r:embed="rId1"/>
              <a:stretch>
                <a:fillRect t="-100000"/>
              </a:stretch>
            </a:blipFill>
            <a:ln w="2222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defTabSz="914400"/>
              <a:endParaRPr lang="zh-CN" altLang="en-US" sz="2800" b="1" dirty="0">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18" name="组合 17"/>
            <p:cNvGrpSpPr/>
            <p:nvPr/>
          </p:nvGrpSpPr>
          <p:grpSpPr>
            <a:xfrm>
              <a:off x="1059" y="716"/>
              <a:ext cx="2507" cy="3367"/>
              <a:chOff x="954873" y="-343648"/>
              <a:chExt cx="1387670" cy="1863244"/>
            </a:xfrm>
          </p:grpSpPr>
          <p:sp>
            <p:nvSpPr>
              <p:cNvPr id="19" name="TextBox 149"/>
              <p:cNvSpPr txBox="1"/>
              <p:nvPr/>
            </p:nvSpPr>
            <p:spPr>
              <a:xfrm>
                <a:off x="954873" y="-343648"/>
                <a:ext cx="1189310" cy="1382033"/>
              </a:xfrm>
              <a:prstGeom prst="rect">
                <a:avLst/>
              </a:prstGeom>
              <a:noFill/>
            </p:spPr>
            <p:txBody>
              <a:bodyPr wrap="square" rtlCol="0">
                <a:spAutoFit/>
              </a:bodyPr>
              <a:lstStyle/>
              <a:p>
                <a:pPr algn="ctr"/>
                <a:r>
                  <a:rPr lang="zh-CN" altLang="en-US" sz="36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目录</a:t>
                </a:r>
                <a:endParaRPr lang="zh-CN" altLang="en-US" sz="36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0" name="TextBox 150"/>
              <p:cNvSpPr txBox="1"/>
              <p:nvPr/>
            </p:nvSpPr>
            <p:spPr>
              <a:xfrm>
                <a:off x="1078735" y="1170021"/>
                <a:ext cx="1263808" cy="349575"/>
              </a:xfrm>
              <a:prstGeom prst="rect">
                <a:avLst/>
              </a:prstGeom>
              <a:noFill/>
            </p:spPr>
            <p:txBody>
              <a:bodyPr wrap="square" rtlCol="0">
                <a:spAutoFit/>
              </a:bodyPr>
              <a:lstStyle/>
              <a:p>
                <a:pPr algn="ctr"/>
                <a:r>
                  <a:rPr lang="en-US" altLang="zh-CN" sz="15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CONTENTS</a:t>
                </a:r>
                <a:endParaRPr lang="zh-CN" altLang="en-US" sz="15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descr="寻人启事招聘海报.jpg23"/>
          <p:cNvPicPr>
            <a:picLocks noChangeAspect="1"/>
          </p:cNvPicPr>
          <p:nvPr/>
        </p:nvPicPr>
        <p:blipFill>
          <a:blip r:embed="rId1"/>
          <a:stretch>
            <a:fillRect/>
          </a:stretch>
        </p:blipFill>
        <p:spPr>
          <a:xfrm rot="5400000">
            <a:off x="1994535" y="-1993900"/>
            <a:ext cx="5155565" cy="9144000"/>
          </a:xfrm>
          <a:prstGeom prst="rect">
            <a:avLst/>
          </a:prstGeom>
        </p:spPr>
      </p:pic>
      <p:sp>
        <p:nvSpPr>
          <p:cNvPr id="6" name="矩形 5"/>
          <p:cNvSpPr/>
          <p:nvPr/>
        </p:nvSpPr>
        <p:spPr>
          <a:xfrm>
            <a:off x="6734810" y="1545590"/>
            <a:ext cx="1475740" cy="645160"/>
          </a:xfrm>
          <a:prstGeom prst="rect">
            <a:avLst/>
          </a:prstGeom>
        </p:spPr>
        <p:txBody>
          <a:bodyPr wrap="square">
            <a:spAutoFit/>
          </a:bodyPr>
          <a:lstStyle/>
          <a:p>
            <a:pPr defTabSz="685165"/>
            <a:r>
              <a:rPr lang="en-US" altLang="zh-CN" sz="3600" dirty="0">
                <a:solidFill>
                  <a:prstClr val="black"/>
                </a:solidFill>
                <a:latin typeface="微软雅黑" panose="020B0503020204020204" charset="-122"/>
                <a:ea typeface="微软雅黑" panose="020B0503020204020204" charset="-122"/>
                <a:sym typeface="FZHei-B01S" panose="02010601030101010101" pitchFamily="2" charset="-122"/>
              </a:rPr>
              <a:t>ONE</a:t>
            </a:r>
            <a:endParaRPr lang="en-US" altLang="zh-CN" sz="3600" dirty="0">
              <a:solidFill>
                <a:prstClr val="black"/>
              </a:solidFill>
              <a:latin typeface="微软雅黑" panose="020B0503020204020204" charset="-122"/>
              <a:ea typeface="微软雅黑" panose="020B0503020204020204" charset="-122"/>
              <a:sym typeface="FZHei-B01S" panose="02010601030101010101" pitchFamily="2" charset="-122"/>
            </a:endParaRPr>
          </a:p>
        </p:txBody>
      </p:sp>
      <p:sp>
        <p:nvSpPr>
          <p:cNvPr id="7" name="Text Placeholder 6"/>
          <p:cNvSpPr txBox="1"/>
          <p:nvPr/>
        </p:nvSpPr>
        <p:spPr>
          <a:xfrm>
            <a:off x="4209415" y="3168015"/>
            <a:ext cx="3830955" cy="1892300"/>
          </a:xfrm>
          <a:prstGeom prst="rect">
            <a:avLst/>
          </a:prstGeom>
        </p:spPr>
        <p:txBody>
          <a:bodyPr/>
          <a:lstStyle>
            <a:lvl1pPr marL="0" marR="0" indent="0" algn="l" defTabSz="1813560" rtl="0" eaLnBrk="1" fontAlgn="auto" latinLnBrk="0" hangingPunct="1">
              <a:lnSpc>
                <a:spcPct val="100000"/>
              </a:lnSpc>
              <a:spcBef>
                <a:spcPts val="990"/>
              </a:spcBef>
              <a:spcAft>
                <a:spcPts val="0"/>
              </a:spcAft>
              <a:buClrTx/>
              <a:buSzPct val="100000"/>
              <a:buFontTx/>
              <a:buNone/>
              <a:defRPr sz="2005" kern="1200">
                <a:solidFill>
                  <a:schemeClr val="tx1">
                    <a:lumMod val="95000"/>
                    <a:lumOff val="5000"/>
                  </a:schemeClr>
                </a:solidFill>
                <a:latin typeface="+mn-lt"/>
                <a:ea typeface="+mn-ea"/>
                <a:cs typeface="+mn-cs"/>
              </a:defRPr>
            </a:lvl1pPr>
            <a:lvl2pPr marL="0" indent="0" algn="l" defTabSz="894080" rtl="0" eaLnBrk="1" latinLnBrk="0" hangingPunct="1">
              <a:lnSpc>
                <a:spcPct val="100000"/>
              </a:lnSpc>
              <a:spcBef>
                <a:spcPts val="990"/>
              </a:spcBef>
              <a:buSzPct val="100000"/>
              <a:buFontTx/>
              <a:buNone/>
              <a:defRPr sz="3610"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l" defTabSz="894080" rtl="0" eaLnBrk="1" latinLnBrk="0" hangingPunct="1">
              <a:lnSpc>
                <a:spcPct val="150000"/>
              </a:lnSpc>
              <a:spcBef>
                <a:spcPts val="990"/>
              </a:spcBef>
              <a:buSzPct val="100000"/>
              <a:buFontTx/>
              <a:buNone/>
              <a:defRPr sz="2005" kern="1200" baseline="0">
                <a:solidFill>
                  <a:schemeClr val="tx1">
                    <a:lumMod val="95000"/>
                    <a:lumOff val="5000"/>
                  </a:schemeClr>
                </a:solidFill>
                <a:latin typeface="+mn-lt"/>
                <a:ea typeface="+mn-ea"/>
                <a:cs typeface="+mn-cs"/>
              </a:defRPr>
            </a:lvl3pPr>
            <a:lvl4pPr marL="0" indent="0" algn="l" defTabSz="1813560" rtl="0" eaLnBrk="1" latinLnBrk="0" hangingPunct="1">
              <a:lnSpc>
                <a:spcPct val="100000"/>
              </a:lnSpc>
              <a:spcBef>
                <a:spcPts val="990"/>
              </a:spcBef>
              <a:buSzPct val="100000"/>
              <a:buFontTx/>
              <a:buNone/>
              <a:defRPr sz="3005"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l" defTabSz="1813560" rtl="0" eaLnBrk="1" latinLnBrk="0" hangingPunct="1">
              <a:lnSpc>
                <a:spcPct val="100000"/>
              </a:lnSpc>
              <a:spcBef>
                <a:spcPts val="990"/>
              </a:spcBef>
              <a:buSzPct val="100000"/>
              <a:buFontTx/>
              <a:buNone/>
              <a:defRPr sz="2405"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813560" rtl="0" eaLnBrk="1" latinLnBrk="0" hangingPunct="1">
              <a:lnSpc>
                <a:spcPct val="100000"/>
              </a:lnSpc>
              <a:spcBef>
                <a:spcPts val="990"/>
              </a:spcBef>
              <a:buFontTx/>
              <a:buNone/>
              <a:defRPr sz="1605" kern="1200">
                <a:solidFill>
                  <a:schemeClr val="bg1">
                    <a:lumMod val="65000"/>
                  </a:schemeClr>
                </a:solidFill>
                <a:latin typeface="+mn-lt"/>
                <a:ea typeface="+mn-ea"/>
                <a:cs typeface="+mn-cs"/>
              </a:defRPr>
            </a:lvl6pPr>
            <a:lvl7pPr marL="0" indent="0" algn="l" defTabSz="1813560" rtl="0" eaLnBrk="1" latinLnBrk="0" hangingPunct="1">
              <a:lnSpc>
                <a:spcPct val="100000"/>
              </a:lnSpc>
              <a:spcBef>
                <a:spcPts val="990"/>
              </a:spcBef>
              <a:buFontTx/>
              <a:buNone/>
              <a:defRPr sz="1605" b="1" kern="1200" baseline="0">
                <a:solidFill>
                  <a:schemeClr val="bg1">
                    <a:lumMod val="65000"/>
                  </a:schemeClr>
                </a:solidFill>
                <a:latin typeface="+mn-lt"/>
                <a:ea typeface="+mn-ea"/>
                <a:cs typeface="+mn-cs"/>
              </a:defRPr>
            </a:lvl7pPr>
            <a:lvl8pPr marL="0" marR="0" indent="0" algn="l" defTabSz="1813560" rtl="0" eaLnBrk="1" fontAlgn="auto" latinLnBrk="0" hangingPunct="1">
              <a:lnSpc>
                <a:spcPct val="90000"/>
              </a:lnSpc>
              <a:spcBef>
                <a:spcPts val="990"/>
              </a:spcBef>
              <a:spcAft>
                <a:spcPts val="0"/>
              </a:spcAft>
              <a:buClrTx/>
              <a:buSzTx/>
              <a:buFontTx/>
              <a:buNone/>
              <a:defRPr sz="1605" b="1" kern="1200">
                <a:solidFill>
                  <a:schemeClr val="tx1">
                    <a:lumMod val="75000"/>
                    <a:lumOff val="25000"/>
                  </a:schemeClr>
                </a:solidFill>
                <a:latin typeface="+mn-lt"/>
                <a:ea typeface="+mn-ea"/>
                <a:cs typeface="+mn-cs"/>
              </a:defRPr>
            </a:lvl8pPr>
            <a:lvl9pPr marL="358140" indent="0" algn="l" defTabSz="1813560" rtl="0" eaLnBrk="1" latinLnBrk="0" hangingPunct="1">
              <a:lnSpc>
                <a:spcPct val="90000"/>
              </a:lnSpc>
              <a:spcBef>
                <a:spcPts val="990"/>
              </a:spcBef>
              <a:buFont typeface="Arial" panose="020B0604020202020204" pitchFamily="34" charset="0"/>
              <a:buNone/>
              <a:defRPr sz="3570" kern="1200">
                <a:solidFill>
                  <a:schemeClr val="tx1"/>
                </a:solidFill>
                <a:latin typeface="+mn-lt"/>
                <a:ea typeface="+mn-ea"/>
                <a:cs typeface="+mn-cs"/>
              </a:defRPr>
            </a:lvl9pPr>
          </a:lstStyle>
          <a:p>
            <a:pPr algn="ctr" defTabSz="680085">
              <a:lnSpc>
                <a:spcPct val="150000"/>
              </a:lnSpc>
              <a:spcBef>
                <a:spcPts val="370"/>
              </a:spcBef>
            </a:pPr>
            <a:r>
              <a:rPr lang="en-US" sz="900">
                <a:solidFill>
                  <a:prstClr val="black">
                    <a:lumMod val="95000"/>
                    <a:lumOff val="5000"/>
                  </a:prstClr>
                </a:solidFill>
                <a:latin typeface="微软雅黑" panose="020B0503020204020204" charset="-122"/>
                <a:ea typeface="微软雅黑" panose="020B0503020204020204" charset="-122"/>
                <a:sym typeface="FZHei-B01S" panose="02010601030101010101" pitchFamily="2" charset="-122"/>
              </a:rPr>
              <a:t>There are many variations of passages of Big Daddy available, but the majority have suffered alteration in some form, by injected humour. </a:t>
            </a:r>
            <a:endParaRPr lang="en-US" sz="900">
              <a:solidFill>
                <a:prstClr val="black">
                  <a:lumMod val="95000"/>
                  <a:lumOff val="5000"/>
                </a:prstClr>
              </a:solidFill>
              <a:latin typeface="微软雅黑" panose="020B0503020204020204" charset="-122"/>
              <a:ea typeface="微软雅黑" panose="020B0503020204020204" charset="-122"/>
              <a:sym typeface="FZHei-B01S" panose="02010601030101010101" pitchFamily="2" charset="-122"/>
            </a:endParaRPr>
          </a:p>
          <a:p>
            <a:pPr algn="ctr" defTabSz="680085">
              <a:lnSpc>
                <a:spcPct val="150000"/>
              </a:lnSpc>
              <a:spcBef>
                <a:spcPts val="370"/>
              </a:spcBef>
            </a:pPr>
            <a:endParaRPr lang="en-US" sz="900" dirty="0">
              <a:solidFill>
                <a:prstClr val="black">
                  <a:lumMod val="95000"/>
                  <a:lumOff val="5000"/>
                </a:prstClr>
              </a:solidFill>
              <a:latin typeface="微软雅黑" panose="020B0503020204020204" charset="-122"/>
              <a:ea typeface="微软雅黑" panose="020B0503020204020204" charset="-122"/>
              <a:sym typeface="FZHei-B01S" panose="02010601030101010101" pitchFamily="2" charset="-122"/>
            </a:endParaRPr>
          </a:p>
        </p:txBody>
      </p:sp>
      <p:sp>
        <p:nvSpPr>
          <p:cNvPr id="4" name="矩形 3"/>
          <p:cNvSpPr/>
          <p:nvPr/>
        </p:nvSpPr>
        <p:spPr>
          <a:xfrm>
            <a:off x="4899025" y="2386965"/>
            <a:ext cx="3141345" cy="583565"/>
          </a:xfrm>
          <a:prstGeom prst="rect">
            <a:avLst/>
          </a:prstGeom>
        </p:spPr>
        <p:txBody>
          <a:bodyPr wrap="square">
            <a:spAutoFit/>
          </a:bodyPr>
          <a:lstStyle/>
          <a:p>
            <a:r>
              <a:rPr lang="zh-CN" altLang="en-US" sz="3200" dirty="0">
                <a:latin typeface="微软雅黑" panose="020B0503020204020204" charset="-122"/>
                <a:ea typeface="微软雅黑" panose="020B0503020204020204" charset="-122"/>
                <a:sym typeface="FZHei-B01S" panose="02010601030101010101" pitchFamily="2" charset="-122"/>
              </a:rPr>
              <a:t>输入标题内容</a:t>
            </a:r>
            <a:endParaRPr lang="zh-CN" altLang="en-US" sz="3200" dirty="0">
              <a:latin typeface="微软雅黑" panose="020B0503020204020204" charset="-122"/>
              <a:ea typeface="微软雅黑" panose="020B0503020204020204" charset="-122"/>
              <a:sym typeface="FZHei-B01S" panose="02010601030101010101" pitchFamily="2" charset="-122"/>
            </a:endParaRPr>
          </a:p>
        </p:txBody>
      </p:sp>
      <p:pic>
        <p:nvPicPr>
          <p:cNvPr id="9" name="图片占位符 11"/>
          <p:cNvPicPr>
            <a:picLocks noChangeAspect="1"/>
          </p:cNvPicPr>
          <p:nvPr/>
        </p:nvPicPr>
        <p:blipFill rotWithShape="1">
          <a:blip r:embed="rId2">
            <a:extLst>
              <a:ext uri="{28A0092B-C50C-407E-A947-70E740481C1C}">
                <a14:useLocalDpi xmlns:a14="http://schemas.microsoft.com/office/drawing/2010/main" val="0"/>
              </a:ext>
            </a:extLst>
          </a:blip>
          <a:srcRect l="21504" t="26810" r="28543" b="25092"/>
          <a:stretch>
            <a:fillRect/>
          </a:stretch>
        </p:blipFill>
        <p:spPr>
          <a:xfrm>
            <a:off x="790575" y="1042670"/>
            <a:ext cx="2724785" cy="3072130"/>
          </a:xfrm>
          <a:prstGeom prst="rect">
            <a:avLst/>
          </a:prstGeom>
        </p:spPr>
      </p:pic>
      <p:sp>
        <p:nvSpPr>
          <p:cNvPr id="5" name="矩形 4"/>
          <p:cNvSpPr/>
          <p:nvPr/>
        </p:nvSpPr>
        <p:spPr>
          <a:xfrm>
            <a:off x="4621530" y="1576070"/>
            <a:ext cx="2113280" cy="584835"/>
          </a:xfrm>
          <a:prstGeom prst="rect">
            <a:avLst/>
          </a:prstGeom>
          <a:solidFill>
            <a:srgbClr val="EC5F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latin typeface="微软雅黑" panose="020B0503020204020204" charset="-122"/>
                <a:ea typeface="微软雅黑" panose="020B0503020204020204" charset="-122"/>
              </a:rPr>
              <a:t>PART </a:t>
            </a:r>
            <a:endParaRPr lang="en-US" altLang="zh-CN" sz="4400"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6713" y="138730"/>
            <a:ext cx="1554480" cy="368300"/>
          </a:xfrm>
          <a:prstGeom prst="rect">
            <a:avLst/>
          </a:prstGeom>
        </p:spPr>
        <p:txBody>
          <a:bodyPr wrap="none">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nvGrpSpPr>
          <p:cNvPr id="56" name="组合 55"/>
          <p:cNvGrpSpPr/>
          <p:nvPr/>
        </p:nvGrpSpPr>
        <p:grpSpPr>
          <a:xfrm>
            <a:off x="557530" y="1150620"/>
            <a:ext cx="8028940" cy="3318581"/>
            <a:chOff x="1825" y="3043"/>
            <a:chExt cx="15551" cy="6428"/>
          </a:xfrm>
        </p:grpSpPr>
        <p:sp>
          <p:nvSpPr>
            <p:cNvPr id="3" name="椭圆 2"/>
            <p:cNvSpPr/>
            <p:nvPr/>
          </p:nvSpPr>
          <p:spPr>
            <a:xfrm>
              <a:off x="8948" y="3043"/>
              <a:ext cx="1304" cy="1304"/>
            </a:xfrm>
            <a:prstGeom prst="ellipse">
              <a:avLst/>
            </a:prstGeom>
            <a:solidFill>
              <a:srgbClr val="EC5F9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
          <p:nvSpPr>
            <p:cNvPr id="33" name="Freeform 28"/>
            <p:cNvSpPr/>
            <p:nvPr/>
          </p:nvSpPr>
          <p:spPr bwMode="auto">
            <a:xfrm>
              <a:off x="9345" y="3440"/>
              <a:ext cx="510" cy="510"/>
            </a:xfrm>
            <a:custGeom>
              <a:avLst/>
              <a:gdLst>
                <a:gd name="T0" fmla="*/ 1012 w 1017"/>
                <a:gd name="T1" fmla="*/ 49 h 1018"/>
                <a:gd name="T2" fmla="*/ 994 w 1017"/>
                <a:gd name="T3" fmla="*/ 24 h 1018"/>
                <a:gd name="T4" fmla="*/ 981 w 1017"/>
                <a:gd name="T5" fmla="*/ 13 h 1018"/>
                <a:gd name="T6" fmla="*/ 946 w 1017"/>
                <a:gd name="T7" fmla="*/ 0 h 1018"/>
                <a:gd name="T8" fmla="*/ 929 w 1017"/>
                <a:gd name="T9" fmla="*/ 1 h 1018"/>
                <a:gd name="T10" fmla="*/ 691 w 1017"/>
                <a:gd name="T11" fmla="*/ 100 h 1018"/>
                <a:gd name="T12" fmla="*/ 647 w 1017"/>
                <a:gd name="T13" fmla="*/ 101 h 1018"/>
                <a:gd name="T14" fmla="*/ 406 w 1017"/>
                <a:gd name="T15" fmla="*/ 1 h 1018"/>
                <a:gd name="T16" fmla="*/ 397 w 1017"/>
                <a:gd name="T17" fmla="*/ 0 h 1018"/>
                <a:gd name="T18" fmla="*/ 372 w 1017"/>
                <a:gd name="T19" fmla="*/ 4 h 1018"/>
                <a:gd name="T20" fmla="*/ 328 w 1017"/>
                <a:gd name="T21" fmla="*/ 4 h 1018"/>
                <a:gd name="T22" fmla="*/ 301 w 1017"/>
                <a:gd name="T23" fmla="*/ 0 h 1018"/>
                <a:gd name="T24" fmla="*/ 55 w 1017"/>
                <a:gd name="T25" fmla="*/ 100 h 1018"/>
                <a:gd name="T26" fmla="*/ 16 w 1017"/>
                <a:gd name="T27" fmla="*/ 127 h 1018"/>
                <a:gd name="T28" fmla="*/ 0 w 1017"/>
                <a:gd name="T29" fmla="*/ 938 h 1018"/>
                <a:gd name="T30" fmla="*/ 6 w 1017"/>
                <a:gd name="T31" fmla="*/ 968 h 1018"/>
                <a:gd name="T32" fmla="*/ 6 w 1017"/>
                <a:gd name="T33" fmla="*/ 969 h 1018"/>
                <a:gd name="T34" fmla="*/ 21 w 1017"/>
                <a:gd name="T35" fmla="*/ 990 h 1018"/>
                <a:gd name="T36" fmla="*/ 36 w 1017"/>
                <a:gd name="T37" fmla="*/ 1004 h 1018"/>
                <a:gd name="T38" fmla="*/ 58 w 1017"/>
                <a:gd name="T39" fmla="*/ 1015 h 1018"/>
                <a:gd name="T40" fmla="*/ 81 w 1017"/>
                <a:gd name="T41" fmla="*/ 1017 h 1018"/>
                <a:gd name="T42" fmla="*/ 328 w 1017"/>
                <a:gd name="T43" fmla="*/ 918 h 1018"/>
                <a:gd name="T44" fmla="*/ 360 w 1017"/>
                <a:gd name="T45" fmla="*/ 913 h 1018"/>
                <a:gd name="T46" fmla="*/ 604 w 1017"/>
                <a:gd name="T47" fmla="*/ 1016 h 1018"/>
                <a:gd name="T48" fmla="*/ 620 w 1017"/>
                <a:gd name="T49" fmla="*/ 1018 h 1018"/>
                <a:gd name="T50" fmla="*/ 645 w 1017"/>
                <a:gd name="T51" fmla="*/ 1013 h 1018"/>
                <a:gd name="T52" fmla="*/ 664 w 1017"/>
                <a:gd name="T53" fmla="*/ 1004 h 1018"/>
                <a:gd name="T54" fmla="*/ 672 w 1017"/>
                <a:gd name="T55" fmla="*/ 1004 h 1018"/>
                <a:gd name="T56" fmla="*/ 694 w 1017"/>
                <a:gd name="T57" fmla="*/ 1015 h 1018"/>
                <a:gd name="T58" fmla="*/ 717 w 1017"/>
                <a:gd name="T59" fmla="*/ 1017 h 1018"/>
                <a:gd name="T60" fmla="*/ 746 w 1017"/>
                <a:gd name="T61" fmla="*/ 1012 h 1018"/>
                <a:gd name="T62" fmla="*/ 994 w 1017"/>
                <a:gd name="T63" fmla="*/ 900 h 1018"/>
                <a:gd name="T64" fmla="*/ 1017 w 1017"/>
                <a:gd name="T65" fmla="*/ 845 h 1018"/>
                <a:gd name="T66" fmla="*/ 1014 w 1017"/>
                <a:gd name="T67" fmla="*/ 57 h 1018"/>
                <a:gd name="T68" fmla="*/ 86 w 1017"/>
                <a:gd name="T69" fmla="*/ 953 h 1018"/>
                <a:gd name="T70" fmla="*/ 67 w 1017"/>
                <a:gd name="T71" fmla="*/ 947 h 1018"/>
                <a:gd name="T72" fmla="*/ 64 w 1017"/>
                <a:gd name="T73" fmla="*/ 174 h 1018"/>
                <a:gd name="T74" fmla="*/ 296 w 1017"/>
                <a:gd name="T75" fmla="*/ 64 h 1018"/>
                <a:gd name="T76" fmla="*/ 314 w 1017"/>
                <a:gd name="T77" fmla="*/ 69 h 1018"/>
                <a:gd name="T78" fmla="*/ 318 w 1017"/>
                <a:gd name="T79" fmla="*/ 843 h 1018"/>
                <a:gd name="T80" fmla="*/ 305 w 1017"/>
                <a:gd name="T81" fmla="*/ 858 h 1018"/>
                <a:gd name="T82" fmla="*/ 634 w 1017"/>
                <a:gd name="T83" fmla="*/ 944 h 1018"/>
                <a:gd name="T84" fmla="*/ 620 w 1017"/>
                <a:gd name="T85" fmla="*/ 954 h 1018"/>
                <a:gd name="T86" fmla="*/ 389 w 1017"/>
                <a:gd name="T87" fmla="*/ 856 h 1018"/>
                <a:gd name="T88" fmla="*/ 381 w 1017"/>
                <a:gd name="T89" fmla="*/ 79 h 1018"/>
                <a:gd name="T90" fmla="*/ 390 w 1017"/>
                <a:gd name="T91" fmla="*/ 65 h 1018"/>
                <a:gd name="T92" fmla="*/ 404 w 1017"/>
                <a:gd name="T93" fmla="*/ 64 h 1018"/>
                <a:gd name="T94" fmla="*/ 635 w 1017"/>
                <a:gd name="T95" fmla="*/ 170 h 1018"/>
                <a:gd name="T96" fmla="*/ 721 w 1017"/>
                <a:gd name="T97" fmla="*/ 953 h 1018"/>
                <a:gd name="T98" fmla="*/ 702 w 1017"/>
                <a:gd name="T99" fmla="*/ 947 h 1018"/>
                <a:gd name="T100" fmla="*/ 700 w 1017"/>
                <a:gd name="T101" fmla="*/ 174 h 1018"/>
                <a:gd name="T102" fmla="*/ 933 w 1017"/>
                <a:gd name="T103" fmla="*/ 64 h 1018"/>
                <a:gd name="T104" fmla="*/ 950 w 1017"/>
                <a:gd name="T105" fmla="*/ 69 h 1018"/>
                <a:gd name="T106" fmla="*/ 954 w 1017"/>
                <a:gd name="T107" fmla="*/ 843 h 1018"/>
                <a:gd name="T108" fmla="*/ 940 w 1017"/>
                <a:gd name="T109" fmla="*/ 858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7" h="1018">
                  <a:moveTo>
                    <a:pt x="1012" y="49"/>
                  </a:moveTo>
                  <a:lnTo>
                    <a:pt x="1012" y="49"/>
                  </a:lnTo>
                  <a:lnTo>
                    <a:pt x="1012" y="49"/>
                  </a:lnTo>
                  <a:lnTo>
                    <a:pt x="1012" y="49"/>
                  </a:lnTo>
                  <a:lnTo>
                    <a:pt x="1012" y="49"/>
                  </a:lnTo>
                  <a:lnTo>
                    <a:pt x="1012" y="49"/>
                  </a:lnTo>
                  <a:lnTo>
                    <a:pt x="1008" y="42"/>
                  </a:lnTo>
                  <a:lnTo>
                    <a:pt x="1005" y="35"/>
                  </a:lnTo>
                  <a:lnTo>
                    <a:pt x="999" y="29"/>
                  </a:lnTo>
                  <a:lnTo>
                    <a:pt x="994" y="24"/>
                  </a:lnTo>
                  <a:lnTo>
                    <a:pt x="994" y="24"/>
                  </a:lnTo>
                  <a:lnTo>
                    <a:pt x="993" y="21"/>
                  </a:lnTo>
                  <a:lnTo>
                    <a:pt x="993" y="21"/>
                  </a:lnTo>
                  <a:lnTo>
                    <a:pt x="986" y="17"/>
                  </a:lnTo>
                  <a:lnTo>
                    <a:pt x="981" y="13"/>
                  </a:lnTo>
                  <a:lnTo>
                    <a:pt x="975" y="9"/>
                  </a:lnTo>
                  <a:lnTo>
                    <a:pt x="968" y="5"/>
                  </a:lnTo>
                  <a:lnTo>
                    <a:pt x="961" y="3"/>
                  </a:lnTo>
                  <a:lnTo>
                    <a:pt x="953" y="1"/>
                  </a:lnTo>
                  <a:lnTo>
                    <a:pt x="946" y="0"/>
                  </a:lnTo>
                  <a:lnTo>
                    <a:pt x="938" y="0"/>
                  </a:lnTo>
                  <a:lnTo>
                    <a:pt x="938" y="0"/>
                  </a:lnTo>
                  <a:lnTo>
                    <a:pt x="937" y="0"/>
                  </a:lnTo>
                  <a:lnTo>
                    <a:pt x="937" y="0"/>
                  </a:lnTo>
                  <a:lnTo>
                    <a:pt x="929" y="1"/>
                  </a:lnTo>
                  <a:lnTo>
                    <a:pt x="922" y="2"/>
                  </a:lnTo>
                  <a:lnTo>
                    <a:pt x="914" y="3"/>
                  </a:lnTo>
                  <a:lnTo>
                    <a:pt x="908" y="6"/>
                  </a:lnTo>
                  <a:lnTo>
                    <a:pt x="691" y="100"/>
                  </a:lnTo>
                  <a:lnTo>
                    <a:pt x="691" y="100"/>
                  </a:lnTo>
                  <a:lnTo>
                    <a:pt x="679" y="104"/>
                  </a:lnTo>
                  <a:lnTo>
                    <a:pt x="669" y="112"/>
                  </a:lnTo>
                  <a:lnTo>
                    <a:pt x="669" y="112"/>
                  </a:lnTo>
                  <a:lnTo>
                    <a:pt x="658" y="105"/>
                  </a:lnTo>
                  <a:lnTo>
                    <a:pt x="647" y="101"/>
                  </a:lnTo>
                  <a:lnTo>
                    <a:pt x="428" y="6"/>
                  </a:lnTo>
                  <a:lnTo>
                    <a:pt x="428" y="6"/>
                  </a:lnTo>
                  <a:lnTo>
                    <a:pt x="421" y="3"/>
                  </a:lnTo>
                  <a:lnTo>
                    <a:pt x="413" y="2"/>
                  </a:lnTo>
                  <a:lnTo>
                    <a:pt x="406" y="1"/>
                  </a:lnTo>
                  <a:lnTo>
                    <a:pt x="398" y="0"/>
                  </a:lnTo>
                  <a:lnTo>
                    <a:pt x="398" y="0"/>
                  </a:lnTo>
                  <a:lnTo>
                    <a:pt x="397" y="0"/>
                  </a:lnTo>
                  <a:lnTo>
                    <a:pt x="397" y="0"/>
                  </a:lnTo>
                  <a:lnTo>
                    <a:pt x="397" y="0"/>
                  </a:lnTo>
                  <a:lnTo>
                    <a:pt x="397" y="0"/>
                  </a:lnTo>
                  <a:lnTo>
                    <a:pt x="396" y="0"/>
                  </a:lnTo>
                  <a:lnTo>
                    <a:pt x="396" y="0"/>
                  </a:lnTo>
                  <a:lnTo>
                    <a:pt x="383" y="1"/>
                  </a:lnTo>
                  <a:lnTo>
                    <a:pt x="372" y="4"/>
                  </a:lnTo>
                  <a:lnTo>
                    <a:pt x="360" y="10"/>
                  </a:lnTo>
                  <a:lnTo>
                    <a:pt x="350" y="16"/>
                  </a:lnTo>
                  <a:lnTo>
                    <a:pt x="350" y="16"/>
                  </a:lnTo>
                  <a:lnTo>
                    <a:pt x="339" y="10"/>
                  </a:lnTo>
                  <a:lnTo>
                    <a:pt x="328" y="4"/>
                  </a:lnTo>
                  <a:lnTo>
                    <a:pt x="316" y="1"/>
                  </a:lnTo>
                  <a:lnTo>
                    <a:pt x="302" y="0"/>
                  </a:lnTo>
                  <a:lnTo>
                    <a:pt x="302" y="0"/>
                  </a:lnTo>
                  <a:lnTo>
                    <a:pt x="301" y="0"/>
                  </a:lnTo>
                  <a:lnTo>
                    <a:pt x="301" y="0"/>
                  </a:lnTo>
                  <a:lnTo>
                    <a:pt x="293" y="1"/>
                  </a:lnTo>
                  <a:lnTo>
                    <a:pt x="286" y="2"/>
                  </a:lnTo>
                  <a:lnTo>
                    <a:pt x="278" y="3"/>
                  </a:lnTo>
                  <a:lnTo>
                    <a:pt x="272" y="6"/>
                  </a:lnTo>
                  <a:lnTo>
                    <a:pt x="55" y="100"/>
                  </a:lnTo>
                  <a:lnTo>
                    <a:pt x="55" y="100"/>
                  </a:lnTo>
                  <a:lnTo>
                    <a:pt x="43" y="104"/>
                  </a:lnTo>
                  <a:lnTo>
                    <a:pt x="34" y="111"/>
                  </a:lnTo>
                  <a:lnTo>
                    <a:pt x="24" y="118"/>
                  </a:lnTo>
                  <a:lnTo>
                    <a:pt x="16" y="127"/>
                  </a:lnTo>
                  <a:lnTo>
                    <a:pt x="10" y="137"/>
                  </a:lnTo>
                  <a:lnTo>
                    <a:pt x="5" y="148"/>
                  </a:lnTo>
                  <a:lnTo>
                    <a:pt x="1" y="160"/>
                  </a:lnTo>
                  <a:lnTo>
                    <a:pt x="0" y="173"/>
                  </a:lnTo>
                  <a:lnTo>
                    <a:pt x="0" y="938"/>
                  </a:lnTo>
                  <a:lnTo>
                    <a:pt x="0" y="938"/>
                  </a:lnTo>
                  <a:lnTo>
                    <a:pt x="0" y="946"/>
                  </a:lnTo>
                  <a:lnTo>
                    <a:pt x="1" y="954"/>
                  </a:lnTo>
                  <a:lnTo>
                    <a:pt x="3" y="961"/>
                  </a:lnTo>
                  <a:lnTo>
                    <a:pt x="6" y="968"/>
                  </a:lnTo>
                  <a:lnTo>
                    <a:pt x="6" y="968"/>
                  </a:lnTo>
                  <a:lnTo>
                    <a:pt x="6" y="969"/>
                  </a:lnTo>
                  <a:lnTo>
                    <a:pt x="6" y="969"/>
                  </a:lnTo>
                  <a:lnTo>
                    <a:pt x="6" y="969"/>
                  </a:lnTo>
                  <a:lnTo>
                    <a:pt x="6" y="969"/>
                  </a:lnTo>
                  <a:lnTo>
                    <a:pt x="11" y="978"/>
                  </a:lnTo>
                  <a:lnTo>
                    <a:pt x="17" y="987"/>
                  </a:lnTo>
                  <a:lnTo>
                    <a:pt x="17" y="987"/>
                  </a:lnTo>
                  <a:lnTo>
                    <a:pt x="21" y="990"/>
                  </a:lnTo>
                  <a:lnTo>
                    <a:pt x="21" y="990"/>
                  </a:lnTo>
                  <a:lnTo>
                    <a:pt x="27" y="998"/>
                  </a:lnTo>
                  <a:lnTo>
                    <a:pt x="36" y="1004"/>
                  </a:lnTo>
                  <a:lnTo>
                    <a:pt x="36" y="1004"/>
                  </a:lnTo>
                  <a:lnTo>
                    <a:pt x="36" y="1004"/>
                  </a:lnTo>
                  <a:lnTo>
                    <a:pt x="36" y="1004"/>
                  </a:lnTo>
                  <a:lnTo>
                    <a:pt x="45" y="1010"/>
                  </a:lnTo>
                  <a:lnTo>
                    <a:pt x="55" y="1014"/>
                  </a:lnTo>
                  <a:lnTo>
                    <a:pt x="55" y="1014"/>
                  </a:lnTo>
                  <a:lnTo>
                    <a:pt x="58" y="1015"/>
                  </a:lnTo>
                  <a:lnTo>
                    <a:pt x="58" y="1015"/>
                  </a:lnTo>
                  <a:lnTo>
                    <a:pt x="69" y="1017"/>
                  </a:lnTo>
                  <a:lnTo>
                    <a:pt x="80" y="1018"/>
                  </a:lnTo>
                  <a:lnTo>
                    <a:pt x="80" y="1018"/>
                  </a:lnTo>
                  <a:lnTo>
                    <a:pt x="81" y="1017"/>
                  </a:lnTo>
                  <a:lnTo>
                    <a:pt x="81" y="1017"/>
                  </a:lnTo>
                  <a:lnTo>
                    <a:pt x="88" y="1017"/>
                  </a:lnTo>
                  <a:lnTo>
                    <a:pt x="96" y="1016"/>
                  </a:lnTo>
                  <a:lnTo>
                    <a:pt x="103" y="1014"/>
                  </a:lnTo>
                  <a:lnTo>
                    <a:pt x="111" y="1012"/>
                  </a:lnTo>
                  <a:lnTo>
                    <a:pt x="328" y="918"/>
                  </a:lnTo>
                  <a:lnTo>
                    <a:pt x="328" y="918"/>
                  </a:lnTo>
                  <a:lnTo>
                    <a:pt x="339" y="913"/>
                  </a:lnTo>
                  <a:lnTo>
                    <a:pt x="350" y="907"/>
                  </a:lnTo>
                  <a:lnTo>
                    <a:pt x="350" y="907"/>
                  </a:lnTo>
                  <a:lnTo>
                    <a:pt x="360" y="913"/>
                  </a:lnTo>
                  <a:lnTo>
                    <a:pt x="370" y="917"/>
                  </a:lnTo>
                  <a:lnTo>
                    <a:pt x="590" y="1012"/>
                  </a:lnTo>
                  <a:lnTo>
                    <a:pt x="590" y="1012"/>
                  </a:lnTo>
                  <a:lnTo>
                    <a:pt x="597" y="1014"/>
                  </a:lnTo>
                  <a:lnTo>
                    <a:pt x="604" y="1016"/>
                  </a:lnTo>
                  <a:lnTo>
                    <a:pt x="612" y="1017"/>
                  </a:lnTo>
                  <a:lnTo>
                    <a:pt x="619" y="1017"/>
                  </a:lnTo>
                  <a:lnTo>
                    <a:pt x="619" y="1017"/>
                  </a:lnTo>
                  <a:lnTo>
                    <a:pt x="620" y="1018"/>
                  </a:lnTo>
                  <a:lnTo>
                    <a:pt x="620" y="1018"/>
                  </a:lnTo>
                  <a:lnTo>
                    <a:pt x="631" y="1017"/>
                  </a:lnTo>
                  <a:lnTo>
                    <a:pt x="641" y="1015"/>
                  </a:lnTo>
                  <a:lnTo>
                    <a:pt x="641" y="1015"/>
                  </a:lnTo>
                  <a:lnTo>
                    <a:pt x="645" y="1013"/>
                  </a:lnTo>
                  <a:lnTo>
                    <a:pt x="645" y="1013"/>
                  </a:lnTo>
                  <a:lnTo>
                    <a:pt x="655" y="1010"/>
                  </a:lnTo>
                  <a:lnTo>
                    <a:pt x="663" y="1004"/>
                  </a:lnTo>
                  <a:lnTo>
                    <a:pt x="663" y="1004"/>
                  </a:lnTo>
                  <a:lnTo>
                    <a:pt x="664" y="1004"/>
                  </a:lnTo>
                  <a:lnTo>
                    <a:pt x="664" y="1004"/>
                  </a:lnTo>
                  <a:lnTo>
                    <a:pt x="668" y="1001"/>
                  </a:lnTo>
                  <a:lnTo>
                    <a:pt x="668" y="1001"/>
                  </a:lnTo>
                  <a:lnTo>
                    <a:pt x="672" y="1004"/>
                  </a:lnTo>
                  <a:lnTo>
                    <a:pt x="672" y="1004"/>
                  </a:lnTo>
                  <a:lnTo>
                    <a:pt x="672" y="1004"/>
                  </a:lnTo>
                  <a:lnTo>
                    <a:pt x="672" y="1004"/>
                  </a:lnTo>
                  <a:lnTo>
                    <a:pt x="682" y="1010"/>
                  </a:lnTo>
                  <a:lnTo>
                    <a:pt x="691" y="1014"/>
                  </a:lnTo>
                  <a:lnTo>
                    <a:pt x="691" y="1014"/>
                  </a:lnTo>
                  <a:lnTo>
                    <a:pt x="694" y="1015"/>
                  </a:lnTo>
                  <a:lnTo>
                    <a:pt x="694" y="1015"/>
                  </a:lnTo>
                  <a:lnTo>
                    <a:pt x="705" y="1017"/>
                  </a:lnTo>
                  <a:lnTo>
                    <a:pt x="716" y="1018"/>
                  </a:lnTo>
                  <a:lnTo>
                    <a:pt x="716" y="1018"/>
                  </a:lnTo>
                  <a:lnTo>
                    <a:pt x="717" y="1017"/>
                  </a:lnTo>
                  <a:lnTo>
                    <a:pt x="717" y="1017"/>
                  </a:lnTo>
                  <a:lnTo>
                    <a:pt x="725" y="1017"/>
                  </a:lnTo>
                  <a:lnTo>
                    <a:pt x="732" y="1016"/>
                  </a:lnTo>
                  <a:lnTo>
                    <a:pt x="740" y="1014"/>
                  </a:lnTo>
                  <a:lnTo>
                    <a:pt x="746" y="1012"/>
                  </a:lnTo>
                  <a:lnTo>
                    <a:pt x="963" y="918"/>
                  </a:lnTo>
                  <a:lnTo>
                    <a:pt x="963" y="918"/>
                  </a:lnTo>
                  <a:lnTo>
                    <a:pt x="975" y="914"/>
                  </a:lnTo>
                  <a:lnTo>
                    <a:pt x="984" y="908"/>
                  </a:lnTo>
                  <a:lnTo>
                    <a:pt x="994" y="900"/>
                  </a:lnTo>
                  <a:lnTo>
                    <a:pt x="1001" y="891"/>
                  </a:lnTo>
                  <a:lnTo>
                    <a:pt x="1008" y="881"/>
                  </a:lnTo>
                  <a:lnTo>
                    <a:pt x="1013" y="870"/>
                  </a:lnTo>
                  <a:lnTo>
                    <a:pt x="1016" y="857"/>
                  </a:lnTo>
                  <a:lnTo>
                    <a:pt x="1017" y="845"/>
                  </a:lnTo>
                  <a:lnTo>
                    <a:pt x="1017" y="79"/>
                  </a:lnTo>
                  <a:lnTo>
                    <a:pt x="1017" y="79"/>
                  </a:lnTo>
                  <a:lnTo>
                    <a:pt x="1017" y="72"/>
                  </a:lnTo>
                  <a:lnTo>
                    <a:pt x="1016" y="64"/>
                  </a:lnTo>
                  <a:lnTo>
                    <a:pt x="1014" y="57"/>
                  </a:lnTo>
                  <a:lnTo>
                    <a:pt x="1012" y="49"/>
                  </a:lnTo>
                  <a:lnTo>
                    <a:pt x="1012" y="49"/>
                  </a:lnTo>
                  <a:close/>
                  <a:moveTo>
                    <a:pt x="305" y="858"/>
                  </a:moveTo>
                  <a:lnTo>
                    <a:pt x="86" y="953"/>
                  </a:lnTo>
                  <a:lnTo>
                    <a:pt x="86" y="953"/>
                  </a:lnTo>
                  <a:lnTo>
                    <a:pt x="83" y="954"/>
                  </a:lnTo>
                  <a:lnTo>
                    <a:pt x="80" y="954"/>
                  </a:lnTo>
                  <a:lnTo>
                    <a:pt x="73" y="953"/>
                  </a:lnTo>
                  <a:lnTo>
                    <a:pt x="68" y="950"/>
                  </a:lnTo>
                  <a:lnTo>
                    <a:pt x="67" y="947"/>
                  </a:lnTo>
                  <a:lnTo>
                    <a:pt x="65" y="944"/>
                  </a:lnTo>
                  <a:lnTo>
                    <a:pt x="65" y="944"/>
                  </a:lnTo>
                  <a:lnTo>
                    <a:pt x="64" y="938"/>
                  </a:lnTo>
                  <a:lnTo>
                    <a:pt x="64" y="174"/>
                  </a:lnTo>
                  <a:lnTo>
                    <a:pt x="64" y="174"/>
                  </a:lnTo>
                  <a:lnTo>
                    <a:pt x="65" y="170"/>
                  </a:lnTo>
                  <a:lnTo>
                    <a:pt x="67" y="165"/>
                  </a:lnTo>
                  <a:lnTo>
                    <a:pt x="71" y="162"/>
                  </a:lnTo>
                  <a:lnTo>
                    <a:pt x="78" y="159"/>
                  </a:lnTo>
                  <a:lnTo>
                    <a:pt x="296" y="64"/>
                  </a:lnTo>
                  <a:lnTo>
                    <a:pt x="296" y="64"/>
                  </a:lnTo>
                  <a:lnTo>
                    <a:pt x="300" y="64"/>
                  </a:lnTo>
                  <a:lnTo>
                    <a:pt x="302" y="63"/>
                  </a:lnTo>
                  <a:lnTo>
                    <a:pt x="308" y="64"/>
                  </a:lnTo>
                  <a:lnTo>
                    <a:pt x="314" y="69"/>
                  </a:lnTo>
                  <a:lnTo>
                    <a:pt x="316" y="71"/>
                  </a:lnTo>
                  <a:lnTo>
                    <a:pt x="317" y="73"/>
                  </a:lnTo>
                  <a:lnTo>
                    <a:pt x="317" y="73"/>
                  </a:lnTo>
                  <a:lnTo>
                    <a:pt x="318" y="79"/>
                  </a:lnTo>
                  <a:lnTo>
                    <a:pt x="318" y="843"/>
                  </a:lnTo>
                  <a:lnTo>
                    <a:pt x="318" y="843"/>
                  </a:lnTo>
                  <a:lnTo>
                    <a:pt x="317" y="849"/>
                  </a:lnTo>
                  <a:lnTo>
                    <a:pt x="315" y="853"/>
                  </a:lnTo>
                  <a:lnTo>
                    <a:pt x="310" y="856"/>
                  </a:lnTo>
                  <a:lnTo>
                    <a:pt x="305" y="858"/>
                  </a:lnTo>
                  <a:lnTo>
                    <a:pt x="305" y="858"/>
                  </a:lnTo>
                  <a:close/>
                  <a:moveTo>
                    <a:pt x="637" y="938"/>
                  </a:moveTo>
                  <a:lnTo>
                    <a:pt x="637" y="938"/>
                  </a:lnTo>
                  <a:lnTo>
                    <a:pt x="634" y="944"/>
                  </a:lnTo>
                  <a:lnTo>
                    <a:pt x="634" y="944"/>
                  </a:lnTo>
                  <a:lnTo>
                    <a:pt x="633" y="947"/>
                  </a:lnTo>
                  <a:lnTo>
                    <a:pt x="631" y="950"/>
                  </a:lnTo>
                  <a:lnTo>
                    <a:pt x="626" y="953"/>
                  </a:lnTo>
                  <a:lnTo>
                    <a:pt x="626" y="953"/>
                  </a:lnTo>
                  <a:lnTo>
                    <a:pt x="620" y="954"/>
                  </a:lnTo>
                  <a:lnTo>
                    <a:pt x="620" y="954"/>
                  </a:lnTo>
                  <a:lnTo>
                    <a:pt x="615" y="953"/>
                  </a:lnTo>
                  <a:lnTo>
                    <a:pt x="393" y="858"/>
                  </a:lnTo>
                  <a:lnTo>
                    <a:pt x="393" y="858"/>
                  </a:lnTo>
                  <a:lnTo>
                    <a:pt x="389" y="856"/>
                  </a:lnTo>
                  <a:lnTo>
                    <a:pt x="384" y="853"/>
                  </a:lnTo>
                  <a:lnTo>
                    <a:pt x="382" y="849"/>
                  </a:lnTo>
                  <a:lnTo>
                    <a:pt x="381" y="845"/>
                  </a:lnTo>
                  <a:lnTo>
                    <a:pt x="381" y="79"/>
                  </a:lnTo>
                  <a:lnTo>
                    <a:pt x="381" y="79"/>
                  </a:lnTo>
                  <a:lnTo>
                    <a:pt x="383" y="73"/>
                  </a:lnTo>
                  <a:lnTo>
                    <a:pt x="383" y="73"/>
                  </a:lnTo>
                  <a:lnTo>
                    <a:pt x="384" y="71"/>
                  </a:lnTo>
                  <a:lnTo>
                    <a:pt x="387" y="68"/>
                  </a:lnTo>
                  <a:lnTo>
                    <a:pt x="390" y="65"/>
                  </a:lnTo>
                  <a:lnTo>
                    <a:pt x="392" y="64"/>
                  </a:lnTo>
                  <a:lnTo>
                    <a:pt x="392" y="64"/>
                  </a:lnTo>
                  <a:lnTo>
                    <a:pt x="397" y="63"/>
                  </a:lnTo>
                  <a:lnTo>
                    <a:pt x="397" y="63"/>
                  </a:lnTo>
                  <a:lnTo>
                    <a:pt x="404" y="64"/>
                  </a:lnTo>
                  <a:lnTo>
                    <a:pt x="625" y="160"/>
                  </a:lnTo>
                  <a:lnTo>
                    <a:pt x="625" y="160"/>
                  </a:lnTo>
                  <a:lnTo>
                    <a:pt x="630" y="162"/>
                  </a:lnTo>
                  <a:lnTo>
                    <a:pt x="633" y="165"/>
                  </a:lnTo>
                  <a:lnTo>
                    <a:pt x="635" y="170"/>
                  </a:lnTo>
                  <a:lnTo>
                    <a:pt x="637" y="173"/>
                  </a:lnTo>
                  <a:lnTo>
                    <a:pt x="637" y="938"/>
                  </a:lnTo>
                  <a:close/>
                  <a:moveTo>
                    <a:pt x="940" y="858"/>
                  </a:moveTo>
                  <a:lnTo>
                    <a:pt x="721" y="953"/>
                  </a:lnTo>
                  <a:lnTo>
                    <a:pt x="721" y="953"/>
                  </a:lnTo>
                  <a:lnTo>
                    <a:pt x="719" y="954"/>
                  </a:lnTo>
                  <a:lnTo>
                    <a:pt x="716" y="954"/>
                  </a:lnTo>
                  <a:lnTo>
                    <a:pt x="709" y="953"/>
                  </a:lnTo>
                  <a:lnTo>
                    <a:pt x="704" y="950"/>
                  </a:lnTo>
                  <a:lnTo>
                    <a:pt x="702" y="947"/>
                  </a:lnTo>
                  <a:lnTo>
                    <a:pt x="701" y="944"/>
                  </a:lnTo>
                  <a:lnTo>
                    <a:pt x="701" y="944"/>
                  </a:lnTo>
                  <a:lnTo>
                    <a:pt x="700" y="938"/>
                  </a:lnTo>
                  <a:lnTo>
                    <a:pt x="700" y="174"/>
                  </a:lnTo>
                  <a:lnTo>
                    <a:pt x="700" y="174"/>
                  </a:lnTo>
                  <a:lnTo>
                    <a:pt x="701" y="170"/>
                  </a:lnTo>
                  <a:lnTo>
                    <a:pt x="703" y="165"/>
                  </a:lnTo>
                  <a:lnTo>
                    <a:pt x="707" y="162"/>
                  </a:lnTo>
                  <a:lnTo>
                    <a:pt x="713" y="159"/>
                  </a:lnTo>
                  <a:lnTo>
                    <a:pt x="933" y="64"/>
                  </a:lnTo>
                  <a:lnTo>
                    <a:pt x="933" y="64"/>
                  </a:lnTo>
                  <a:lnTo>
                    <a:pt x="935" y="64"/>
                  </a:lnTo>
                  <a:lnTo>
                    <a:pt x="938" y="63"/>
                  </a:lnTo>
                  <a:lnTo>
                    <a:pt x="944" y="64"/>
                  </a:lnTo>
                  <a:lnTo>
                    <a:pt x="950" y="69"/>
                  </a:lnTo>
                  <a:lnTo>
                    <a:pt x="951" y="71"/>
                  </a:lnTo>
                  <a:lnTo>
                    <a:pt x="953" y="73"/>
                  </a:lnTo>
                  <a:lnTo>
                    <a:pt x="953" y="73"/>
                  </a:lnTo>
                  <a:lnTo>
                    <a:pt x="954" y="79"/>
                  </a:lnTo>
                  <a:lnTo>
                    <a:pt x="954" y="843"/>
                  </a:lnTo>
                  <a:lnTo>
                    <a:pt x="954" y="843"/>
                  </a:lnTo>
                  <a:lnTo>
                    <a:pt x="953" y="849"/>
                  </a:lnTo>
                  <a:lnTo>
                    <a:pt x="951" y="853"/>
                  </a:lnTo>
                  <a:lnTo>
                    <a:pt x="947" y="856"/>
                  </a:lnTo>
                  <a:lnTo>
                    <a:pt x="940" y="858"/>
                  </a:lnTo>
                  <a:lnTo>
                    <a:pt x="940" y="858"/>
                  </a:lnTo>
                  <a:close/>
                </a:path>
              </a:pathLst>
            </a:custGeom>
            <a:solidFill>
              <a:schemeClr val="bg1"/>
            </a:solidFill>
            <a:ln>
              <a:noFill/>
            </a:ln>
          </p:spPr>
          <p:txBody>
            <a:bodyPr vert="horz" wrap="square" lIns="91440" tIns="45720" rIns="91440" bIns="45720" numCol="1" anchor="t" anchorCtr="0" compatLnSpc="1"/>
            <a:p>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
          <p:nvSpPr>
            <p:cNvPr id="34" name="椭圆 33"/>
            <p:cNvSpPr/>
            <p:nvPr/>
          </p:nvSpPr>
          <p:spPr>
            <a:xfrm>
              <a:off x="14632" y="3043"/>
              <a:ext cx="1304" cy="1304"/>
            </a:xfrm>
            <a:prstGeom prst="ellipse">
              <a:avLst/>
            </a:prstGeom>
            <a:solidFill>
              <a:srgbClr val="EC5F9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
          <p:nvSpPr>
            <p:cNvPr id="35" name="Freeform 37"/>
            <p:cNvSpPr/>
            <p:nvPr/>
          </p:nvSpPr>
          <p:spPr bwMode="auto">
            <a:xfrm>
              <a:off x="15030" y="3440"/>
              <a:ext cx="508" cy="510"/>
            </a:xfrm>
            <a:custGeom>
              <a:avLst/>
              <a:gdLst>
                <a:gd name="T0" fmla="*/ 912 w 1018"/>
                <a:gd name="T1" fmla="*/ 322 h 1018"/>
                <a:gd name="T2" fmla="*/ 779 w 1018"/>
                <a:gd name="T3" fmla="*/ 156 h 1018"/>
                <a:gd name="T4" fmla="*/ 582 w 1018"/>
                <a:gd name="T5" fmla="*/ 70 h 1018"/>
                <a:gd name="T6" fmla="*/ 515 w 1018"/>
                <a:gd name="T7" fmla="*/ 1 h 1018"/>
                <a:gd name="T8" fmla="*/ 478 w 1018"/>
                <a:gd name="T9" fmla="*/ 65 h 1018"/>
                <a:gd name="T10" fmla="*/ 288 w 1018"/>
                <a:gd name="T11" fmla="*/ 123 h 1018"/>
                <a:gd name="T12" fmla="*/ 133 w 1018"/>
                <a:gd name="T13" fmla="*/ 270 h 1018"/>
                <a:gd name="T14" fmla="*/ 66 w 1018"/>
                <a:gd name="T15" fmla="*/ 477 h 1018"/>
                <a:gd name="T16" fmla="*/ 0 w 1018"/>
                <a:gd name="T17" fmla="*/ 509 h 1018"/>
                <a:gd name="T18" fmla="*/ 68 w 1018"/>
                <a:gd name="T19" fmla="*/ 561 h 1018"/>
                <a:gd name="T20" fmla="*/ 145 w 1018"/>
                <a:gd name="T21" fmla="*/ 764 h 1018"/>
                <a:gd name="T22" fmla="*/ 305 w 1018"/>
                <a:gd name="T23" fmla="*/ 903 h 1018"/>
                <a:gd name="T24" fmla="*/ 478 w 1018"/>
                <a:gd name="T25" fmla="*/ 986 h 1018"/>
                <a:gd name="T26" fmla="*/ 522 w 1018"/>
                <a:gd name="T27" fmla="*/ 1015 h 1018"/>
                <a:gd name="T28" fmla="*/ 601 w 1018"/>
                <a:gd name="T29" fmla="*/ 944 h 1018"/>
                <a:gd name="T30" fmla="*/ 795 w 1018"/>
                <a:gd name="T31" fmla="*/ 850 h 1018"/>
                <a:gd name="T32" fmla="*/ 921 w 1018"/>
                <a:gd name="T33" fmla="*/ 678 h 1018"/>
                <a:gd name="T34" fmla="*/ 998 w 1018"/>
                <a:gd name="T35" fmla="*/ 539 h 1018"/>
                <a:gd name="T36" fmla="*/ 1009 w 1018"/>
                <a:gd name="T37" fmla="*/ 486 h 1018"/>
                <a:gd name="T38" fmla="*/ 881 w 1018"/>
                <a:gd name="T39" fmla="*/ 591 h 1018"/>
                <a:gd name="T40" fmla="*/ 800 w 1018"/>
                <a:gd name="T41" fmla="*/ 754 h 1018"/>
                <a:gd name="T42" fmla="*/ 656 w 1018"/>
                <a:gd name="T43" fmla="*/ 860 h 1018"/>
                <a:gd name="T44" fmla="*/ 539 w 1018"/>
                <a:gd name="T45" fmla="*/ 814 h 1018"/>
                <a:gd name="T46" fmla="*/ 486 w 1018"/>
                <a:gd name="T47" fmla="*/ 805 h 1018"/>
                <a:gd name="T48" fmla="*/ 394 w 1018"/>
                <a:gd name="T49" fmla="*/ 872 h 1018"/>
                <a:gd name="T50" fmla="*/ 239 w 1018"/>
                <a:gd name="T51" fmla="*/ 778 h 1018"/>
                <a:gd name="T52" fmla="*/ 145 w 1018"/>
                <a:gd name="T53" fmla="*/ 624 h 1018"/>
                <a:gd name="T54" fmla="*/ 214 w 1018"/>
                <a:gd name="T55" fmla="*/ 531 h 1018"/>
                <a:gd name="T56" fmla="*/ 203 w 1018"/>
                <a:gd name="T57" fmla="*/ 480 h 1018"/>
                <a:gd name="T58" fmla="*/ 157 w 1018"/>
                <a:gd name="T59" fmla="*/ 362 h 1018"/>
                <a:gd name="T60" fmla="*/ 264 w 1018"/>
                <a:gd name="T61" fmla="*/ 217 h 1018"/>
                <a:gd name="T62" fmla="*/ 426 w 1018"/>
                <a:gd name="T63" fmla="*/ 136 h 1018"/>
                <a:gd name="T64" fmla="*/ 497 w 1018"/>
                <a:gd name="T65" fmla="*/ 220 h 1018"/>
                <a:gd name="T66" fmla="*/ 541 w 1018"/>
                <a:gd name="T67" fmla="*/ 191 h 1018"/>
                <a:gd name="T68" fmla="*/ 686 w 1018"/>
                <a:gd name="T69" fmla="*/ 171 h 1018"/>
                <a:gd name="T70" fmla="*/ 821 w 1018"/>
                <a:gd name="T71" fmla="*/ 290 h 1018"/>
                <a:gd name="T72" fmla="*/ 887 w 1018"/>
                <a:gd name="T73" fmla="*/ 460 h 1018"/>
                <a:gd name="T74" fmla="*/ 795 w 1018"/>
                <a:gd name="T75" fmla="*/ 509 h 1018"/>
                <a:gd name="T76" fmla="*/ 604 w 1018"/>
                <a:gd name="T77" fmla="*/ 509 h 1018"/>
                <a:gd name="T78" fmla="*/ 562 w 1018"/>
                <a:gd name="T79" fmla="*/ 430 h 1018"/>
                <a:gd name="T80" fmla="*/ 472 w 1018"/>
                <a:gd name="T81" fmla="*/ 421 h 1018"/>
                <a:gd name="T82" fmla="*/ 414 w 1018"/>
                <a:gd name="T83" fmla="*/ 499 h 1018"/>
                <a:gd name="T84" fmla="*/ 449 w 1018"/>
                <a:gd name="T85" fmla="*/ 583 h 1018"/>
                <a:gd name="T86" fmla="*/ 538 w 1018"/>
                <a:gd name="T87" fmla="*/ 600 h 1018"/>
                <a:gd name="T88" fmla="*/ 602 w 1018"/>
                <a:gd name="T89" fmla="*/ 528 h 1018"/>
                <a:gd name="T90" fmla="*/ 497 w 1018"/>
                <a:gd name="T91" fmla="*/ 480 h 1018"/>
                <a:gd name="T92" fmla="*/ 541 w 1018"/>
                <a:gd name="T93" fmla="*/ 509 h 1018"/>
                <a:gd name="T94" fmla="*/ 502 w 1018"/>
                <a:gd name="T95" fmla="*/ 540 h 1018"/>
                <a:gd name="T96" fmla="*/ 540 w 1018"/>
                <a:gd name="T97" fmla="*/ 311 h 1018"/>
                <a:gd name="T98" fmla="*/ 443 w 1018"/>
                <a:gd name="T99" fmla="*/ 296 h 1018"/>
                <a:gd name="T100" fmla="*/ 291 w 1018"/>
                <a:gd name="T101" fmla="*/ 463 h 1018"/>
                <a:gd name="T102" fmla="*/ 318 w 1018"/>
                <a:gd name="T103" fmla="*/ 541 h 1018"/>
                <a:gd name="T104" fmla="*/ 351 w 1018"/>
                <a:gd name="T105" fmla="*/ 492 h 1018"/>
                <a:gd name="T106" fmla="*/ 447 w 1018"/>
                <a:gd name="T107" fmla="*/ 363 h 1018"/>
                <a:gd name="T108" fmla="*/ 539 w 1018"/>
                <a:gd name="T109" fmla="*/ 330 h 1018"/>
                <a:gd name="T110" fmla="*/ 671 w 1018"/>
                <a:gd name="T111" fmla="*/ 497 h 1018"/>
                <a:gd name="T112" fmla="*/ 621 w 1018"/>
                <a:gd name="T113" fmla="*/ 621 h 1018"/>
                <a:gd name="T114" fmla="*/ 497 w 1018"/>
                <a:gd name="T115" fmla="*/ 671 h 1018"/>
                <a:gd name="T116" fmla="*/ 486 w 1018"/>
                <a:gd name="T117" fmla="*/ 722 h 1018"/>
                <a:gd name="T118" fmla="*/ 633 w 1018"/>
                <a:gd name="T119" fmla="*/ 693 h 1018"/>
                <a:gd name="T120" fmla="*/ 732 w 1018"/>
                <a:gd name="T121" fmla="*/ 509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8" h="1018">
                  <a:moveTo>
                    <a:pt x="986" y="477"/>
                  </a:moveTo>
                  <a:lnTo>
                    <a:pt x="953" y="477"/>
                  </a:lnTo>
                  <a:lnTo>
                    <a:pt x="953" y="477"/>
                  </a:lnTo>
                  <a:lnTo>
                    <a:pt x="951" y="456"/>
                  </a:lnTo>
                  <a:lnTo>
                    <a:pt x="947" y="437"/>
                  </a:lnTo>
                  <a:lnTo>
                    <a:pt x="944" y="416"/>
                  </a:lnTo>
                  <a:lnTo>
                    <a:pt x="939" y="397"/>
                  </a:lnTo>
                  <a:lnTo>
                    <a:pt x="934" y="378"/>
                  </a:lnTo>
                  <a:lnTo>
                    <a:pt x="927" y="358"/>
                  </a:lnTo>
                  <a:lnTo>
                    <a:pt x="921" y="340"/>
                  </a:lnTo>
                  <a:lnTo>
                    <a:pt x="912" y="322"/>
                  </a:lnTo>
                  <a:lnTo>
                    <a:pt x="903" y="305"/>
                  </a:lnTo>
                  <a:lnTo>
                    <a:pt x="895" y="288"/>
                  </a:lnTo>
                  <a:lnTo>
                    <a:pt x="884" y="270"/>
                  </a:lnTo>
                  <a:lnTo>
                    <a:pt x="873" y="254"/>
                  </a:lnTo>
                  <a:lnTo>
                    <a:pt x="862" y="238"/>
                  </a:lnTo>
                  <a:lnTo>
                    <a:pt x="850" y="223"/>
                  </a:lnTo>
                  <a:lnTo>
                    <a:pt x="837" y="208"/>
                  </a:lnTo>
                  <a:lnTo>
                    <a:pt x="823" y="194"/>
                  </a:lnTo>
                  <a:lnTo>
                    <a:pt x="809" y="181"/>
                  </a:lnTo>
                  <a:lnTo>
                    <a:pt x="795" y="168"/>
                  </a:lnTo>
                  <a:lnTo>
                    <a:pt x="779" y="156"/>
                  </a:lnTo>
                  <a:lnTo>
                    <a:pt x="764" y="145"/>
                  </a:lnTo>
                  <a:lnTo>
                    <a:pt x="748" y="133"/>
                  </a:lnTo>
                  <a:lnTo>
                    <a:pt x="731" y="123"/>
                  </a:lnTo>
                  <a:lnTo>
                    <a:pt x="714" y="114"/>
                  </a:lnTo>
                  <a:lnTo>
                    <a:pt x="695" y="105"/>
                  </a:lnTo>
                  <a:lnTo>
                    <a:pt x="678" y="98"/>
                  </a:lnTo>
                  <a:lnTo>
                    <a:pt x="659" y="90"/>
                  </a:lnTo>
                  <a:lnTo>
                    <a:pt x="641" y="84"/>
                  </a:lnTo>
                  <a:lnTo>
                    <a:pt x="621" y="78"/>
                  </a:lnTo>
                  <a:lnTo>
                    <a:pt x="601" y="74"/>
                  </a:lnTo>
                  <a:lnTo>
                    <a:pt x="582" y="70"/>
                  </a:lnTo>
                  <a:lnTo>
                    <a:pt x="561" y="68"/>
                  </a:lnTo>
                  <a:lnTo>
                    <a:pt x="541" y="65"/>
                  </a:lnTo>
                  <a:lnTo>
                    <a:pt x="541" y="32"/>
                  </a:lnTo>
                  <a:lnTo>
                    <a:pt x="541" y="32"/>
                  </a:lnTo>
                  <a:lnTo>
                    <a:pt x="540" y="26"/>
                  </a:lnTo>
                  <a:lnTo>
                    <a:pt x="539" y="19"/>
                  </a:lnTo>
                  <a:lnTo>
                    <a:pt x="535" y="14"/>
                  </a:lnTo>
                  <a:lnTo>
                    <a:pt x="531" y="10"/>
                  </a:lnTo>
                  <a:lnTo>
                    <a:pt x="527" y="5"/>
                  </a:lnTo>
                  <a:lnTo>
                    <a:pt x="522" y="2"/>
                  </a:lnTo>
                  <a:lnTo>
                    <a:pt x="515" y="1"/>
                  </a:lnTo>
                  <a:lnTo>
                    <a:pt x="509" y="0"/>
                  </a:lnTo>
                  <a:lnTo>
                    <a:pt x="509" y="0"/>
                  </a:lnTo>
                  <a:lnTo>
                    <a:pt x="502" y="1"/>
                  </a:lnTo>
                  <a:lnTo>
                    <a:pt x="497" y="2"/>
                  </a:lnTo>
                  <a:lnTo>
                    <a:pt x="491" y="5"/>
                  </a:lnTo>
                  <a:lnTo>
                    <a:pt x="486" y="10"/>
                  </a:lnTo>
                  <a:lnTo>
                    <a:pt x="483" y="14"/>
                  </a:lnTo>
                  <a:lnTo>
                    <a:pt x="480" y="19"/>
                  </a:lnTo>
                  <a:lnTo>
                    <a:pt x="478" y="26"/>
                  </a:lnTo>
                  <a:lnTo>
                    <a:pt x="478" y="32"/>
                  </a:lnTo>
                  <a:lnTo>
                    <a:pt x="478" y="65"/>
                  </a:lnTo>
                  <a:lnTo>
                    <a:pt x="478" y="65"/>
                  </a:lnTo>
                  <a:lnTo>
                    <a:pt x="457" y="68"/>
                  </a:lnTo>
                  <a:lnTo>
                    <a:pt x="437" y="70"/>
                  </a:lnTo>
                  <a:lnTo>
                    <a:pt x="416" y="74"/>
                  </a:lnTo>
                  <a:lnTo>
                    <a:pt x="397" y="78"/>
                  </a:lnTo>
                  <a:lnTo>
                    <a:pt x="378" y="84"/>
                  </a:lnTo>
                  <a:lnTo>
                    <a:pt x="358" y="90"/>
                  </a:lnTo>
                  <a:lnTo>
                    <a:pt x="340" y="98"/>
                  </a:lnTo>
                  <a:lnTo>
                    <a:pt x="322" y="105"/>
                  </a:lnTo>
                  <a:lnTo>
                    <a:pt x="305" y="114"/>
                  </a:lnTo>
                  <a:lnTo>
                    <a:pt x="288" y="123"/>
                  </a:lnTo>
                  <a:lnTo>
                    <a:pt x="270" y="133"/>
                  </a:lnTo>
                  <a:lnTo>
                    <a:pt x="254" y="145"/>
                  </a:lnTo>
                  <a:lnTo>
                    <a:pt x="238" y="156"/>
                  </a:lnTo>
                  <a:lnTo>
                    <a:pt x="223" y="168"/>
                  </a:lnTo>
                  <a:lnTo>
                    <a:pt x="208" y="181"/>
                  </a:lnTo>
                  <a:lnTo>
                    <a:pt x="194" y="194"/>
                  </a:lnTo>
                  <a:lnTo>
                    <a:pt x="181" y="208"/>
                  </a:lnTo>
                  <a:lnTo>
                    <a:pt x="169" y="223"/>
                  </a:lnTo>
                  <a:lnTo>
                    <a:pt x="156" y="238"/>
                  </a:lnTo>
                  <a:lnTo>
                    <a:pt x="145" y="254"/>
                  </a:lnTo>
                  <a:lnTo>
                    <a:pt x="133" y="270"/>
                  </a:lnTo>
                  <a:lnTo>
                    <a:pt x="123" y="288"/>
                  </a:lnTo>
                  <a:lnTo>
                    <a:pt x="114" y="305"/>
                  </a:lnTo>
                  <a:lnTo>
                    <a:pt x="105" y="322"/>
                  </a:lnTo>
                  <a:lnTo>
                    <a:pt x="98" y="340"/>
                  </a:lnTo>
                  <a:lnTo>
                    <a:pt x="90" y="358"/>
                  </a:lnTo>
                  <a:lnTo>
                    <a:pt x="84" y="378"/>
                  </a:lnTo>
                  <a:lnTo>
                    <a:pt x="78" y="397"/>
                  </a:lnTo>
                  <a:lnTo>
                    <a:pt x="74" y="416"/>
                  </a:lnTo>
                  <a:lnTo>
                    <a:pt x="70" y="437"/>
                  </a:lnTo>
                  <a:lnTo>
                    <a:pt x="68" y="456"/>
                  </a:lnTo>
                  <a:lnTo>
                    <a:pt x="66" y="477"/>
                  </a:lnTo>
                  <a:lnTo>
                    <a:pt x="32" y="477"/>
                  </a:lnTo>
                  <a:lnTo>
                    <a:pt x="32" y="477"/>
                  </a:lnTo>
                  <a:lnTo>
                    <a:pt x="26" y="477"/>
                  </a:lnTo>
                  <a:lnTo>
                    <a:pt x="19" y="480"/>
                  </a:lnTo>
                  <a:lnTo>
                    <a:pt x="14" y="483"/>
                  </a:lnTo>
                  <a:lnTo>
                    <a:pt x="10" y="486"/>
                  </a:lnTo>
                  <a:lnTo>
                    <a:pt x="5" y="491"/>
                  </a:lnTo>
                  <a:lnTo>
                    <a:pt x="2" y="497"/>
                  </a:lnTo>
                  <a:lnTo>
                    <a:pt x="1" y="502"/>
                  </a:lnTo>
                  <a:lnTo>
                    <a:pt x="0" y="509"/>
                  </a:lnTo>
                  <a:lnTo>
                    <a:pt x="0" y="509"/>
                  </a:lnTo>
                  <a:lnTo>
                    <a:pt x="1" y="515"/>
                  </a:lnTo>
                  <a:lnTo>
                    <a:pt x="2" y="521"/>
                  </a:lnTo>
                  <a:lnTo>
                    <a:pt x="5" y="527"/>
                  </a:lnTo>
                  <a:lnTo>
                    <a:pt x="10" y="531"/>
                  </a:lnTo>
                  <a:lnTo>
                    <a:pt x="14" y="535"/>
                  </a:lnTo>
                  <a:lnTo>
                    <a:pt x="19" y="539"/>
                  </a:lnTo>
                  <a:lnTo>
                    <a:pt x="26" y="540"/>
                  </a:lnTo>
                  <a:lnTo>
                    <a:pt x="32" y="541"/>
                  </a:lnTo>
                  <a:lnTo>
                    <a:pt x="66" y="541"/>
                  </a:lnTo>
                  <a:lnTo>
                    <a:pt x="66" y="541"/>
                  </a:lnTo>
                  <a:lnTo>
                    <a:pt x="68" y="561"/>
                  </a:lnTo>
                  <a:lnTo>
                    <a:pt x="70" y="582"/>
                  </a:lnTo>
                  <a:lnTo>
                    <a:pt x="74" y="601"/>
                  </a:lnTo>
                  <a:lnTo>
                    <a:pt x="78" y="621"/>
                  </a:lnTo>
                  <a:lnTo>
                    <a:pt x="84" y="641"/>
                  </a:lnTo>
                  <a:lnTo>
                    <a:pt x="90" y="659"/>
                  </a:lnTo>
                  <a:lnTo>
                    <a:pt x="98" y="678"/>
                  </a:lnTo>
                  <a:lnTo>
                    <a:pt x="105" y="695"/>
                  </a:lnTo>
                  <a:lnTo>
                    <a:pt x="114" y="713"/>
                  </a:lnTo>
                  <a:lnTo>
                    <a:pt x="123" y="731"/>
                  </a:lnTo>
                  <a:lnTo>
                    <a:pt x="133" y="748"/>
                  </a:lnTo>
                  <a:lnTo>
                    <a:pt x="145" y="764"/>
                  </a:lnTo>
                  <a:lnTo>
                    <a:pt x="156" y="779"/>
                  </a:lnTo>
                  <a:lnTo>
                    <a:pt x="169" y="795"/>
                  </a:lnTo>
                  <a:lnTo>
                    <a:pt x="181" y="809"/>
                  </a:lnTo>
                  <a:lnTo>
                    <a:pt x="194" y="823"/>
                  </a:lnTo>
                  <a:lnTo>
                    <a:pt x="208" y="837"/>
                  </a:lnTo>
                  <a:lnTo>
                    <a:pt x="223" y="850"/>
                  </a:lnTo>
                  <a:lnTo>
                    <a:pt x="238" y="862"/>
                  </a:lnTo>
                  <a:lnTo>
                    <a:pt x="254" y="873"/>
                  </a:lnTo>
                  <a:lnTo>
                    <a:pt x="270" y="884"/>
                  </a:lnTo>
                  <a:lnTo>
                    <a:pt x="288" y="895"/>
                  </a:lnTo>
                  <a:lnTo>
                    <a:pt x="305" y="903"/>
                  </a:lnTo>
                  <a:lnTo>
                    <a:pt x="322" y="912"/>
                  </a:lnTo>
                  <a:lnTo>
                    <a:pt x="340" y="921"/>
                  </a:lnTo>
                  <a:lnTo>
                    <a:pt x="358" y="927"/>
                  </a:lnTo>
                  <a:lnTo>
                    <a:pt x="378" y="933"/>
                  </a:lnTo>
                  <a:lnTo>
                    <a:pt x="397" y="939"/>
                  </a:lnTo>
                  <a:lnTo>
                    <a:pt x="416" y="944"/>
                  </a:lnTo>
                  <a:lnTo>
                    <a:pt x="437" y="947"/>
                  </a:lnTo>
                  <a:lnTo>
                    <a:pt x="457" y="951"/>
                  </a:lnTo>
                  <a:lnTo>
                    <a:pt x="478" y="953"/>
                  </a:lnTo>
                  <a:lnTo>
                    <a:pt x="478" y="986"/>
                  </a:lnTo>
                  <a:lnTo>
                    <a:pt x="478" y="986"/>
                  </a:lnTo>
                  <a:lnTo>
                    <a:pt x="478" y="992"/>
                  </a:lnTo>
                  <a:lnTo>
                    <a:pt x="480" y="998"/>
                  </a:lnTo>
                  <a:lnTo>
                    <a:pt x="483" y="1003"/>
                  </a:lnTo>
                  <a:lnTo>
                    <a:pt x="486" y="1009"/>
                  </a:lnTo>
                  <a:lnTo>
                    <a:pt x="491" y="1012"/>
                  </a:lnTo>
                  <a:lnTo>
                    <a:pt x="497" y="1015"/>
                  </a:lnTo>
                  <a:lnTo>
                    <a:pt x="502" y="1017"/>
                  </a:lnTo>
                  <a:lnTo>
                    <a:pt x="509" y="1018"/>
                  </a:lnTo>
                  <a:lnTo>
                    <a:pt x="509" y="1018"/>
                  </a:lnTo>
                  <a:lnTo>
                    <a:pt x="515" y="1017"/>
                  </a:lnTo>
                  <a:lnTo>
                    <a:pt x="522" y="1015"/>
                  </a:lnTo>
                  <a:lnTo>
                    <a:pt x="527" y="1012"/>
                  </a:lnTo>
                  <a:lnTo>
                    <a:pt x="531" y="1009"/>
                  </a:lnTo>
                  <a:lnTo>
                    <a:pt x="535" y="1003"/>
                  </a:lnTo>
                  <a:lnTo>
                    <a:pt x="539" y="998"/>
                  </a:lnTo>
                  <a:lnTo>
                    <a:pt x="540" y="992"/>
                  </a:lnTo>
                  <a:lnTo>
                    <a:pt x="541" y="986"/>
                  </a:lnTo>
                  <a:lnTo>
                    <a:pt x="541" y="953"/>
                  </a:lnTo>
                  <a:lnTo>
                    <a:pt x="541" y="953"/>
                  </a:lnTo>
                  <a:lnTo>
                    <a:pt x="561" y="951"/>
                  </a:lnTo>
                  <a:lnTo>
                    <a:pt x="582" y="947"/>
                  </a:lnTo>
                  <a:lnTo>
                    <a:pt x="601" y="944"/>
                  </a:lnTo>
                  <a:lnTo>
                    <a:pt x="621" y="939"/>
                  </a:lnTo>
                  <a:lnTo>
                    <a:pt x="641" y="933"/>
                  </a:lnTo>
                  <a:lnTo>
                    <a:pt x="659" y="927"/>
                  </a:lnTo>
                  <a:lnTo>
                    <a:pt x="678" y="921"/>
                  </a:lnTo>
                  <a:lnTo>
                    <a:pt x="695" y="912"/>
                  </a:lnTo>
                  <a:lnTo>
                    <a:pt x="714" y="903"/>
                  </a:lnTo>
                  <a:lnTo>
                    <a:pt x="731" y="895"/>
                  </a:lnTo>
                  <a:lnTo>
                    <a:pt x="748" y="884"/>
                  </a:lnTo>
                  <a:lnTo>
                    <a:pt x="764" y="873"/>
                  </a:lnTo>
                  <a:lnTo>
                    <a:pt x="779" y="862"/>
                  </a:lnTo>
                  <a:lnTo>
                    <a:pt x="795" y="850"/>
                  </a:lnTo>
                  <a:lnTo>
                    <a:pt x="809" y="837"/>
                  </a:lnTo>
                  <a:lnTo>
                    <a:pt x="823" y="823"/>
                  </a:lnTo>
                  <a:lnTo>
                    <a:pt x="837" y="809"/>
                  </a:lnTo>
                  <a:lnTo>
                    <a:pt x="850" y="795"/>
                  </a:lnTo>
                  <a:lnTo>
                    <a:pt x="862" y="779"/>
                  </a:lnTo>
                  <a:lnTo>
                    <a:pt x="873" y="764"/>
                  </a:lnTo>
                  <a:lnTo>
                    <a:pt x="884" y="748"/>
                  </a:lnTo>
                  <a:lnTo>
                    <a:pt x="895" y="731"/>
                  </a:lnTo>
                  <a:lnTo>
                    <a:pt x="903" y="713"/>
                  </a:lnTo>
                  <a:lnTo>
                    <a:pt x="912" y="695"/>
                  </a:lnTo>
                  <a:lnTo>
                    <a:pt x="921" y="678"/>
                  </a:lnTo>
                  <a:lnTo>
                    <a:pt x="927" y="659"/>
                  </a:lnTo>
                  <a:lnTo>
                    <a:pt x="934" y="641"/>
                  </a:lnTo>
                  <a:lnTo>
                    <a:pt x="939" y="621"/>
                  </a:lnTo>
                  <a:lnTo>
                    <a:pt x="944" y="601"/>
                  </a:lnTo>
                  <a:lnTo>
                    <a:pt x="947" y="582"/>
                  </a:lnTo>
                  <a:lnTo>
                    <a:pt x="951" y="561"/>
                  </a:lnTo>
                  <a:lnTo>
                    <a:pt x="953" y="541"/>
                  </a:lnTo>
                  <a:lnTo>
                    <a:pt x="986" y="541"/>
                  </a:lnTo>
                  <a:lnTo>
                    <a:pt x="986" y="541"/>
                  </a:lnTo>
                  <a:lnTo>
                    <a:pt x="993" y="540"/>
                  </a:lnTo>
                  <a:lnTo>
                    <a:pt x="998" y="539"/>
                  </a:lnTo>
                  <a:lnTo>
                    <a:pt x="1003" y="535"/>
                  </a:lnTo>
                  <a:lnTo>
                    <a:pt x="1009" y="531"/>
                  </a:lnTo>
                  <a:lnTo>
                    <a:pt x="1012" y="527"/>
                  </a:lnTo>
                  <a:lnTo>
                    <a:pt x="1015" y="521"/>
                  </a:lnTo>
                  <a:lnTo>
                    <a:pt x="1017" y="515"/>
                  </a:lnTo>
                  <a:lnTo>
                    <a:pt x="1018" y="509"/>
                  </a:lnTo>
                  <a:lnTo>
                    <a:pt x="1018" y="509"/>
                  </a:lnTo>
                  <a:lnTo>
                    <a:pt x="1017" y="502"/>
                  </a:lnTo>
                  <a:lnTo>
                    <a:pt x="1015" y="497"/>
                  </a:lnTo>
                  <a:lnTo>
                    <a:pt x="1012" y="491"/>
                  </a:lnTo>
                  <a:lnTo>
                    <a:pt x="1009" y="486"/>
                  </a:lnTo>
                  <a:lnTo>
                    <a:pt x="1003" y="483"/>
                  </a:lnTo>
                  <a:lnTo>
                    <a:pt x="998" y="480"/>
                  </a:lnTo>
                  <a:lnTo>
                    <a:pt x="993" y="477"/>
                  </a:lnTo>
                  <a:lnTo>
                    <a:pt x="986" y="477"/>
                  </a:lnTo>
                  <a:lnTo>
                    <a:pt x="986" y="477"/>
                  </a:lnTo>
                  <a:close/>
                  <a:moveTo>
                    <a:pt x="827" y="541"/>
                  </a:moveTo>
                  <a:lnTo>
                    <a:pt x="888" y="541"/>
                  </a:lnTo>
                  <a:lnTo>
                    <a:pt x="888" y="541"/>
                  </a:lnTo>
                  <a:lnTo>
                    <a:pt x="887" y="558"/>
                  </a:lnTo>
                  <a:lnTo>
                    <a:pt x="884" y="575"/>
                  </a:lnTo>
                  <a:lnTo>
                    <a:pt x="881" y="591"/>
                  </a:lnTo>
                  <a:lnTo>
                    <a:pt x="877" y="608"/>
                  </a:lnTo>
                  <a:lnTo>
                    <a:pt x="872" y="624"/>
                  </a:lnTo>
                  <a:lnTo>
                    <a:pt x="867" y="641"/>
                  </a:lnTo>
                  <a:lnTo>
                    <a:pt x="861" y="656"/>
                  </a:lnTo>
                  <a:lnTo>
                    <a:pt x="854" y="671"/>
                  </a:lnTo>
                  <a:lnTo>
                    <a:pt x="847" y="686"/>
                  </a:lnTo>
                  <a:lnTo>
                    <a:pt x="839" y="701"/>
                  </a:lnTo>
                  <a:lnTo>
                    <a:pt x="831" y="715"/>
                  </a:lnTo>
                  <a:lnTo>
                    <a:pt x="821" y="729"/>
                  </a:lnTo>
                  <a:lnTo>
                    <a:pt x="811" y="741"/>
                  </a:lnTo>
                  <a:lnTo>
                    <a:pt x="800" y="754"/>
                  </a:lnTo>
                  <a:lnTo>
                    <a:pt x="790" y="766"/>
                  </a:lnTo>
                  <a:lnTo>
                    <a:pt x="778" y="778"/>
                  </a:lnTo>
                  <a:lnTo>
                    <a:pt x="766" y="790"/>
                  </a:lnTo>
                  <a:lnTo>
                    <a:pt x="754" y="800"/>
                  </a:lnTo>
                  <a:lnTo>
                    <a:pt x="741" y="811"/>
                  </a:lnTo>
                  <a:lnTo>
                    <a:pt x="729" y="821"/>
                  </a:lnTo>
                  <a:lnTo>
                    <a:pt x="715" y="830"/>
                  </a:lnTo>
                  <a:lnTo>
                    <a:pt x="701" y="839"/>
                  </a:lnTo>
                  <a:lnTo>
                    <a:pt x="686" y="847"/>
                  </a:lnTo>
                  <a:lnTo>
                    <a:pt x="671" y="854"/>
                  </a:lnTo>
                  <a:lnTo>
                    <a:pt x="656" y="860"/>
                  </a:lnTo>
                  <a:lnTo>
                    <a:pt x="641" y="867"/>
                  </a:lnTo>
                  <a:lnTo>
                    <a:pt x="625" y="872"/>
                  </a:lnTo>
                  <a:lnTo>
                    <a:pt x="608" y="877"/>
                  </a:lnTo>
                  <a:lnTo>
                    <a:pt x="591" y="881"/>
                  </a:lnTo>
                  <a:lnTo>
                    <a:pt x="575" y="884"/>
                  </a:lnTo>
                  <a:lnTo>
                    <a:pt x="558" y="887"/>
                  </a:lnTo>
                  <a:lnTo>
                    <a:pt x="541" y="888"/>
                  </a:lnTo>
                  <a:lnTo>
                    <a:pt x="541" y="827"/>
                  </a:lnTo>
                  <a:lnTo>
                    <a:pt x="541" y="827"/>
                  </a:lnTo>
                  <a:lnTo>
                    <a:pt x="540" y="821"/>
                  </a:lnTo>
                  <a:lnTo>
                    <a:pt x="539" y="814"/>
                  </a:lnTo>
                  <a:lnTo>
                    <a:pt x="535" y="809"/>
                  </a:lnTo>
                  <a:lnTo>
                    <a:pt x="531" y="805"/>
                  </a:lnTo>
                  <a:lnTo>
                    <a:pt x="527" y="800"/>
                  </a:lnTo>
                  <a:lnTo>
                    <a:pt x="522" y="797"/>
                  </a:lnTo>
                  <a:lnTo>
                    <a:pt x="515" y="796"/>
                  </a:lnTo>
                  <a:lnTo>
                    <a:pt x="509" y="795"/>
                  </a:lnTo>
                  <a:lnTo>
                    <a:pt x="509" y="795"/>
                  </a:lnTo>
                  <a:lnTo>
                    <a:pt x="502" y="796"/>
                  </a:lnTo>
                  <a:lnTo>
                    <a:pt x="497" y="797"/>
                  </a:lnTo>
                  <a:lnTo>
                    <a:pt x="491" y="800"/>
                  </a:lnTo>
                  <a:lnTo>
                    <a:pt x="486" y="805"/>
                  </a:lnTo>
                  <a:lnTo>
                    <a:pt x="483" y="809"/>
                  </a:lnTo>
                  <a:lnTo>
                    <a:pt x="480" y="814"/>
                  </a:lnTo>
                  <a:lnTo>
                    <a:pt x="478" y="821"/>
                  </a:lnTo>
                  <a:lnTo>
                    <a:pt x="478" y="827"/>
                  </a:lnTo>
                  <a:lnTo>
                    <a:pt x="478" y="888"/>
                  </a:lnTo>
                  <a:lnTo>
                    <a:pt x="478" y="888"/>
                  </a:lnTo>
                  <a:lnTo>
                    <a:pt x="460" y="887"/>
                  </a:lnTo>
                  <a:lnTo>
                    <a:pt x="443" y="884"/>
                  </a:lnTo>
                  <a:lnTo>
                    <a:pt x="426" y="881"/>
                  </a:lnTo>
                  <a:lnTo>
                    <a:pt x="410" y="877"/>
                  </a:lnTo>
                  <a:lnTo>
                    <a:pt x="394" y="872"/>
                  </a:lnTo>
                  <a:lnTo>
                    <a:pt x="378" y="867"/>
                  </a:lnTo>
                  <a:lnTo>
                    <a:pt x="362" y="860"/>
                  </a:lnTo>
                  <a:lnTo>
                    <a:pt x="347" y="854"/>
                  </a:lnTo>
                  <a:lnTo>
                    <a:pt x="332" y="847"/>
                  </a:lnTo>
                  <a:lnTo>
                    <a:pt x="318" y="839"/>
                  </a:lnTo>
                  <a:lnTo>
                    <a:pt x="304" y="830"/>
                  </a:lnTo>
                  <a:lnTo>
                    <a:pt x="290" y="821"/>
                  </a:lnTo>
                  <a:lnTo>
                    <a:pt x="277" y="811"/>
                  </a:lnTo>
                  <a:lnTo>
                    <a:pt x="264" y="800"/>
                  </a:lnTo>
                  <a:lnTo>
                    <a:pt x="251" y="790"/>
                  </a:lnTo>
                  <a:lnTo>
                    <a:pt x="239" y="778"/>
                  </a:lnTo>
                  <a:lnTo>
                    <a:pt x="228" y="766"/>
                  </a:lnTo>
                  <a:lnTo>
                    <a:pt x="217" y="754"/>
                  </a:lnTo>
                  <a:lnTo>
                    <a:pt x="207" y="741"/>
                  </a:lnTo>
                  <a:lnTo>
                    <a:pt x="197" y="729"/>
                  </a:lnTo>
                  <a:lnTo>
                    <a:pt x="188" y="715"/>
                  </a:lnTo>
                  <a:lnTo>
                    <a:pt x="179" y="701"/>
                  </a:lnTo>
                  <a:lnTo>
                    <a:pt x="171" y="686"/>
                  </a:lnTo>
                  <a:lnTo>
                    <a:pt x="164" y="671"/>
                  </a:lnTo>
                  <a:lnTo>
                    <a:pt x="157" y="656"/>
                  </a:lnTo>
                  <a:lnTo>
                    <a:pt x="151" y="641"/>
                  </a:lnTo>
                  <a:lnTo>
                    <a:pt x="145" y="624"/>
                  </a:lnTo>
                  <a:lnTo>
                    <a:pt x="141" y="608"/>
                  </a:lnTo>
                  <a:lnTo>
                    <a:pt x="136" y="591"/>
                  </a:lnTo>
                  <a:lnTo>
                    <a:pt x="133" y="575"/>
                  </a:lnTo>
                  <a:lnTo>
                    <a:pt x="131" y="558"/>
                  </a:lnTo>
                  <a:lnTo>
                    <a:pt x="129" y="541"/>
                  </a:lnTo>
                  <a:lnTo>
                    <a:pt x="191" y="541"/>
                  </a:lnTo>
                  <a:lnTo>
                    <a:pt x="191" y="541"/>
                  </a:lnTo>
                  <a:lnTo>
                    <a:pt x="197" y="540"/>
                  </a:lnTo>
                  <a:lnTo>
                    <a:pt x="203" y="539"/>
                  </a:lnTo>
                  <a:lnTo>
                    <a:pt x="208" y="535"/>
                  </a:lnTo>
                  <a:lnTo>
                    <a:pt x="214" y="531"/>
                  </a:lnTo>
                  <a:lnTo>
                    <a:pt x="217" y="527"/>
                  </a:lnTo>
                  <a:lnTo>
                    <a:pt x="220" y="521"/>
                  </a:lnTo>
                  <a:lnTo>
                    <a:pt x="222" y="515"/>
                  </a:lnTo>
                  <a:lnTo>
                    <a:pt x="222" y="509"/>
                  </a:lnTo>
                  <a:lnTo>
                    <a:pt x="222" y="509"/>
                  </a:lnTo>
                  <a:lnTo>
                    <a:pt x="222" y="502"/>
                  </a:lnTo>
                  <a:lnTo>
                    <a:pt x="220" y="497"/>
                  </a:lnTo>
                  <a:lnTo>
                    <a:pt x="217" y="491"/>
                  </a:lnTo>
                  <a:lnTo>
                    <a:pt x="214" y="486"/>
                  </a:lnTo>
                  <a:lnTo>
                    <a:pt x="208" y="483"/>
                  </a:lnTo>
                  <a:lnTo>
                    <a:pt x="203" y="480"/>
                  </a:lnTo>
                  <a:lnTo>
                    <a:pt x="197" y="477"/>
                  </a:lnTo>
                  <a:lnTo>
                    <a:pt x="191" y="477"/>
                  </a:lnTo>
                  <a:lnTo>
                    <a:pt x="129" y="477"/>
                  </a:lnTo>
                  <a:lnTo>
                    <a:pt x="129" y="477"/>
                  </a:lnTo>
                  <a:lnTo>
                    <a:pt x="131" y="460"/>
                  </a:lnTo>
                  <a:lnTo>
                    <a:pt x="133" y="443"/>
                  </a:lnTo>
                  <a:lnTo>
                    <a:pt x="136" y="426"/>
                  </a:lnTo>
                  <a:lnTo>
                    <a:pt x="141" y="410"/>
                  </a:lnTo>
                  <a:lnTo>
                    <a:pt x="145" y="394"/>
                  </a:lnTo>
                  <a:lnTo>
                    <a:pt x="151" y="378"/>
                  </a:lnTo>
                  <a:lnTo>
                    <a:pt x="157" y="362"/>
                  </a:lnTo>
                  <a:lnTo>
                    <a:pt x="164" y="347"/>
                  </a:lnTo>
                  <a:lnTo>
                    <a:pt x="171" y="332"/>
                  </a:lnTo>
                  <a:lnTo>
                    <a:pt x="179" y="318"/>
                  </a:lnTo>
                  <a:lnTo>
                    <a:pt x="188" y="304"/>
                  </a:lnTo>
                  <a:lnTo>
                    <a:pt x="197" y="290"/>
                  </a:lnTo>
                  <a:lnTo>
                    <a:pt x="207" y="277"/>
                  </a:lnTo>
                  <a:lnTo>
                    <a:pt x="217" y="264"/>
                  </a:lnTo>
                  <a:lnTo>
                    <a:pt x="228" y="251"/>
                  </a:lnTo>
                  <a:lnTo>
                    <a:pt x="239" y="239"/>
                  </a:lnTo>
                  <a:lnTo>
                    <a:pt x="251" y="227"/>
                  </a:lnTo>
                  <a:lnTo>
                    <a:pt x="264" y="217"/>
                  </a:lnTo>
                  <a:lnTo>
                    <a:pt x="277" y="207"/>
                  </a:lnTo>
                  <a:lnTo>
                    <a:pt x="290" y="197"/>
                  </a:lnTo>
                  <a:lnTo>
                    <a:pt x="304" y="188"/>
                  </a:lnTo>
                  <a:lnTo>
                    <a:pt x="318" y="179"/>
                  </a:lnTo>
                  <a:lnTo>
                    <a:pt x="332" y="171"/>
                  </a:lnTo>
                  <a:lnTo>
                    <a:pt x="347" y="164"/>
                  </a:lnTo>
                  <a:lnTo>
                    <a:pt x="362" y="157"/>
                  </a:lnTo>
                  <a:lnTo>
                    <a:pt x="378" y="151"/>
                  </a:lnTo>
                  <a:lnTo>
                    <a:pt x="394" y="145"/>
                  </a:lnTo>
                  <a:lnTo>
                    <a:pt x="410" y="141"/>
                  </a:lnTo>
                  <a:lnTo>
                    <a:pt x="426" y="136"/>
                  </a:lnTo>
                  <a:lnTo>
                    <a:pt x="443" y="133"/>
                  </a:lnTo>
                  <a:lnTo>
                    <a:pt x="460" y="131"/>
                  </a:lnTo>
                  <a:lnTo>
                    <a:pt x="478" y="129"/>
                  </a:lnTo>
                  <a:lnTo>
                    <a:pt x="478" y="191"/>
                  </a:lnTo>
                  <a:lnTo>
                    <a:pt x="478" y="191"/>
                  </a:lnTo>
                  <a:lnTo>
                    <a:pt x="478" y="197"/>
                  </a:lnTo>
                  <a:lnTo>
                    <a:pt x="480" y="203"/>
                  </a:lnTo>
                  <a:lnTo>
                    <a:pt x="483" y="208"/>
                  </a:lnTo>
                  <a:lnTo>
                    <a:pt x="486" y="214"/>
                  </a:lnTo>
                  <a:lnTo>
                    <a:pt x="491" y="217"/>
                  </a:lnTo>
                  <a:lnTo>
                    <a:pt x="497" y="220"/>
                  </a:lnTo>
                  <a:lnTo>
                    <a:pt x="502" y="222"/>
                  </a:lnTo>
                  <a:lnTo>
                    <a:pt x="509" y="222"/>
                  </a:lnTo>
                  <a:lnTo>
                    <a:pt x="509" y="222"/>
                  </a:lnTo>
                  <a:lnTo>
                    <a:pt x="515" y="222"/>
                  </a:lnTo>
                  <a:lnTo>
                    <a:pt x="522" y="220"/>
                  </a:lnTo>
                  <a:lnTo>
                    <a:pt x="527" y="217"/>
                  </a:lnTo>
                  <a:lnTo>
                    <a:pt x="531" y="214"/>
                  </a:lnTo>
                  <a:lnTo>
                    <a:pt x="535" y="208"/>
                  </a:lnTo>
                  <a:lnTo>
                    <a:pt x="539" y="203"/>
                  </a:lnTo>
                  <a:lnTo>
                    <a:pt x="540" y="197"/>
                  </a:lnTo>
                  <a:lnTo>
                    <a:pt x="541" y="191"/>
                  </a:lnTo>
                  <a:lnTo>
                    <a:pt x="541" y="129"/>
                  </a:lnTo>
                  <a:lnTo>
                    <a:pt x="541" y="129"/>
                  </a:lnTo>
                  <a:lnTo>
                    <a:pt x="558" y="131"/>
                  </a:lnTo>
                  <a:lnTo>
                    <a:pt x="575" y="133"/>
                  </a:lnTo>
                  <a:lnTo>
                    <a:pt x="591" y="136"/>
                  </a:lnTo>
                  <a:lnTo>
                    <a:pt x="608" y="141"/>
                  </a:lnTo>
                  <a:lnTo>
                    <a:pt x="625" y="145"/>
                  </a:lnTo>
                  <a:lnTo>
                    <a:pt x="641" y="151"/>
                  </a:lnTo>
                  <a:lnTo>
                    <a:pt x="656" y="157"/>
                  </a:lnTo>
                  <a:lnTo>
                    <a:pt x="671" y="164"/>
                  </a:lnTo>
                  <a:lnTo>
                    <a:pt x="686" y="171"/>
                  </a:lnTo>
                  <a:lnTo>
                    <a:pt x="701" y="179"/>
                  </a:lnTo>
                  <a:lnTo>
                    <a:pt x="715" y="188"/>
                  </a:lnTo>
                  <a:lnTo>
                    <a:pt x="729" y="197"/>
                  </a:lnTo>
                  <a:lnTo>
                    <a:pt x="741" y="207"/>
                  </a:lnTo>
                  <a:lnTo>
                    <a:pt x="754" y="217"/>
                  </a:lnTo>
                  <a:lnTo>
                    <a:pt x="766" y="227"/>
                  </a:lnTo>
                  <a:lnTo>
                    <a:pt x="778" y="239"/>
                  </a:lnTo>
                  <a:lnTo>
                    <a:pt x="790" y="251"/>
                  </a:lnTo>
                  <a:lnTo>
                    <a:pt x="800" y="264"/>
                  </a:lnTo>
                  <a:lnTo>
                    <a:pt x="811" y="277"/>
                  </a:lnTo>
                  <a:lnTo>
                    <a:pt x="821" y="290"/>
                  </a:lnTo>
                  <a:lnTo>
                    <a:pt x="831" y="304"/>
                  </a:lnTo>
                  <a:lnTo>
                    <a:pt x="839" y="318"/>
                  </a:lnTo>
                  <a:lnTo>
                    <a:pt x="847" y="332"/>
                  </a:lnTo>
                  <a:lnTo>
                    <a:pt x="854" y="347"/>
                  </a:lnTo>
                  <a:lnTo>
                    <a:pt x="861" y="362"/>
                  </a:lnTo>
                  <a:lnTo>
                    <a:pt x="867" y="378"/>
                  </a:lnTo>
                  <a:lnTo>
                    <a:pt x="872" y="394"/>
                  </a:lnTo>
                  <a:lnTo>
                    <a:pt x="877" y="410"/>
                  </a:lnTo>
                  <a:lnTo>
                    <a:pt x="881" y="426"/>
                  </a:lnTo>
                  <a:lnTo>
                    <a:pt x="884" y="443"/>
                  </a:lnTo>
                  <a:lnTo>
                    <a:pt x="887" y="460"/>
                  </a:lnTo>
                  <a:lnTo>
                    <a:pt x="888" y="477"/>
                  </a:lnTo>
                  <a:lnTo>
                    <a:pt x="827" y="477"/>
                  </a:lnTo>
                  <a:lnTo>
                    <a:pt x="827" y="477"/>
                  </a:lnTo>
                  <a:lnTo>
                    <a:pt x="821" y="477"/>
                  </a:lnTo>
                  <a:lnTo>
                    <a:pt x="814" y="480"/>
                  </a:lnTo>
                  <a:lnTo>
                    <a:pt x="809" y="483"/>
                  </a:lnTo>
                  <a:lnTo>
                    <a:pt x="805" y="486"/>
                  </a:lnTo>
                  <a:lnTo>
                    <a:pt x="800" y="491"/>
                  </a:lnTo>
                  <a:lnTo>
                    <a:pt x="797" y="497"/>
                  </a:lnTo>
                  <a:lnTo>
                    <a:pt x="796" y="502"/>
                  </a:lnTo>
                  <a:lnTo>
                    <a:pt x="795" y="509"/>
                  </a:lnTo>
                  <a:lnTo>
                    <a:pt x="795" y="509"/>
                  </a:lnTo>
                  <a:lnTo>
                    <a:pt x="796" y="515"/>
                  </a:lnTo>
                  <a:lnTo>
                    <a:pt x="797" y="521"/>
                  </a:lnTo>
                  <a:lnTo>
                    <a:pt x="800" y="527"/>
                  </a:lnTo>
                  <a:lnTo>
                    <a:pt x="805" y="531"/>
                  </a:lnTo>
                  <a:lnTo>
                    <a:pt x="809" y="535"/>
                  </a:lnTo>
                  <a:lnTo>
                    <a:pt x="814" y="539"/>
                  </a:lnTo>
                  <a:lnTo>
                    <a:pt x="821" y="540"/>
                  </a:lnTo>
                  <a:lnTo>
                    <a:pt x="827" y="541"/>
                  </a:lnTo>
                  <a:lnTo>
                    <a:pt x="827" y="541"/>
                  </a:lnTo>
                  <a:close/>
                  <a:moveTo>
                    <a:pt x="604" y="509"/>
                  </a:moveTo>
                  <a:lnTo>
                    <a:pt x="604" y="509"/>
                  </a:lnTo>
                  <a:lnTo>
                    <a:pt x="604" y="499"/>
                  </a:lnTo>
                  <a:lnTo>
                    <a:pt x="602" y="489"/>
                  </a:lnTo>
                  <a:lnTo>
                    <a:pt x="600" y="481"/>
                  </a:lnTo>
                  <a:lnTo>
                    <a:pt x="597" y="472"/>
                  </a:lnTo>
                  <a:lnTo>
                    <a:pt x="592" y="463"/>
                  </a:lnTo>
                  <a:lnTo>
                    <a:pt x="588" y="456"/>
                  </a:lnTo>
                  <a:lnTo>
                    <a:pt x="583" y="448"/>
                  </a:lnTo>
                  <a:lnTo>
                    <a:pt x="576" y="441"/>
                  </a:lnTo>
                  <a:lnTo>
                    <a:pt x="570" y="436"/>
                  </a:lnTo>
                  <a:lnTo>
                    <a:pt x="562" y="430"/>
                  </a:lnTo>
                  <a:lnTo>
                    <a:pt x="555" y="425"/>
                  </a:lnTo>
                  <a:lnTo>
                    <a:pt x="546" y="421"/>
                  </a:lnTo>
                  <a:lnTo>
                    <a:pt x="538" y="417"/>
                  </a:lnTo>
                  <a:lnTo>
                    <a:pt x="528" y="415"/>
                  </a:lnTo>
                  <a:lnTo>
                    <a:pt x="518" y="414"/>
                  </a:lnTo>
                  <a:lnTo>
                    <a:pt x="509" y="413"/>
                  </a:lnTo>
                  <a:lnTo>
                    <a:pt x="509" y="413"/>
                  </a:lnTo>
                  <a:lnTo>
                    <a:pt x="499" y="414"/>
                  </a:lnTo>
                  <a:lnTo>
                    <a:pt x="489" y="415"/>
                  </a:lnTo>
                  <a:lnTo>
                    <a:pt x="481" y="417"/>
                  </a:lnTo>
                  <a:lnTo>
                    <a:pt x="472" y="421"/>
                  </a:lnTo>
                  <a:lnTo>
                    <a:pt x="464" y="425"/>
                  </a:lnTo>
                  <a:lnTo>
                    <a:pt x="456" y="430"/>
                  </a:lnTo>
                  <a:lnTo>
                    <a:pt x="449" y="436"/>
                  </a:lnTo>
                  <a:lnTo>
                    <a:pt x="441" y="441"/>
                  </a:lnTo>
                  <a:lnTo>
                    <a:pt x="436" y="448"/>
                  </a:lnTo>
                  <a:lnTo>
                    <a:pt x="430" y="456"/>
                  </a:lnTo>
                  <a:lnTo>
                    <a:pt x="425" y="463"/>
                  </a:lnTo>
                  <a:lnTo>
                    <a:pt x="421" y="472"/>
                  </a:lnTo>
                  <a:lnTo>
                    <a:pt x="417" y="481"/>
                  </a:lnTo>
                  <a:lnTo>
                    <a:pt x="415" y="489"/>
                  </a:lnTo>
                  <a:lnTo>
                    <a:pt x="414" y="499"/>
                  </a:lnTo>
                  <a:lnTo>
                    <a:pt x="413" y="509"/>
                  </a:lnTo>
                  <a:lnTo>
                    <a:pt x="413" y="509"/>
                  </a:lnTo>
                  <a:lnTo>
                    <a:pt x="414" y="518"/>
                  </a:lnTo>
                  <a:lnTo>
                    <a:pt x="415" y="528"/>
                  </a:lnTo>
                  <a:lnTo>
                    <a:pt x="417" y="538"/>
                  </a:lnTo>
                  <a:lnTo>
                    <a:pt x="421" y="546"/>
                  </a:lnTo>
                  <a:lnTo>
                    <a:pt x="425" y="555"/>
                  </a:lnTo>
                  <a:lnTo>
                    <a:pt x="430" y="562"/>
                  </a:lnTo>
                  <a:lnTo>
                    <a:pt x="436" y="570"/>
                  </a:lnTo>
                  <a:lnTo>
                    <a:pt x="441" y="576"/>
                  </a:lnTo>
                  <a:lnTo>
                    <a:pt x="449" y="583"/>
                  </a:lnTo>
                  <a:lnTo>
                    <a:pt x="456" y="588"/>
                  </a:lnTo>
                  <a:lnTo>
                    <a:pt x="464" y="592"/>
                  </a:lnTo>
                  <a:lnTo>
                    <a:pt x="472" y="597"/>
                  </a:lnTo>
                  <a:lnTo>
                    <a:pt x="481" y="600"/>
                  </a:lnTo>
                  <a:lnTo>
                    <a:pt x="489" y="602"/>
                  </a:lnTo>
                  <a:lnTo>
                    <a:pt x="499" y="604"/>
                  </a:lnTo>
                  <a:lnTo>
                    <a:pt x="509" y="604"/>
                  </a:lnTo>
                  <a:lnTo>
                    <a:pt x="509" y="604"/>
                  </a:lnTo>
                  <a:lnTo>
                    <a:pt x="518" y="604"/>
                  </a:lnTo>
                  <a:lnTo>
                    <a:pt x="528" y="602"/>
                  </a:lnTo>
                  <a:lnTo>
                    <a:pt x="538" y="600"/>
                  </a:lnTo>
                  <a:lnTo>
                    <a:pt x="546" y="597"/>
                  </a:lnTo>
                  <a:lnTo>
                    <a:pt x="555" y="592"/>
                  </a:lnTo>
                  <a:lnTo>
                    <a:pt x="562" y="588"/>
                  </a:lnTo>
                  <a:lnTo>
                    <a:pt x="570" y="583"/>
                  </a:lnTo>
                  <a:lnTo>
                    <a:pt x="576" y="576"/>
                  </a:lnTo>
                  <a:lnTo>
                    <a:pt x="583" y="570"/>
                  </a:lnTo>
                  <a:lnTo>
                    <a:pt x="588" y="562"/>
                  </a:lnTo>
                  <a:lnTo>
                    <a:pt x="592" y="555"/>
                  </a:lnTo>
                  <a:lnTo>
                    <a:pt x="597" y="546"/>
                  </a:lnTo>
                  <a:lnTo>
                    <a:pt x="600" y="538"/>
                  </a:lnTo>
                  <a:lnTo>
                    <a:pt x="602" y="528"/>
                  </a:lnTo>
                  <a:lnTo>
                    <a:pt x="604" y="518"/>
                  </a:lnTo>
                  <a:lnTo>
                    <a:pt x="604" y="509"/>
                  </a:lnTo>
                  <a:lnTo>
                    <a:pt x="604" y="509"/>
                  </a:lnTo>
                  <a:close/>
                  <a:moveTo>
                    <a:pt x="478" y="509"/>
                  </a:moveTo>
                  <a:lnTo>
                    <a:pt x="478" y="509"/>
                  </a:lnTo>
                  <a:lnTo>
                    <a:pt x="478" y="502"/>
                  </a:lnTo>
                  <a:lnTo>
                    <a:pt x="480" y="497"/>
                  </a:lnTo>
                  <a:lnTo>
                    <a:pt x="483" y="491"/>
                  </a:lnTo>
                  <a:lnTo>
                    <a:pt x="486" y="486"/>
                  </a:lnTo>
                  <a:lnTo>
                    <a:pt x="491" y="483"/>
                  </a:lnTo>
                  <a:lnTo>
                    <a:pt x="497" y="480"/>
                  </a:lnTo>
                  <a:lnTo>
                    <a:pt x="502" y="477"/>
                  </a:lnTo>
                  <a:lnTo>
                    <a:pt x="509" y="477"/>
                  </a:lnTo>
                  <a:lnTo>
                    <a:pt x="509" y="477"/>
                  </a:lnTo>
                  <a:lnTo>
                    <a:pt x="515" y="477"/>
                  </a:lnTo>
                  <a:lnTo>
                    <a:pt x="522" y="480"/>
                  </a:lnTo>
                  <a:lnTo>
                    <a:pt x="527" y="483"/>
                  </a:lnTo>
                  <a:lnTo>
                    <a:pt x="531" y="486"/>
                  </a:lnTo>
                  <a:lnTo>
                    <a:pt x="535" y="491"/>
                  </a:lnTo>
                  <a:lnTo>
                    <a:pt x="539" y="497"/>
                  </a:lnTo>
                  <a:lnTo>
                    <a:pt x="540" y="502"/>
                  </a:lnTo>
                  <a:lnTo>
                    <a:pt x="541" y="509"/>
                  </a:lnTo>
                  <a:lnTo>
                    <a:pt x="541" y="509"/>
                  </a:lnTo>
                  <a:lnTo>
                    <a:pt x="540" y="515"/>
                  </a:lnTo>
                  <a:lnTo>
                    <a:pt x="539" y="521"/>
                  </a:lnTo>
                  <a:lnTo>
                    <a:pt x="535" y="527"/>
                  </a:lnTo>
                  <a:lnTo>
                    <a:pt x="531" y="531"/>
                  </a:lnTo>
                  <a:lnTo>
                    <a:pt x="527" y="535"/>
                  </a:lnTo>
                  <a:lnTo>
                    <a:pt x="522" y="539"/>
                  </a:lnTo>
                  <a:lnTo>
                    <a:pt x="515" y="540"/>
                  </a:lnTo>
                  <a:lnTo>
                    <a:pt x="509" y="541"/>
                  </a:lnTo>
                  <a:lnTo>
                    <a:pt x="509" y="541"/>
                  </a:lnTo>
                  <a:lnTo>
                    <a:pt x="502" y="540"/>
                  </a:lnTo>
                  <a:lnTo>
                    <a:pt x="497" y="539"/>
                  </a:lnTo>
                  <a:lnTo>
                    <a:pt x="491" y="535"/>
                  </a:lnTo>
                  <a:lnTo>
                    <a:pt x="486" y="531"/>
                  </a:lnTo>
                  <a:lnTo>
                    <a:pt x="483" y="527"/>
                  </a:lnTo>
                  <a:lnTo>
                    <a:pt x="480" y="521"/>
                  </a:lnTo>
                  <a:lnTo>
                    <a:pt x="478" y="515"/>
                  </a:lnTo>
                  <a:lnTo>
                    <a:pt x="478" y="509"/>
                  </a:lnTo>
                  <a:lnTo>
                    <a:pt x="478" y="509"/>
                  </a:lnTo>
                  <a:close/>
                  <a:moveTo>
                    <a:pt x="541" y="318"/>
                  </a:moveTo>
                  <a:lnTo>
                    <a:pt x="541" y="318"/>
                  </a:lnTo>
                  <a:lnTo>
                    <a:pt x="540" y="311"/>
                  </a:lnTo>
                  <a:lnTo>
                    <a:pt x="539" y="306"/>
                  </a:lnTo>
                  <a:lnTo>
                    <a:pt x="535" y="300"/>
                  </a:lnTo>
                  <a:lnTo>
                    <a:pt x="531" y="295"/>
                  </a:lnTo>
                  <a:lnTo>
                    <a:pt x="527" y="292"/>
                  </a:lnTo>
                  <a:lnTo>
                    <a:pt x="522" y="289"/>
                  </a:lnTo>
                  <a:lnTo>
                    <a:pt x="515" y="286"/>
                  </a:lnTo>
                  <a:lnTo>
                    <a:pt x="509" y="286"/>
                  </a:lnTo>
                  <a:lnTo>
                    <a:pt x="509" y="286"/>
                  </a:lnTo>
                  <a:lnTo>
                    <a:pt x="486" y="288"/>
                  </a:lnTo>
                  <a:lnTo>
                    <a:pt x="465" y="291"/>
                  </a:lnTo>
                  <a:lnTo>
                    <a:pt x="443" y="296"/>
                  </a:lnTo>
                  <a:lnTo>
                    <a:pt x="423" y="304"/>
                  </a:lnTo>
                  <a:lnTo>
                    <a:pt x="402" y="313"/>
                  </a:lnTo>
                  <a:lnTo>
                    <a:pt x="384" y="324"/>
                  </a:lnTo>
                  <a:lnTo>
                    <a:pt x="367" y="337"/>
                  </a:lnTo>
                  <a:lnTo>
                    <a:pt x="352" y="352"/>
                  </a:lnTo>
                  <a:lnTo>
                    <a:pt x="337" y="367"/>
                  </a:lnTo>
                  <a:lnTo>
                    <a:pt x="324" y="384"/>
                  </a:lnTo>
                  <a:lnTo>
                    <a:pt x="313" y="402"/>
                  </a:lnTo>
                  <a:lnTo>
                    <a:pt x="304" y="423"/>
                  </a:lnTo>
                  <a:lnTo>
                    <a:pt x="296" y="443"/>
                  </a:lnTo>
                  <a:lnTo>
                    <a:pt x="291" y="463"/>
                  </a:lnTo>
                  <a:lnTo>
                    <a:pt x="288" y="486"/>
                  </a:lnTo>
                  <a:lnTo>
                    <a:pt x="287" y="509"/>
                  </a:lnTo>
                  <a:lnTo>
                    <a:pt x="287" y="509"/>
                  </a:lnTo>
                  <a:lnTo>
                    <a:pt x="287" y="515"/>
                  </a:lnTo>
                  <a:lnTo>
                    <a:pt x="289" y="521"/>
                  </a:lnTo>
                  <a:lnTo>
                    <a:pt x="292" y="527"/>
                  </a:lnTo>
                  <a:lnTo>
                    <a:pt x="295" y="531"/>
                  </a:lnTo>
                  <a:lnTo>
                    <a:pt x="300" y="535"/>
                  </a:lnTo>
                  <a:lnTo>
                    <a:pt x="306" y="539"/>
                  </a:lnTo>
                  <a:lnTo>
                    <a:pt x="311" y="540"/>
                  </a:lnTo>
                  <a:lnTo>
                    <a:pt x="318" y="541"/>
                  </a:lnTo>
                  <a:lnTo>
                    <a:pt x="318" y="541"/>
                  </a:lnTo>
                  <a:lnTo>
                    <a:pt x="324" y="540"/>
                  </a:lnTo>
                  <a:lnTo>
                    <a:pt x="331" y="539"/>
                  </a:lnTo>
                  <a:lnTo>
                    <a:pt x="336" y="535"/>
                  </a:lnTo>
                  <a:lnTo>
                    <a:pt x="340" y="531"/>
                  </a:lnTo>
                  <a:lnTo>
                    <a:pt x="344" y="527"/>
                  </a:lnTo>
                  <a:lnTo>
                    <a:pt x="348" y="521"/>
                  </a:lnTo>
                  <a:lnTo>
                    <a:pt x="349" y="515"/>
                  </a:lnTo>
                  <a:lnTo>
                    <a:pt x="350" y="509"/>
                  </a:lnTo>
                  <a:lnTo>
                    <a:pt x="350" y="509"/>
                  </a:lnTo>
                  <a:lnTo>
                    <a:pt x="351" y="492"/>
                  </a:lnTo>
                  <a:lnTo>
                    <a:pt x="353" y="476"/>
                  </a:lnTo>
                  <a:lnTo>
                    <a:pt x="357" y="461"/>
                  </a:lnTo>
                  <a:lnTo>
                    <a:pt x="363" y="447"/>
                  </a:lnTo>
                  <a:lnTo>
                    <a:pt x="369" y="433"/>
                  </a:lnTo>
                  <a:lnTo>
                    <a:pt x="377" y="420"/>
                  </a:lnTo>
                  <a:lnTo>
                    <a:pt x="386" y="408"/>
                  </a:lnTo>
                  <a:lnTo>
                    <a:pt x="397" y="396"/>
                  </a:lnTo>
                  <a:lnTo>
                    <a:pt x="408" y="386"/>
                  </a:lnTo>
                  <a:lnTo>
                    <a:pt x="420" y="377"/>
                  </a:lnTo>
                  <a:lnTo>
                    <a:pt x="434" y="369"/>
                  </a:lnTo>
                  <a:lnTo>
                    <a:pt x="447" y="363"/>
                  </a:lnTo>
                  <a:lnTo>
                    <a:pt x="461" y="357"/>
                  </a:lnTo>
                  <a:lnTo>
                    <a:pt x="476" y="353"/>
                  </a:lnTo>
                  <a:lnTo>
                    <a:pt x="493" y="351"/>
                  </a:lnTo>
                  <a:lnTo>
                    <a:pt x="509" y="350"/>
                  </a:lnTo>
                  <a:lnTo>
                    <a:pt x="509" y="350"/>
                  </a:lnTo>
                  <a:lnTo>
                    <a:pt x="515" y="349"/>
                  </a:lnTo>
                  <a:lnTo>
                    <a:pt x="522" y="348"/>
                  </a:lnTo>
                  <a:lnTo>
                    <a:pt x="527" y="344"/>
                  </a:lnTo>
                  <a:lnTo>
                    <a:pt x="531" y="340"/>
                  </a:lnTo>
                  <a:lnTo>
                    <a:pt x="535" y="336"/>
                  </a:lnTo>
                  <a:lnTo>
                    <a:pt x="539" y="330"/>
                  </a:lnTo>
                  <a:lnTo>
                    <a:pt x="540" y="324"/>
                  </a:lnTo>
                  <a:lnTo>
                    <a:pt x="541" y="318"/>
                  </a:lnTo>
                  <a:lnTo>
                    <a:pt x="541" y="318"/>
                  </a:lnTo>
                  <a:close/>
                  <a:moveTo>
                    <a:pt x="700" y="477"/>
                  </a:moveTo>
                  <a:lnTo>
                    <a:pt x="700" y="477"/>
                  </a:lnTo>
                  <a:lnTo>
                    <a:pt x="693" y="477"/>
                  </a:lnTo>
                  <a:lnTo>
                    <a:pt x="688" y="480"/>
                  </a:lnTo>
                  <a:lnTo>
                    <a:pt x="682" y="483"/>
                  </a:lnTo>
                  <a:lnTo>
                    <a:pt x="677" y="486"/>
                  </a:lnTo>
                  <a:lnTo>
                    <a:pt x="674" y="491"/>
                  </a:lnTo>
                  <a:lnTo>
                    <a:pt x="671" y="497"/>
                  </a:lnTo>
                  <a:lnTo>
                    <a:pt x="669" y="502"/>
                  </a:lnTo>
                  <a:lnTo>
                    <a:pt x="667" y="509"/>
                  </a:lnTo>
                  <a:lnTo>
                    <a:pt x="667" y="509"/>
                  </a:lnTo>
                  <a:lnTo>
                    <a:pt x="667" y="525"/>
                  </a:lnTo>
                  <a:lnTo>
                    <a:pt x="664" y="541"/>
                  </a:lnTo>
                  <a:lnTo>
                    <a:pt x="661" y="556"/>
                  </a:lnTo>
                  <a:lnTo>
                    <a:pt x="656" y="571"/>
                  </a:lnTo>
                  <a:lnTo>
                    <a:pt x="649" y="585"/>
                  </a:lnTo>
                  <a:lnTo>
                    <a:pt x="641" y="598"/>
                  </a:lnTo>
                  <a:lnTo>
                    <a:pt x="632" y="609"/>
                  </a:lnTo>
                  <a:lnTo>
                    <a:pt x="621" y="621"/>
                  </a:lnTo>
                  <a:lnTo>
                    <a:pt x="609" y="632"/>
                  </a:lnTo>
                  <a:lnTo>
                    <a:pt x="598" y="641"/>
                  </a:lnTo>
                  <a:lnTo>
                    <a:pt x="585" y="649"/>
                  </a:lnTo>
                  <a:lnTo>
                    <a:pt x="571" y="656"/>
                  </a:lnTo>
                  <a:lnTo>
                    <a:pt x="556" y="661"/>
                  </a:lnTo>
                  <a:lnTo>
                    <a:pt x="541" y="664"/>
                  </a:lnTo>
                  <a:lnTo>
                    <a:pt x="525" y="667"/>
                  </a:lnTo>
                  <a:lnTo>
                    <a:pt x="509" y="667"/>
                  </a:lnTo>
                  <a:lnTo>
                    <a:pt x="509" y="667"/>
                  </a:lnTo>
                  <a:lnTo>
                    <a:pt x="502" y="668"/>
                  </a:lnTo>
                  <a:lnTo>
                    <a:pt x="497" y="671"/>
                  </a:lnTo>
                  <a:lnTo>
                    <a:pt x="491" y="674"/>
                  </a:lnTo>
                  <a:lnTo>
                    <a:pt x="486" y="677"/>
                  </a:lnTo>
                  <a:lnTo>
                    <a:pt x="483" y="682"/>
                  </a:lnTo>
                  <a:lnTo>
                    <a:pt x="480" y="688"/>
                  </a:lnTo>
                  <a:lnTo>
                    <a:pt x="478" y="693"/>
                  </a:lnTo>
                  <a:lnTo>
                    <a:pt x="478" y="700"/>
                  </a:lnTo>
                  <a:lnTo>
                    <a:pt x="478" y="700"/>
                  </a:lnTo>
                  <a:lnTo>
                    <a:pt x="478" y="706"/>
                  </a:lnTo>
                  <a:lnTo>
                    <a:pt x="480" y="712"/>
                  </a:lnTo>
                  <a:lnTo>
                    <a:pt x="483" y="718"/>
                  </a:lnTo>
                  <a:lnTo>
                    <a:pt x="486" y="722"/>
                  </a:lnTo>
                  <a:lnTo>
                    <a:pt x="491" y="726"/>
                  </a:lnTo>
                  <a:lnTo>
                    <a:pt x="497" y="729"/>
                  </a:lnTo>
                  <a:lnTo>
                    <a:pt x="502" y="731"/>
                  </a:lnTo>
                  <a:lnTo>
                    <a:pt x="509" y="732"/>
                  </a:lnTo>
                  <a:lnTo>
                    <a:pt x="509" y="732"/>
                  </a:lnTo>
                  <a:lnTo>
                    <a:pt x="531" y="731"/>
                  </a:lnTo>
                  <a:lnTo>
                    <a:pt x="554" y="727"/>
                  </a:lnTo>
                  <a:lnTo>
                    <a:pt x="575" y="721"/>
                  </a:lnTo>
                  <a:lnTo>
                    <a:pt x="596" y="713"/>
                  </a:lnTo>
                  <a:lnTo>
                    <a:pt x="615" y="705"/>
                  </a:lnTo>
                  <a:lnTo>
                    <a:pt x="633" y="693"/>
                  </a:lnTo>
                  <a:lnTo>
                    <a:pt x="650" y="680"/>
                  </a:lnTo>
                  <a:lnTo>
                    <a:pt x="666" y="666"/>
                  </a:lnTo>
                  <a:lnTo>
                    <a:pt x="680" y="650"/>
                  </a:lnTo>
                  <a:lnTo>
                    <a:pt x="693" y="633"/>
                  </a:lnTo>
                  <a:lnTo>
                    <a:pt x="705" y="615"/>
                  </a:lnTo>
                  <a:lnTo>
                    <a:pt x="714" y="595"/>
                  </a:lnTo>
                  <a:lnTo>
                    <a:pt x="721" y="575"/>
                  </a:lnTo>
                  <a:lnTo>
                    <a:pt x="728" y="554"/>
                  </a:lnTo>
                  <a:lnTo>
                    <a:pt x="731" y="531"/>
                  </a:lnTo>
                  <a:lnTo>
                    <a:pt x="732" y="509"/>
                  </a:lnTo>
                  <a:lnTo>
                    <a:pt x="732" y="509"/>
                  </a:lnTo>
                  <a:lnTo>
                    <a:pt x="731" y="502"/>
                  </a:lnTo>
                  <a:lnTo>
                    <a:pt x="729" y="497"/>
                  </a:lnTo>
                  <a:lnTo>
                    <a:pt x="726" y="491"/>
                  </a:lnTo>
                  <a:lnTo>
                    <a:pt x="722" y="486"/>
                  </a:lnTo>
                  <a:lnTo>
                    <a:pt x="718" y="483"/>
                  </a:lnTo>
                  <a:lnTo>
                    <a:pt x="712" y="480"/>
                  </a:lnTo>
                  <a:lnTo>
                    <a:pt x="706" y="477"/>
                  </a:lnTo>
                  <a:lnTo>
                    <a:pt x="700" y="477"/>
                  </a:lnTo>
                  <a:lnTo>
                    <a:pt x="700" y="477"/>
                  </a:lnTo>
                  <a:close/>
                </a:path>
              </a:pathLst>
            </a:custGeom>
            <a:solidFill>
              <a:schemeClr val="bg1"/>
            </a:solidFill>
            <a:ln>
              <a:noFill/>
            </a:ln>
          </p:spPr>
          <p:txBody>
            <a:bodyPr vert="horz" wrap="square" lIns="91440" tIns="45720" rIns="91440" bIns="45720" numCol="1" anchor="t" anchorCtr="0" compatLnSpc="1"/>
            <a:p>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
          <p:nvSpPr>
            <p:cNvPr id="36" name="椭圆 35"/>
            <p:cNvSpPr/>
            <p:nvPr/>
          </p:nvSpPr>
          <p:spPr>
            <a:xfrm>
              <a:off x="8948" y="6511"/>
              <a:ext cx="1304" cy="1304"/>
            </a:xfrm>
            <a:prstGeom prst="ellipse">
              <a:avLst/>
            </a:prstGeom>
            <a:solidFill>
              <a:srgbClr val="FFCD0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
          <p:nvSpPr>
            <p:cNvPr id="37" name="Freeform 52"/>
            <p:cNvSpPr/>
            <p:nvPr/>
          </p:nvSpPr>
          <p:spPr bwMode="auto">
            <a:xfrm>
              <a:off x="9345" y="6948"/>
              <a:ext cx="510" cy="430"/>
            </a:xfrm>
            <a:custGeom>
              <a:avLst/>
              <a:gdLst>
                <a:gd name="T0" fmla="*/ 392 w 1017"/>
                <a:gd name="T1" fmla="*/ 364 h 858"/>
                <a:gd name="T2" fmla="*/ 352 w 1017"/>
                <a:gd name="T3" fmla="*/ 304 h 858"/>
                <a:gd name="T4" fmla="*/ 336 w 1017"/>
                <a:gd name="T5" fmla="*/ 259 h 858"/>
                <a:gd name="T6" fmla="*/ 295 w 1017"/>
                <a:gd name="T7" fmla="*/ 264 h 858"/>
                <a:gd name="T8" fmla="*/ 293 w 1017"/>
                <a:gd name="T9" fmla="*/ 333 h 858"/>
                <a:gd name="T10" fmla="*/ 369 w 1017"/>
                <a:gd name="T11" fmla="*/ 426 h 858"/>
                <a:gd name="T12" fmla="*/ 457 w 1017"/>
                <a:gd name="T13" fmla="*/ 442 h 858"/>
                <a:gd name="T14" fmla="*/ 476 w 1017"/>
                <a:gd name="T15" fmla="*/ 406 h 858"/>
                <a:gd name="T16" fmla="*/ 445 w 1017"/>
                <a:gd name="T17" fmla="*/ 380 h 858"/>
                <a:gd name="T18" fmla="*/ 813 w 1017"/>
                <a:gd name="T19" fmla="*/ 511 h 858"/>
                <a:gd name="T20" fmla="*/ 793 w 1017"/>
                <a:gd name="T21" fmla="*/ 592 h 858"/>
                <a:gd name="T22" fmla="*/ 710 w 1017"/>
                <a:gd name="T23" fmla="*/ 660 h 858"/>
                <a:gd name="T24" fmla="*/ 645 w 1017"/>
                <a:gd name="T25" fmla="*/ 677 h 858"/>
                <a:gd name="T26" fmla="*/ 642 w 1017"/>
                <a:gd name="T27" fmla="*/ 716 h 858"/>
                <a:gd name="T28" fmla="*/ 709 w 1017"/>
                <a:gd name="T29" fmla="*/ 727 h 858"/>
                <a:gd name="T30" fmla="*/ 839 w 1017"/>
                <a:gd name="T31" fmla="*/ 639 h 858"/>
                <a:gd name="T32" fmla="*/ 873 w 1017"/>
                <a:gd name="T33" fmla="*/ 518 h 858"/>
                <a:gd name="T34" fmla="*/ 842 w 1017"/>
                <a:gd name="T35" fmla="*/ 492 h 858"/>
                <a:gd name="T36" fmla="*/ 645 w 1017"/>
                <a:gd name="T37" fmla="*/ 81 h 858"/>
                <a:gd name="T38" fmla="*/ 490 w 1017"/>
                <a:gd name="T39" fmla="*/ 3 h 858"/>
                <a:gd name="T40" fmla="*/ 373 w 1017"/>
                <a:gd name="T41" fmla="*/ 8 h 858"/>
                <a:gd name="T42" fmla="*/ 273 w 1017"/>
                <a:gd name="T43" fmla="*/ 56 h 858"/>
                <a:gd name="T44" fmla="*/ 201 w 1017"/>
                <a:gd name="T45" fmla="*/ 137 h 858"/>
                <a:gd name="T46" fmla="*/ 162 w 1017"/>
                <a:gd name="T47" fmla="*/ 242 h 858"/>
                <a:gd name="T48" fmla="*/ 169 w 1017"/>
                <a:gd name="T49" fmla="*/ 363 h 858"/>
                <a:gd name="T50" fmla="*/ 59 w 1017"/>
                <a:gd name="T51" fmla="*/ 441 h 858"/>
                <a:gd name="T52" fmla="*/ 0 w 1017"/>
                <a:gd name="T53" fmla="*/ 583 h 858"/>
                <a:gd name="T54" fmla="*/ 19 w 1017"/>
                <a:gd name="T55" fmla="*/ 702 h 858"/>
                <a:gd name="T56" fmla="*/ 155 w 1017"/>
                <a:gd name="T57" fmla="*/ 838 h 858"/>
                <a:gd name="T58" fmla="*/ 699 w 1017"/>
                <a:gd name="T59" fmla="*/ 858 h 858"/>
                <a:gd name="T60" fmla="*/ 786 w 1017"/>
                <a:gd name="T61" fmla="*/ 842 h 858"/>
                <a:gd name="T62" fmla="*/ 895 w 1017"/>
                <a:gd name="T63" fmla="*/ 783 h 858"/>
                <a:gd name="T64" fmla="*/ 973 w 1017"/>
                <a:gd name="T65" fmla="*/ 689 h 858"/>
                <a:gd name="T66" fmla="*/ 1014 w 1017"/>
                <a:gd name="T67" fmla="*/ 573 h 858"/>
                <a:gd name="T68" fmla="*/ 1012 w 1017"/>
                <a:gd name="T69" fmla="*/ 460 h 858"/>
                <a:gd name="T70" fmla="*/ 967 w 1017"/>
                <a:gd name="T71" fmla="*/ 346 h 858"/>
                <a:gd name="T72" fmla="*/ 886 w 1017"/>
                <a:gd name="T73" fmla="*/ 258 h 858"/>
                <a:gd name="T74" fmla="*/ 777 w 1017"/>
                <a:gd name="T75" fmla="*/ 203 h 858"/>
                <a:gd name="T76" fmla="*/ 692 w 1017"/>
                <a:gd name="T77" fmla="*/ 795 h 858"/>
                <a:gd name="T78" fmla="*/ 147 w 1017"/>
                <a:gd name="T79" fmla="*/ 761 h 858"/>
                <a:gd name="T80" fmla="*/ 67 w 1017"/>
                <a:gd name="T81" fmla="*/ 642 h 858"/>
                <a:gd name="T82" fmla="*/ 80 w 1017"/>
                <a:gd name="T83" fmla="*/ 523 h 858"/>
                <a:gd name="T84" fmla="*/ 169 w 1017"/>
                <a:gd name="T85" fmla="*/ 432 h 858"/>
                <a:gd name="T86" fmla="*/ 239 w 1017"/>
                <a:gd name="T87" fmla="*/ 400 h 858"/>
                <a:gd name="T88" fmla="*/ 226 w 1017"/>
                <a:gd name="T89" fmla="*/ 330 h 858"/>
                <a:gd name="T90" fmla="*/ 249 w 1017"/>
                <a:gd name="T91" fmla="*/ 180 h 858"/>
                <a:gd name="T92" fmla="*/ 379 w 1017"/>
                <a:gd name="T93" fmla="*/ 73 h 858"/>
                <a:gd name="T94" fmla="*/ 518 w 1017"/>
                <a:gd name="T95" fmla="*/ 75 h 858"/>
                <a:gd name="T96" fmla="*/ 630 w 1017"/>
                <a:gd name="T97" fmla="*/ 163 h 858"/>
                <a:gd name="T98" fmla="*/ 667 w 1017"/>
                <a:gd name="T99" fmla="*/ 244 h 858"/>
                <a:gd name="T100" fmla="*/ 718 w 1017"/>
                <a:gd name="T101" fmla="*/ 256 h 858"/>
                <a:gd name="T102" fmla="*/ 858 w 1017"/>
                <a:gd name="T103" fmla="*/ 318 h 858"/>
                <a:gd name="T104" fmla="*/ 948 w 1017"/>
                <a:gd name="T105" fmla="*/ 471 h 858"/>
                <a:gd name="T106" fmla="*/ 948 w 1017"/>
                <a:gd name="T107" fmla="*/ 577 h 858"/>
                <a:gd name="T108" fmla="*/ 842 w 1017"/>
                <a:gd name="T109" fmla="*/ 743 h 858"/>
                <a:gd name="T110" fmla="*/ 697 w 1017"/>
                <a:gd name="T111" fmla="*/ 794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7" h="858">
                  <a:moveTo>
                    <a:pt x="445" y="380"/>
                  </a:moveTo>
                  <a:lnTo>
                    <a:pt x="445" y="380"/>
                  </a:lnTo>
                  <a:lnTo>
                    <a:pt x="436" y="380"/>
                  </a:lnTo>
                  <a:lnTo>
                    <a:pt x="426" y="379"/>
                  </a:lnTo>
                  <a:lnTo>
                    <a:pt x="416" y="376"/>
                  </a:lnTo>
                  <a:lnTo>
                    <a:pt x="408" y="373"/>
                  </a:lnTo>
                  <a:lnTo>
                    <a:pt x="399" y="370"/>
                  </a:lnTo>
                  <a:lnTo>
                    <a:pt x="392" y="364"/>
                  </a:lnTo>
                  <a:lnTo>
                    <a:pt x="384" y="359"/>
                  </a:lnTo>
                  <a:lnTo>
                    <a:pt x="378" y="353"/>
                  </a:lnTo>
                  <a:lnTo>
                    <a:pt x="371" y="346"/>
                  </a:lnTo>
                  <a:lnTo>
                    <a:pt x="366" y="339"/>
                  </a:lnTo>
                  <a:lnTo>
                    <a:pt x="360" y="331"/>
                  </a:lnTo>
                  <a:lnTo>
                    <a:pt x="357" y="323"/>
                  </a:lnTo>
                  <a:lnTo>
                    <a:pt x="354" y="314"/>
                  </a:lnTo>
                  <a:lnTo>
                    <a:pt x="352" y="304"/>
                  </a:lnTo>
                  <a:lnTo>
                    <a:pt x="350" y="296"/>
                  </a:lnTo>
                  <a:lnTo>
                    <a:pt x="350" y="285"/>
                  </a:lnTo>
                  <a:lnTo>
                    <a:pt x="350" y="285"/>
                  </a:lnTo>
                  <a:lnTo>
                    <a:pt x="349" y="280"/>
                  </a:lnTo>
                  <a:lnTo>
                    <a:pt x="346" y="273"/>
                  </a:lnTo>
                  <a:lnTo>
                    <a:pt x="344" y="268"/>
                  </a:lnTo>
                  <a:lnTo>
                    <a:pt x="340" y="264"/>
                  </a:lnTo>
                  <a:lnTo>
                    <a:pt x="336" y="259"/>
                  </a:lnTo>
                  <a:lnTo>
                    <a:pt x="330" y="256"/>
                  </a:lnTo>
                  <a:lnTo>
                    <a:pt x="324" y="254"/>
                  </a:lnTo>
                  <a:lnTo>
                    <a:pt x="317" y="254"/>
                  </a:lnTo>
                  <a:lnTo>
                    <a:pt x="317" y="254"/>
                  </a:lnTo>
                  <a:lnTo>
                    <a:pt x="311" y="254"/>
                  </a:lnTo>
                  <a:lnTo>
                    <a:pt x="306" y="256"/>
                  </a:lnTo>
                  <a:lnTo>
                    <a:pt x="299" y="259"/>
                  </a:lnTo>
                  <a:lnTo>
                    <a:pt x="295" y="264"/>
                  </a:lnTo>
                  <a:lnTo>
                    <a:pt x="291" y="268"/>
                  </a:lnTo>
                  <a:lnTo>
                    <a:pt x="289" y="273"/>
                  </a:lnTo>
                  <a:lnTo>
                    <a:pt x="286" y="280"/>
                  </a:lnTo>
                  <a:lnTo>
                    <a:pt x="285" y="285"/>
                  </a:lnTo>
                  <a:lnTo>
                    <a:pt x="285" y="285"/>
                  </a:lnTo>
                  <a:lnTo>
                    <a:pt x="286" y="302"/>
                  </a:lnTo>
                  <a:lnTo>
                    <a:pt x="289" y="317"/>
                  </a:lnTo>
                  <a:lnTo>
                    <a:pt x="293" y="333"/>
                  </a:lnTo>
                  <a:lnTo>
                    <a:pt x="298" y="347"/>
                  </a:lnTo>
                  <a:lnTo>
                    <a:pt x="305" y="361"/>
                  </a:lnTo>
                  <a:lnTo>
                    <a:pt x="313" y="374"/>
                  </a:lnTo>
                  <a:lnTo>
                    <a:pt x="322" y="387"/>
                  </a:lnTo>
                  <a:lnTo>
                    <a:pt x="332" y="398"/>
                  </a:lnTo>
                  <a:lnTo>
                    <a:pt x="343" y="408"/>
                  </a:lnTo>
                  <a:lnTo>
                    <a:pt x="356" y="417"/>
                  </a:lnTo>
                  <a:lnTo>
                    <a:pt x="369" y="426"/>
                  </a:lnTo>
                  <a:lnTo>
                    <a:pt x="383" y="432"/>
                  </a:lnTo>
                  <a:lnTo>
                    <a:pt x="398" y="437"/>
                  </a:lnTo>
                  <a:lnTo>
                    <a:pt x="413" y="442"/>
                  </a:lnTo>
                  <a:lnTo>
                    <a:pt x="428" y="444"/>
                  </a:lnTo>
                  <a:lnTo>
                    <a:pt x="445" y="445"/>
                  </a:lnTo>
                  <a:lnTo>
                    <a:pt x="445" y="445"/>
                  </a:lnTo>
                  <a:lnTo>
                    <a:pt x="452" y="444"/>
                  </a:lnTo>
                  <a:lnTo>
                    <a:pt x="457" y="442"/>
                  </a:lnTo>
                  <a:lnTo>
                    <a:pt x="462" y="439"/>
                  </a:lnTo>
                  <a:lnTo>
                    <a:pt x="468" y="435"/>
                  </a:lnTo>
                  <a:lnTo>
                    <a:pt x="471" y="431"/>
                  </a:lnTo>
                  <a:lnTo>
                    <a:pt x="474" y="426"/>
                  </a:lnTo>
                  <a:lnTo>
                    <a:pt x="476" y="419"/>
                  </a:lnTo>
                  <a:lnTo>
                    <a:pt x="476" y="413"/>
                  </a:lnTo>
                  <a:lnTo>
                    <a:pt x="476" y="413"/>
                  </a:lnTo>
                  <a:lnTo>
                    <a:pt x="476" y="406"/>
                  </a:lnTo>
                  <a:lnTo>
                    <a:pt x="474" y="401"/>
                  </a:lnTo>
                  <a:lnTo>
                    <a:pt x="471" y="394"/>
                  </a:lnTo>
                  <a:lnTo>
                    <a:pt x="468" y="390"/>
                  </a:lnTo>
                  <a:lnTo>
                    <a:pt x="462" y="386"/>
                  </a:lnTo>
                  <a:lnTo>
                    <a:pt x="457" y="384"/>
                  </a:lnTo>
                  <a:lnTo>
                    <a:pt x="452" y="382"/>
                  </a:lnTo>
                  <a:lnTo>
                    <a:pt x="445" y="380"/>
                  </a:lnTo>
                  <a:lnTo>
                    <a:pt x="445" y="380"/>
                  </a:lnTo>
                  <a:close/>
                  <a:moveTo>
                    <a:pt x="842" y="492"/>
                  </a:moveTo>
                  <a:lnTo>
                    <a:pt x="842" y="492"/>
                  </a:lnTo>
                  <a:lnTo>
                    <a:pt x="836" y="493"/>
                  </a:lnTo>
                  <a:lnTo>
                    <a:pt x="830" y="494"/>
                  </a:lnTo>
                  <a:lnTo>
                    <a:pt x="825" y="497"/>
                  </a:lnTo>
                  <a:lnTo>
                    <a:pt x="820" y="502"/>
                  </a:lnTo>
                  <a:lnTo>
                    <a:pt x="816" y="506"/>
                  </a:lnTo>
                  <a:lnTo>
                    <a:pt x="813" y="511"/>
                  </a:lnTo>
                  <a:lnTo>
                    <a:pt x="811" y="518"/>
                  </a:lnTo>
                  <a:lnTo>
                    <a:pt x="811" y="524"/>
                  </a:lnTo>
                  <a:lnTo>
                    <a:pt x="811" y="524"/>
                  </a:lnTo>
                  <a:lnTo>
                    <a:pt x="810" y="538"/>
                  </a:lnTo>
                  <a:lnTo>
                    <a:pt x="808" y="553"/>
                  </a:lnTo>
                  <a:lnTo>
                    <a:pt x="805" y="566"/>
                  </a:lnTo>
                  <a:lnTo>
                    <a:pt x="799" y="580"/>
                  </a:lnTo>
                  <a:lnTo>
                    <a:pt x="793" y="592"/>
                  </a:lnTo>
                  <a:lnTo>
                    <a:pt x="786" y="604"/>
                  </a:lnTo>
                  <a:lnTo>
                    <a:pt x="778" y="615"/>
                  </a:lnTo>
                  <a:lnTo>
                    <a:pt x="768" y="625"/>
                  </a:lnTo>
                  <a:lnTo>
                    <a:pt x="758" y="635"/>
                  </a:lnTo>
                  <a:lnTo>
                    <a:pt x="748" y="642"/>
                  </a:lnTo>
                  <a:lnTo>
                    <a:pt x="736" y="650"/>
                  </a:lnTo>
                  <a:lnTo>
                    <a:pt x="723" y="656"/>
                  </a:lnTo>
                  <a:lnTo>
                    <a:pt x="710" y="660"/>
                  </a:lnTo>
                  <a:lnTo>
                    <a:pt x="696" y="664"/>
                  </a:lnTo>
                  <a:lnTo>
                    <a:pt x="682" y="667"/>
                  </a:lnTo>
                  <a:lnTo>
                    <a:pt x="667" y="667"/>
                  </a:lnTo>
                  <a:lnTo>
                    <a:pt x="667" y="667"/>
                  </a:lnTo>
                  <a:lnTo>
                    <a:pt x="661" y="668"/>
                  </a:lnTo>
                  <a:lnTo>
                    <a:pt x="655" y="670"/>
                  </a:lnTo>
                  <a:lnTo>
                    <a:pt x="650" y="672"/>
                  </a:lnTo>
                  <a:lnTo>
                    <a:pt x="645" y="677"/>
                  </a:lnTo>
                  <a:lnTo>
                    <a:pt x="642" y="681"/>
                  </a:lnTo>
                  <a:lnTo>
                    <a:pt x="638" y="686"/>
                  </a:lnTo>
                  <a:lnTo>
                    <a:pt x="636" y="693"/>
                  </a:lnTo>
                  <a:lnTo>
                    <a:pt x="635" y="699"/>
                  </a:lnTo>
                  <a:lnTo>
                    <a:pt x="635" y="699"/>
                  </a:lnTo>
                  <a:lnTo>
                    <a:pt x="636" y="706"/>
                  </a:lnTo>
                  <a:lnTo>
                    <a:pt x="638" y="711"/>
                  </a:lnTo>
                  <a:lnTo>
                    <a:pt x="642" y="716"/>
                  </a:lnTo>
                  <a:lnTo>
                    <a:pt x="645" y="722"/>
                  </a:lnTo>
                  <a:lnTo>
                    <a:pt x="650" y="725"/>
                  </a:lnTo>
                  <a:lnTo>
                    <a:pt x="655" y="728"/>
                  </a:lnTo>
                  <a:lnTo>
                    <a:pt x="661" y="730"/>
                  </a:lnTo>
                  <a:lnTo>
                    <a:pt x="667" y="730"/>
                  </a:lnTo>
                  <a:lnTo>
                    <a:pt x="667" y="730"/>
                  </a:lnTo>
                  <a:lnTo>
                    <a:pt x="689" y="729"/>
                  </a:lnTo>
                  <a:lnTo>
                    <a:pt x="709" y="727"/>
                  </a:lnTo>
                  <a:lnTo>
                    <a:pt x="728" y="722"/>
                  </a:lnTo>
                  <a:lnTo>
                    <a:pt x="748" y="714"/>
                  </a:lnTo>
                  <a:lnTo>
                    <a:pt x="766" y="706"/>
                  </a:lnTo>
                  <a:lnTo>
                    <a:pt x="783" y="696"/>
                  </a:lnTo>
                  <a:lnTo>
                    <a:pt x="799" y="683"/>
                  </a:lnTo>
                  <a:lnTo>
                    <a:pt x="813" y="670"/>
                  </a:lnTo>
                  <a:lnTo>
                    <a:pt x="827" y="655"/>
                  </a:lnTo>
                  <a:lnTo>
                    <a:pt x="839" y="639"/>
                  </a:lnTo>
                  <a:lnTo>
                    <a:pt x="850" y="623"/>
                  </a:lnTo>
                  <a:lnTo>
                    <a:pt x="858" y="605"/>
                  </a:lnTo>
                  <a:lnTo>
                    <a:pt x="865" y="585"/>
                  </a:lnTo>
                  <a:lnTo>
                    <a:pt x="870" y="566"/>
                  </a:lnTo>
                  <a:lnTo>
                    <a:pt x="873" y="545"/>
                  </a:lnTo>
                  <a:lnTo>
                    <a:pt x="874" y="524"/>
                  </a:lnTo>
                  <a:lnTo>
                    <a:pt x="874" y="524"/>
                  </a:lnTo>
                  <a:lnTo>
                    <a:pt x="873" y="518"/>
                  </a:lnTo>
                  <a:lnTo>
                    <a:pt x="871" y="511"/>
                  </a:lnTo>
                  <a:lnTo>
                    <a:pt x="869" y="506"/>
                  </a:lnTo>
                  <a:lnTo>
                    <a:pt x="865" y="502"/>
                  </a:lnTo>
                  <a:lnTo>
                    <a:pt x="860" y="497"/>
                  </a:lnTo>
                  <a:lnTo>
                    <a:pt x="855" y="494"/>
                  </a:lnTo>
                  <a:lnTo>
                    <a:pt x="849" y="493"/>
                  </a:lnTo>
                  <a:lnTo>
                    <a:pt x="842" y="492"/>
                  </a:lnTo>
                  <a:lnTo>
                    <a:pt x="842" y="492"/>
                  </a:lnTo>
                  <a:close/>
                  <a:moveTo>
                    <a:pt x="716" y="192"/>
                  </a:moveTo>
                  <a:lnTo>
                    <a:pt x="716" y="192"/>
                  </a:lnTo>
                  <a:lnTo>
                    <a:pt x="707" y="171"/>
                  </a:lnTo>
                  <a:lnTo>
                    <a:pt x="697" y="151"/>
                  </a:lnTo>
                  <a:lnTo>
                    <a:pt x="686" y="132"/>
                  </a:lnTo>
                  <a:lnTo>
                    <a:pt x="674" y="113"/>
                  </a:lnTo>
                  <a:lnTo>
                    <a:pt x="660" y="96"/>
                  </a:lnTo>
                  <a:lnTo>
                    <a:pt x="645" y="81"/>
                  </a:lnTo>
                  <a:lnTo>
                    <a:pt x="629" y="66"/>
                  </a:lnTo>
                  <a:lnTo>
                    <a:pt x="611" y="52"/>
                  </a:lnTo>
                  <a:lnTo>
                    <a:pt x="593" y="40"/>
                  </a:lnTo>
                  <a:lnTo>
                    <a:pt x="574" y="30"/>
                  </a:lnTo>
                  <a:lnTo>
                    <a:pt x="554" y="21"/>
                  </a:lnTo>
                  <a:lnTo>
                    <a:pt x="533" y="14"/>
                  </a:lnTo>
                  <a:lnTo>
                    <a:pt x="512" y="7"/>
                  </a:lnTo>
                  <a:lnTo>
                    <a:pt x="490" y="3"/>
                  </a:lnTo>
                  <a:lnTo>
                    <a:pt x="468" y="1"/>
                  </a:lnTo>
                  <a:lnTo>
                    <a:pt x="445" y="0"/>
                  </a:lnTo>
                  <a:lnTo>
                    <a:pt x="445" y="0"/>
                  </a:lnTo>
                  <a:lnTo>
                    <a:pt x="430" y="0"/>
                  </a:lnTo>
                  <a:lnTo>
                    <a:pt x="415" y="1"/>
                  </a:lnTo>
                  <a:lnTo>
                    <a:pt x="401" y="3"/>
                  </a:lnTo>
                  <a:lnTo>
                    <a:pt x="387" y="5"/>
                  </a:lnTo>
                  <a:lnTo>
                    <a:pt x="373" y="8"/>
                  </a:lnTo>
                  <a:lnTo>
                    <a:pt x="359" y="12"/>
                  </a:lnTo>
                  <a:lnTo>
                    <a:pt x="346" y="17"/>
                  </a:lnTo>
                  <a:lnTo>
                    <a:pt x="334" y="22"/>
                  </a:lnTo>
                  <a:lnTo>
                    <a:pt x="321" y="27"/>
                  </a:lnTo>
                  <a:lnTo>
                    <a:pt x="309" y="34"/>
                  </a:lnTo>
                  <a:lnTo>
                    <a:pt x="296" y="40"/>
                  </a:lnTo>
                  <a:lnTo>
                    <a:pt x="285" y="48"/>
                  </a:lnTo>
                  <a:lnTo>
                    <a:pt x="273" y="56"/>
                  </a:lnTo>
                  <a:lnTo>
                    <a:pt x="263" y="65"/>
                  </a:lnTo>
                  <a:lnTo>
                    <a:pt x="252" y="74"/>
                  </a:lnTo>
                  <a:lnTo>
                    <a:pt x="242" y="83"/>
                  </a:lnTo>
                  <a:lnTo>
                    <a:pt x="233" y="93"/>
                  </a:lnTo>
                  <a:lnTo>
                    <a:pt x="224" y="104"/>
                  </a:lnTo>
                  <a:lnTo>
                    <a:pt x="216" y="114"/>
                  </a:lnTo>
                  <a:lnTo>
                    <a:pt x="207" y="125"/>
                  </a:lnTo>
                  <a:lnTo>
                    <a:pt x="201" y="137"/>
                  </a:lnTo>
                  <a:lnTo>
                    <a:pt x="193" y="149"/>
                  </a:lnTo>
                  <a:lnTo>
                    <a:pt x="187" y="162"/>
                  </a:lnTo>
                  <a:lnTo>
                    <a:pt x="181" y="174"/>
                  </a:lnTo>
                  <a:lnTo>
                    <a:pt x="176" y="187"/>
                  </a:lnTo>
                  <a:lnTo>
                    <a:pt x="172" y="200"/>
                  </a:lnTo>
                  <a:lnTo>
                    <a:pt x="167" y="214"/>
                  </a:lnTo>
                  <a:lnTo>
                    <a:pt x="164" y="228"/>
                  </a:lnTo>
                  <a:lnTo>
                    <a:pt x="162" y="242"/>
                  </a:lnTo>
                  <a:lnTo>
                    <a:pt x="160" y="256"/>
                  </a:lnTo>
                  <a:lnTo>
                    <a:pt x="159" y="271"/>
                  </a:lnTo>
                  <a:lnTo>
                    <a:pt x="159" y="285"/>
                  </a:lnTo>
                  <a:lnTo>
                    <a:pt x="159" y="285"/>
                  </a:lnTo>
                  <a:lnTo>
                    <a:pt x="159" y="305"/>
                  </a:lnTo>
                  <a:lnTo>
                    <a:pt x="161" y="325"/>
                  </a:lnTo>
                  <a:lnTo>
                    <a:pt x="165" y="344"/>
                  </a:lnTo>
                  <a:lnTo>
                    <a:pt x="169" y="363"/>
                  </a:lnTo>
                  <a:lnTo>
                    <a:pt x="169" y="363"/>
                  </a:lnTo>
                  <a:lnTo>
                    <a:pt x="151" y="371"/>
                  </a:lnTo>
                  <a:lnTo>
                    <a:pt x="133" y="379"/>
                  </a:lnTo>
                  <a:lnTo>
                    <a:pt x="117" y="389"/>
                  </a:lnTo>
                  <a:lnTo>
                    <a:pt x="101" y="401"/>
                  </a:lnTo>
                  <a:lnTo>
                    <a:pt x="86" y="413"/>
                  </a:lnTo>
                  <a:lnTo>
                    <a:pt x="72" y="427"/>
                  </a:lnTo>
                  <a:lnTo>
                    <a:pt x="59" y="441"/>
                  </a:lnTo>
                  <a:lnTo>
                    <a:pt x="47" y="456"/>
                  </a:lnTo>
                  <a:lnTo>
                    <a:pt x="36" y="472"/>
                  </a:lnTo>
                  <a:lnTo>
                    <a:pt x="27" y="489"/>
                  </a:lnTo>
                  <a:lnTo>
                    <a:pt x="19" y="507"/>
                  </a:lnTo>
                  <a:lnTo>
                    <a:pt x="12" y="525"/>
                  </a:lnTo>
                  <a:lnTo>
                    <a:pt x="6" y="544"/>
                  </a:lnTo>
                  <a:lnTo>
                    <a:pt x="3" y="564"/>
                  </a:lnTo>
                  <a:lnTo>
                    <a:pt x="0" y="583"/>
                  </a:lnTo>
                  <a:lnTo>
                    <a:pt x="0" y="604"/>
                  </a:lnTo>
                  <a:lnTo>
                    <a:pt x="0" y="604"/>
                  </a:lnTo>
                  <a:lnTo>
                    <a:pt x="0" y="617"/>
                  </a:lnTo>
                  <a:lnTo>
                    <a:pt x="1" y="629"/>
                  </a:lnTo>
                  <a:lnTo>
                    <a:pt x="2" y="642"/>
                  </a:lnTo>
                  <a:lnTo>
                    <a:pt x="4" y="655"/>
                  </a:lnTo>
                  <a:lnTo>
                    <a:pt x="11" y="679"/>
                  </a:lnTo>
                  <a:lnTo>
                    <a:pt x="19" y="702"/>
                  </a:lnTo>
                  <a:lnTo>
                    <a:pt x="30" y="725"/>
                  </a:lnTo>
                  <a:lnTo>
                    <a:pt x="43" y="745"/>
                  </a:lnTo>
                  <a:lnTo>
                    <a:pt x="58" y="766"/>
                  </a:lnTo>
                  <a:lnTo>
                    <a:pt x="74" y="784"/>
                  </a:lnTo>
                  <a:lnTo>
                    <a:pt x="92" y="800"/>
                  </a:lnTo>
                  <a:lnTo>
                    <a:pt x="111" y="815"/>
                  </a:lnTo>
                  <a:lnTo>
                    <a:pt x="133" y="827"/>
                  </a:lnTo>
                  <a:lnTo>
                    <a:pt x="155" y="838"/>
                  </a:lnTo>
                  <a:lnTo>
                    <a:pt x="178" y="846"/>
                  </a:lnTo>
                  <a:lnTo>
                    <a:pt x="203" y="853"/>
                  </a:lnTo>
                  <a:lnTo>
                    <a:pt x="216" y="855"/>
                  </a:lnTo>
                  <a:lnTo>
                    <a:pt x="228" y="857"/>
                  </a:lnTo>
                  <a:lnTo>
                    <a:pt x="241" y="858"/>
                  </a:lnTo>
                  <a:lnTo>
                    <a:pt x="254" y="858"/>
                  </a:lnTo>
                  <a:lnTo>
                    <a:pt x="699" y="858"/>
                  </a:lnTo>
                  <a:lnTo>
                    <a:pt x="699" y="858"/>
                  </a:lnTo>
                  <a:lnTo>
                    <a:pt x="704" y="858"/>
                  </a:lnTo>
                  <a:lnTo>
                    <a:pt x="708" y="857"/>
                  </a:lnTo>
                  <a:lnTo>
                    <a:pt x="708" y="857"/>
                  </a:lnTo>
                  <a:lnTo>
                    <a:pt x="724" y="855"/>
                  </a:lnTo>
                  <a:lnTo>
                    <a:pt x="740" y="853"/>
                  </a:lnTo>
                  <a:lnTo>
                    <a:pt x="756" y="849"/>
                  </a:lnTo>
                  <a:lnTo>
                    <a:pt x="771" y="846"/>
                  </a:lnTo>
                  <a:lnTo>
                    <a:pt x="786" y="842"/>
                  </a:lnTo>
                  <a:lnTo>
                    <a:pt x="801" y="836"/>
                  </a:lnTo>
                  <a:lnTo>
                    <a:pt x="815" y="830"/>
                  </a:lnTo>
                  <a:lnTo>
                    <a:pt x="829" y="824"/>
                  </a:lnTo>
                  <a:lnTo>
                    <a:pt x="843" y="817"/>
                  </a:lnTo>
                  <a:lnTo>
                    <a:pt x="857" y="810"/>
                  </a:lnTo>
                  <a:lnTo>
                    <a:pt x="870" y="801"/>
                  </a:lnTo>
                  <a:lnTo>
                    <a:pt x="882" y="792"/>
                  </a:lnTo>
                  <a:lnTo>
                    <a:pt x="895" y="783"/>
                  </a:lnTo>
                  <a:lnTo>
                    <a:pt x="907" y="773"/>
                  </a:lnTo>
                  <a:lnTo>
                    <a:pt x="917" y="762"/>
                  </a:lnTo>
                  <a:lnTo>
                    <a:pt x="928" y="752"/>
                  </a:lnTo>
                  <a:lnTo>
                    <a:pt x="938" y="740"/>
                  </a:lnTo>
                  <a:lnTo>
                    <a:pt x="947" y="728"/>
                  </a:lnTo>
                  <a:lnTo>
                    <a:pt x="957" y="715"/>
                  </a:lnTo>
                  <a:lnTo>
                    <a:pt x="966" y="702"/>
                  </a:lnTo>
                  <a:lnTo>
                    <a:pt x="973" y="689"/>
                  </a:lnTo>
                  <a:lnTo>
                    <a:pt x="981" y="677"/>
                  </a:lnTo>
                  <a:lnTo>
                    <a:pt x="987" y="663"/>
                  </a:lnTo>
                  <a:lnTo>
                    <a:pt x="993" y="648"/>
                  </a:lnTo>
                  <a:lnTo>
                    <a:pt x="999" y="634"/>
                  </a:lnTo>
                  <a:lnTo>
                    <a:pt x="1003" y="619"/>
                  </a:lnTo>
                  <a:lnTo>
                    <a:pt x="1007" y="604"/>
                  </a:lnTo>
                  <a:lnTo>
                    <a:pt x="1011" y="589"/>
                  </a:lnTo>
                  <a:lnTo>
                    <a:pt x="1014" y="573"/>
                  </a:lnTo>
                  <a:lnTo>
                    <a:pt x="1016" y="556"/>
                  </a:lnTo>
                  <a:lnTo>
                    <a:pt x="1017" y="540"/>
                  </a:lnTo>
                  <a:lnTo>
                    <a:pt x="1017" y="524"/>
                  </a:lnTo>
                  <a:lnTo>
                    <a:pt x="1017" y="524"/>
                  </a:lnTo>
                  <a:lnTo>
                    <a:pt x="1017" y="508"/>
                  </a:lnTo>
                  <a:lnTo>
                    <a:pt x="1016" y="492"/>
                  </a:lnTo>
                  <a:lnTo>
                    <a:pt x="1014" y="476"/>
                  </a:lnTo>
                  <a:lnTo>
                    <a:pt x="1012" y="460"/>
                  </a:lnTo>
                  <a:lnTo>
                    <a:pt x="1008" y="445"/>
                  </a:lnTo>
                  <a:lnTo>
                    <a:pt x="1004" y="430"/>
                  </a:lnTo>
                  <a:lnTo>
                    <a:pt x="1000" y="415"/>
                  </a:lnTo>
                  <a:lnTo>
                    <a:pt x="995" y="401"/>
                  </a:lnTo>
                  <a:lnTo>
                    <a:pt x="988" y="387"/>
                  </a:lnTo>
                  <a:lnTo>
                    <a:pt x="982" y="373"/>
                  </a:lnTo>
                  <a:lnTo>
                    <a:pt x="974" y="359"/>
                  </a:lnTo>
                  <a:lnTo>
                    <a:pt x="967" y="346"/>
                  </a:lnTo>
                  <a:lnTo>
                    <a:pt x="958" y="333"/>
                  </a:lnTo>
                  <a:lnTo>
                    <a:pt x="949" y="321"/>
                  </a:lnTo>
                  <a:lnTo>
                    <a:pt x="940" y="310"/>
                  </a:lnTo>
                  <a:lnTo>
                    <a:pt x="930" y="299"/>
                  </a:lnTo>
                  <a:lnTo>
                    <a:pt x="920" y="287"/>
                  </a:lnTo>
                  <a:lnTo>
                    <a:pt x="909" y="277"/>
                  </a:lnTo>
                  <a:lnTo>
                    <a:pt x="898" y="267"/>
                  </a:lnTo>
                  <a:lnTo>
                    <a:pt x="886" y="258"/>
                  </a:lnTo>
                  <a:lnTo>
                    <a:pt x="873" y="250"/>
                  </a:lnTo>
                  <a:lnTo>
                    <a:pt x="861" y="241"/>
                  </a:lnTo>
                  <a:lnTo>
                    <a:pt x="848" y="233"/>
                  </a:lnTo>
                  <a:lnTo>
                    <a:pt x="835" y="226"/>
                  </a:lnTo>
                  <a:lnTo>
                    <a:pt x="821" y="220"/>
                  </a:lnTo>
                  <a:lnTo>
                    <a:pt x="807" y="213"/>
                  </a:lnTo>
                  <a:lnTo>
                    <a:pt x="792" y="208"/>
                  </a:lnTo>
                  <a:lnTo>
                    <a:pt x="777" y="203"/>
                  </a:lnTo>
                  <a:lnTo>
                    <a:pt x="762" y="199"/>
                  </a:lnTo>
                  <a:lnTo>
                    <a:pt x="747" y="196"/>
                  </a:lnTo>
                  <a:lnTo>
                    <a:pt x="731" y="194"/>
                  </a:lnTo>
                  <a:lnTo>
                    <a:pt x="716" y="192"/>
                  </a:lnTo>
                  <a:lnTo>
                    <a:pt x="716" y="192"/>
                  </a:lnTo>
                  <a:close/>
                  <a:moveTo>
                    <a:pt x="697" y="794"/>
                  </a:moveTo>
                  <a:lnTo>
                    <a:pt x="697" y="794"/>
                  </a:lnTo>
                  <a:lnTo>
                    <a:pt x="692" y="795"/>
                  </a:lnTo>
                  <a:lnTo>
                    <a:pt x="254" y="795"/>
                  </a:lnTo>
                  <a:lnTo>
                    <a:pt x="254" y="795"/>
                  </a:lnTo>
                  <a:lnTo>
                    <a:pt x="235" y="794"/>
                  </a:lnTo>
                  <a:lnTo>
                    <a:pt x="216" y="790"/>
                  </a:lnTo>
                  <a:lnTo>
                    <a:pt x="197" y="786"/>
                  </a:lnTo>
                  <a:lnTo>
                    <a:pt x="180" y="780"/>
                  </a:lnTo>
                  <a:lnTo>
                    <a:pt x="163" y="771"/>
                  </a:lnTo>
                  <a:lnTo>
                    <a:pt x="147" y="761"/>
                  </a:lnTo>
                  <a:lnTo>
                    <a:pt x="133" y="751"/>
                  </a:lnTo>
                  <a:lnTo>
                    <a:pt x="119" y="739"/>
                  </a:lnTo>
                  <a:lnTo>
                    <a:pt x="107" y="725"/>
                  </a:lnTo>
                  <a:lnTo>
                    <a:pt x="95" y="710"/>
                  </a:lnTo>
                  <a:lnTo>
                    <a:pt x="86" y="695"/>
                  </a:lnTo>
                  <a:lnTo>
                    <a:pt x="78" y="678"/>
                  </a:lnTo>
                  <a:lnTo>
                    <a:pt x="72" y="660"/>
                  </a:lnTo>
                  <a:lnTo>
                    <a:pt x="67" y="642"/>
                  </a:lnTo>
                  <a:lnTo>
                    <a:pt x="64" y="623"/>
                  </a:lnTo>
                  <a:lnTo>
                    <a:pt x="63" y="604"/>
                  </a:lnTo>
                  <a:lnTo>
                    <a:pt x="63" y="604"/>
                  </a:lnTo>
                  <a:lnTo>
                    <a:pt x="64" y="586"/>
                  </a:lnTo>
                  <a:lnTo>
                    <a:pt x="66" y="570"/>
                  </a:lnTo>
                  <a:lnTo>
                    <a:pt x="70" y="554"/>
                  </a:lnTo>
                  <a:lnTo>
                    <a:pt x="75" y="538"/>
                  </a:lnTo>
                  <a:lnTo>
                    <a:pt x="80" y="523"/>
                  </a:lnTo>
                  <a:lnTo>
                    <a:pt x="88" y="509"/>
                  </a:lnTo>
                  <a:lnTo>
                    <a:pt x="96" y="495"/>
                  </a:lnTo>
                  <a:lnTo>
                    <a:pt x="106" y="482"/>
                  </a:lnTo>
                  <a:lnTo>
                    <a:pt x="117" y="471"/>
                  </a:lnTo>
                  <a:lnTo>
                    <a:pt x="129" y="460"/>
                  </a:lnTo>
                  <a:lnTo>
                    <a:pt x="142" y="449"/>
                  </a:lnTo>
                  <a:lnTo>
                    <a:pt x="155" y="441"/>
                  </a:lnTo>
                  <a:lnTo>
                    <a:pt x="169" y="432"/>
                  </a:lnTo>
                  <a:lnTo>
                    <a:pt x="184" y="426"/>
                  </a:lnTo>
                  <a:lnTo>
                    <a:pt x="201" y="420"/>
                  </a:lnTo>
                  <a:lnTo>
                    <a:pt x="217" y="416"/>
                  </a:lnTo>
                  <a:lnTo>
                    <a:pt x="217" y="416"/>
                  </a:lnTo>
                  <a:lnTo>
                    <a:pt x="223" y="414"/>
                  </a:lnTo>
                  <a:lnTo>
                    <a:pt x="229" y="411"/>
                  </a:lnTo>
                  <a:lnTo>
                    <a:pt x="235" y="406"/>
                  </a:lnTo>
                  <a:lnTo>
                    <a:pt x="239" y="400"/>
                  </a:lnTo>
                  <a:lnTo>
                    <a:pt x="239" y="400"/>
                  </a:lnTo>
                  <a:lnTo>
                    <a:pt x="241" y="393"/>
                  </a:lnTo>
                  <a:lnTo>
                    <a:pt x="242" y="387"/>
                  </a:lnTo>
                  <a:lnTo>
                    <a:pt x="242" y="379"/>
                  </a:lnTo>
                  <a:lnTo>
                    <a:pt x="240" y="373"/>
                  </a:lnTo>
                  <a:lnTo>
                    <a:pt x="240" y="373"/>
                  </a:lnTo>
                  <a:lnTo>
                    <a:pt x="232" y="351"/>
                  </a:lnTo>
                  <a:lnTo>
                    <a:pt x="226" y="330"/>
                  </a:lnTo>
                  <a:lnTo>
                    <a:pt x="223" y="308"/>
                  </a:lnTo>
                  <a:lnTo>
                    <a:pt x="222" y="285"/>
                  </a:lnTo>
                  <a:lnTo>
                    <a:pt x="222" y="285"/>
                  </a:lnTo>
                  <a:lnTo>
                    <a:pt x="223" y="262"/>
                  </a:lnTo>
                  <a:lnTo>
                    <a:pt x="226" y="241"/>
                  </a:lnTo>
                  <a:lnTo>
                    <a:pt x="232" y="220"/>
                  </a:lnTo>
                  <a:lnTo>
                    <a:pt x="239" y="199"/>
                  </a:lnTo>
                  <a:lnTo>
                    <a:pt x="249" y="180"/>
                  </a:lnTo>
                  <a:lnTo>
                    <a:pt x="261" y="162"/>
                  </a:lnTo>
                  <a:lnTo>
                    <a:pt x="273" y="144"/>
                  </a:lnTo>
                  <a:lnTo>
                    <a:pt x="287" y="128"/>
                  </a:lnTo>
                  <a:lnTo>
                    <a:pt x="304" y="113"/>
                  </a:lnTo>
                  <a:lnTo>
                    <a:pt x="321" y="100"/>
                  </a:lnTo>
                  <a:lnTo>
                    <a:pt x="339" y="90"/>
                  </a:lnTo>
                  <a:lnTo>
                    <a:pt x="358" y="80"/>
                  </a:lnTo>
                  <a:lnTo>
                    <a:pt x="379" y="73"/>
                  </a:lnTo>
                  <a:lnTo>
                    <a:pt x="400" y="67"/>
                  </a:lnTo>
                  <a:lnTo>
                    <a:pt x="422" y="64"/>
                  </a:lnTo>
                  <a:lnTo>
                    <a:pt x="445" y="63"/>
                  </a:lnTo>
                  <a:lnTo>
                    <a:pt x="445" y="63"/>
                  </a:lnTo>
                  <a:lnTo>
                    <a:pt x="463" y="64"/>
                  </a:lnTo>
                  <a:lnTo>
                    <a:pt x="482" y="66"/>
                  </a:lnTo>
                  <a:lnTo>
                    <a:pt x="500" y="70"/>
                  </a:lnTo>
                  <a:lnTo>
                    <a:pt x="518" y="75"/>
                  </a:lnTo>
                  <a:lnTo>
                    <a:pt x="534" y="82"/>
                  </a:lnTo>
                  <a:lnTo>
                    <a:pt x="551" y="90"/>
                  </a:lnTo>
                  <a:lnTo>
                    <a:pt x="566" y="99"/>
                  </a:lnTo>
                  <a:lnTo>
                    <a:pt x="581" y="110"/>
                  </a:lnTo>
                  <a:lnTo>
                    <a:pt x="595" y="121"/>
                  </a:lnTo>
                  <a:lnTo>
                    <a:pt x="607" y="134"/>
                  </a:lnTo>
                  <a:lnTo>
                    <a:pt x="619" y="148"/>
                  </a:lnTo>
                  <a:lnTo>
                    <a:pt x="630" y="163"/>
                  </a:lnTo>
                  <a:lnTo>
                    <a:pt x="639" y="178"/>
                  </a:lnTo>
                  <a:lnTo>
                    <a:pt x="648" y="195"/>
                  </a:lnTo>
                  <a:lnTo>
                    <a:pt x="654" y="212"/>
                  </a:lnTo>
                  <a:lnTo>
                    <a:pt x="660" y="230"/>
                  </a:lnTo>
                  <a:lnTo>
                    <a:pt x="660" y="230"/>
                  </a:lnTo>
                  <a:lnTo>
                    <a:pt x="662" y="236"/>
                  </a:lnTo>
                  <a:lnTo>
                    <a:pt x="664" y="240"/>
                  </a:lnTo>
                  <a:lnTo>
                    <a:pt x="667" y="244"/>
                  </a:lnTo>
                  <a:lnTo>
                    <a:pt x="672" y="247"/>
                  </a:lnTo>
                  <a:lnTo>
                    <a:pt x="676" y="250"/>
                  </a:lnTo>
                  <a:lnTo>
                    <a:pt x="680" y="252"/>
                  </a:lnTo>
                  <a:lnTo>
                    <a:pt x="684" y="254"/>
                  </a:lnTo>
                  <a:lnTo>
                    <a:pt x="690" y="254"/>
                  </a:lnTo>
                  <a:lnTo>
                    <a:pt x="690" y="254"/>
                  </a:lnTo>
                  <a:lnTo>
                    <a:pt x="704" y="255"/>
                  </a:lnTo>
                  <a:lnTo>
                    <a:pt x="718" y="256"/>
                  </a:lnTo>
                  <a:lnTo>
                    <a:pt x="731" y="258"/>
                  </a:lnTo>
                  <a:lnTo>
                    <a:pt x="743" y="260"/>
                  </a:lnTo>
                  <a:lnTo>
                    <a:pt x="756" y="264"/>
                  </a:lnTo>
                  <a:lnTo>
                    <a:pt x="769" y="268"/>
                  </a:lnTo>
                  <a:lnTo>
                    <a:pt x="794" y="277"/>
                  </a:lnTo>
                  <a:lnTo>
                    <a:pt x="816" y="288"/>
                  </a:lnTo>
                  <a:lnTo>
                    <a:pt x="839" y="302"/>
                  </a:lnTo>
                  <a:lnTo>
                    <a:pt x="858" y="318"/>
                  </a:lnTo>
                  <a:lnTo>
                    <a:pt x="878" y="335"/>
                  </a:lnTo>
                  <a:lnTo>
                    <a:pt x="895" y="354"/>
                  </a:lnTo>
                  <a:lnTo>
                    <a:pt x="910" y="375"/>
                  </a:lnTo>
                  <a:lnTo>
                    <a:pt x="923" y="397"/>
                  </a:lnTo>
                  <a:lnTo>
                    <a:pt x="933" y="420"/>
                  </a:lnTo>
                  <a:lnTo>
                    <a:pt x="942" y="445"/>
                  </a:lnTo>
                  <a:lnTo>
                    <a:pt x="945" y="458"/>
                  </a:lnTo>
                  <a:lnTo>
                    <a:pt x="948" y="471"/>
                  </a:lnTo>
                  <a:lnTo>
                    <a:pt x="951" y="483"/>
                  </a:lnTo>
                  <a:lnTo>
                    <a:pt x="953" y="496"/>
                  </a:lnTo>
                  <a:lnTo>
                    <a:pt x="954" y="510"/>
                  </a:lnTo>
                  <a:lnTo>
                    <a:pt x="954" y="524"/>
                  </a:lnTo>
                  <a:lnTo>
                    <a:pt x="954" y="524"/>
                  </a:lnTo>
                  <a:lnTo>
                    <a:pt x="954" y="537"/>
                  </a:lnTo>
                  <a:lnTo>
                    <a:pt x="953" y="551"/>
                  </a:lnTo>
                  <a:lnTo>
                    <a:pt x="948" y="577"/>
                  </a:lnTo>
                  <a:lnTo>
                    <a:pt x="942" y="601"/>
                  </a:lnTo>
                  <a:lnTo>
                    <a:pt x="933" y="626"/>
                  </a:lnTo>
                  <a:lnTo>
                    <a:pt x="924" y="649"/>
                  </a:lnTo>
                  <a:lnTo>
                    <a:pt x="911" y="670"/>
                  </a:lnTo>
                  <a:lnTo>
                    <a:pt x="896" y="691"/>
                  </a:lnTo>
                  <a:lnTo>
                    <a:pt x="880" y="710"/>
                  </a:lnTo>
                  <a:lnTo>
                    <a:pt x="861" y="727"/>
                  </a:lnTo>
                  <a:lnTo>
                    <a:pt x="842" y="743"/>
                  </a:lnTo>
                  <a:lnTo>
                    <a:pt x="821" y="757"/>
                  </a:lnTo>
                  <a:lnTo>
                    <a:pt x="798" y="769"/>
                  </a:lnTo>
                  <a:lnTo>
                    <a:pt x="775" y="779"/>
                  </a:lnTo>
                  <a:lnTo>
                    <a:pt x="750" y="786"/>
                  </a:lnTo>
                  <a:lnTo>
                    <a:pt x="724" y="791"/>
                  </a:lnTo>
                  <a:lnTo>
                    <a:pt x="711" y="792"/>
                  </a:lnTo>
                  <a:lnTo>
                    <a:pt x="697" y="794"/>
                  </a:lnTo>
                  <a:lnTo>
                    <a:pt x="697" y="794"/>
                  </a:lnTo>
                  <a:close/>
                </a:path>
              </a:pathLst>
            </a:custGeom>
            <a:solidFill>
              <a:schemeClr val="bg1"/>
            </a:solidFill>
            <a:ln>
              <a:noFill/>
            </a:ln>
          </p:spPr>
          <p:txBody>
            <a:bodyPr vert="horz" wrap="square" lIns="91440" tIns="45720" rIns="91440" bIns="45720" numCol="1" anchor="t" anchorCtr="0" compatLnSpc="1"/>
            <a:p>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
          <p:nvSpPr>
            <p:cNvPr id="38" name="椭圆 37"/>
            <p:cNvSpPr/>
            <p:nvPr/>
          </p:nvSpPr>
          <p:spPr>
            <a:xfrm>
              <a:off x="3264" y="6511"/>
              <a:ext cx="1304" cy="1304"/>
            </a:xfrm>
            <a:prstGeom prst="ellipse">
              <a:avLst/>
            </a:prstGeom>
            <a:solidFill>
              <a:srgbClr val="FFCD0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
          <p:nvSpPr>
            <p:cNvPr id="39" name="Freeform 98"/>
            <p:cNvSpPr/>
            <p:nvPr/>
          </p:nvSpPr>
          <p:spPr bwMode="auto">
            <a:xfrm>
              <a:off x="3662" y="6908"/>
              <a:ext cx="508" cy="510"/>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p>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
          <p:nvSpPr>
            <p:cNvPr id="40" name="椭圆 39"/>
            <p:cNvSpPr/>
            <p:nvPr/>
          </p:nvSpPr>
          <p:spPr>
            <a:xfrm>
              <a:off x="14632" y="6511"/>
              <a:ext cx="1304" cy="1304"/>
            </a:xfrm>
            <a:prstGeom prst="ellipse">
              <a:avLst/>
            </a:prstGeom>
            <a:solidFill>
              <a:srgbClr val="FFCD0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
          <p:nvSpPr>
            <p:cNvPr id="41" name="Freeform 110"/>
            <p:cNvSpPr/>
            <p:nvPr/>
          </p:nvSpPr>
          <p:spPr bwMode="auto">
            <a:xfrm>
              <a:off x="15029" y="6908"/>
              <a:ext cx="510" cy="510"/>
            </a:xfrm>
            <a:custGeom>
              <a:avLst/>
              <a:gdLst>
                <a:gd name="T0" fmla="*/ 279 w 1017"/>
                <a:gd name="T1" fmla="*/ 354 h 1017"/>
                <a:gd name="T2" fmla="*/ 241 w 1017"/>
                <a:gd name="T3" fmla="*/ 577 h 1017"/>
                <a:gd name="T4" fmla="*/ 453 w 1017"/>
                <a:gd name="T5" fmla="*/ 779 h 1017"/>
                <a:gd name="T6" fmla="*/ 703 w 1017"/>
                <a:gd name="T7" fmla="*/ 702 h 1017"/>
                <a:gd name="T8" fmla="*/ 779 w 1017"/>
                <a:gd name="T9" fmla="*/ 452 h 1017"/>
                <a:gd name="T10" fmla="*/ 563 w 1017"/>
                <a:gd name="T11" fmla="*/ 238 h 1017"/>
                <a:gd name="T12" fmla="*/ 322 w 1017"/>
                <a:gd name="T13" fmla="*/ 609 h 1017"/>
                <a:gd name="T14" fmla="*/ 426 w 1017"/>
                <a:gd name="T15" fmla="*/ 312 h 1017"/>
                <a:gd name="T16" fmla="*/ 711 w 1017"/>
                <a:gd name="T17" fmla="*/ 445 h 1017"/>
                <a:gd name="T18" fmla="*/ 550 w 1017"/>
                <a:gd name="T19" fmla="*/ 716 h 1017"/>
                <a:gd name="T20" fmla="*/ 913 w 1017"/>
                <a:gd name="T21" fmla="*/ 533 h 1017"/>
                <a:gd name="T22" fmla="*/ 972 w 1017"/>
                <a:gd name="T23" fmla="*/ 421 h 1017"/>
                <a:gd name="T24" fmla="*/ 985 w 1017"/>
                <a:gd name="T25" fmla="*/ 290 h 1017"/>
                <a:gd name="T26" fmla="*/ 883 w 1017"/>
                <a:gd name="T27" fmla="*/ 246 h 1017"/>
                <a:gd name="T28" fmla="*/ 770 w 1017"/>
                <a:gd name="T29" fmla="*/ 190 h 1017"/>
                <a:gd name="T30" fmla="*/ 788 w 1017"/>
                <a:gd name="T31" fmla="*/ 73 h 1017"/>
                <a:gd name="T32" fmla="*/ 611 w 1017"/>
                <a:gd name="T33" fmla="*/ 5 h 1017"/>
                <a:gd name="T34" fmla="*/ 533 w 1017"/>
                <a:gd name="T35" fmla="*/ 104 h 1017"/>
                <a:gd name="T36" fmla="*/ 422 w 1017"/>
                <a:gd name="T37" fmla="*/ 44 h 1017"/>
                <a:gd name="T38" fmla="*/ 291 w 1017"/>
                <a:gd name="T39" fmla="*/ 32 h 1017"/>
                <a:gd name="T40" fmla="*/ 247 w 1017"/>
                <a:gd name="T41" fmla="*/ 134 h 1017"/>
                <a:gd name="T42" fmla="*/ 190 w 1017"/>
                <a:gd name="T43" fmla="*/ 245 h 1017"/>
                <a:gd name="T44" fmla="*/ 73 w 1017"/>
                <a:gd name="T45" fmla="*/ 227 h 1017"/>
                <a:gd name="T46" fmla="*/ 5 w 1017"/>
                <a:gd name="T47" fmla="*/ 404 h 1017"/>
                <a:gd name="T48" fmla="*/ 104 w 1017"/>
                <a:gd name="T49" fmla="*/ 484 h 1017"/>
                <a:gd name="T50" fmla="*/ 44 w 1017"/>
                <a:gd name="T51" fmla="*/ 594 h 1017"/>
                <a:gd name="T52" fmla="*/ 32 w 1017"/>
                <a:gd name="T53" fmla="*/ 725 h 1017"/>
                <a:gd name="T54" fmla="*/ 134 w 1017"/>
                <a:gd name="T55" fmla="*/ 770 h 1017"/>
                <a:gd name="T56" fmla="*/ 246 w 1017"/>
                <a:gd name="T57" fmla="*/ 826 h 1017"/>
                <a:gd name="T58" fmla="*/ 227 w 1017"/>
                <a:gd name="T59" fmla="*/ 943 h 1017"/>
                <a:gd name="T60" fmla="*/ 400 w 1017"/>
                <a:gd name="T61" fmla="*/ 1014 h 1017"/>
                <a:gd name="T62" fmla="*/ 468 w 1017"/>
                <a:gd name="T63" fmla="*/ 918 h 1017"/>
                <a:gd name="T64" fmla="*/ 588 w 1017"/>
                <a:gd name="T65" fmla="*/ 957 h 1017"/>
                <a:gd name="T66" fmla="*/ 691 w 1017"/>
                <a:gd name="T67" fmla="*/ 999 h 1017"/>
                <a:gd name="T68" fmla="*/ 776 w 1017"/>
                <a:gd name="T69" fmla="*/ 898 h 1017"/>
                <a:gd name="T70" fmla="*/ 811 w 1017"/>
                <a:gd name="T71" fmla="*/ 776 h 1017"/>
                <a:gd name="T72" fmla="*/ 937 w 1017"/>
                <a:gd name="T73" fmla="*/ 790 h 1017"/>
                <a:gd name="T74" fmla="*/ 1014 w 1017"/>
                <a:gd name="T75" fmla="*/ 618 h 1017"/>
                <a:gd name="T76" fmla="*/ 816 w 1017"/>
                <a:gd name="T77" fmla="*/ 707 h 1017"/>
                <a:gd name="T78" fmla="*/ 702 w 1017"/>
                <a:gd name="T79" fmla="*/ 852 h 1017"/>
                <a:gd name="T80" fmla="*/ 596 w 1017"/>
                <a:gd name="T81" fmla="*/ 873 h 1017"/>
                <a:gd name="T82" fmla="*/ 411 w 1017"/>
                <a:gd name="T83" fmla="*/ 881 h 1017"/>
                <a:gd name="T84" fmla="*/ 313 w 1017"/>
                <a:gd name="T85" fmla="*/ 840 h 1017"/>
                <a:gd name="T86" fmla="*/ 161 w 1017"/>
                <a:gd name="T87" fmla="*/ 701 h 1017"/>
                <a:gd name="T88" fmla="*/ 143 w 1017"/>
                <a:gd name="T89" fmla="*/ 596 h 1017"/>
                <a:gd name="T90" fmla="*/ 136 w 1017"/>
                <a:gd name="T91" fmla="*/ 411 h 1017"/>
                <a:gd name="T92" fmla="*/ 176 w 1017"/>
                <a:gd name="T93" fmla="*/ 314 h 1017"/>
                <a:gd name="T94" fmla="*/ 314 w 1017"/>
                <a:gd name="T95" fmla="*/ 165 h 1017"/>
                <a:gd name="T96" fmla="*/ 420 w 1017"/>
                <a:gd name="T97" fmla="*/ 142 h 1017"/>
                <a:gd name="T98" fmla="*/ 605 w 1017"/>
                <a:gd name="T99" fmla="*/ 136 h 1017"/>
                <a:gd name="T100" fmla="*/ 703 w 1017"/>
                <a:gd name="T101" fmla="*/ 176 h 1017"/>
                <a:gd name="T102" fmla="*/ 855 w 1017"/>
                <a:gd name="T103" fmla="*/ 314 h 1017"/>
                <a:gd name="T104" fmla="*/ 873 w 1017"/>
                <a:gd name="T105" fmla="*/ 420 h 1017"/>
                <a:gd name="T106" fmla="*/ 881 w 1017"/>
                <a:gd name="T107" fmla="*/ 605 h 1017"/>
                <a:gd name="T108" fmla="*/ 449 w 1017"/>
                <a:gd name="T109" fmla="*/ 369 h 1017"/>
                <a:gd name="T110" fmla="*/ 375 w 1017"/>
                <a:gd name="T111" fmla="*/ 580 h 1017"/>
                <a:gd name="T112" fmla="*/ 592 w 1017"/>
                <a:gd name="T113" fmla="*/ 633 h 1017"/>
                <a:gd name="T114" fmla="*/ 624 w 1017"/>
                <a:gd name="T115" fmla="*/ 412 h 1017"/>
                <a:gd name="T116" fmla="*/ 454 w 1017"/>
                <a:gd name="T117" fmla="*/ 531 h 1017"/>
                <a:gd name="T118" fmla="*/ 563 w 1017"/>
                <a:gd name="T119" fmla="*/ 4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7" h="1017">
                  <a:moveTo>
                    <a:pt x="508" y="231"/>
                  </a:moveTo>
                  <a:lnTo>
                    <a:pt x="508" y="231"/>
                  </a:lnTo>
                  <a:lnTo>
                    <a:pt x="493" y="232"/>
                  </a:lnTo>
                  <a:lnTo>
                    <a:pt x="479" y="234"/>
                  </a:lnTo>
                  <a:lnTo>
                    <a:pt x="466" y="235"/>
                  </a:lnTo>
                  <a:lnTo>
                    <a:pt x="453" y="238"/>
                  </a:lnTo>
                  <a:lnTo>
                    <a:pt x="439" y="241"/>
                  </a:lnTo>
                  <a:lnTo>
                    <a:pt x="426" y="244"/>
                  </a:lnTo>
                  <a:lnTo>
                    <a:pt x="413" y="249"/>
                  </a:lnTo>
                  <a:lnTo>
                    <a:pt x="401" y="254"/>
                  </a:lnTo>
                  <a:lnTo>
                    <a:pt x="388" y="259"/>
                  </a:lnTo>
                  <a:lnTo>
                    <a:pt x="376" y="266"/>
                  </a:lnTo>
                  <a:lnTo>
                    <a:pt x="365" y="272"/>
                  </a:lnTo>
                  <a:lnTo>
                    <a:pt x="354" y="279"/>
                  </a:lnTo>
                  <a:lnTo>
                    <a:pt x="332" y="295"/>
                  </a:lnTo>
                  <a:lnTo>
                    <a:pt x="313" y="313"/>
                  </a:lnTo>
                  <a:lnTo>
                    <a:pt x="295" y="332"/>
                  </a:lnTo>
                  <a:lnTo>
                    <a:pt x="279" y="354"/>
                  </a:lnTo>
                  <a:lnTo>
                    <a:pt x="272" y="364"/>
                  </a:lnTo>
                  <a:lnTo>
                    <a:pt x="266" y="376"/>
                  </a:lnTo>
                  <a:lnTo>
                    <a:pt x="260" y="388"/>
                  </a:lnTo>
                  <a:lnTo>
                    <a:pt x="254" y="401"/>
                  </a:lnTo>
                  <a:lnTo>
                    <a:pt x="249" y="413"/>
                  </a:lnTo>
                  <a:lnTo>
                    <a:pt x="244" y="426"/>
                  </a:lnTo>
                  <a:lnTo>
                    <a:pt x="241" y="438"/>
                  </a:lnTo>
                  <a:lnTo>
                    <a:pt x="238" y="452"/>
                  </a:lnTo>
                  <a:lnTo>
                    <a:pt x="235" y="466"/>
                  </a:lnTo>
                  <a:lnTo>
                    <a:pt x="234" y="479"/>
                  </a:lnTo>
                  <a:lnTo>
                    <a:pt x="233" y="493"/>
                  </a:lnTo>
                  <a:lnTo>
                    <a:pt x="232" y="508"/>
                  </a:lnTo>
                  <a:lnTo>
                    <a:pt x="232" y="508"/>
                  </a:lnTo>
                  <a:lnTo>
                    <a:pt x="233" y="522"/>
                  </a:lnTo>
                  <a:lnTo>
                    <a:pt x="234" y="536"/>
                  </a:lnTo>
                  <a:lnTo>
                    <a:pt x="235" y="550"/>
                  </a:lnTo>
                  <a:lnTo>
                    <a:pt x="238" y="563"/>
                  </a:lnTo>
                  <a:lnTo>
                    <a:pt x="241" y="577"/>
                  </a:lnTo>
                  <a:lnTo>
                    <a:pt x="244" y="590"/>
                  </a:lnTo>
                  <a:lnTo>
                    <a:pt x="249" y="603"/>
                  </a:lnTo>
                  <a:lnTo>
                    <a:pt x="254" y="616"/>
                  </a:lnTo>
                  <a:lnTo>
                    <a:pt x="260" y="627"/>
                  </a:lnTo>
                  <a:lnTo>
                    <a:pt x="266" y="639"/>
                  </a:lnTo>
                  <a:lnTo>
                    <a:pt x="272" y="651"/>
                  </a:lnTo>
                  <a:lnTo>
                    <a:pt x="279" y="662"/>
                  </a:lnTo>
                  <a:lnTo>
                    <a:pt x="295" y="683"/>
                  </a:lnTo>
                  <a:lnTo>
                    <a:pt x="313" y="702"/>
                  </a:lnTo>
                  <a:lnTo>
                    <a:pt x="332" y="721"/>
                  </a:lnTo>
                  <a:lnTo>
                    <a:pt x="354" y="737"/>
                  </a:lnTo>
                  <a:lnTo>
                    <a:pt x="376" y="751"/>
                  </a:lnTo>
                  <a:lnTo>
                    <a:pt x="388" y="756"/>
                  </a:lnTo>
                  <a:lnTo>
                    <a:pt x="401" y="763"/>
                  </a:lnTo>
                  <a:lnTo>
                    <a:pt x="413" y="767"/>
                  </a:lnTo>
                  <a:lnTo>
                    <a:pt x="426" y="771"/>
                  </a:lnTo>
                  <a:lnTo>
                    <a:pt x="439" y="775"/>
                  </a:lnTo>
                  <a:lnTo>
                    <a:pt x="453" y="779"/>
                  </a:lnTo>
                  <a:lnTo>
                    <a:pt x="466" y="781"/>
                  </a:lnTo>
                  <a:lnTo>
                    <a:pt x="479" y="783"/>
                  </a:lnTo>
                  <a:lnTo>
                    <a:pt x="493" y="784"/>
                  </a:lnTo>
                  <a:lnTo>
                    <a:pt x="508" y="784"/>
                  </a:lnTo>
                  <a:lnTo>
                    <a:pt x="508" y="784"/>
                  </a:lnTo>
                  <a:lnTo>
                    <a:pt x="522" y="784"/>
                  </a:lnTo>
                  <a:lnTo>
                    <a:pt x="536" y="783"/>
                  </a:lnTo>
                  <a:lnTo>
                    <a:pt x="550" y="781"/>
                  </a:lnTo>
                  <a:lnTo>
                    <a:pt x="563" y="779"/>
                  </a:lnTo>
                  <a:lnTo>
                    <a:pt x="577" y="775"/>
                  </a:lnTo>
                  <a:lnTo>
                    <a:pt x="590" y="771"/>
                  </a:lnTo>
                  <a:lnTo>
                    <a:pt x="603" y="767"/>
                  </a:lnTo>
                  <a:lnTo>
                    <a:pt x="616" y="763"/>
                  </a:lnTo>
                  <a:lnTo>
                    <a:pt x="628" y="756"/>
                  </a:lnTo>
                  <a:lnTo>
                    <a:pt x="639" y="751"/>
                  </a:lnTo>
                  <a:lnTo>
                    <a:pt x="662" y="737"/>
                  </a:lnTo>
                  <a:lnTo>
                    <a:pt x="683" y="721"/>
                  </a:lnTo>
                  <a:lnTo>
                    <a:pt x="703" y="702"/>
                  </a:lnTo>
                  <a:lnTo>
                    <a:pt x="721" y="683"/>
                  </a:lnTo>
                  <a:lnTo>
                    <a:pt x="737" y="662"/>
                  </a:lnTo>
                  <a:lnTo>
                    <a:pt x="751" y="639"/>
                  </a:lnTo>
                  <a:lnTo>
                    <a:pt x="756" y="627"/>
                  </a:lnTo>
                  <a:lnTo>
                    <a:pt x="763" y="616"/>
                  </a:lnTo>
                  <a:lnTo>
                    <a:pt x="767" y="603"/>
                  </a:lnTo>
                  <a:lnTo>
                    <a:pt x="771" y="590"/>
                  </a:lnTo>
                  <a:lnTo>
                    <a:pt x="776" y="577"/>
                  </a:lnTo>
                  <a:lnTo>
                    <a:pt x="779" y="563"/>
                  </a:lnTo>
                  <a:lnTo>
                    <a:pt x="781" y="550"/>
                  </a:lnTo>
                  <a:lnTo>
                    <a:pt x="782" y="536"/>
                  </a:lnTo>
                  <a:lnTo>
                    <a:pt x="783" y="522"/>
                  </a:lnTo>
                  <a:lnTo>
                    <a:pt x="784" y="508"/>
                  </a:lnTo>
                  <a:lnTo>
                    <a:pt x="784" y="508"/>
                  </a:lnTo>
                  <a:lnTo>
                    <a:pt x="783" y="493"/>
                  </a:lnTo>
                  <a:lnTo>
                    <a:pt x="782" y="479"/>
                  </a:lnTo>
                  <a:lnTo>
                    <a:pt x="781" y="466"/>
                  </a:lnTo>
                  <a:lnTo>
                    <a:pt x="779" y="452"/>
                  </a:lnTo>
                  <a:lnTo>
                    <a:pt x="776" y="438"/>
                  </a:lnTo>
                  <a:lnTo>
                    <a:pt x="771" y="426"/>
                  </a:lnTo>
                  <a:lnTo>
                    <a:pt x="767" y="413"/>
                  </a:lnTo>
                  <a:lnTo>
                    <a:pt x="763" y="401"/>
                  </a:lnTo>
                  <a:lnTo>
                    <a:pt x="756" y="388"/>
                  </a:lnTo>
                  <a:lnTo>
                    <a:pt x="751" y="376"/>
                  </a:lnTo>
                  <a:lnTo>
                    <a:pt x="737" y="354"/>
                  </a:lnTo>
                  <a:lnTo>
                    <a:pt x="721" y="332"/>
                  </a:lnTo>
                  <a:lnTo>
                    <a:pt x="703" y="313"/>
                  </a:lnTo>
                  <a:lnTo>
                    <a:pt x="683" y="295"/>
                  </a:lnTo>
                  <a:lnTo>
                    <a:pt x="662" y="279"/>
                  </a:lnTo>
                  <a:lnTo>
                    <a:pt x="639" y="266"/>
                  </a:lnTo>
                  <a:lnTo>
                    <a:pt x="628" y="259"/>
                  </a:lnTo>
                  <a:lnTo>
                    <a:pt x="616" y="254"/>
                  </a:lnTo>
                  <a:lnTo>
                    <a:pt x="603" y="249"/>
                  </a:lnTo>
                  <a:lnTo>
                    <a:pt x="590" y="244"/>
                  </a:lnTo>
                  <a:lnTo>
                    <a:pt x="577" y="241"/>
                  </a:lnTo>
                  <a:lnTo>
                    <a:pt x="563" y="238"/>
                  </a:lnTo>
                  <a:lnTo>
                    <a:pt x="550" y="235"/>
                  </a:lnTo>
                  <a:lnTo>
                    <a:pt x="536" y="234"/>
                  </a:lnTo>
                  <a:lnTo>
                    <a:pt x="522" y="232"/>
                  </a:lnTo>
                  <a:lnTo>
                    <a:pt x="508" y="231"/>
                  </a:lnTo>
                  <a:lnTo>
                    <a:pt x="508" y="231"/>
                  </a:lnTo>
                  <a:close/>
                  <a:moveTo>
                    <a:pt x="508" y="721"/>
                  </a:moveTo>
                  <a:lnTo>
                    <a:pt x="508" y="721"/>
                  </a:lnTo>
                  <a:lnTo>
                    <a:pt x="486" y="720"/>
                  </a:lnTo>
                  <a:lnTo>
                    <a:pt x="466" y="716"/>
                  </a:lnTo>
                  <a:lnTo>
                    <a:pt x="445" y="711"/>
                  </a:lnTo>
                  <a:lnTo>
                    <a:pt x="426" y="704"/>
                  </a:lnTo>
                  <a:lnTo>
                    <a:pt x="407" y="695"/>
                  </a:lnTo>
                  <a:lnTo>
                    <a:pt x="389" y="684"/>
                  </a:lnTo>
                  <a:lnTo>
                    <a:pt x="373" y="671"/>
                  </a:lnTo>
                  <a:lnTo>
                    <a:pt x="358" y="658"/>
                  </a:lnTo>
                  <a:lnTo>
                    <a:pt x="344" y="642"/>
                  </a:lnTo>
                  <a:lnTo>
                    <a:pt x="332" y="626"/>
                  </a:lnTo>
                  <a:lnTo>
                    <a:pt x="322" y="609"/>
                  </a:lnTo>
                  <a:lnTo>
                    <a:pt x="312" y="591"/>
                  </a:lnTo>
                  <a:lnTo>
                    <a:pt x="306" y="570"/>
                  </a:lnTo>
                  <a:lnTo>
                    <a:pt x="300" y="550"/>
                  </a:lnTo>
                  <a:lnTo>
                    <a:pt x="297" y="530"/>
                  </a:lnTo>
                  <a:lnTo>
                    <a:pt x="296" y="508"/>
                  </a:lnTo>
                  <a:lnTo>
                    <a:pt x="296" y="508"/>
                  </a:lnTo>
                  <a:lnTo>
                    <a:pt x="297" y="486"/>
                  </a:lnTo>
                  <a:lnTo>
                    <a:pt x="300" y="465"/>
                  </a:lnTo>
                  <a:lnTo>
                    <a:pt x="306" y="445"/>
                  </a:lnTo>
                  <a:lnTo>
                    <a:pt x="312" y="426"/>
                  </a:lnTo>
                  <a:lnTo>
                    <a:pt x="322" y="406"/>
                  </a:lnTo>
                  <a:lnTo>
                    <a:pt x="332" y="389"/>
                  </a:lnTo>
                  <a:lnTo>
                    <a:pt x="344" y="373"/>
                  </a:lnTo>
                  <a:lnTo>
                    <a:pt x="358" y="358"/>
                  </a:lnTo>
                  <a:lnTo>
                    <a:pt x="373" y="344"/>
                  </a:lnTo>
                  <a:lnTo>
                    <a:pt x="389" y="332"/>
                  </a:lnTo>
                  <a:lnTo>
                    <a:pt x="407" y="322"/>
                  </a:lnTo>
                  <a:lnTo>
                    <a:pt x="426" y="312"/>
                  </a:lnTo>
                  <a:lnTo>
                    <a:pt x="445" y="305"/>
                  </a:lnTo>
                  <a:lnTo>
                    <a:pt x="466" y="300"/>
                  </a:lnTo>
                  <a:lnTo>
                    <a:pt x="486" y="297"/>
                  </a:lnTo>
                  <a:lnTo>
                    <a:pt x="508" y="296"/>
                  </a:lnTo>
                  <a:lnTo>
                    <a:pt x="508" y="296"/>
                  </a:lnTo>
                  <a:lnTo>
                    <a:pt x="530" y="297"/>
                  </a:lnTo>
                  <a:lnTo>
                    <a:pt x="550" y="300"/>
                  </a:lnTo>
                  <a:lnTo>
                    <a:pt x="571" y="305"/>
                  </a:lnTo>
                  <a:lnTo>
                    <a:pt x="591" y="312"/>
                  </a:lnTo>
                  <a:lnTo>
                    <a:pt x="609" y="322"/>
                  </a:lnTo>
                  <a:lnTo>
                    <a:pt x="626" y="332"/>
                  </a:lnTo>
                  <a:lnTo>
                    <a:pt x="643" y="344"/>
                  </a:lnTo>
                  <a:lnTo>
                    <a:pt x="658" y="358"/>
                  </a:lnTo>
                  <a:lnTo>
                    <a:pt x="672" y="373"/>
                  </a:lnTo>
                  <a:lnTo>
                    <a:pt x="684" y="389"/>
                  </a:lnTo>
                  <a:lnTo>
                    <a:pt x="695" y="406"/>
                  </a:lnTo>
                  <a:lnTo>
                    <a:pt x="704" y="426"/>
                  </a:lnTo>
                  <a:lnTo>
                    <a:pt x="711" y="445"/>
                  </a:lnTo>
                  <a:lnTo>
                    <a:pt x="717" y="465"/>
                  </a:lnTo>
                  <a:lnTo>
                    <a:pt x="720" y="486"/>
                  </a:lnTo>
                  <a:lnTo>
                    <a:pt x="721" y="508"/>
                  </a:lnTo>
                  <a:lnTo>
                    <a:pt x="721" y="508"/>
                  </a:lnTo>
                  <a:lnTo>
                    <a:pt x="720" y="530"/>
                  </a:lnTo>
                  <a:lnTo>
                    <a:pt x="717" y="550"/>
                  </a:lnTo>
                  <a:lnTo>
                    <a:pt x="711" y="570"/>
                  </a:lnTo>
                  <a:lnTo>
                    <a:pt x="704" y="591"/>
                  </a:lnTo>
                  <a:lnTo>
                    <a:pt x="695" y="609"/>
                  </a:lnTo>
                  <a:lnTo>
                    <a:pt x="684" y="626"/>
                  </a:lnTo>
                  <a:lnTo>
                    <a:pt x="672" y="642"/>
                  </a:lnTo>
                  <a:lnTo>
                    <a:pt x="658" y="658"/>
                  </a:lnTo>
                  <a:lnTo>
                    <a:pt x="643" y="671"/>
                  </a:lnTo>
                  <a:lnTo>
                    <a:pt x="626" y="684"/>
                  </a:lnTo>
                  <a:lnTo>
                    <a:pt x="609" y="695"/>
                  </a:lnTo>
                  <a:lnTo>
                    <a:pt x="591" y="704"/>
                  </a:lnTo>
                  <a:lnTo>
                    <a:pt x="571" y="711"/>
                  </a:lnTo>
                  <a:lnTo>
                    <a:pt x="550" y="716"/>
                  </a:lnTo>
                  <a:lnTo>
                    <a:pt x="530" y="720"/>
                  </a:lnTo>
                  <a:lnTo>
                    <a:pt x="508" y="721"/>
                  </a:lnTo>
                  <a:lnTo>
                    <a:pt x="508" y="721"/>
                  </a:lnTo>
                  <a:close/>
                  <a:moveTo>
                    <a:pt x="989" y="598"/>
                  </a:moveTo>
                  <a:lnTo>
                    <a:pt x="989" y="598"/>
                  </a:lnTo>
                  <a:lnTo>
                    <a:pt x="981" y="596"/>
                  </a:lnTo>
                  <a:lnTo>
                    <a:pt x="972" y="594"/>
                  </a:lnTo>
                  <a:lnTo>
                    <a:pt x="964" y="591"/>
                  </a:lnTo>
                  <a:lnTo>
                    <a:pt x="957" y="588"/>
                  </a:lnTo>
                  <a:lnTo>
                    <a:pt x="950" y="583"/>
                  </a:lnTo>
                  <a:lnTo>
                    <a:pt x="944" y="579"/>
                  </a:lnTo>
                  <a:lnTo>
                    <a:pt x="938" y="574"/>
                  </a:lnTo>
                  <a:lnTo>
                    <a:pt x="932" y="567"/>
                  </a:lnTo>
                  <a:lnTo>
                    <a:pt x="927" y="562"/>
                  </a:lnTo>
                  <a:lnTo>
                    <a:pt x="923" y="554"/>
                  </a:lnTo>
                  <a:lnTo>
                    <a:pt x="918" y="548"/>
                  </a:lnTo>
                  <a:lnTo>
                    <a:pt x="915" y="540"/>
                  </a:lnTo>
                  <a:lnTo>
                    <a:pt x="913" y="533"/>
                  </a:lnTo>
                  <a:lnTo>
                    <a:pt x="911" y="524"/>
                  </a:lnTo>
                  <a:lnTo>
                    <a:pt x="910" y="517"/>
                  </a:lnTo>
                  <a:lnTo>
                    <a:pt x="909" y="508"/>
                  </a:lnTo>
                  <a:lnTo>
                    <a:pt x="909" y="508"/>
                  </a:lnTo>
                  <a:lnTo>
                    <a:pt x="910" y="500"/>
                  </a:lnTo>
                  <a:lnTo>
                    <a:pt x="911" y="491"/>
                  </a:lnTo>
                  <a:lnTo>
                    <a:pt x="913" y="484"/>
                  </a:lnTo>
                  <a:lnTo>
                    <a:pt x="915" y="475"/>
                  </a:lnTo>
                  <a:lnTo>
                    <a:pt x="918" y="469"/>
                  </a:lnTo>
                  <a:lnTo>
                    <a:pt x="923" y="461"/>
                  </a:lnTo>
                  <a:lnTo>
                    <a:pt x="927" y="455"/>
                  </a:lnTo>
                  <a:lnTo>
                    <a:pt x="932" y="448"/>
                  </a:lnTo>
                  <a:lnTo>
                    <a:pt x="938" y="442"/>
                  </a:lnTo>
                  <a:lnTo>
                    <a:pt x="944" y="437"/>
                  </a:lnTo>
                  <a:lnTo>
                    <a:pt x="950" y="432"/>
                  </a:lnTo>
                  <a:lnTo>
                    <a:pt x="957" y="428"/>
                  </a:lnTo>
                  <a:lnTo>
                    <a:pt x="964" y="425"/>
                  </a:lnTo>
                  <a:lnTo>
                    <a:pt x="972" y="421"/>
                  </a:lnTo>
                  <a:lnTo>
                    <a:pt x="981" y="419"/>
                  </a:lnTo>
                  <a:lnTo>
                    <a:pt x="989" y="418"/>
                  </a:lnTo>
                  <a:lnTo>
                    <a:pt x="989" y="418"/>
                  </a:lnTo>
                  <a:lnTo>
                    <a:pt x="996" y="416"/>
                  </a:lnTo>
                  <a:lnTo>
                    <a:pt x="1001" y="414"/>
                  </a:lnTo>
                  <a:lnTo>
                    <a:pt x="1006" y="410"/>
                  </a:lnTo>
                  <a:lnTo>
                    <a:pt x="1011" y="404"/>
                  </a:lnTo>
                  <a:lnTo>
                    <a:pt x="1011" y="404"/>
                  </a:lnTo>
                  <a:lnTo>
                    <a:pt x="1014" y="399"/>
                  </a:lnTo>
                  <a:lnTo>
                    <a:pt x="1016" y="392"/>
                  </a:lnTo>
                  <a:lnTo>
                    <a:pt x="1017" y="385"/>
                  </a:lnTo>
                  <a:lnTo>
                    <a:pt x="1016" y="378"/>
                  </a:lnTo>
                  <a:lnTo>
                    <a:pt x="1016" y="378"/>
                  </a:lnTo>
                  <a:lnTo>
                    <a:pt x="1011" y="360"/>
                  </a:lnTo>
                  <a:lnTo>
                    <a:pt x="1005" y="343"/>
                  </a:lnTo>
                  <a:lnTo>
                    <a:pt x="999" y="325"/>
                  </a:lnTo>
                  <a:lnTo>
                    <a:pt x="992" y="308"/>
                  </a:lnTo>
                  <a:lnTo>
                    <a:pt x="985" y="290"/>
                  </a:lnTo>
                  <a:lnTo>
                    <a:pt x="976" y="273"/>
                  </a:lnTo>
                  <a:lnTo>
                    <a:pt x="968" y="257"/>
                  </a:lnTo>
                  <a:lnTo>
                    <a:pt x="958" y="240"/>
                  </a:lnTo>
                  <a:lnTo>
                    <a:pt x="958" y="240"/>
                  </a:lnTo>
                  <a:lnTo>
                    <a:pt x="955" y="235"/>
                  </a:lnTo>
                  <a:lnTo>
                    <a:pt x="949" y="230"/>
                  </a:lnTo>
                  <a:lnTo>
                    <a:pt x="943" y="227"/>
                  </a:lnTo>
                  <a:lnTo>
                    <a:pt x="937" y="225"/>
                  </a:lnTo>
                  <a:lnTo>
                    <a:pt x="937" y="225"/>
                  </a:lnTo>
                  <a:lnTo>
                    <a:pt x="930" y="225"/>
                  </a:lnTo>
                  <a:lnTo>
                    <a:pt x="924" y="226"/>
                  </a:lnTo>
                  <a:lnTo>
                    <a:pt x="917" y="228"/>
                  </a:lnTo>
                  <a:lnTo>
                    <a:pt x="912" y="231"/>
                  </a:lnTo>
                  <a:lnTo>
                    <a:pt x="912" y="231"/>
                  </a:lnTo>
                  <a:lnTo>
                    <a:pt x="904" y="237"/>
                  </a:lnTo>
                  <a:lnTo>
                    <a:pt x="898" y="240"/>
                  </a:lnTo>
                  <a:lnTo>
                    <a:pt x="890" y="243"/>
                  </a:lnTo>
                  <a:lnTo>
                    <a:pt x="883" y="246"/>
                  </a:lnTo>
                  <a:lnTo>
                    <a:pt x="874" y="249"/>
                  </a:lnTo>
                  <a:lnTo>
                    <a:pt x="867" y="250"/>
                  </a:lnTo>
                  <a:lnTo>
                    <a:pt x="858" y="250"/>
                  </a:lnTo>
                  <a:lnTo>
                    <a:pt x="851" y="250"/>
                  </a:lnTo>
                  <a:lnTo>
                    <a:pt x="842" y="249"/>
                  </a:lnTo>
                  <a:lnTo>
                    <a:pt x="835" y="248"/>
                  </a:lnTo>
                  <a:lnTo>
                    <a:pt x="826" y="245"/>
                  </a:lnTo>
                  <a:lnTo>
                    <a:pt x="819" y="242"/>
                  </a:lnTo>
                  <a:lnTo>
                    <a:pt x="811" y="239"/>
                  </a:lnTo>
                  <a:lnTo>
                    <a:pt x="805" y="235"/>
                  </a:lnTo>
                  <a:lnTo>
                    <a:pt x="798" y="229"/>
                  </a:lnTo>
                  <a:lnTo>
                    <a:pt x="792" y="224"/>
                  </a:lnTo>
                  <a:lnTo>
                    <a:pt x="792" y="224"/>
                  </a:lnTo>
                  <a:lnTo>
                    <a:pt x="786" y="217"/>
                  </a:lnTo>
                  <a:lnTo>
                    <a:pt x="781" y="211"/>
                  </a:lnTo>
                  <a:lnTo>
                    <a:pt x="777" y="205"/>
                  </a:lnTo>
                  <a:lnTo>
                    <a:pt x="773" y="197"/>
                  </a:lnTo>
                  <a:lnTo>
                    <a:pt x="770" y="190"/>
                  </a:lnTo>
                  <a:lnTo>
                    <a:pt x="768" y="182"/>
                  </a:lnTo>
                  <a:lnTo>
                    <a:pt x="766" y="173"/>
                  </a:lnTo>
                  <a:lnTo>
                    <a:pt x="766" y="166"/>
                  </a:lnTo>
                  <a:lnTo>
                    <a:pt x="765" y="157"/>
                  </a:lnTo>
                  <a:lnTo>
                    <a:pt x="766" y="150"/>
                  </a:lnTo>
                  <a:lnTo>
                    <a:pt x="767" y="141"/>
                  </a:lnTo>
                  <a:lnTo>
                    <a:pt x="769" y="134"/>
                  </a:lnTo>
                  <a:lnTo>
                    <a:pt x="772" y="126"/>
                  </a:lnTo>
                  <a:lnTo>
                    <a:pt x="776" y="119"/>
                  </a:lnTo>
                  <a:lnTo>
                    <a:pt x="780" y="111"/>
                  </a:lnTo>
                  <a:lnTo>
                    <a:pt x="784" y="105"/>
                  </a:lnTo>
                  <a:lnTo>
                    <a:pt x="784" y="105"/>
                  </a:lnTo>
                  <a:lnTo>
                    <a:pt x="787" y="98"/>
                  </a:lnTo>
                  <a:lnTo>
                    <a:pt x="791" y="92"/>
                  </a:lnTo>
                  <a:lnTo>
                    <a:pt x="791" y="86"/>
                  </a:lnTo>
                  <a:lnTo>
                    <a:pt x="791" y="79"/>
                  </a:lnTo>
                  <a:lnTo>
                    <a:pt x="791" y="79"/>
                  </a:lnTo>
                  <a:lnTo>
                    <a:pt x="788" y="73"/>
                  </a:lnTo>
                  <a:lnTo>
                    <a:pt x="785" y="66"/>
                  </a:lnTo>
                  <a:lnTo>
                    <a:pt x="781" y="62"/>
                  </a:lnTo>
                  <a:lnTo>
                    <a:pt x="776" y="58"/>
                  </a:lnTo>
                  <a:lnTo>
                    <a:pt x="776" y="58"/>
                  </a:lnTo>
                  <a:lnTo>
                    <a:pt x="760" y="48"/>
                  </a:lnTo>
                  <a:lnTo>
                    <a:pt x="742" y="39"/>
                  </a:lnTo>
                  <a:lnTo>
                    <a:pt x="726" y="32"/>
                  </a:lnTo>
                  <a:lnTo>
                    <a:pt x="709" y="24"/>
                  </a:lnTo>
                  <a:lnTo>
                    <a:pt x="691" y="17"/>
                  </a:lnTo>
                  <a:lnTo>
                    <a:pt x="674" y="10"/>
                  </a:lnTo>
                  <a:lnTo>
                    <a:pt x="655" y="5"/>
                  </a:lnTo>
                  <a:lnTo>
                    <a:pt x="637" y="1"/>
                  </a:lnTo>
                  <a:lnTo>
                    <a:pt x="637" y="1"/>
                  </a:lnTo>
                  <a:lnTo>
                    <a:pt x="631" y="0"/>
                  </a:lnTo>
                  <a:lnTo>
                    <a:pt x="624" y="0"/>
                  </a:lnTo>
                  <a:lnTo>
                    <a:pt x="618" y="2"/>
                  </a:lnTo>
                  <a:lnTo>
                    <a:pt x="611" y="5"/>
                  </a:lnTo>
                  <a:lnTo>
                    <a:pt x="611" y="5"/>
                  </a:lnTo>
                  <a:lnTo>
                    <a:pt x="606" y="9"/>
                  </a:lnTo>
                  <a:lnTo>
                    <a:pt x="603" y="15"/>
                  </a:lnTo>
                  <a:lnTo>
                    <a:pt x="600" y="20"/>
                  </a:lnTo>
                  <a:lnTo>
                    <a:pt x="597" y="28"/>
                  </a:lnTo>
                  <a:lnTo>
                    <a:pt x="597" y="28"/>
                  </a:lnTo>
                  <a:lnTo>
                    <a:pt x="596" y="35"/>
                  </a:lnTo>
                  <a:lnTo>
                    <a:pt x="594" y="44"/>
                  </a:lnTo>
                  <a:lnTo>
                    <a:pt x="591" y="51"/>
                  </a:lnTo>
                  <a:lnTo>
                    <a:pt x="588" y="59"/>
                  </a:lnTo>
                  <a:lnTo>
                    <a:pt x="584" y="66"/>
                  </a:lnTo>
                  <a:lnTo>
                    <a:pt x="579" y="73"/>
                  </a:lnTo>
                  <a:lnTo>
                    <a:pt x="574" y="78"/>
                  </a:lnTo>
                  <a:lnTo>
                    <a:pt x="567" y="84"/>
                  </a:lnTo>
                  <a:lnTo>
                    <a:pt x="562" y="89"/>
                  </a:lnTo>
                  <a:lnTo>
                    <a:pt x="555" y="93"/>
                  </a:lnTo>
                  <a:lnTo>
                    <a:pt x="548" y="97"/>
                  </a:lnTo>
                  <a:lnTo>
                    <a:pt x="541" y="101"/>
                  </a:lnTo>
                  <a:lnTo>
                    <a:pt x="533" y="104"/>
                  </a:lnTo>
                  <a:lnTo>
                    <a:pt x="525" y="105"/>
                  </a:lnTo>
                  <a:lnTo>
                    <a:pt x="516" y="106"/>
                  </a:lnTo>
                  <a:lnTo>
                    <a:pt x="508" y="107"/>
                  </a:lnTo>
                  <a:lnTo>
                    <a:pt x="508" y="107"/>
                  </a:lnTo>
                  <a:lnTo>
                    <a:pt x="500" y="106"/>
                  </a:lnTo>
                  <a:lnTo>
                    <a:pt x="491" y="105"/>
                  </a:lnTo>
                  <a:lnTo>
                    <a:pt x="484" y="104"/>
                  </a:lnTo>
                  <a:lnTo>
                    <a:pt x="475" y="101"/>
                  </a:lnTo>
                  <a:lnTo>
                    <a:pt x="468" y="97"/>
                  </a:lnTo>
                  <a:lnTo>
                    <a:pt x="461" y="93"/>
                  </a:lnTo>
                  <a:lnTo>
                    <a:pt x="455" y="89"/>
                  </a:lnTo>
                  <a:lnTo>
                    <a:pt x="448" y="84"/>
                  </a:lnTo>
                  <a:lnTo>
                    <a:pt x="442" y="78"/>
                  </a:lnTo>
                  <a:lnTo>
                    <a:pt x="438" y="73"/>
                  </a:lnTo>
                  <a:lnTo>
                    <a:pt x="432" y="66"/>
                  </a:lnTo>
                  <a:lnTo>
                    <a:pt x="428" y="59"/>
                  </a:lnTo>
                  <a:lnTo>
                    <a:pt x="425" y="51"/>
                  </a:lnTo>
                  <a:lnTo>
                    <a:pt x="422" y="44"/>
                  </a:lnTo>
                  <a:lnTo>
                    <a:pt x="419" y="35"/>
                  </a:lnTo>
                  <a:lnTo>
                    <a:pt x="418" y="28"/>
                  </a:lnTo>
                  <a:lnTo>
                    <a:pt x="418" y="28"/>
                  </a:lnTo>
                  <a:lnTo>
                    <a:pt x="416" y="20"/>
                  </a:lnTo>
                  <a:lnTo>
                    <a:pt x="414" y="15"/>
                  </a:lnTo>
                  <a:lnTo>
                    <a:pt x="410" y="9"/>
                  </a:lnTo>
                  <a:lnTo>
                    <a:pt x="404" y="5"/>
                  </a:lnTo>
                  <a:lnTo>
                    <a:pt x="404" y="5"/>
                  </a:lnTo>
                  <a:lnTo>
                    <a:pt x="398" y="2"/>
                  </a:lnTo>
                  <a:lnTo>
                    <a:pt x="393" y="0"/>
                  </a:lnTo>
                  <a:lnTo>
                    <a:pt x="385" y="0"/>
                  </a:lnTo>
                  <a:lnTo>
                    <a:pt x="379" y="1"/>
                  </a:lnTo>
                  <a:lnTo>
                    <a:pt x="379" y="1"/>
                  </a:lnTo>
                  <a:lnTo>
                    <a:pt x="360" y="5"/>
                  </a:lnTo>
                  <a:lnTo>
                    <a:pt x="342" y="10"/>
                  </a:lnTo>
                  <a:lnTo>
                    <a:pt x="325" y="17"/>
                  </a:lnTo>
                  <a:lnTo>
                    <a:pt x="308" y="24"/>
                  </a:lnTo>
                  <a:lnTo>
                    <a:pt x="291" y="32"/>
                  </a:lnTo>
                  <a:lnTo>
                    <a:pt x="273" y="39"/>
                  </a:lnTo>
                  <a:lnTo>
                    <a:pt x="257" y="48"/>
                  </a:lnTo>
                  <a:lnTo>
                    <a:pt x="240" y="58"/>
                  </a:lnTo>
                  <a:lnTo>
                    <a:pt x="240" y="58"/>
                  </a:lnTo>
                  <a:lnTo>
                    <a:pt x="235" y="62"/>
                  </a:lnTo>
                  <a:lnTo>
                    <a:pt x="231" y="66"/>
                  </a:lnTo>
                  <a:lnTo>
                    <a:pt x="227" y="73"/>
                  </a:lnTo>
                  <a:lnTo>
                    <a:pt x="225" y="79"/>
                  </a:lnTo>
                  <a:lnTo>
                    <a:pt x="225" y="79"/>
                  </a:lnTo>
                  <a:lnTo>
                    <a:pt x="225" y="86"/>
                  </a:lnTo>
                  <a:lnTo>
                    <a:pt x="226" y="92"/>
                  </a:lnTo>
                  <a:lnTo>
                    <a:pt x="228" y="98"/>
                  </a:lnTo>
                  <a:lnTo>
                    <a:pt x="232" y="105"/>
                  </a:lnTo>
                  <a:lnTo>
                    <a:pt x="232" y="105"/>
                  </a:lnTo>
                  <a:lnTo>
                    <a:pt x="237" y="111"/>
                  </a:lnTo>
                  <a:lnTo>
                    <a:pt x="240" y="119"/>
                  </a:lnTo>
                  <a:lnTo>
                    <a:pt x="244" y="126"/>
                  </a:lnTo>
                  <a:lnTo>
                    <a:pt x="247" y="134"/>
                  </a:lnTo>
                  <a:lnTo>
                    <a:pt x="249" y="141"/>
                  </a:lnTo>
                  <a:lnTo>
                    <a:pt x="250" y="150"/>
                  </a:lnTo>
                  <a:lnTo>
                    <a:pt x="251" y="157"/>
                  </a:lnTo>
                  <a:lnTo>
                    <a:pt x="251" y="166"/>
                  </a:lnTo>
                  <a:lnTo>
                    <a:pt x="250" y="173"/>
                  </a:lnTo>
                  <a:lnTo>
                    <a:pt x="248" y="182"/>
                  </a:lnTo>
                  <a:lnTo>
                    <a:pt x="246" y="190"/>
                  </a:lnTo>
                  <a:lnTo>
                    <a:pt x="243" y="197"/>
                  </a:lnTo>
                  <a:lnTo>
                    <a:pt x="239" y="205"/>
                  </a:lnTo>
                  <a:lnTo>
                    <a:pt x="235" y="211"/>
                  </a:lnTo>
                  <a:lnTo>
                    <a:pt x="231" y="217"/>
                  </a:lnTo>
                  <a:lnTo>
                    <a:pt x="224" y="224"/>
                  </a:lnTo>
                  <a:lnTo>
                    <a:pt x="224" y="224"/>
                  </a:lnTo>
                  <a:lnTo>
                    <a:pt x="219" y="229"/>
                  </a:lnTo>
                  <a:lnTo>
                    <a:pt x="211" y="235"/>
                  </a:lnTo>
                  <a:lnTo>
                    <a:pt x="205" y="239"/>
                  </a:lnTo>
                  <a:lnTo>
                    <a:pt x="197" y="242"/>
                  </a:lnTo>
                  <a:lnTo>
                    <a:pt x="190" y="245"/>
                  </a:lnTo>
                  <a:lnTo>
                    <a:pt x="182" y="248"/>
                  </a:lnTo>
                  <a:lnTo>
                    <a:pt x="174" y="249"/>
                  </a:lnTo>
                  <a:lnTo>
                    <a:pt x="166" y="250"/>
                  </a:lnTo>
                  <a:lnTo>
                    <a:pt x="158" y="250"/>
                  </a:lnTo>
                  <a:lnTo>
                    <a:pt x="150" y="250"/>
                  </a:lnTo>
                  <a:lnTo>
                    <a:pt x="141" y="249"/>
                  </a:lnTo>
                  <a:lnTo>
                    <a:pt x="134" y="246"/>
                  </a:lnTo>
                  <a:lnTo>
                    <a:pt x="125" y="243"/>
                  </a:lnTo>
                  <a:lnTo>
                    <a:pt x="118" y="240"/>
                  </a:lnTo>
                  <a:lnTo>
                    <a:pt x="111" y="237"/>
                  </a:lnTo>
                  <a:lnTo>
                    <a:pt x="104" y="231"/>
                  </a:lnTo>
                  <a:lnTo>
                    <a:pt x="104" y="231"/>
                  </a:lnTo>
                  <a:lnTo>
                    <a:pt x="99" y="228"/>
                  </a:lnTo>
                  <a:lnTo>
                    <a:pt x="92" y="226"/>
                  </a:lnTo>
                  <a:lnTo>
                    <a:pt x="86" y="225"/>
                  </a:lnTo>
                  <a:lnTo>
                    <a:pt x="79" y="225"/>
                  </a:lnTo>
                  <a:lnTo>
                    <a:pt x="79" y="225"/>
                  </a:lnTo>
                  <a:lnTo>
                    <a:pt x="73" y="227"/>
                  </a:lnTo>
                  <a:lnTo>
                    <a:pt x="66" y="230"/>
                  </a:lnTo>
                  <a:lnTo>
                    <a:pt x="62" y="235"/>
                  </a:lnTo>
                  <a:lnTo>
                    <a:pt x="58" y="240"/>
                  </a:lnTo>
                  <a:lnTo>
                    <a:pt x="58" y="240"/>
                  </a:lnTo>
                  <a:lnTo>
                    <a:pt x="48" y="257"/>
                  </a:lnTo>
                  <a:lnTo>
                    <a:pt x="40" y="273"/>
                  </a:lnTo>
                  <a:lnTo>
                    <a:pt x="32" y="290"/>
                  </a:lnTo>
                  <a:lnTo>
                    <a:pt x="25" y="308"/>
                  </a:lnTo>
                  <a:lnTo>
                    <a:pt x="17" y="325"/>
                  </a:lnTo>
                  <a:lnTo>
                    <a:pt x="11" y="343"/>
                  </a:lnTo>
                  <a:lnTo>
                    <a:pt x="5" y="360"/>
                  </a:lnTo>
                  <a:lnTo>
                    <a:pt x="1" y="378"/>
                  </a:lnTo>
                  <a:lnTo>
                    <a:pt x="1" y="378"/>
                  </a:lnTo>
                  <a:lnTo>
                    <a:pt x="0" y="385"/>
                  </a:lnTo>
                  <a:lnTo>
                    <a:pt x="0" y="392"/>
                  </a:lnTo>
                  <a:lnTo>
                    <a:pt x="2" y="399"/>
                  </a:lnTo>
                  <a:lnTo>
                    <a:pt x="5" y="404"/>
                  </a:lnTo>
                  <a:lnTo>
                    <a:pt x="5" y="404"/>
                  </a:lnTo>
                  <a:lnTo>
                    <a:pt x="10" y="410"/>
                  </a:lnTo>
                  <a:lnTo>
                    <a:pt x="15" y="414"/>
                  </a:lnTo>
                  <a:lnTo>
                    <a:pt x="20" y="416"/>
                  </a:lnTo>
                  <a:lnTo>
                    <a:pt x="28" y="418"/>
                  </a:lnTo>
                  <a:lnTo>
                    <a:pt x="28" y="418"/>
                  </a:lnTo>
                  <a:lnTo>
                    <a:pt x="35" y="419"/>
                  </a:lnTo>
                  <a:lnTo>
                    <a:pt x="44" y="421"/>
                  </a:lnTo>
                  <a:lnTo>
                    <a:pt x="51" y="425"/>
                  </a:lnTo>
                  <a:lnTo>
                    <a:pt x="59" y="428"/>
                  </a:lnTo>
                  <a:lnTo>
                    <a:pt x="66" y="432"/>
                  </a:lnTo>
                  <a:lnTo>
                    <a:pt x="73" y="437"/>
                  </a:lnTo>
                  <a:lnTo>
                    <a:pt x="78" y="442"/>
                  </a:lnTo>
                  <a:lnTo>
                    <a:pt x="85" y="448"/>
                  </a:lnTo>
                  <a:lnTo>
                    <a:pt x="89" y="455"/>
                  </a:lnTo>
                  <a:lnTo>
                    <a:pt x="93" y="461"/>
                  </a:lnTo>
                  <a:lnTo>
                    <a:pt x="97" y="469"/>
                  </a:lnTo>
                  <a:lnTo>
                    <a:pt x="101" y="475"/>
                  </a:lnTo>
                  <a:lnTo>
                    <a:pt x="104" y="484"/>
                  </a:lnTo>
                  <a:lnTo>
                    <a:pt x="105" y="491"/>
                  </a:lnTo>
                  <a:lnTo>
                    <a:pt x="106" y="500"/>
                  </a:lnTo>
                  <a:lnTo>
                    <a:pt x="107" y="508"/>
                  </a:lnTo>
                  <a:lnTo>
                    <a:pt x="107" y="508"/>
                  </a:lnTo>
                  <a:lnTo>
                    <a:pt x="106" y="517"/>
                  </a:lnTo>
                  <a:lnTo>
                    <a:pt x="105" y="524"/>
                  </a:lnTo>
                  <a:lnTo>
                    <a:pt x="104" y="533"/>
                  </a:lnTo>
                  <a:lnTo>
                    <a:pt x="101" y="540"/>
                  </a:lnTo>
                  <a:lnTo>
                    <a:pt x="97" y="548"/>
                  </a:lnTo>
                  <a:lnTo>
                    <a:pt x="93" y="554"/>
                  </a:lnTo>
                  <a:lnTo>
                    <a:pt x="89" y="562"/>
                  </a:lnTo>
                  <a:lnTo>
                    <a:pt x="85" y="567"/>
                  </a:lnTo>
                  <a:lnTo>
                    <a:pt x="78" y="574"/>
                  </a:lnTo>
                  <a:lnTo>
                    <a:pt x="73" y="579"/>
                  </a:lnTo>
                  <a:lnTo>
                    <a:pt x="66" y="583"/>
                  </a:lnTo>
                  <a:lnTo>
                    <a:pt x="59" y="588"/>
                  </a:lnTo>
                  <a:lnTo>
                    <a:pt x="51" y="591"/>
                  </a:lnTo>
                  <a:lnTo>
                    <a:pt x="44" y="594"/>
                  </a:lnTo>
                  <a:lnTo>
                    <a:pt x="35" y="596"/>
                  </a:lnTo>
                  <a:lnTo>
                    <a:pt x="28" y="598"/>
                  </a:lnTo>
                  <a:lnTo>
                    <a:pt x="28" y="598"/>
                  </a:lnTo>
                  <a:lnTo>
                    <a:pt x="20" y="599"/>
                  </a:lnTo>
                  <a:lnTo>
                    <a:pt x="15" y="603"/>
                  </a:lnTo>
                  <a:lnTo>
                    <a:pt x="10" y="606"/>
                  </a:lnTo>
                  <a:lnTo>
                    <a:pt x="5" y="611"/>
                  </a:lnTo>
                  <a:lnTo>
                    <a:pt x="5" y="611"/>
                  </a:lnTo>
                  <a:lnTo>
                    <a:pt x="2" y="618"/>
                  </a:lnTo>
                  <a:lnTo>
                    <a:pt x="0" y="624"/>
                  </a:lnTo>
                  <a:lnTo>
                    <a:pt x="0" y="631"/>
                  </a:lnTo>
                  <a:lnTo>
                    <a:pt x="1" y="637"/>
                  </a:lnTo>
                  <a:lnTo>
                    <a:pt x="1" y="637"/>
                  </a:lnTo>
                  <a:lnTo>
                    <a:pt x="5" y="655"/>
                  </a:lnTo>
                  <a:lnTo>
                    <a:pt x="11" y="673"/>
                  </a:lnTo>
                  <a:lnTo>
                    <a:pt x="17" y="691"/>
                  </a:lnTo>
                  <a:lnTo>
                    <a:pt x="25" y="708"/>
                  </a:lnTo>
                  <a:lnTo>
                    <a:pt x="32" y="725"/>
                  </a:lnTo>
                  <a:lnTo>
                    <a:pt x="40" y="742"/>
                  </a:lnTo>
                  <a:lnTo>
                    <a:pt x="48" y="759"/>
                  </a:lnTo>
                  <a:lnTo>
                    <a:pt x="58" y="775"/>
                  </a:lnTo>
                  <a:lnTo>
                    <a:pt x="58" y="775"/>
                  </a:lnTo>
                  <a:lnTo>
                    <a:pt x="62" y="781"/>
                  </a:lnTo>
                  <a:lnTo>
                    <a:pt x="66" y="785"/>
                  </a:lnTo>
                  <a:lnTo>
                    <a:pt x="73" y="788"/>
                  </a:lnTo>
                  <a:lnTo>
                    <a:pt x="79" y="790"/>
                  </a:lnTo>
                  <a:lnTo>
                    <a:pt x="79" y="790"/>
                  </a:lnTo>
                  <a:lnTo>
                    <a:pt x="86" y="790"/>
                  </a:lnTo>
                  <a:lnTo>
                    <a:pt x="92" y="790"/>
                  </a:lnTo>
                  <a:lnTo>
                    <a:pt x="99" y="788"/>
                  </a:lnTo>
                  <a:lnTo>
                    <a:pt x="104" y="784"/>
                  </a:lnTo>
                  <a:lnTo>
                    <a:pt x="104" y="784"/>
                  </a:lnTo>
                  <a:lnTo>
                    <a:pt x="111" y="780"/>
                  </a:lnTo>
                  <a:lnTo>
                    <a:pt x="118" y="775"/>
                  </a:lnTo>
                  <a:lnTo>
                    <a:pt x="125" y="772"/>
                  </a:lnTo>
                  <a:lnTo>
                    <a:pt x="134" y="770"/>
                  </a:lnTo>
                  <a:lnTo>
                    <a:pt x="141" y="768"/>
                  </a:lnTo>
                  <a:lnTo>
                    <a:pt x="150" y="767"/>
                  </a:lnTo>
                  <a:lnTo>
                    <a:pt x="158" y="766"/>
                  </a:lnTo>
                  <a:lnTo>
                    <a:pt x="166" y="766"/>
                  </a:lnTo>
                  <a:lnTo>
                    <a:pt x="174" y="767"/>
                  </a:lnTo>
                  <a:lnTo>
                    <a:pt x="182" y="768"/>
                  </a:lnTo>
                  <a:lnTo>
                    <a:pt x="190" y="770"/>
                  </a:lnTo>
                  <a:lnTo>
                    <a:pt x="197" y="773"/>
                  </a:lnTo>
                  <a:lnTo>
                    <a:pt x="205" y="776"/>
                  </a:lnTo>
                  <a:lnTo>
                    <a:pt x="211" y="781"/>
                  </a:lnTo>
                  <a:lnTo>
                    <a:pt x="219" y="786"/>
                  </a:lnTo>
                  <a:lnTo>
                    <a:pt x="224" y="791"/>
                  </a:lnTo>
                  <a:lnTo>
                    <a:pt x="224" y="791"/>
                  </a:lnTo>
                  <a:lnTo>
                    <a:pt x="231" y="798"/>
                  </a:lnTo>
                  <a:lnTo>
                    <a:pt x="235" y="804"/>
                  </a:lnTo>
                  <a:lnTo>
                    <a:pt x="239" y="812"/>
                  </a:lnTo>
                  <a:lnTo>
                    <a:pt x="243" y="818"/>
                  </a:lnTo>
                  <a:lnTo>
                    <a:pt x="246" y="826"/>
                  </a:lnTo>
                  <a:lnTo>
                    <a:pt x="248" y="834"/>
                  </a:lnTo>
                  <a:lnTo>
                    <a:pt x="250" y="842"/>
                  </a:lnTo>
                  <a:lnTo>
                    <a:pt x="251" y="849"/>
                  </a:lnTo>
                  <a:lnTo>
                    <a:pt x="251" y="858"/>
                  </a:lnTo>
                  <a:lnTo>
                    <a:pt x="250" y="866"/>
                  </a:lnTo>
                  <a:lnTo>
                    <a:pt x="249" y="874"/>
                  </a:lnTo>
                  <a:lnTo>
                    <a:pt x="247" y="882"/>
                  </a:lnTo>
                  <a:lnTo>
                    <a:pt x="244" y="890"/>
                  </a:lnTo>
                  <a:lnTo>
                    <a:pt x="240" y="898"/>
                  </a:lnTo>
                  <a:lnTo>
                    <a:pt x="237" y="904"/>
                  </a:lnTo>
                  <a:lnTo>
                    <a:pt x="232" y="912"/>
                  </a:lnTo>
                  <a:lnTo>
                    <a:pt x="232" y="912"/>
                  </a:lnTo>
                  <a:lnTo>
                    <a:pt x="228" y="917"/>
                  </a:lnTo>
                  <a:lnTo>
                    <a:pt x="226" y="923"/>
                  </a:lnTo>
                  <a:lnTo>
                    <a:pt x="225" y="930"/>
                  </a:lnTo>
                  <a:lnTo>
                    <a:pt x="225" y="936"/>
                  </a:lnTo>
                  <a:lnTo>
                    <a:pt x="225" y="936"/>
                  </a:lnTo>
                  <a:lnTo>
                    <a:pt x="227" y="943"/>
                  </a:lnTo>
                  <a:lnTo>
                    <a:pt x="231" y="949"/>
                  </a:lnTo>
                  <a:lnTo>
                    <a:pt x="235" y="955"/>
                  </a:lnTo>
                  <a:lnTo>
                    <a:pt x="240" y="958"/>
                  </a:lnTo>
                  <a:lnTo>
                    <a:pt x="240" y="958"/>
                  </a:lnTo>
                  <a:lnTo>
                    <a:pt x="257" y="967"/>
                  </a:lnTo>
                  <a:lnTo>
                    <a:pt x="273" y="976"/>
                  </a:lnTo>
                  <a:lnTo>
                    <a:pt x="291" y="985"/>
                  </a:lnTo>
                  <a:lnTo>
                    <a:pt x="308" y="992"/>
                  </a:lnTo>
                  <a:lnTo>
                    <a:pt x="325" y="999"/>
                  </a:lnTo>
                  <a:lnTo>
                    <a:pt x="342" y="1005"/>
                  </a:lnTo>
                  <a:lnTo>
                    <a:pt x="360" y="1010"/>
                  </a:lnTo>
                  <a:lnTo>
                    <a:pt x="379" y="1016"/>
                  </a:lnTo>
                  <a:lnTo>
                    <a:pt x="379" y="1016"/>
                  </a:lnTo>
                  <a:lnTo>
                    <a:pt x="386" y="1017"/>
                  </a:lnTo>
                  <a:lnTo>
                    <a:pt x="386" y="1017"/>
                  </a:lnTo>
                  <a:lnTo>
                    <a:pt x="391" y="1016"/>
                  </a:lnTo>
                  <a:lnTo>
                    <a:pt x="396" y="1015"/>
                  </a:lnTo>
                  <a:lnTo>
                    <a:pt x="400" y="1014"/>
                  </a:lnTo>
                  <a:lnTo>
                    <a:pt x="404" y="1010"/>
                  </a:lnTo>
                  <a:lnTo>
                    <a:pt x="404" y="1010"/>
                  </a:lnTo>
                  <a:lnTo>
                    <a:pt x="410" y="1006"/>
                  </a:lnTo>
                  <a:lnTo>
                    <a:pt x="414" y="1001"/>
                  </a:lnTo>
                  <a:lnTo>
                    <a:pt x="416" y="995"/>
                  </a:lnTo>
                  <a:lnTo>
                    <a:pt x="418" y="989"/>
                  </a:lnTo>
                  <a:lnTo>
                    <a:pt x="418" y="989"/>
                  </a:lnTo>
                  <a:lnTo>
                    <a:pt x="419" y="980"/>
                  </a:lnTo>
                  <a:lnTo>
                    <a:pt x="422" y="972"/>
                  </a:lnTo>
                  <a:lnTo>
                    <a:pt x="425" y="964"/>
                  </a:lnTo>
                  <a:lnTo>
                    <a:pt x="428" y="957"/>
                  </a:lnTo>
                  <a:lnTo>
                    <a:pt x="432" y="950"/>
                  </a:lnTo>
                  <a:lnTo>
                    <a:pt x="438" y="944"/>
                  </a:lnTo>
                  <a:lnTo>
                    <a:pt x="442" y="937"/>
                  </a:lnTo>
                  <a:lnTo>
                    <a:pt x="448" y="932"/>
                  </a:lnTo>
                  <a:lnTo>
                    <a:pt x="455" y="927"/>
                  </a:lnTo>
                  <a:lnTo>
                    <a:pt x="461" y="922"/>
                  </a:lnTo>
                  <a:lnTo>
                    <a:pt x="468" y="918"/>
                  </a:lnTo>
                  <a:lnTo>
                    <a:pt x="475" y="915"/>
                  </a:lnTo>
                  <a:lnTo>
                    <a:pt x="484" y="913"/>
                  </a:lnTo>
                  <a:lnTo>
                    <a:pt x="491" y="911"/>
                  </a:lnTo>
                  <a:lnTo>
                    <a:pt x="500" y="910"/>
                  </a:lnTo>
                  <a:lnTo>
                    <a:pt x="508" y="910"/>
                  </a:lnTo>
                  <a:lnTo>
                    <a:pt x="508" y="910"/>
                  </a:lnTo>
                  <a:lnTo>
                    <a:pt x="516" y="910"/>
                  </a:lnTo>
                  <a:lnTo>
                    <a:pt x="525" y="911"/>
                  </a:lnTo>
                  <a:lnTo>
                    <a:pt x="533" y="913"/>
                  </a:lnTo>
                  <a:lnTo>
                    <a:pt x="541" y="915"/>
                  </a:lnTo>
                  <a:lnTo>
                    <a:pt x="548" y="918"/>
                  </a:lnTo>
                  <a:lnTo>
                    <a:pt x="555" y="922"/>
                  </a:lnTo>
                  <a:lnTo>
                    <a:pt x="562" y="927"/>
                  </a:lnTo>
                  <a:lnTo>
                    <a:pt x="567" y="932"/>
                  </a:lnTo>
                  <a:lnTo>
                    <a:pt x="574" y="937"/>
                  </a:lnTo>
                  <a:lnTo>
                    <a:pt x="579" y="944"/>
                  </a:lnTo>
                  <a:lnTo>
                    <a:pt x="584" y="950"/>
                  </a:lnTo>
                  <a:lnTo>
                    <a:pt x="588" y="957"/>
                  </a:lnTo>
                  <a:lnTo>
                    <a:pt x="591" y="964"/>
                  </a:lnTo>
                  <a:lnTo>
                    <a:pt x="594" y="972"/>
                  </a:lnTo>
                  <a:lnTo>
                    <a:pt x="596" y="980"/>
                  </a:lnTo>
                  <a:lnTo>
                    <a:pt x="597" y="989"/>
                  </a:lnTo>
                  <a:lnTo>
                    <a:pt x="597" y="989"/>
                  </a:lnTo>
                  <a:lnTo>
                    <a:pt x="600" y="995"/>
                  </a:lnTo>
                  <a:lnTo>
                    <a:pt x="603" y="1001"/>
                  </a:lnTo>
                  <a:lnTo>
                    <a:pt x="606" y="1006"/>
                  </a:lnTo>
                  <a:lnTo>
                    <a:pt x="611" y="1010"/>
                  </a:lnTo>
                  <a:lnTo>
                    <a:pt x="611" y="1010"/>
                  </a:lnTo>
                  <a:lnTo>
                    <a:pt x="618" y="1014"/>
                  </a:lnTo>
                  <a:lnTo>
                    <a:pt x="624" y="1016"/>
                  </a:lnTo>
                  <a:lnTo>
                    <a:pt x="631" y="1017"/>
                  </a:lnTo>
                  <a:lnTo>
                    <a:pt x="637" y="1016"/>
                  </a:lnTo>
                  <a:lnTo>
                    <a:pt x="637" y="1016"/>
                  </a:lnTo>
                  <a:lnTo>
                    <a:pt x="655" y="1010"/>
                  </a:lnTo>
                  <a:lnTo>
                    <a:pt x="674" y="1005"/>
                  </a:lnTo>
                  <a:lnTo>
                    <a:pt x="691" y="999"/>
                  </a:lnTo>
                  <a:lnTo>
                    <a:pt x="708" y="992"/>
                  </a:lnTo>
                  <a:lnTo>
                    <a:pt x="725" y="985"/>
                  </a:lnTo>
                  <a:lnTo>
                    <a:pt x="742" y="976"/>
                  </a:lnTo>
                  <a:lnTo>
                    <a:pt x="760" y="967"/>
                  </a:lnTo>
                  <a:lnTo>
                    <a:pt x="776" y="958"/>
                  </a:lnTo>
                  <a:lnTo>
                    <a:pt x="776" y="958"/>
                  </a:lnTo>
                  <a:lnTo>
                    <a:pt x="781" y="955"/>
                  </a:lnTo>
                  <a:lnTo>
                    <a:pt x="785" y="949"/>
                  </a:lnTo>
                  <a:lnTo>
                    <a:pt x="788" y="944"/>
                  </a:lnTo>
                  <a:lnTo>
                    <a:pt x="791" y="936"/>
                  </a:lnTo>
                  <a:lnTo>
                    <a:pt x="791" y="936"/>
                  </a:lnTo>
                  <a:lnTo>
                    <a:pt x="791" y="930"/>
                  </a:lnTo>
                  <a:lnTo>
                    <a:pt x="791" y="923"/>
                  </a:lnTo>
                  <a:lnTo>
                    <a:pt x="787" y="917"/>
                  </a:lnTo>
                  <a:lnTo>
                    <a:pt x="784" y="912"/>
                  </a:lnTo>
                  <a:lnTo>
                    <a:pt x="784" y="912"/>
                  </a:lnTo>
                  <a:lnTo>
                    <a:pt x="780" y="904"/>
                  </a:lnTo>
                  <a:lnTo>
                    <a:pt x="776" y="898"/>
                  </a:lnTo>
                  <a:lnTo>
                    <a:pt x="772" y="890"/>
                  </a:lnTo>
                  <a:lnTo>
                    <a:pt x="769" y="882"/>
                  </a:lnTo>
                  <a:lnTo>
                    <a:pt x="767" y="874"/>
                  </a:lnTo>
                  <a:lnTo>
                    <a:pt x="766" y="866"/>
                  </a:lnTo>
                  <a:lnTo>
                    <a:pt x="765" y="858"/>
                  </a:lnTo>
                  <a:lnTo>
                    <a:pt x="766" y="849"/>
                  </a:lnTo>
                  <a:lnTo>
                    <a:pt x="766" y="842"/>
                  </a:lnTo>
                  <a:lnTo>
                    <a:pt x="768" y="834"/>
                  </a:lnTo>
                  <a:lnTo>
                    <a:pt x="770" y="826"/>
                  </a:lnTo>
                  <a:lnTo>
                    <a:pt x="773" y="818"/>
                  </a:lnTo>
                  <a:lnTo>
                    <a:pt x="777" y="812"/>
                  </a:lnTo>
                  <a:lnTo>
                    <a:pt x="781" y="804"/>
                  </a:lnTo>
                  <a:lnTo>
                    <a:pt x="786" y="798"/>
                  </a:lnTo>
                  <a:lnTo>
                    <a:pt x="792" y="791"/>
                  </a:lnTo>
                  <a:lnTo>
                    <a:pt x="792" y="791"/>
                  </a:lnTo>
                  <a:lnTo>
                    <a:pt x="798" y="786"/>
                  </a:lnTo>
                  <a:lnTo>
                    <a:pt x="805" y="781"/>
                  </a:lnTo>
                  <a:lnTo>
                    <a:pt x="811" y="776"/>
                  </a:lnTo>
                  <a:lnTo>
                    <a:pt x="819" y="773"/>
                  </a:lnTo>
                  <a:lnTo>
                    <a:pt x="826" y="770"/>
                  </a:lnTo>
                  <a:lnTo>
                    <a:pt x="835" y="768"/>
                  </a:lnTo>
                  <a:lnTo>
                    <a:pt x="842" y="767"/>
                  </a:lnTo>
                  <a:lnTo>
                    <a:pt x="851" y="766"/>
                  </a:lnTo>
                  <a:lnTo>
                    <a:pt x="858" y="766"/>
                  </a:lnTo>
                  <a:lnTo>
                    <a:pt x="867" y="767"/>
                  </a:lnTo>
                  <a:lnTo>
                    <a:pt x="874" y="768"/>
                  </a:lnTo>
                  <a:lnTo>
                    <a:pt x="883" y="770"/>
                  </a:lnTo>
                  <a:lnTo>
                    <a:pt x="890" y="772"/>
                  </a:lnTo>
                  <a:lnTo>
                    <a:pt x="898" y="775"/>
                  </a:lnTo>
                  <a:lnTo>
                    <a:pt x="904" y="780"/>
                  </a:lnTo>
                  <a:lnTo>
                    <a:pt x="912" y="784"/>
                  </a:lnTo>
                  <a:lnTo>
                    <a:pt x="912" y="784"/>
                  </a:lnTo>
                  <a:lnTo>
                    <a:pt x="917" y="788"/>
                  </a:lnTo>
                  <a:lnTo>
                    <a:pt x="924" y="790"/>
                  </a:lnTo>
                  <a:lnTo>
                    <a:pt x="930" y="790"/>
                  </a:lnTo>
                  <a:lnTo>
                    <a:pt x="937" y="790"/>
                  </a:lnTo>
                  <a:lnTo>
                    <a:pt x="937" y="790"/>
                  </a:lnTo>
                  <a:lnTo>
                    <a:pt x="943" y="788"/>
                  </a:lnTo>
                  <a:lnTo>
                    <a:pt x="949" y="785"/>
                  </a:lnTo>
                  <a:lnTo>
                    <a:pt x="955" y="781"/>
                  </a:lnTo>
                  <a:lnTo>
                    <a:pt x="958" y="775"/>
                  </a:lnTo>
                  <a:lnTo>
                    <a:pt x="958" y="775"/>
                  </a:lnTo>
                  <a:lnTo>
                    <a:pt x="968" y="759"/>
                  </a:lnTo>
                  <a:lnTo>
                    <a:pt x="976" y="742"/>
                  </a:lnTo>
                  <a:lnTo>
                    <a:pt x="985" y="725"/>
                  </a:lnTo>
                  <a:lnTo>
                    <a:pt x="992" y="708"/>
                  </a:lnTo>
                  <a:lnTo>
                    <a:pt x="999" y="691"/>
                  </a:lnTo>
                  <a:lnTo>
                    <a:pt x="1005" y="673"/>
                  </a:lnTo>
                  <a:lnTo>
                    <a:pt x="1011" y="655"/>
                  </a:lnTo>
                  <a:lnTo>
                    <a:pt x="1016" y="637"/>
                  </a:lnTo>
                  <a:lnTo>
                    <a:pt x="1016" y="637"/>
                  </a:lnTo>
                  <a:lnTo>
                    <a:pt x="1017" y="631"/>
                  </a:lnTo>
                  <a:lnTo>
                    <a:pt x="1016" y="624"/>
                  </a:lnTo>
                  <a:lnTo>
                    <a:pt x="1014" y="618"/>
                  </a:lnTo>
                  <a:lnTo>
                    <a:pt x="1011" y="611"/>
                  </a:lnTo>
                  <a:lnTo>
                    <a:pt x="1011" y="611"/>
                  </a:lnTo>
                  <a:lnTo>
                    <a:pt x="1006" y="606"/>
                  </a:lnTo>
                  <a:lnTo>
                    <a:pt x="1001" y="603"/>
                  </a:lnTo>
                  <a:lnTo>
                    <a:pt x="996" y="599"/>
                  </a:lnTo>
                  <a:lnTo>
                    <a:pt x="989" y="598"/>
                  </a:lnTo>
                  <a:lnTo>
                    <a:pt x="989" y="598"/>
                  </a:lnTo>
                  <a:close/>
                  <a:moveTo>
                    <a:pt x="919" y="715"/>
                  </a:moveTo>
                  <a:lnTo>
                    <a:pt x="919" y="715"/>
                  </a:lnTo>
                  <a:lnTo>
                    <a:pt x="908" y="711"/>
                  </a:lnTo>
                  <a:lnTo>
                    <a:pt x="897" y="707"/>
                  </a:lnTo>
                  <a:lnTo>
                    <a:pt x="885" y="705"/>
                  </a:lnTo>
                  <a:lnTo>
                    <a:pt x="874" y="702"/>
                  </a:lnTo>
                  <a:lnTo>
                    <a:pt x="863" y="702"/>
                  </a:lnTo>
                  <a:lnTo>
                    <a:pt x="851" y="702"/>
                  </a:lnTo>
                  <a:lnTo>
                    <a:pt x="840" y="702"/>
                  </a:lnTo>
                  <a:lnTo>
                    <a:pt x="828" y="705"/>
                  </a:lnTo>
                  <a:lnTo>
                    <a:pt x="816" y="707"/>
                  </a:lnTo>
                  <a:lnTo>
                    <a:pt x="806" y="710"/>
                  </a:lnTo>
                  <a:lnTo>
                    <a:pt x="795" y="714"/>
                  </a:lnTo>
                  <a:lnTo>
                    <a:pt x="784" y="720"/>
                  </a:lnTo>
                  <a:lnTo>
                    <a:pt x="775" y="725"/>
                  </a:lnTo>
                  <a:lnTo>
                    <a:pt x="765" y="731"/>
                  </a:lnTo>
                  <a:lnTo>
                    <a:pt x="755" y="739"/>
                  </a:lnTo>
                  <a:lnTo>
                    <a:pt x="747" y="746"/>
                  </a:lnTo>
                  <a:lnTo>
                    <a:pt x="747" y="746"/>
                  </a:lnTo>
                  <a:lnTo>
                    <a:pt x="738" y="755"/>
                  </a:lnTo>
                  <a:lnTo>
                    <a:pt x="732" y="765"/>
                  </a:lnTo>
                  <a:lnTo>
                    <a:pt x="724" y="774"/>
                  </a:lnTo>
                  <a:lnTo>
                    <a:pt x="719" y="785"/>
                  </a:lnTo>
                  <a:lnTo>
                    <a:pt x="714" y="796"/>
                  </a:lnTo>
                  <a:lnTo>
                    <a:pt x="710" y="807"/>
                  </a:lnTo>
                  <a:lnTo>
                    <a:pt x="707" y="817"/>
                  </a:lnTo>
                  <a:lnTo>
                    <a:pt x="704" y="828"/>
                  </a:lnTo>
                  <a:lnTo>
                    <a:pt x="703" y="840"/>
                  </a:lnTo>
                  <a:lnTo>
                    <a:pt x="702" y="852"/>
                  </a:lnTo>
                  <a:lnTo>
                    <a:pt x="702" y="862"/>
                  </a:lnTo>
                  <a:lnTo>
                    <a:pt x="703" y="874"/>
                  </a:lnTo>
                  <a:lnTo>
                    <a:pt x="705" y="886"/>
                  </a:lnTo>
                  <a:lnTo>
                    <a:pt x="707" y="897"/>
                  </a:lnTo>
                  <a:lnTo>
                    <a:pt x="711" y="907"/>
                  </a:lnTo>
                  <a:lnTo>
                    <a:pt x="716" y="919"/>
                  </a:lnTo>
                  <a:lnTo>
                    <a:pt x="716" y="919"/>
                  </a:lnTo>
                  <a:lnTo>
                    <a:pt x="684" y="933"/>
                  </a:lnTo>
                  <a:lnTo>
                    <a:pt x="652" y="945"/>
                  </a:lnTo>
                  <a:lnTo>
                    <a:pt x="652" y="945"/>
                  </a:lnTo>
                  <a:lnTo>
                    <a:pt x="648" y="934"/>
                  </a:lnTo>
                  <a:lnTo>
                    <a:pt x="643" y="923"/>
                  </a:lnTo>
                  <a:lnTo>
                    <a:pt x="636" y="914"/>
                  </a:lnTo>
                  <a:lnTo>
                    <a:pt x="630" y="904"/>
                  </a:lnTo>
                  <a:lnTo>
                    <a:pt x="622" y="896"/>
                  </a:lnTo>
                  <a:lnTo>
                    <a:pt x="614" y="888"/>
                  </a:lnTo>
                  <a:lnTo>
                    <a:pt x="605" y="881"/>
                  </a:lnTo>
                  <a:lnTo>
                    <a:pt x="596" y="873"/>
                  </a:lnTo>
                  <a:lnTo>
                    <a:pt x="587" y="867"/>
                  </a:lnTo>
                  <a:lnTo>
                    <a:pt x="576" y="861"/>
                  </a:lnTo>
                  <a:lnTo>
                    <a:pt x="565" y="857"/>
                  </a:lnTo>
                  <a:lnTo>
                    <a:pt x="555" y="853"/>
                  </a:lnTo>
                  <a:lnTo>
                    <a:pt x="544" y="849"/>
                  </a:lnTo>
                  <a:lnTo>
                    <a:pt x="532" y="847"/>
                  </a:lnTo>
                  <a:lnTo>
                    <a:pt x="520" y="846"/>
                  </a:lnTo>
                  <a:lnTo>
                    <a:pt x="508" y="845"/>
                  </a:lnTo>
                  <a:lnTo>
                    <a:pt x="508" y="845"/>
                  </a:lnTo>
                  <a:lnTo>
                    <a:pt x="496" y="846"/>
                  </a:lnTo>
                  <a:lnTo>
                    <a:pt x="484" y="847"/>
                  </a:lnTo>
                  <a:lnTo>
                    <a:pt x="473" y="849"/>
                  </a:lnTo>
                  <a:lnTo>
                    <a:pt x="461" y="853"/>
                  </a:lnTo>
                  <a:lnTo>
                    <a:pt x="450" y="857"/>
                  </a:lnTo>
                  <a:lnTo>
                    <a:pt x="440" y="861"/>
                  </a:lnTo>
                  <a:lnTo>
                    <a:pt x="430" y="867"/>
                  </a:lnTo>
                  <a:lnTo>
                    <a:pt x="420" y="873"/>
                  </a:lnTo>
                  <a:lnTo>
                    <a:pt x="411" y="881"/>
                  </a:lnTo>
                  <a:lnTo>
                    <a:pt x="402" y="888"/>
                  </a:lnTo>
                  <a:lnTo>
                    <a:pt x="395" y="896"/>
                  </a:lnTo>
                  <a:lnTo>
                    <a:pt x="387" y="904"/>
                  </a:lnTo>
                  <a:lnTo>
                    <a:pt x="380" y="914"/>
                  </a:lnTo>
                  <a:lnTo>
                    <a:pt x="374" y="923"/>
                  </a:lnTo>
                  <a:lnTo>
                    <a:pt x="369" y="934"/>
                  </a:lnTo>
                  <a:lnTo>
                    <a:pt x="364" y="945"/>
                  </a:lnTo>
                  <a:lnTo>
                    <a:pt x="364" y="945"/>
                  </a:lnTo>
                  <a:lnTo>
                    <a:pt x="331" y="933"/>
                  </a:lnTo>
                  <a:lnTo>
                    <a:pt x="301" y="919"/>
                  </a:lnTo>
                  <a:lnTo>
                    <a:pt x="301" y="919"/>
                  </a:lnTo>
                  <a:lnTo>
                    <a:pt x="306" y="907"/>
                  </a:lnTo>
                  <a:lnTo>
                    <a:pt x="309" y="897"/>
                  </a:lnTo>
                  <a:lnTo>
                    <a:pt x="311" y="886"/>
                  </a:lnTo>
                  <a:lnTo>
                    <a:pt x="313" y="874"/>
                  </a:lnTo>
                  <a:lnTo>
                    <a:pt x="314" y="862"/>
                  </a:lnTo>
                  <a:lnTo>
                    <a:pt x="314" y="852"/>
                  </a:lnTo>
                  <a:lnTo>
                    <a:pt x="313" y="840"/>
                  </a:lnTo>
                  <a:lnTo>
                    <a:pt x="312" y="828"/>
                  </a:lnTo>
                  <a:lnTo>
                    <a:pt x="310" y="817"/>
                  </a:lnTo>
                  <a:lnTo>
                    <a:pt x="307" y="807"/>
                  </a:lnTo>
                  <a:lnTo>
                    <a:pt x="302" y="796"/>
                  </a:lnTo>
                  <a:lnTo>
                    <a:pt x="297" y="785"/>
                  </a:lnTo>
                  <a:lnTo>
                    <a:pt x="292" y="774"/>
                  </a:lnTo>
                  <a:lnTo>
                    <a:pt x="285" y="765"/>
                  </a:lnTo>
                  <a:lnTo>
                    <a:pt x="278" y="755"/>
                  </a:lnTo>
                  <a:lnTo>
                    <a:pt x="269" y="746"/>
                  </a:lnTo>
                  <a:lnTo>
                    <a:pt x="269" y="746"/>
                  </a:lnTo>
                  <a:lnTo>
                    <a:pt x="258" y="737"/>
                  </a:lnTo>
                  <a:lnTo>
                    <a:pt x="246" y="727"/>
                  </a:lnTo>
                  <a:lnTo>
                    <a:pt x="233" y="720"/>
                  </a:lnTo>
                  <a:lnTo>
                    <a:pt x="220" y="713"/>
                  </a:lnTo>
                  <a:lnTo>
                    <a:pt x="206" y="708"/>
                  </a:lnTo>
                  <a:lnTo>
                    <a:pt x="191" y="705"/>
                  </a:lnTo>
                  <a:lnTo>
                    <a:pt x="176" y="702"/>
                  </a:lnTo>
                  <a:lnTo>
                    <a:pt x="161" y="701"/>
                  </a:lnTo>
                  <a:lnTo>
                    <a:pt x="161" y="701"/>
                  </a:lnTo>
                  <a:lnTo>
                    <a:pt x="145" y="702"/>
                  </a:lnTo>
                  <a:lnTo>
                    <a:pt x="128" y="705"/>
                  </a:lnTo>
                  <a:lnTo>
                    <a:pt x="113" y="709"/>
                  </a:lnTo>
                  <a:lnTo>
                    <a:pt x="97" y="715"/>
                  </a:lnTo>
                  <a:lnTo>
                    <a:pt x="97" y="715"/>
                  </a:lnTo>
                  <a:lnTo>
                    <a:pt x="90" y="699"/>
                  </a:lnTo>
                  <a:lnTo>
                    <a:pt x="82" y="684"/>
                  </a:lnTo>
                  <a:lnTo>
                    <a:pt x="71" y="652"/>
                  </a:lnTo>
                  <a:lnTo>
                    <a:pt x="71" y="652"/>
                  </a:lnTo>
                  <a:lnTo>
                    <a:pt x="81" y="648"/>
                  </a:lnTo>
                  <a:lnTo>
                    <a:pt x="92" y="642"/>
                  </a:lnTo>
                  <a:lnTo>
                    <a:pt x="102" y="636"/>
                  </a:lnTo>
                  <a:lnTo>
                    <a:pt x="111" y="629"/>
                  </a:lnTo>
                  <a:lnTo>
                    <a:pt x="120" y="622"/>
                  </a:lnTo>
                  <a:lnTo>
                    <a:pt x="129" y="613"/>
                  </a:lnTo>
                  <a:lnTo>
                    <a:pt x="136" y="605"/>
                  </a:lnTo>
                  <a:lnTo>
                    <a:pt x="143" y="596"/>
                  </a:lnTo>
                  <a:lnTo>
                    <a:pt x="149" y="587"/>
                  </a:lnTo>
                  <a:lnTo>
                    <a:pt x="154" y="576"/>
                  </a:lnTo>
                  <a:lnTo>
                    <a:pt x="160" y="565"/>
                  </a:lnTo>
                  <a:lnTo>
                    <a:pt x="163" y="554"/>
                  </a:lnTo>
                  <a:lnTo>
                    <a:pt x="166" y="544"/>
                  </a:lnTo>
                  <a:lnTo>
                    <a:pt x="168" y="532"/>
                  </a:lnTo>
                  <a:lnTo>
                    <a:pt x="170" y="520"/>
                  </a:lnTo>
                  <a:lnTo>
                    <a:pt x="170" y="508"/>
                  </a:lnTo>
                  <a:lnTo>
                    <a:pt x="170" y="508"/>
                  </a:lnTo>
                  <a:lnTo>
                    <a:pt x="170" y="495"/>
                  </a:lnTo>
                  <a:lnTo>
                    <a:pt x="168" y="484"/>
                  </a:lnTo>
                  <a:lnTo>
                    <a:pt x="166" y="473"/>
                  </a:lnTo>
                  <a:lnTo>
                    <a:pt x="163" y="461"/>
                  </a:lnTo>
                  <a:lnTo>
                    <a:pt x="160" y="450"/>
                  </a:lnTo>
                  <a:lnTo>
                    <a:pt x="154" y="440"/>
                  </a:lnTo>
                  <a:lnTo>
                    <a:pt x="149" y="430"/>
                  </a:lnTo>
                  <a:lnTo>
                    <a:pt x="143" y="420"/>
                  </a:lnTo>
                  <a:lnTo>
                    <a:pt x="136" y="411"/>
                  </a:lnTo>
                  <a:lnTo>
                    <a:pt x="129" y="402"/>
                  </a:lnTo>
                  <a:lnTo>
                    <a:pt x="120" y="395"/>
                  </a:lnTo>
                  <a:lnTo>
                    <a:pt x="111" y="387"/>
                  </a:lnTo>
                  <a:lnTo>
                    <a:pt x="102" y="379"/>
                  </a:lnTo>
                  <a:lnTo>
                    <a:pt x="92" y="374"/>
                  </a:lnTo>
                  <a:lnTo>
                    <a:pt x="81" y="369"/>
                  </a:lnTo>
                  <a:lnTo>
                    <a:pt x="71" y="363"/>
                  </a:lnTo>
                  <a:lnTo>
                    <a:pt x="71" y="363"/>
                  </a:lnTo>
                  <a:lnTo>
                    <a:pt x="82" y="332"/>
                  </a:lnTo>
                  <a:lnTo>
                    <a:pt x="90" y="316"/>
                  </a:lnTo>
                  <a:lnTo>
                    <a:pt x="97" y="301"/>
                  </a:lnTo>
                  <a:lnTo>
                    <a:pt x="97" y="301"/>
                  </a:lnTo>
                  <a:lnTo>
                    <a:pt x="113" y="307"/>
                  </a:lnTo>
                  <a:lnTo>
                    <a:pt x="129" y="311"/>
                  </a:lnTo>
                  <a:lnTo>
                    <a:pt x="145" y="313"/>
                  </a:lnTo>
                  <a:lnTo>
                    <a:pt x="161" y="314"/>
                  </a:lnTo>
                  <a:lnTo>
                    <a:pt x="161" y="314"/>
                  </a:lnTo>
                  <a:lnTo>
                    <a:pt x="176" y="314"/>
                  </a:lnTo>
                  <a:lnTo>
                    <a:pt x="191" y="311"/>
                  </a:lnTo>
                  <a:lnTo>
                    <a:pt x="206" y="308"/>
                  </a:lnTo>
                  <a:lnTo>
                    <a:pt x="220" y="302"/>
                  </a:lnTo>
                  <a:lnTo>
                    <a:pt x="233" y="296"/>
                  </a:lnTo>
                  <a:lnTo>
                    <a:pt x="246" y="288"/>
                  </a:lnTo>
                  <a:lnTo>
                    <a:pt x="258" y="280"/>
                  </a:lnTo>
                  <a:lnTo>
                    <a:pt x="269" y="269"/>
                  </a:lnTo>
                  <a:lnTo>
                    <a:pt x="269" y="269"/>
                  </a:lnTo>
                  <a:lnTo>
                    <a:pt x="278" y="260"/>
                  </a:lnTo>
                  <a:lnTo>
                    <a:pt x="285" y="251"/>
                  </a:lnTo>
                  <a:lnTo>
                    <a:pt x="292" y="241"/>
                  </a:lnTo>
                  <a:lnTo>
                    <a:pt x="297" y="231"/>
                  </a:lnTo>
                  <a:lnTo>
                    <a:pt x="302" y="221"/>
                  </a:lnTo>
                  <a:lnTo>
                    <a:pt x="307" y="210"/>
                  </a:lnTo>
                  <a:lnTo>
                    <a:pt x="310" y="198"/>
                  </a:lnTo>
                  <a:lnTo>
                    <a:pt x="312" y="187"/>
                  </a:lnTo>
                  <a:lnTo>
                    <a:pt x="313" y="176"/>
                  </a:lnTo>
                  <a:lnTo>
                    <a:pt x="314" y="165"/>
                  </a:lnTo>
                  <a:lnTo>
                    <a:pt x="314" y="153"/>
                  </a:lnTo>
                  <a:lnTo>
                    <a:pt x="313" y="141"/>
                  </a:lnTo>
                  <a:lnTo>
                    <a:pt x="311" y="131"/>
                  </a:lnTo>
                  <a:lnTo>
                    <a:pt x="309" y="119"/>
                  </a:lnTo>
                  <a:lnTo>
                    <a:pt x="306" y="108"/>
                  </a:lnTo>
                  <a:lnTo>
                    <a:pt x="301" y="97"/>
                  </a:lnTo>
                  <a:lnTo>
                    <a:pt x="301" y="97"/>
                  </a:lnTo>
                  <a:lnTo>
                    <a:pt x="331" y="82"/>
                  </a:lnTo>
                  <a:lnTo>
                    <a:pt x="364" y="70"/>
                  </a:lnTo>
                  <a:lnTo>
                    <a:pt x="364" y="70"/>
                  </a:lnTo>
                  <a:lnTo>
                    <a:pt x="369" y="81"/>
                  </a:lnTo>
                  <a:lnTo>
                    <a:pt x="374" y="92"/>
                  </a:lnTo>
                  <a:lnTo>
                    <a:pt x="380" y="102"/>
                  </a:lnTo>
                  <a:lnTo>
                    <a:pt x="387" y="111"/>
                  </a:lnTo>
                  <a:lnTo>
                    <a:pt x="395" y="120"/>
                  </a:lnTo>
                  <a:lnTo>
                    <a:pt x="402" y="128"/>
                  </a:lnTo>
                  <a:lnTo>
                    <a:pt x="411" y="136"/>
                  </a:lnTo>
                  <a:lnTo>
                    <a:pt x="420" y="142"/>
                  </a:lnTo>
                  <a:lnTo>
                    <a:pt x="430" y="149"/>
                  </a:lnTo>
                  <a:lnTo>
                    <a:pt x="440" y="154"/>
                  </a:lnTo>
                  <a:lnTo>
                    <a:pt x="450" y="160"/>
                  </a:lnTo>
                  <a:lnTo>
                    <a:pt x="461" y="163"/>
                  </a:lnTo>
                  <a:lnTo>
                    <a:pt x="473" y="166"/>
                  </a:lnTo>
                  <a:lnTo>
                    <a:pt x="484" y="168"/>
                  </a:lnTo>
                  <a:lnTo>
                    <a:pt x="496" y="170"/>
                  </a:lnTo>
                  <a:lnTo>
                    <a:pt x="508" y="170"/>
                  </a:lnTo>
                  <a:lnTo>
                    <a:pt x="508" y="170"/>
                  </a:lnTo>
                  <a:lnTo>
                    <a:pt x="520" y="170"/>
                  </a:lnTo>
                  <a:lnTo>
                    <a:pt x="532" y="168"/>
                  </a:lnTo>
                  <a:lnTo>
                    <a:pt x="544" y="166"/>
                  </a:lnTo>
                  <a:lnTo>
                    <a:pt x="555" y="163"/>
                  </a:lnTo>
                  <a:lnTo>
                    <a:pt x="565" y="160"/>
                  </a:lnTo>
                  <a:lnTo>
                    <a:pt x="576" y="154"/>
                  </a:lnTo>
                  <a:lnTo>
                    <a:pt x="587" y="149"/>
                  </a:lnTo>
                  <a:lnTo>
                    <a:pt x="596" y="142"/>
                  </a:lnTo>
                  <a:lnTo>
                    <a:pt x="605" y="136"/>
                  </a:lnTo>
                  <a:lnTo>
                    <a:pt x="614" y="128"/>
                  </a:lnTo>
                  <a:lnTo>
                    <a:pt x="622" y="120"/>
                  </a:lnTo>
                  <a:lnTo>
                    <a:pt x="630" y="111"/>
                  </a:lnTo>
                  <a:lnTo>
                    <a:pt x="636" y="102"/>
                  </a:lnTo>
                  <a:lnTo>
                    <a:pt x="643" y="92"/>
                  </a:lnTo>
                  <a:lnTo>
                    <a:pt x="648" y="81"/>
                  </a:lnTo>
                  <a:lnTo>
                    <a:pt x="652" y="70"/>
                  </a:lnTo>
                  <a:lnTo>
                    <a:pt x="652" y="70"/>
                  </a:lnTo>
                  <a:lnTo>
                    <a:pt x="684" y="82"/>
                  </a:lnTo>
                  <a:lnTo>
                    <a:pt x="716" y="97"/>
                  </a:lnTo>
                  <a:lnTo>
                    <a:pt x="716" y="97"/>
                  </a:lnTo>
                  <a:lnTo>
                    <a:pt x="711" y="108"/>
                  </a:lnTo>
                  <a:lnTo>
                    <a:pt x="707" y="119"/>
                  </a:lnTo>
                  <a:lnTo>
                    <a:pt x="705" y="131"/>
                  </a:lnTo>
                  <a:lnTo>
                    <a:pt x="703" y="141"/>
                  </a:lnTo>
                  <a:lnTo>
                    <a:pt x="702" y="153"/>
                  </a:lnTo>
                  <a:lnTo>
                    <a:pt x="702" y="165"/>
                  </a:lnTo>
                  <a:lnTo>
                    <a:pt x="703" y="176"/>
                  </a:lnTo>
                  <a:lnTo>
                    <a:pt x="704" y="187"/>
                  </a:lnTo>
                  <a:lnTo>
                    <a:pt x="707" y="198"/>
                  </a:lnTo>
                  <a:lnTo>
                    <a:pt x="710" y="210"/>
                  </a:lnTo>
                  <a:lnTo>
                    <a:pt x="713" y="221"/>
                  </a:lnTo>
                  <a:lnTo>
                    <a:pt x="719" y="231"/>
                  </a:lnTo>
                  <a:lnTo>
                    <a:pt x="724" y="241"/>
                  </a:lnTo>
                  <a:lnTo>
                    <a:pt x="732" y="251"/>
                  </a:lnTo>
                  <a:lnTo>
                    <a:pt x="738" y="260"/>
                  </a:lnTo>
                  <a:lnTo>
                    <a:pt x="747" y="269"/>
                  </a:lnTo>
                  <a:lnTo>
                    <a:pt x="747" y="269"/>
                  </a:lnTo>
                  <a:lnTo>
                    <a:pt x="758" y="280"/>
                  </a:lnTo>
                  <a:lnTo>
                    <a:pt x="770" y="288"/>
                  </a:lnTo>
                  <a:lnTo>
                    <a:pt x="783" y="296"/>
                  </a:lnTo>
                  <a:lnTo>
                    <a:pt x="797" y="302"/>
                  </a:lnTo>
                  <a:lnTo>
                    <a:pt x="811" y="308"/>
                  </a:lnTo>
                  <a:lnTo>
                    <a:pt x="825" y="311"/>
                  </a:lnTo>
                  <a:lnTo>
                    <a:pt x="840" y="314"/>
                  </a:lnTo>
                  <a:lnTo>
                    <a:pt x="855" y="314"/>
                  </a:lnTo>
                  <a:lnTo>
                    <a:pt x="855" y="314"/>
                  </a:lnTo>
                  <a:lnTo>
                    <a:pt x="872" y="313"/>
                  </a:lnTo>
                  <a:lnTo>
                    <a:pt x="888" y="311"/>
                  </a:lnTo>
                  <a:lnTo>
                    <a:pt x="903" y="307"/>
                  </a:lnTo>
                  <a:lnTo>
                    <a:pt x="919" y="301"/>
                  </a:lnTo>
                  <a:lnTo>
                    <a:pt x="919" y="301"/>
                  </a:lnTo>
                  <a:lnTo>
                    <a:pt x="933" y="332"/>
                  </a:lnTo>
                  <a:lnTo>
                    <a:pt x="940" y="347"/>
                  </a:lnTo>
                  <a:lnTo>
                    <a:pt x="945" y="363"/>
                  </a:lnTo>
                  <a:lnTo>
                    <a:pt x="945" y="363"/>
                  </a:lnTo>
                  <a:lnTo>
                    <a:pt x="934" y="369"/>
                  </a:lnTo>
                  <a:lnTo>
                    <a:pt x="924" y="374"/>
                  </a:lnTo>
                  <a:lnTo>
                    <a:pt x="914" y="379"/>
                  </a:lnTo>
                  <a:lnTo>
                    <a:pt x="904" y="387"/>
                  </a:lnTo>
                  <a:lnTo>
                    <a:pt x="896" y="395"/>
                  </a:lnTo>
                  <a:lnTo>
                    <a:pt x="888" y="402"/>
                  </a:lnTo>
                  <a:lnTo>
                    <a:pt x="881" y="411"/>
                  </a:lnTo>
                  <a:lnTo>
                    <a:pt x="873" y="420"/>
                  </a:lnTo>
                  <a:lnTo>
                    <a:pt x="867" y="430"/>
                  </a:lnTo>
                  <a:lnTo>
                    <a:pt x="861" y="440"/>
                  </a:lnTo>
                  <a:lnTo>
                    <a:pt x="857" y="450"/>
                  </a:lnTo>
                  <a:lnTo>
                    <a:pt x="853" y="461"/>
                  </a:lnTo>
                  <a:lnTo>
                    <a:pt x="850" y="473"/>
                  </a:lnTo>
                  <a:lnTo>
                    <a:pt x="847" y="484"/>
                  </a:lnTo>
                  <a:lnTo>
                    <a:pt x="846" y="495"/>
                  </a:lnTo>
                  <a:lnTo>
                    <a:pt x="845" y="508"/>
                  </a:lnTo>
                  <a:lnTo>
                    <a:pt x="845" y="508"/>
                  </a:lnTo>
                  <a:lnTo>
                    <a:pt x="846" y="520"/>
                  </a:lnTo>
                  <a:lnTo>
                    <a:pt x="847" y="532"/>
                  </a:lnTo>
                  <a:lnTo>
                    <a:pt x="850" y="544"/>
                  </a:lnTo>
                  <a:lnTo>
                    <a:pt x="853" y="554"/>
                  </a:lnTo>
                  <a:lnTo>
                    <a:pt x="857" y="565"/>
                  </a:lnTo>
                  <a:lnTo>
                    <a:pt x="861" y="576"/>
                  </a:lnTo>
                  <a:lnTo>
                    <a:pt x="867" y="587"/>
                  </a:lnTo>
                  <a:lnTo>
                    <a:pt x="873" y="596"/>
                  </a:lnTo>
                  <a:lnTo>
                    <a:pt x="881" y="605"/>
                  </a:lnTo>
                  <a:lnTo>
                    <a:pt x="888" y="613"/>
                  </a:lnTo>
                  <a:lnTo>
                    <a:pt x="896" y="622"/>
                  </a:lnTo>
                  <a:lnTo>
                    <a:pt x="904" y="629"/>
                  </a:lnTo>
                  <a:lnTo>
                    <a:pt x="914" y="636"/>
                  </a:lnTo>
                  <a:lnTo>
                    <a:pt x="924" y="642"/>
                  </a:lnTo>
                  <a:lnTo>
                    <a:pt x="934" y="648"/>
                  </a:lnTo>
                  <a:lnTo>
                    <a:pt x="945" y="652"/>
                  </a:lnTo>
                  <a:lnTo>
                    <a:pt x="945" y="652"/>
                  </a:lnTo>
                  <a:lnTo>
                    <a:pt x="933" y="684"/>
                  </a:lnTo>
                  <a:lnTo>
                    <a:pt x="927" y="699"/>
                  </a:lnTo>
                  <a:lnTo>
                    <a:pt x="919" y="715"/>
                  </a:lnTo>
                  <a:lnTo>
                    <a:pt x="919" y="715"/>
                  </a:lnTo>
                  <a:close/>
                  <a:moveTo>
                    <a:pt x="508" y="357"/>
                  </a:moveTo>
                  <a:lnTo>
                    <a:pt x="508" y="357"/>
                  </a:lnTo>
                  <a:lnTo>
                    <a:pt x="492" y="358"/>
                  </a:lnTo>
                  <a:lnTo>
                    <a:pt x="477" y="360"/>
                  </a:lnTo>
                  <a:lnTo>
                    <a:pt x="463" y="363"/>
                  </a:lnTo>
                  <a:lnTo>
                    <a:pt x="449" y="369"/>
                  </a:lnTo>
                  <a:lnTo>
                    <a:pt x="437" y="375"/>
                  </a:lnTo>
                  <a:lnTo>
                    <a:pt x="424" y="383"/>
                  </a:lnTo>
                  <a:lnTo>
                    <a:pt x="412" y="391"/>
                  </a:lnTo>
                  <a:lnTo>
                    <a:pt x="401" y="401"/>
                  </a:lnTo>
                  <a:lnTo>
                    <a:pt x="391" y="412"/>
                  </a:lnTo>
                  <a:lnTo>
                    <a:pt x="383" y="423"/>
                  </a:lnTo>
                  <a:lnTo>
                    <a:pt x="375" y="436"/>
                  </a:lnTo>
                  <a:lnTo>
                    <a:pt x="369" y="449"/>
                  </a:lnTo>
                  <a:lnTo>
                    <a:pt x="364" y="463"/>
                  </a:lnTo>
                  <a:lnTo>
                    <a:pt x="360" y="477"/>
                  </a:lnTo>
                  <a:lnTo>
                    <a:pt x="358" y="492"/>
                  </a:lnTo>
                  <a:lnTo>
                    <a:pt x="357" y="508"/>
                  </a:lnTo>
                  <a:lnTo>
                    <a:pt x="357" y="508"/>
                  </a:lnTo>
                  <a:lnTo>
                    <a:pt x="358" y="523"/>
                  </a:lnTo>
                  <a:lnTo>
                    <a:pt x="360" y="538"/>
                  </a:lnTo>
                  <a:lnTo>
                    <a:pt x="364" y="552"/>
                  </a:lnTo>
                  <a:lnTo>
                    <a:pt x="369" y="566"/>
                  </a:lnTo>
                  <a:lnTo>
                    <a:pt x="375" y="580"/>
                  </a:lnTo>
                  <a:lnTo>
                    <a:pt x="383" y="592"/>
                  </a:lnTo>
                  <a:lnTo>
                    <a:pt x="391" y="604"/>
                  </a:lnTo>
                  <a:lnTo>
                    <a:pt x="401" y="614"/>
                  </a:lnTo>
                  <a:lnTo>
                    <a:pt x="412" y="624"/>
                  </a:lnTo>
                  <a:lnTo>
                    <a:pt x="424" y="633"/>
                  </a:lnTo>
                  <a:lnTo>
                    <a:pt x="437" y="640"/>
                  </a:lnTo>
                  <a:lnTo>
                    <a:pt x="449" y="647"/>
                  </a:lnTo>
                  <a:lnTo>
                    <a:pt x="463" y="652"/>
                  </a:lnTo>
                  <a:lnTo>
                    <a:pt x="477" y="655"/>
                  </a:lnTo>
                  <a:lnTo>
                    <a:pt x="492" y="657"/>
                  </a:lnTo>
                  <a:lnTo>
                    <a:pt x="508" y="658"/>
                  </a:lnTo>
                  <a:lnTo>
                    <a:pt x="508" y="658"/>
                  </a:lnTo>
                  <a:lnTo>
                    <a:pt x="523" y="657"/>
                  </a:lnTo>
                  <a:lnTo>
                    <a:pt x="538" y="655"/>
                  </a:lnTo>
                  <a:lnTo>
                    <a:pt x="552" y="652"/>
                  </a:lnTo>
                  <a:lnTo>
                    <a:pt x="566" y="647"/>
                  </a:lnTo>
                  <a:lnTo>
                    <a:pt x="580" y="640"/>
                  </a:lnTo>
                  <a:lnTo>
                    <a:pt x="592" y="633"/>
                  </a:lnTo>
                  <a:lnTo>
                    <a:pt x="604" y="624"/>
                  </a:lnTo>
                  <a:lnTo>
                    <a:pt x="615" y="614"/>
                  </a:lnTo>
                  <a:lnTo>
                    <a:pt x="624" y="604"/>
                  </a:lnTo>
                  <a:lnTo>
                    <a:pt x="633" y="592"/>
                  </a:lnTo>
                  <a:lnTo>
                    <a:pt x="640" y="580"/>
                  </a:lnTo>
                  <a:lnTo>
                    <a:pt x="647" y="566"/>
                  </a:lnTo>
                  <a:lnTo>
                    <a:pt x="652" y="552"/>
                  </a:lnTo>
                  <a:lnTo>
                    <a:pt x="655" y="538"/>
                  </a:lnTo>
                  <a:lnTo>
                    <a:pt x="658" y="523"/>
                  </a:lnTo>
                  <a:lnTo>
                    <a:pt x="659" y="508"/>
                  </a:lnTo>
                  <a:lnTo>
                    <a:pt x="659" y="508"/>
                  </a:lnTo>
                  <a:lnTo>
                    <a:pt x="658" y="492"/>
                  </a:lnTo>
                  <a:lnTo>
                    <a:pt x="655" y="477"/>
                  </a:lnTo>
                  <a:lnTo>
                    <a:pt x="652" y="463"/>
                  </a:lnTo>
                  <a:lnTo>
                    <a:pt x="647" y="449"/>
                  </a:lnTo>
                  <a:lnTo>
                    <a:pt x="640" y="436"/>
                  </a:lnTo>
                  <a:lnTo>
                    <a:pt x="633" y="423"/>
                  </a:lnTo>
                  <a:lnTo>
                    <a:pt x="624" y="412"/>
                  </a:lnTo>
                  <a:lnTo>
                    <a:pt x="615" y="401"/>
                  </a:lnTo>
                  <a:lnTo>
                    <a:pt x="604" y="391"/>
                  </a:lnTo>
                  <a:lnTo>
                    <a:pt x="592" y="383"/>
                  </a:lnTo>
                  <a:lnTo>
                    <a:pt x="580" y="375"/>
                  </a:lnTo>
                  <a:lnTo>
                    <a:pt x="566" y="369"/>
                  </a:lnTo>
                  <a:lnTo>
                    <a:pt x="552" y="363"/>
                  </a:lnTo>
                  <a:lnTo>
                    <a:pt x="538" y="360"/>
                  </a:lnTo>
                  <a:lnTo>
                    <a:pt x="523" y="358"/>
                  </a:lnTo>
                  <a:lnTo>
                    <a:pt x="508" y="357"/>
                  </a:lnTo>
                  <a:lnTo>
                    <a:pt x="508" y="357"/>
                  </a:lnTo>
                  <a:close/>
                  <a:moveTo>
                    <a:pt x="508" y="567"/>
                  </a:moveTo>
                  <a:lnTo>
                    <a:pt x="508" y="567"/>
                  </a:lnTo>
                  <a:lnTo>
                    <a:pt x="496" y="566"/>
                  </a:lnTo>
                  <a:lnTo>
                    <a:pt x="485" y="563"/>
                  </a:lnTo>
                  <a:lnTo>
                    <a:pt x="475" y="558"/>
                  </a:lnTo>
                  <a:lnTo>
                    <a:pt x="466" y="550"/>
                  </a:lnTo>
                  <a:lnTo>
                    <a:pt x="459" y="541"/>
                  </a:lnTo>
                  <a:lnTo>
                    <a:pt x="454" y="531"/>
                  </a:lnTo>
                  <a:lnTo>
                    <a:pt x="449" y="520"/>
                  </a:lnTo>
                  <a:lnTo>
                    <a:pt x="448" y="508"/>
                  </a:lnTo>
                  <a:lnTo>
                    <a:pt x="448" y="508"/>
                  </a:lnTo>
                  <a:lnTo>
                    <a:pt x="449" y="495"/>
                  </a:lnTo>
                  <a:lnTo>
                    <a:pt x="454" y="485"/>
                  </a:lnTo>
                  <a:lnTo>
                    <a:pt x="459" y="475"/>
                  </a:lnTo>
                  <a:lnTo>
                    <a:pt x="466" y="465"/>
                  </a:lnTo>
                  <a:lnTo>
                    <a:pt x="475" y="459"/>
                  </a:lnTo>
                  <a:lnTo>
                    <a:pt x="485" y="454"/>
                  </a:lnTo>
                  <a:lnTo>
                    <a:pt x="496" y="449"/>
                  </a:lnTo>
                  <a:lnTo>
                    <a:pt x="508" y="448"/>
                  </a:lnTo>
                  <a:lnTo>
                    <a:pt x="508" y="448"/>
                  </a:lnTo>
                  <a:lnTo>
                    <a:pt x="520" y="449"/>
                  </a:lnTo>
                  <a:lnTo>
                    <a:pt x="531" y="454"/>
                  </a:lnTo>
                  <a:lnTo>
                    <a:pt x="542" y="459"/>
                  </a:lnTo>
                  <a:lnTo>
                    <a:pt x="550" y="465"/>
                  </a:lnTo>
                  <a:lnTo>
                    <a:pt x="558" y="475"/>
                  </a:lnTo>
                  <a:lnTo>
                    <a:pt x="563" y="485"/>
                  </a:lnTo>
                  <a:lnTo>
                    <a:pt x="566" y="495"/>
                  </a:lnTo>
                  <a:lnTo>
                    <a:pt x="567" y="508"/>
                  </a:lnTo>
                  <a:lnTo>
                    <a:pt x="567" y="508"/>
                  </a:lnTo>
                  <a:lnTo>
                    <a:pt x="566" y="520"/>
                  </a:lnTo>
                  <a:lnTo>
                    <a:pt x="563" y="531"/>
                  </a:lnTo>
                  <a:lnTo>
                    <a:pt x="558" y="541"/>
                  </a:lnTo>
                  <a:lnTo>
                    <a:pt x="550" y="550"/>
                  </a:lnTo>
                  <a:lnTo>
                    <a:pt x="542" y="558"/>
                  </a:lnTo>
                  <a:lnTo>
                    <a:pt x="531" y="563"/>
                  </a:lnTo>
                  <a:lnTo>
                    <a:pt x="520" y="566"/>
                  </a:lnTo>
                  <a:lnTo>
                    <a:pt x="508" y="567"/>
                  </a:lnTo>
                  <a:lnTo>
                    <a:pt x="508" y="567"/>
                  </a:lnTo>
                  <a:close/>
                </a:path>
              </a:pathLst>
            </a:custGeom>
            <a:solidFill>
              <a:schemeClr val="bg1"/>
            </a:solidFill>
            <a:ln>
              <a:noFill/>
            </a:ln>
          </p:spPr>
          <p:txBody>
            <a:bodyPr vert="horz" wrap="square" lIns="91440" tIns="45720" rIns="91440" bIns="45720" numCol="1" anchor="t" anchorCtr="0" compatLnSpc="1"/>
            <a:p>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
          <p:nvSpPr>
            <p:cNvPr id="42" name="椭圆 41"/>
            <p:cNvSpPr/>
            <p:nvPr/>
          </p:nvSpPr>
          <p:spPr>
            <a:xfrm>
              <a:off x="3264" y="3043"/>
              <a:ext cx="1304" cy="1304"/>
            </a:xfrm>
            <a:prstGeom prst="ellipse">
              <a:avLst/>
            </a:prstGeom>
            <a:solidFill>
              <a:srgbClr val="EC5F9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
          <p:nvSpPr>
            <p:cNvPr id="43" name="Freeform 115"/>
            <p:cNvSpPr/>
            <p:nvPr/>
          </p:nvSpPr>
          <p:spPr bwMode="auto">
            <a:xfrm>
              <a:off x="3661" y="3442"/>
              <a:ext cx="510" cy="508"/>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chemeClr val="bg1"/>
            </a:solidFill>
            <a:ln>
              <a:noFill/>
            </a:ln>
          </p:spPr>
          <p:txBody>
            <a:bodyPr vert="horz" wrap="square" lIns="91440" tIns="45720" rIns="91440" bIns="45720" numCol="1" anchor="t" anchorCtr="0" compatLnSpc="1"/>
            <a:p>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
          <p:nvSpPr>
            <p:cNvPr id="44" name="椭圆 37"/>
            <p:cNvSpPr/>
            <p:nvPr/>
          </p:nvSpPr>
          <p:spPr>
            <a:xfrm>
              <a:off x="1825" y="5004"/>
              <a:ext cx="4183" cy="981"/>
            </a:xfrm>
            <a:prstGeom prst="rect">
              <a:avLst/>
            </a:prstGeom>
          </p:spPr>
          <p:txBody>
            <a:bodyPr wrap="square">
              <a:spAutoFit/>
            </a:bodyPr>
            <a:p>
              <a:pPr algn="ctr"/>
              <a:r>
                <a:rPr lang="zh-CN" altLang="en-US" sz="900" dirty="0" smtClean="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900" dirty="0" smtClean="0">
                <a:solidFill>
                  <a:schemeClr val="tx1">
                    <a:lumMod val="75000"/>
                    <a:lumOff val="25000"/>
                  </a:schemeClr>
                </a:solidFill>
                <a:latin typeface="微软雅黑" panose="020B0503020204020204" charset="-122"/>
                <a:ea typeface="微软雅黑" panose="020B0503020204020204" charset="-122"/>
                <a:sym typeface="Calibri" panose="020F0502020204030204" charset="0"/>
              </a:endParaRPr>
            </a:p>
          </p:txBody>
        </p:sp>
        <p:sp>
          <p:nvSpPr>
            <p:cNvPr id="45" name="Rectangle 36"/>
            <p:cNvSpPr/>
            <p:nvPr/>
          </p:nvSpPr>
          <p:spPr bwMode="auto">
            <a:xfrm>
              <a:off x="3044" y="4506"/>
              <a:ext cx="1745" cy="594"/>
            </a:xfrm>
            <a:prstGeom prst="rect">
              <a:avLst/>
            </a:prstGeom>
          </p:spPr>
          <p:txBody>
            <a:bodyPr wrap="square">
              <a:spAutoFit/>
            </a:bodyPr>
            <a:p>
              <a:r>
                <a:rPr lang="zh-CN" altLang="en-US" sz="1400" dirty="0">
                  <a:latin typeface="微软雅黑" panose="020B0503020204020204" charset="-122"/>
                  <a:ea typeface="微软雅黑" panose="020B0503020204020204" charset="-122"/>
                  <a:sym typeface="FZHei-B01S" panose="02010601030101010101" pitchFamily="2" charset="-122"/>
                </a:rPr>
                <a:t>输入标题</a:t>
              </a:r>
              <a:endParaRPr lang="zh-CN" altLang="en-US" sz="14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46" name="椭圆 37"/>
            <p:cNvSpPr/>
            <p:nvPr/>
          </p:nvSpPr>
          <p:spPr>
            <a:xfrm>
              <a:off x="7509" y="5004"/>
              <a:ext cx="4183" cy="981"/>
            </a:xfrm>
            <a:prstGeom prst="rect">
              <a:avLst/>
            </a:prstGeom>
          </p:spPr>
          <p:txBody>
            <a:bodyPr wrap="square">
              <a:spAutoFit/>
            </a:bodyPr>
            <a:p>
              <a:pPr algn="ctr"/>
              <a:r>
                <a:rPr lang="zh-CN" altLang="en-US" sz="900" dirty="0" smtClean="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900" dirty="0" smtClean="0">
                <a:solidFill>
                  <a:schemeClr val="tx1">
                    <a:lumMod val="75000"/>
                    <a:lumOff val="25000"/>
                  </a:schemeClr>
                </a:solidFill>
                <a:latin typeface="微软雅黑" panose="020B0503020204020204" charset="-122"/>
                <a:ea typeface="微软雅黑" panose="020B0503020204020204" charset="-122"/>
                <a:sym typeface="Calibri" panose="020F0502020204030204" charset="0"/>
              </a:endParaRPr>
            </a:p>
          </p:txBody>
        </p:sp>
        <p:sp>
          <p:nvSpPr>
            <p:cNvPr id="47" name="Rectangle 36"/>
            <p:cNvSpPr/>
            <p:nvPr/>
          </p:nvSpPr>
          <p:spPr bwMode="auto">
            <a:xfrm>
              <a:off x="8728" y="4506"/>
              <a:ext cx="1745" cy="594"/>
            </a:xfrm>
            <a:prstGeom prst="rect">
              <a:avLst/>
            </a:prstGeom>
          </p:spPr>
          <p:txBody>
            <a:bodyPr wrap="square">
              <a:spAutoFit/>
            </a:bodyPr>
            <a:p>
              <a:r>
                <a:rPr lang="zh-CN" altLang="en-US" sz="1400" dirty="0">
                  <a:latin typeface="微软雅黑" panose="020B0503020204020204" charset="-122"/>
                  <a:ea typeface="微软雅黑" panose="020B0503020204020204" charset="-122"/>
                  <a:sym typeface="FZHei-B01S" panose="02010601030101010101" pitchFamily="2" charset="-122"/>
                </a:rPr>
                <a:t>输入标题</a:t>
              </a:r>
              <a:endParaRPr lang="zh-CN" altLang="en-US" sz="14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48" name="椭圆 37"/>
            <p:cNvSpPr/>
            <p:nvPr/>
          </p:nvSpPr>
          <p:spPr>
            <a:xfrm>
              <a:off x="13193" y="5004"/>
              <a:ext cx="4183" cy="981"/>
            </a:xfrm>
            <a:prstGeom prst="rect">
              <a:avLst/>
            </a:prstGeom>
          </p:spPr>
          <p:txBody>
            <a:bodyPr wrap="square">
              <a:spAutoFit/>
            </a:bodyPr>
            <a:p>
              <a:pPr algn="ctr"/>
              <a:r>
                <a:rPr lang="zh-CN" altLang="en-US" sz="900" dirty="0" smtClean="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900" dirty="0" smtClean="0">
                <a:solidFill>
                  <a:schemeClr val="tx1">
                    <a:lumMod val="75000"/>
                    <a:lumOff val="25000"/>
                  </a:schemeClr>
                </a:solidFill>
                <a:latin typeface="微软雅黑" panose="020B0503020204020204" charset="-122"/>
                <a:ea typeface="微软雅黑" panose="020B0503020204020204" charset="-122"/>
                <a:sym typeface="Calibri" panose="020F0502020204030204" charset="0"/>
              </a:endParaRPr>
            </a:p>
          </p:txBody>
        </p:sp>
        <p:sp>
          <p:nvSpPr>
            <p:cNvPr id="49" name="Rectangle 36"/>
            <p:cNvSpPr/>
            <p:nvPr/>
          </p:nvSpPr>
          <p:spPr bwMode="auto">
            <a:xfrm>
              <a:off x="14412" y="4506"/>
              <a:ext cx="1745" cy="594"/>
            </a:xfrm>
            <a:prstGeom prst="rect">
              <a:avLst/>
            </a:prstGeom>
          </p:spPr>
          <p:txBody>
            <a:bodyPr wrap="square">
              <a:spAutoFit/>
            </a:bodyPr>
            <a:p>
              <a:r>
                <a:rPr lang="zh-CN" altLang="en-US" sz="1400" dirty="0">
                  <a:latin typeface="微软雅黑" panose="020B0503020204020204" charset="-122"/>
                  <a:ea typeface="微软雅黑" panose="020B0503020204020204" charset="-122"/>
                  <a:sym typeface="FZHei-B01S" panose="02010601030101010101" pitchFamily="2" charset="-122"/>
                </a:rPr>
                <a:t>输入标题</a:t>
              </a:r>
              <a:endParaRPr lang="zh-CN" altLang="en-US" sz="14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50" name="椭圆 37"/>
            <p:cNvSpPr/>
            <p:nvPr/>
          </p:nvSpPr>
          <p:spPr>
            <a:xfrm>
              <a:off x="1825" y="8490"/>
              <a:ext cx="4183" cy="981"/>
            </a:xfrm>
            <a:prstGeom prst="rect">
              <a:avLst/>
            </a:prstGeom>
          </p:spPr>
          <p:txBody>
            <a:bodyPr wrap="square">
              <a:spAutoFit/>
            </a:bodyPr>
            <a:p>
              <a:pPr algn="ctr"/>
              <a:r>
                <a:rPr lang="zh-CN" altLang="en-US" sz="900" dirty="0" smtClean="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900" dirty="0" smtClean="0">
                <a:solidFill>
                  <a:schemeClr val="tx1">
                    <a:lumMod val="75000"/>
                    <a:lumOff val="25000"/>
                  </a:schemeClr>
                </a:solidFill>
                <a:latin typeface="微软雅黑" panose="020B0503020204020204" charset="-122"/>
                <a:ea typeface="微软雅黑" panose="020B0503020204020204" charset="-122"/>
                <a:sym typeface="Calibri" panose="020F0502020204030204" charset="0"/>
              </a:endParaRPr>
            </a:p>
          </p:txBody>
        </p:sp>
        <p:sp>
          <p:nvSpPr>
            <p:cNvPr id="51" name="Rectangle 36"/>
            <p:cNvSpPr/>
            <p:nvPr/>
          </p:nvSpPr>
          <p:spPr bwMode="auto">
            <a:xfrm>
              <a:off x="3044" y="7993"/>
              <a:ext cx="1745" cy="594"/>
            </a:xfrm>
            <a:prstGeom prst="rect">
              <a:avLst/>
            </a:prstGeom>
          </p:spPr>
          <p:txBody>
            <a:bodyPr wrap="square">
              <a:spAutoFit/>
            </a:bodyPr>
            <a:p>
              <a:r>
                <a:rPr lang="zh-CN" altLang="en-US" sz="1400" dirty="0">
                  <a:latin typeface="微软雅黑" panose="020B0503020204020204" charset="-122"/>
                  <a:ea typeface="微软雅黑" panose="020B0503020204020204" charset="-122"/>
                  <a:sym typeface="FZHei-B01S" panose="02010601030101010101" pitchFamily="2" charset="-122"/>
                </a:rPr>
                <a:t>输入标题</a:t>
              </a:r>
              <a:endParaRPr lang="zh-CN" altLang="en-US" sz="14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52" name="椭圆 37"/>
            <p:cNvSpPr/>
            <p:nvPr/>
          </p:nvSpPr>
          <p:spPr>
            <a:xfrm>
              <a:off x="7509" y="8490"/>
              <a:ext cx="4183" cy="981"/>
            </a:xfrm>
            <a:prstGeom prst="rect">
              <a:avLst/>
            </a:prstGeom>
          </p:spPr>
          <p:txBody>
            <a:bodyPr wrap="square">
              <a:spAutoFit/>
            </a:bodyPr>
            <a:p>
              <a:pPr algn="ctr"/>
              <a:r>
                <a:rPr lang="zh-CN" altLang="en-US" sz="900" dirty="0" smtClean="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900" dirty="0" smtClean="0">
                <a:solidFill>
                  <a:schemeClr val="tx1">
                    <a:lumMod val="75000"/>
                    <a:lumOff val="25000"/>
                  </a:schemeClr>
                </a:solidFill>
                <a:latin typeface="微软雅黑" panose="020B0503020204020204" charset="-122"/>
                <a:ea typeface="微软雅黑" panose="020B0503020204020204" charset="-122"/>
                <a:sym typeface="Calibri" panose="020F0502020204030204" charset="0"/>
              </a:endParaRPr>
            </a:p>
          </p:txBody>
        </p:sp>
        <p:sp>
          <p:nvSpPr>
            <p:cNvPr id="53" name="Rectangle 36"/>
            <p:cNvSpPr/>
            <p:nvPr/>
          </p:nvSpPr>
          <p:spPr bwMode="auto">
            <a:xfrm>
              <a:off x="8728" y="7993"/>
              <a:ext cx="1745" cy="594"/>
            </a:xfrm>
            <a:prstGeom prst="rect">
              <a:avLst/>
            </a:prstGeom>
          </p:spPr>
          <p:txBody>
            <a:bodyPr wrap="square">
              <a:spAutoFit/>
            </a:bodyPr>
            <a:p>
              <a:r>
                <a:rPr lang="zh-CN" altLang="en-US" sz="1400" dirty="0">
                  <a:latin typeface="微软雅黑" panose="020B0503020204020204" charset="-122"/>
                  <a:ea typeface="微软雅黑" panose="020B0503020204020204" charset="-122"/>
                  <a:sym typeface="FZHei-B01S" panose="02010601030101010101" pitchFamily="2" charset="-122"/>
                </a:rPr>
                <a:t>输入标题</a:t>
              </a:r>
              <a:endParaRPr lang="zh-CN" altLang="en-US" sz="14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54" name="椭圆 37"/>
            <p:cNvSpPr/>
            <p:nvPr/>
          </p:nvSpPr>
          <p:spPr>
            <a:xfrm>
              <a:off x="13193" y="8490"/>
              <a:ext cx="4183" cy="981"/>
            </a:xfrm>
            <a:prstGeom prst="rect">
              <a:avLst/>
            </a:prstGeom>
          </p:spPr>
          <p:txBody>
            <a:bodyPr wrap="square">
              <a:spAutoFit/>
            </a:bodyPr>
            <a:p>
              <a:pPr algn="ctr"/>
              <a:r>
                <a:rPr lang="zh-CN" altLang="en-US" sz="900" dirty="0" smtClean="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900" dirty="0" smtClean="0">
                <a:solidFill>
                  <a:schemeClr val="tx1">
                    <a:lumMod val="75000"/>
                    <a:lumOff val="25000"/>
                  </a:schemeClr>
                </a:solidFill>
                <a:latin typeface="微软雅黑" panose="020B0503020204020204" charset="-122"/>
                <a:ea typeface="微软雅黑" panose="020B0503020204020204" charset="-122"/>
                <a:sym typeface="Calibri" panose="020F0502020204030204" charset="0"/>
              </a:endParaRPr>
            </a:p>
          </p:txBody>
        </p:sp>
        <p:sp>
          <p:nvSpPr>
            <p:cNvPr id="55" name="Rectangle 36"/>
            <p:cNvSpPr/>
            <p:nvPr/>
          </p:nvSpPr>
          <p:spPr bwMode="auto">
            <a:xfrm>
              <a:off x="14412" y="7993"/>
              <a:ext cx="1745" cy="594"/>
            </a:xfrm>
            <a:prstGeom prst="rect">
              <a:avLst/>
            </a:prstGeom>
          </p:spPr>
          <p:txBody>
            <a:bodyPr wrap="square">
              <a:spAutoFit/>
            </a:bodyPr>
            <a:p>
              <a:r>
                <a:rPr lang="zh-CN" altLang="en-US" sz="1400" dirty="0">
                  <a:latin typeface="微软雅黑" panose="020B0503020204020204" charset="-122"/>
                  <a:ea typeface="微软雅黑" panose="020B0503020204020204" charset="-122"/>
                  <a:sym typeface="FZHei-B01S" panose="02010601030101010101" pitchFamily="2" charset="-122"/>
                </a:rPr>
                <a:t>输入标题</a:t>
              </a:r>
              <a:endParaRPr lang="zh-CN" altLang="en-US" sz="1400" dirty="0" smtClean="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32"/>
          <p:cNvPicPr>
            <a:picLocks noChangeAspect="1"/>
          </p:cNvPicPr>
          <p:nvPr/>
        </p:nvPicPr>
        <p:blipFill>
          <a:blip r:embed="rId1"/>
          <a:stretch>
            <a:fillRect/>
          </a:stretch>
        </p:blipFill>
        <p:spPr>
          <a:xfrm>
            <a:off x="5251450" y="0"/>
            <a:ext cx="3892550" cy="5143500"/>
          </a:xfrm>
          <a:prstGeom prst="rect">
            <a:avLst/>
          </a:prstGeom>
        </p:spPr>
      </p:pic>
      <p:sp>
        <p:nvSpPr>
          <p:cNvPr id="3" name="矩形 2"/>
          <p:cNvSpPr/>
          <p:nvPr/>
        </p:nvSpPr>
        <p:spPr>
          <a:xfrm>
            <a:off x="256713" y="138730"/>
            <a:ext cx="1554480" cy="368300"/>
          </a:xfrm>
          <a:prstGeom prst="rect">
            <a:avLst/>
          </a:prstGeom>
        </p:spPr>
        <p:txBody>
          <a:bodyPr wrap="none">
            <a:spAutoFit/>
          </a:bodyPr>
          <a:p>
            <a:r>
              <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nvGrpSpPr>
          <p:cNvPr id="52" name="Group 51"/>
          <p:cNvGrpSpPr/>
          <p:nvPr/>
        </p:nvGrpSpPr>
        <p:grpSpPr>
          <a:xfrm>
            <a:off x="544195" y="4112852"/>
            <a:ext cx="4478655" cy="670603"/>
            <a:chOff x="4033795" y="1102017"/>
            <a:chExt cx="3738310" cy="503108"/>
          </a:xfrm>
        </p:grpSpPr>
        <p:grpSp>
          <p:nvGrpSpPr>
            <p:cNvPr id="53" name="Group 29"/>
            <p:cNvGrpSpPr/>
            <p:nvPr/>
          </p:nvGrpSpPr>
          <p:grpSpPr>
            <a:xfrm>
              <a:off x="4399178" y="1102017"/>
              <a:ext cx="3372927" cy="490893"/>
              <a:chOff x="798970" y="1790852"/>
              <a:chExt cx="1860430" cy="490893"/>
            </a:xfrm>
          </p:grpSpPr>
          <p:sp>
            <p:nvSpPr>
              <p:cNvPr id="55" name="Text Placeholder 3"/>
              <p:cNvSpPr txBox="1"/>
              <p:nvPr/>
            </p:nvSpPr>
            <p:spPr>
              <a:xfrm>
                <a:off x="798970" y="1790852"/>
                <a:ext cx="708079" cy="207709"/>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添加副标题</a:t>
                </a:r>
                <a:r>
                  <a:rPr lang="en-US" sz="1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 04</a:t>
                </a:r>
                <a:endParaRPr lang="en-US" sz="1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56" name="Text Placeholder 3"/>
              <p:cNvSpPr txBox="1"/>
              <p:nvPr/>
            </p:nvSpPr>
            <p:spPr>
              <a:xfrm>
                <a:off x="798970" y="2051169"/>
                <a:ext cx="1860430" cy="23057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此处添加详细文本描述，建议与标题相关并符合整体语言风格，语言描述尽量简洁生动。</a:t>
                </a:r>
                <a:endParaRPr lang="zh-CN" altLang="en-US"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sp>
          <p:nvSpPr>
            <p:cNvPr id="54" name="Rectangle 53"/>
            <p:cNvSpPr/>
            <p:nvPr/>
          </p:nvSpPr>
          <p:spPr>
            <a:xfrm>
              <a:off x="4033795" y="1236031"/>
              <a:ext cx="95262" cy="369094"/>
            </a:xfrm>
            <a:prstGeom prst="rect">
              <a:avLst/>
            </a:prstGeom>
          </p:spPr>
          <p:txBody>
            <a:bodyPr wrap="square" lIns="0" tIns="0" rIns="0" bIns="0">
              <a:spAutoFit/>
            </a:bodyPr>
            <a:lstStyle/>
            <a:p>
              <a:endParaRPr lang="en-US" sz="32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62" name="Group 61"/>
          <p:cNvGrpSpPr/>
          <p:nvPr/>
        </p:nvGrpSpPr>
        <p:grpSpPr>
          <a:xfrm>
            <a:off x="544195" y="1090228"/>
            <a:ext cx="4478655" cy="628155"/>
            <a:chOff x="4033795" y="1137153"/>
            <a:chExt cx="3738310" cy="471344"/>
          </a:xfrm>
        </p:grpSpPr>
        <p:grpSp>
          <p:nvGrpSpPr>
            <p:cNvPr id="63" name="Group 29"/>
            <p:cNvGrpSpPr/>
            <p:nvPr/>
          </p:nvGrpSpPr>
          <p:grpSpPr>
            <a:xfrm>
              <a:off x="4399178" y="1137153"/>
              <a:ext cx="3372927" cy="471344"/>
              <a:chOff x="798970" y="1825988"/>
              <a:chExt cx="1860430" cy="471344"/>
            </a:xfrm>
          </p:grpSpPr>
          <p:sp>
            <p:nvSpPr>
              <p:cNvPr id="68" name="Text Placeholder 3"/>
              <p:cNvSpPr txBox="1"/>
              <p:nvPr/>
            </p:nvSpPr>
            <p:spPr>
              <a:xfrm>
                <a:off x="798970" y="1825988"/>
                <a:ext cx="708079" cy="207745"/>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添加副标题</a:t>
                </a:r>
                <a:r>
                  <a:rPr lang="en-US" sz="1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 01</a:t>
                </a:r>
                <a:endParaRPr lang="en-US" sz="1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69" name="Text Placeholder 3"/>
              <p:cNvSpPr txBox="1"/>
              <p:nvPr/>
            </p:nvSpPr>
            <p:spPr>
              <a:xfrm>
                <a:off x="798970" y="2066716"/>
                <a:ext cx="1860430" cy="23061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此处添加详细文本描述，建议与标题相关并符合整体语言风格，语言描述尽量简洁生动。</a:t>
                </a:r>
                <a:endParaRPr lang="zh-CN" altLang="en-US"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sp>
          <p:nvSpPr>
            <p:cNvPr id="64" name="Rectangle 63"/>
            <p:cNvSpPr/>
            <p:nvPr/>
          </p:nvSpPr>
          <p:spPr>
            <a:xfrm>
              <a:off x="4033795" y="1236031"/>
              <a:ext cx="95262" cy="369094"/>
            </a:xfrm>
            <a:prstGeom prst="rect">
              <a:avLst/>
            </a:prstGeom>
          </p:spPr>
          <p:txBody>
            <a:bodyPr wrap="square" lIns="0" tIns="0" rIns="0" bIns="0">
              <a:spAutoFit/>
            </a:bodyPr>
            <a:lstStyle/>
            <a:p>
              <a:endParaRPr lang="en-US" sz="32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70" name="Group 69"/>
          <p:cNvGrpSpPr/>
          <p:nvPr/>
        </p:nvGrpSpPr>
        <p:grpSpPr>
          <a:xfrm>
            <a:off x="544195" y="2093636"/>
            <a:ext cx="4478655" cy="669249"/>
            <a:chOff x="4033795" y="1925628"/>
            <a:chExt cx="3738310" cy="501788"/>
          </a:xfrm>
        </p:grpSpPr>
        <p:grpSp>
          <p:nvGrpSpPr>
            <p:cNvPr id="71" name="Group 29"/>
            <p:cNvGrpSpPr/>
            <p:nvPr/>
          </p:nvGrpSpPr>
          <p:grpSpPr>
            <a:xfrm>
              <a:off x="4399178" y="1925628"/>
              <a:ext cx="3372927" cy="489503"/>
              <a:chOff x="798970" y="1792172"/>
              <a:chExt cx="1860430" cy="489503"/>
            </a:xfrm>
          </p:grpSpPr>
          <p:sp>
            <p:nvSpPr>
              <p:cNvPr id="76" name="Text Placeholder 3"/>
              <p:cNvSpPr txBox="1"/>
              <p:nvPr/>
            </p:nvSpPr>
            <p:spPr>
              <a:xfrm>
                <a:off x="798970" y="1792172"/>
                <a:ext cx="708079" cy="207584"/>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添加副标题</a:t>
                </a:r>
                <a:r>
                  <a:rPr lang="en-US" sz="1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 02</a:t>
                </a:r>
                <a:endParaRPr lang="en-US" sz="1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77" name="Text Placeholder 3"/>
              <p:cNvSpPr txBox="1"/>
              <p:nvPr/>
            </p:nvSpPr>
            <p:spPr>
              <a:xfrm>
                <a:off x="798970" y="2051238"/>
                <a:ext cx="1860430" cy="23043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此处添加详细文本描述，建议与标题相关并符合整体语言风格，语言描述尽量简洁生动。</a:t>
                </a:r>
                <a:endParaRPr lang="zh-CN" altLang="en-US"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sp>
          <p:nvSpPr>
            <p:cNvPr id="74" name="Rectangle 73"/>
            <p:cNvSpPr/>
            <p:nvPr/>
          </p:nvSpPr>
          <p:spPr>
            <a:xfrm>
              <a:off x="4033795" y="2058322"/>
              <a:ext cx="95262" cy="369094"/>
            </a:xfrm>
            <a:prstGeom prst="rect">
              <a:avLst/>
            </a:prstGeom>
          </p:spPr>
          <p:txBody>
            <a:bodyPr wrap="square" lIns="0" tIns="0" rIns="0" bIns="0">
              <a:spAutoFit/>
            </a:bodyPr>
            <a:lstStyle/>
            <a:p>
              <a:endParaRPr lang="en-US" sz="32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83" name="Group 82"/>
          <p:cNvGrpSpPr/>
          <p:nvPr/>
        </p:nvGrpSpPr>
        <p:grpSpPr>
          <a:xfrm>
            <a:off x="544195" y="3144477"/>
            <a:ext cx="4478655" cy="670603"/>
            <a:chOff x="4033795" y="1924308"/>
            <a:chExt cx="3738309" cy="503108"/>
          </a:xfrm>
        </p:grpSpPr>
        <p:grpSp>
          <p:nvGrpSpPr>
            <p:cNvPr id="86" name="Group 29"/>
            <p:cNvGrpSpPr/>
            <p:nvPr/>
          </p:nvGrpSpPr>
          <p:grpSpPr>
            <a:xfrm>
              <a:off x="4399178" y="1924308"/>
              <a:ext cx="3372926" cy="490892"/>
              <a:chOff x="798970" y="1790852"/>
              <a:chExt cx="1860430" cy="490892"/>
            </a:xfrm>
          </p:grpSpPr>
          <p:sp>
            <p:nvSpPr>
              <p:cNvPr id="89" name="Text Placeholder 3"/>
              <p:cNvSpPr txBox="1"/>
              <p:nvPr/>
            </p:nvSpPr>
            <p:spPr>
              <a:xfrm>
                <a:off x="798970" y="1790852"/>
                <a:ext cx="708079" cy="207709"/>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添加副标题</a:t>
                </a:r>
                <a:r>
                  <a:rPr lang="en-US" sz="1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rPr>
                  <a:t> 03</a:t>
                </a:r>
                <a:endParaRPr lang="en-US" sz="1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90" name="Text Placeholder 3"/>
              <p:cNvSpPr txBox="1"/>
              <p:nvPr/>
            </p:nvSpPr>
            <p:spPr>
              <a:xfrm>
                <a:off x="798970" y="2051168"/>
                <a:ext cx="1860430" cy="23057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此处添加详细文本描述，建议与标题相关并符合整体语言风格，语言描述尽量简洁生动。</a:t>
                </a:r>
                <a:endParaRPr lang="zh-CN" altLang="en-US"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sp>
          <p:nvSpPr>
            <p:cNvPr id="88" name="Rectangle 87"/>
            <p:cNvSpPr/>
            <p:nvPr/>
          </p:nvSpPr>
          <p:spPr>
            <a:xfrm>
              <a:off x="4033795" y="2058322"/>
              <a:ext cx="95262" cy="369094"/>
            </a:xfrm>
            <a:prstGeom prst="rect">
              <a:avLst/>
            </a:prstGeom>
          </p:spPr>
          <p:txBody>
            <a:bodyPr wrap="square" lIns="0" tIns="0" rIns="0" bIns="0">
              <a:spAutoFit/>
            </a:bodyPr>
            <a:lstStyle/>
            <a:p>
              <a:endParaRPr lang="en-US" sz="32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57" name="组合 56"/>
          <p:cNvGrpSpPr/>
          <p:nvPr/>
        </p:nvGrpSpPr>
        <p:grpSpPr>
          <a:xfrm>
            <a:off x="386080" y="1299845"/>
            <a:ext cx="361315" cy="353695"/>
            <a:chOff x="-959970" y="1422605"/>
            <a:chExt cx="596900" cy="595313"/>
          </a:xfrm>
        </p:grpSpPr>
        <p:sp>
          <p:nvSpPr>
            <p:cNvPr id="58" name="Oval 77"/>
            <p:cNvSpPr>
              <a:spLocks noChangeArrowheads="1"/>
            </p:cNvSpPr>
            <p:nvPr/>
          </p:nvSpPr>
          <p:spPr bwMode="auto">
            <a:xfrm>
              <a:off x="-959970" y="1422605"/>
              <a:ext cx="596900" cy="595313"/>
            </a:xfrm>
            <a:prstGeom prst="ellipse">
              <a:avLst/>
            </a:prstGeom>
            <a:solidFill>
              <a:srgbClr val="FFCD0A"/>
            </a:solidFill>
            <a:ln>
              <a:noFill/>
            </a:ln>
          </p:spPr>
          <p:txBody>
            <a:bodyPr vert="horz" wrap="square" lIns="91440" tIns="45720" rIns="91440" bIns="45720" numCol="1" anchor="t" anchorCtr="0" compatLnSpc="1"/>
            <a:lstStyle/>
            <a:p>
              <a:endParaRPr lang="en-US" sz="140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5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sz="140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60" name="组合 59"/>
          <p:cNvGrpSpPr/>
          <p:nvPr/>
        </p:nvGrpSpPr>
        <p:grpSpPr>
          <a:xfrm>
            <a:off x="391160" y="2331085"/>
            <a:ext cx="361315" cy="353695"/>
            <a:chOff x="-959970" y="1422605"/>
            <a:chExt cx="596900" cy="595313"/>
          </a:xfrm>
        </p:grpSpPr>
        <p:sp>
          <p:nvSpPr>
            <p:cNvPr id="61" name="Oval 77"/>
            <p:cNvSpPr>
              <a:spLocks noChangeArrowheads="1"/>
            </p:cNvSpPr>
            <p:nvPr/>
          </p:nvSpPr>
          <p:spPr bwMode="auto">
            <a:xfrm>
              <a:off x="-959970" y="1422605"/>
              <a:ext cx="596900" cy="595313"/>
            </a:xfrm>
            <a:prstGeom prst="ellipse">
              <a:avLst/>
            </a:prstGeom>
            <a:solidFill>
              <a:srgbClr val="EC5F91"/>
            </a:solidFill>
            <a:ln>
              <a:noFill/>
            </a:ln>
          </p:spPr>
          <p:txBody>
            <a:bodyPr vert="horz" wrap="square" lIns="91440" tIns="45720" rIns="91440" bIns="45720" numCol="1" anchor="t" anchorCtr="0" compatLnSpc="1"/>
            <a:lstStyle/>
            <a:p>
              <a:endParaRPr lang="en-US" sz="140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65"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sz="140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66" name="组合 65"/>
          <p:cNvGrpSpPr/>
          <p:nvPr/>
        </p:nvGrpSpPr>
        <p:grpSpPr>
          <a:xfrm>
            <a:off x="388620" y="3388995"/>
            <a:ext cx="361315" cy="353695"/>
            <a:chOff x="-959970" y="1422605"/>
            <a:chExt cx="596900" cy="595313"/>
          </a:xfrm>
        </p:grpSpPr>
        <p:sp>
          <p:nvSpPr>
            <p:cNvPr id="67" name="Oval 77"/>
            <p:cNvSpPr>
              <a:spLocks noChangeArrowheads="1"/>
            </p:cNvSpPr>
            <p:nvPr/>
          </p:nvSpPr>
          <p:spPr bwMode="auto">
            <a:xfrm>
              <a:off x="-959970" y="1422605"/>
              <a:ext cx="596900" cy="595313"/>
            </a:xfrm>
            <a:prstGeom prst="ellipse">
              <a:avLst/>
            </a:prstGeom>
            <a:solidFill>
              <a:srgbClr val="FFCD0A"/>
            </a:solidFill>
            <a:ln>
              <a:noFill/>
            </a:ln>
          </p:spPr>
          <p:txBody>
            <a:bodyPr vert="horz" wrap="square" lIns="91440" tIns="45720" rIns="91440" bIns="45720" numCol="1" anchor="t" anchorCtr="0" compatLnSpc="1"/>
            <a:lstStyle/>
            <a:p>
              <a:endParaRPr lang="en-US" sz="140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72"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sz="140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73" name="组合 72"/>
          <p:cNvGrpSpPr/>
          <p:nvPr/>
        </p:nvGrpSpPr>
        <p:grpSpPr>
          <a:xfrm>
            <a:off x="388620" y="4305935"/>
            <a:ext cx="361315" cy="353695"/>
            <a:chOff x="-959970" y="1422605"/>
            <a:chExt cx="596900" cy="595313"/>
          </a:xfrm>
        </p:grpSpPr>
        <p:sp>
          <p:nvSpPr>
            <p:cNvPr id="75" name="Oval 77"/>
            <p:cNvSpPr>
              <a:spLocks noChangeArrowheads="1"/>
            </p:cNvSpPr>
            <p:nvPr/>
          </p:nvSpPr>
          <p:spPr bwMode="auto">
            <a:xfrm>
              <a:off x="-959970" y="1422605"/>
              <a:ext cx="596900" cy="595313"/>
            </a:xfrm>
            <a:prstGeom prst="ellipse">
              <a:avLst/>
            </a:prstGeom>
            <a:solidFill>
              <a:srgbClr val="EC5F91"/>
            </a:solidFill>
            <a:ln>
              <a:noFill/>
            </a:ln>
          </p:spPr>
          <p:txBody>
            <a:bodyPr vert="horz" wrap="square" lIns="91440" tIns="45720" rIns="91440" bIns="45720" numCol="1" anchor="t" anchorCtr="0" compatLnSpc="1"/>
            <a:lstStyle/>
            <a:p>
              <a:endParaRPr lang="en-US" sz="140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78"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sz="140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56713" y="138730"/>
            <a:ext cx="1554480" cy="368300"/>
          </a:xfrm>
          <a:prstGeom prst="rect">
            <a:avLst/>
          </a:prstGeom>
        </p:spPr>
        <p:txBody>
          <a:bodyPr wrap="none">
            <a:spAutoFit/>
          </a:bodyPr>
          <a:p>
            <a:r>
              <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nvGrpSpPr>
          <p:cNvPr id="2" name="组合 1"/>
          <p:cNvGrpSpPr/>
          <p:nvPr/>
        </p:nvGrpSpPr>
        <p:grpSpPr>
          <a:xfrm>
            <a:off x="549460" y="1339046"/>
            <a:ext cx="7810603" cy="3072743"/>
            <a:chOff x="-725" y="1499"/>
            <a:chExt cx="14324" cy="5635"/>
          </a:xfrm>
        </p:grpSpPr>
        <p:cxnSp>
          <p:nvCxnSpPr>
            <p:cNvPr id="19" name="Elbow Connector 1"/>
            <p:cNvCxnSpPr/>
            <p:nvPr/>
          </p:nvCxnSpPr>
          <p:spPr>
            <a:xfrm rot="5400000" flipH="1" flipV="1">
              <a:off x="2371" y="3227"/>
              <a:ext cx="335" cy="3705"/>
            </a:xfrm>
            <a:prstGeom prst="bentConnector2">
              <a:avLst/>
            </a:prstGeom>
            <a:ln>
              <a:solidFill>
                <a:schemeClr val="bg1">
                  <a:lumMod val="50000"/>
                </a:schemeClr>
              </a:solidFill>
              <a:headEnd type="oval"/>
              <a:tailEnd type="none"/>
            </a:ln>
            <a:effectLst/>
          </p:spPr>
          <p:style>
            <a:lnRef idx="2">
              <a:schemeClr val="accent1"/>
            </a:lnRef>
            <a:fillRef idx="0">
              <a:schemeClr val="accent1"/>
            </a:fillRef>
            <a:effectRef idx="1">
              <a:schemeClr val="accent1"/>
            </a:effectRef>
            <a:fontRef idx="minor">
              <a:schemeClr val="tx1"/>
            </a:fontRef>
          </p:style>
        </p:cxnSp>
        <p:grpSp>
          <p:nvGrpSpPr>
            <p:cNvPr id="25" name="Group 2"/>
            <p:cNvGrpSpPr/>
            <p:nvPr/>
          </p:nvGrpSpPr>
          <p:grpSpPr bwMode="auto">
            <a:xfrm>
              <a:off x="573" y="1499"/>
              <a:ext cx="5337" cy="847"/>
              <a:chOff x="687602" y="840984"/>
              <a:chExt cx="3554105" cy="682225"/>
            </a:xfrm>
          </p:grpSpPr>
          <p:cxnSp>
            <p:nvCxnSpPr>
              <p:cNvPr id="26" name="Straight Connector 3"/>
              <p:cNvCxnSpPr/>
              <p:nvPr/>
            </p:nvCxnSpPr>
            <p:spPr>
              <a:xfrm flipV="1">
                <a:off x="4231371" y="840984"/>
                <a:ext cx="0" cy="458984"/>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4"/>
              <p:cNvCxnSpPr/>
              <p:nvPr/>
            </p:nvCxnSpPr>
            <p:spPr>
              <a:xfrm flipH="1">
                <a:off x="687602" y="853486"/>
                <a:ext cx="3554105" cy="0"/>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5"/>
              <p:cNvCxnSpPr/>
              <p:nvPr/>
            </p:nvCxnSpPr>
            <p:spPr>
              <a:xfrm>
                <a:off x="697938" y="840984"/>
                <a:ext cx="0" cy="682225"/>
              </a:xfrm>
              <a:prstGeom prst="line">
                <a:avLst/>
              </a:prstGeom>
              <a:ln>
                <a:solidFill>
                  <a:schemeClr val="bg1">
                    <a:lumMod val="50000"/>
                  </a:schemeClr>
                </a:solidFill>
                <a:tailEnd type="oval"/>
              </a:ln>
              <a:effectLst/>
            </p:spPr>
            <p:style>
              <a:lnRef idx="2">
                <a:schemeClr val="accent1"/>
              </a:lnRef>
              <a:fillRef idx="0">
                <a:schemeClr val="accent1"/>
              </a:fillRef>
              <a:effectRef idx="1">
                <a:schemeClr val="accent1"/>
              </a:effectRef>
              <a:fontRef idx="minor">
                <a:schemeClr val="tx1"/>
              </a:fontRef>
            </p:style>
          </p:cxnSp>
        </p:grpSp>
        <p:grpSp>
          <p:nvGrpSpPr>
            <p:cNvPr id="30" name="Group 6"/>
            <p:cNvGrpSpPr/>
            <p:nvPr/>
          </p:nvGrpSpPr>
          <p:grpSpPr bwMode="auto">
            <a:xfrm>
              <a:off x="8752" y="1647"/>
              <a:ext cx="3495" cy="2000"/>
              <a:chOff x="7661892" y="1982230"/>
              <a:chExt cx="2501232" cy="1432427"/>
            </a:xfrm>
          </p:grpSpPr>
          <p:cxnSp>
            <p:nvCxnSpPr>
              <p:cNvPr id="31" name="Straight Connector 7"/>
              <p:cNvCxnSpPr/>
              <p:nvPr/>
            </p:nvCxnSpPr>
            <p:spPr>
              <a:xfrm flipH="1">
                <a:off x="7661892" y="3401953"/>
                <a:ext cx="280912" cy="0"/>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8"/>
              <p:cNvCxnSpPr/>
              <p:nvPr/>
            </p:nvCxnSpPr>
            <p:spPr>
              <a:xfrm flipV="1">
                <a:off x="7939630" y="1982230"/>
                <a:ext cx="0" cy="1432427"/>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9"/>
              <p:cNvCxnSpPr/>
              <p:nvPr/>
            </p:nvCxnSpPr>
            <p:spPr>
              <a:xfrm>
                <a:off x="7933282" y="1996522"/>
                <a:ext cx="2229842" cy="0"/>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10"/>
              <p:cNvCxnSpPr/>
              <p:nvPr/>
            </p:nvCxnSpPr>
            <p:spPr>
              <a:xfrm flipV="1">
                <a:off x="10155188" y="1982230"/>
                <a:ext cx="0" cy="273146"/>
              </a:xfrm>
              <a:prstGeom prst="line">
                <a:avLst/>
              </a:prstGeom>
              <a:ln>
                <a:solidFill>
                  <a:schemeClr val="bg1">
                    <a:lumMod val="50000"/>
                  </a:schemeClr>
                </a:solidFill>
                <a:headEnd type="oval" w="med" len="med"/>
                <a:tailEnd type="none"/>
              </a:ln>
              <a:effectLst/>
            </p:spPr>
            <p:style>
              <a:lnRef idx="2">
                <a:schemeClr val="accent1"/>
              </a:lnRef>
              <a:fillRef idx="0">
                <a:schemeClr val="accent1"/>
              </a:fillRef>
              <a:effectRef idx="1">
                <a:schemeClr val="accent1"/>
              </a:effectRef>
              <a:fontRef idx="minor">
                <a:schemeClr val="tx1"/>
              </a:fontRef>
            </p:style>
          </p:cxnSp>
        </p:grpSp>
        <p:grpSp>
          <p:nvGrpSpPr>
            <p:cNvPr id="35" name="Group 11"/>
            <p:cNvGrpSpPr/>
            <p:nvPr/>
          </p:nvGrpSpPr>
          <p:grpSpPr bwMode="auto">
            <a:xfrm>
              <a:off x="7125" y="4481"/>
              <a:ext cx="5111" cy="2652"/>
              <a:chOff x="6496424" y="4011740"/>
              <a:chExt cx="3658298" cy="1899044"/>
            </a:xfrm>
          </p:grpSpPr>
          <p:cxnSp>
            <p:nvCxnSpPr>
              <p:cNvPr id="36" name="Straight Connector 12"/>
              <p:cNvCxnSpPr/>
              <p:nvPr/>
            </p:nvCxnSpPr>
            <p:spPr>
              <a:xfrm>
                <a:off x="6496424" y="5871088"/>
                <a:ext cx="1309369" cy="0"/>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13"/>
              <p:cNvCxnSpPr/>
              <p:nvPr/>
            </p:nvCxnSpPr>
            <p:spPr>
              <a:xfrm flipV="1">
                <a:off x="6496424" y="5450313"/>
                <a:ext cx="0" cy="431890"/>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14"/>
              <p:cNvCxnSpPr/>
              <p:nvPr/>
            </p:nvCxnSpPr>
            <p:spPr>
              <a:xfrm flipV="1">
                <a:off x="7812141" y="4062551"/>
                <a:ext cx="0" cy="1848233"/>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15"/>
              <p:cNvCxnSpPr/>
              <p:nvPr/>
            </p:nvCxnSpPr>
            <p:spPr>
              <a:xfrm flipV="1">
                <a:off x="7807380" y="4026030"/>
                <a:ext cx="2347342" cy="47635"/>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16"/>
              <p:cNvCxnSpPr/>
              <p:nvPr/>
            </p:nvCxnSpPr>
            <p:spPr>
              <a:xfrm flipV="1">
                <a:off x="10154722" y="4011740"/>
                <a:ext cx="0" cy="431890"/>
              </a:xfrm>
              <a:prstGeom prst="line">
                <a:avLst/>
              </a:prstGeom>
              <a:ln>
                <a:solidFill>
                  <a:schemeClr val="bg1">
                    <a:lumMod val="50000"/>
                  </a:schemeClr>
                </a:solidFill>
                <a:headEnd type="oval"/>
              </a:ln>
              <a:effectLst/>
            </p:spPr>
            <p:style>
              <a:lnRef idx="2">
                <a:schemeClr val="accent1"/>
              </a:lnRef>
              <a:fillRef idx="0">
                <a:schemeClr val="accent1"/>
              </a:fillRef>
              <a:effectRef idx="1">
                <a:schemeClr val="accent1"/>
              </a:effectRef>
              <a:fontRef idx="minor">
                <a:schemeClr val="tx1"/>
              </a:fontRef>
            </p:style>
          </p:cxnSp>
        </p:grpSp>
        <p:grpSp>
          <p:nvGrpSpPr>
            <p:cNvPr id="41" name="Group 47"/>
            <p:cNvGrpSpPr/>
            <p:nvPr/>
          </p:nvGrpSpPr>
          <p:grpSpPr bwMode="auto">
            <a:xfrm>
              <a:off x="-725" y="2461"/>
              <a:ext cx="4129" cy="1420"/>
              <a:chOff x="1603804" y="2220559"/>
              <a:chExt cx="2955174" cy="1016650"/>
            </a:xfrm>
          </p:grpSpPr>
          <p:sp>
            <p:nvSpPr>
              <p:cNvPr id="42" name="Text Placeholder 2"/>
              <p:cNvSpPr txBox="1"/>
              <p:nvPr/>
            </p:nvSpPr>
            <p:spPr>
              <a:xfrm>
                <a:off x="1603804" y="2220559"/>
                <a:ext cx="2014025"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GB" dirty="0">
                    <a:solidFill>
                      <a:schemeClr val="tx1">
                        <a:lumMod val="75000"/>
                        <a:lumOff val="25000"/>
                      </a:schemeClr>
                    </a:solidFill>
                    <a:latin typeface="微软雅黑" panose="020B0503020204020204" charset="-122"/>
                    <a:ea typeface="微软雅黑" panose="020B0503020204020204" charset="-122"/>
                    <a:cs typeface="Clear Sans" panose="020B0503030202020304" pitchFamily="34" charset="0"/>
                    <a:sym typeface="思源黑体" panose="020B0400000000000000" pitchFamily="34" charset="-122"/>
                  </a:rPr>
                  <a:t>Strategy</a:t>
                </a:r>
                <a:endParaRPr lang="en-GB" dirty="0">
                  <a:solidFill>
                    <a:schemeClr val="tx1">
                      <a:lumMod val="75000"/>
                      <a:lumOff val="25000"/>
                    </a:schemeClr>
                  </a:solidFill>
                  <a:latin typeface="微软雅黑" panose="020B0503020204020204" charset="-122"/>
                  <a:ea typeface="微软雅黑" panose="020B0503020204020204" charset="-122"/>
                  <a:cs typeface="Clear Sans" panose="020B0503030202020304" pitchFamily="34" charset="0"/>
                  <a:sym typeface="思源黑体" panose="020B0400000000000000" pitchFamily="34" charset="-122"/>
                </a:endParaRPr>
              </a:p>
            </p:txBody>
          </p:sp>
          <p:sp>
            <p:nvSpPr>
              <p:cNvPr id="43" name="TextBox 42"/>
              <p:cNvSpPr txBox="1"/>
              <p:nvPr/>
            </p:nvSpPr>
            <p:spPr>
              <a:xfrm>
                <a:off x="1679985" y="2560292"/>
                <a:ext cx="2878993" cy="676917"/>
              </a:xfrm>
              <a:prstGeom prst="rect">
                <a:avLst/>
              </a:prstGeom>
              <a:noFill/>
            </p:spPr>
            <p:txBody>
              <a:bodyPr lIns="0" tIns="0" rIns="0" bIns="0">
                <a:spAutoFit/>
              </a:bodyPr>
              <a:lstStyle/>
              <a:p>
                <a:pPr algn="l" defTabSz="1218565">
                  <a:spcBef>
                    <a:spcPct val="20000"/>
                  </a:spcBef>
                  <a:defRPr/>
                </a:pPr>
                <a:r>
                  <a:rPr lang="zh-CN" altLang="en-US" sz="12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此处添加详细文本描述，建议与标题相关并符合整体语言风格，语言描述尽量简洁生动。</a:t>
                </a:r>
                <a:endParaRPr lang="zh-CN" altLang="en-US" sz="1200"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sym typeface="思源黑体" panose="020B0400000000000000" pitchFamily="34" charset="-122"/>
                </a:endParaRPr>
              </a:p>
            </p:txBody>
          </p:sp>
        </p:grpSp>
        <p:grpSp>
          <p:nvGrpSpPr>
            <p:cNvPr id="44" name="Group 50"/>
            <p:cNvGrpSpPr/>
            <p:nvPr/>
          </p:nvGrpSpPr>
          <p:grpSpPr bwMode="auto">
            <a:xfrm>
              <a:off x="-725" y="5411"/>
              <a:ext cx="4129" cy="1420"/>
              <a:chOff x="1603804" y="2220559"/>
              <a:chExt cx="2955174" cy="1016650"/>
            </a:xfrm>
          </p:grpSpPr>
          <p:sp>
            <p:nvSpPr>
              <p:cNvPr id="45" name="Text Placeholder 2"/>
              <p:cNvSpPr txBox="1"/>
              <p:nvPr/>
            </p:nvSpPr>
            <p:spPr>
              <a:xfrm>
                <a:off x="1603804" y="2220559"/>
                <a:ext cx="2014025"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GB" dirty="0">
                    <a:solidFill>
                      <a:schemeClr val="tx1">
                        <a:lumMod val="75000"/>
                        <a:lumOff val="25000"/>
                      </a:schemeClr>
                    </a:solidFill>
                    <a:latin typeface="微软雅黑" panose="020B0503020204020204" charset="-122"/>
                    <a:ea typeface="微软雅黑" panose="020B0503020204020204" charset="-122"/>
                    <a:cs typeface="Clear Sans" panose="020B0503030202020304" pitchFamily="34" charset="0"/>
                    <a:sym typeface="思源黑体" panose="020B0400000000000000" pitchFamily="34" charset="-122"/>
                  </a:rPr>
                  <a:t>Costumer</a:t>
                </a:r>
                <a:endParaRPr lang="en-GB" dirty="0">
                  <a:solidFill>
                    <a:schemeClr val="tx1">
                      <a:lumMod val="75000"/>
                      <a:lumOff val="25000"/>
                    </a:schemeClr>
                  </a:solidFill>
                  <a:latin typeface="微软雅黑" panose="020B0503020204020204" charset="-122"/>
                  <a:ea typeface="微软雅黑" panose="020B0503020204020204" charset="-122"/>
                  <a:cs typeface="Clear Sans" panose="020B0503030202020304" pitchFamily="34" charset="0"/>
                  <a:sym typeface="思源黑体" panose="020B0400000000000000" pitchFamily="34" charset="-122"/>
                </a:endParaRPr>
              </a:p>
            </p:txBody>
          </p:sp>
          <p:sp>
            <p:nvSpPr>
              <p:cNvPr id="46" name="TextBox 45"/>
              <p:cNvSpPr txBox="1"/>
              <p:nvPr/>
            </p:nvSpPr>
            <p:spPr>
              <a:xfrm>
                <a:off x="1679985" y="2560292"/>
                <a:ext cx="2878993" cy="676917"/>
              </a:xfrm>
              <a:prstGeom prst="rect">
                <a:avLst/>
              </a:prstGeom>
              <a:noFill/>
            </p:spPr>
            <p:txBody>
              <a:bodyPr lIns="0" tIns="0" rIns="0" bIns="0">
                <a:spAutoFit/>
              </a:bodyPr>
              <a:lstStyle/>
              <a:p>
                <a:pPr algn="l" defTabSz="1218565">
                  <a:spcBef>
                    <a:spcPct val="20000"/>
                  </a:spcBef>
                  <a:defRPr/>
                </a:pPr>
                <a:r>
                  <a:rPr lang="zh-CN" altLang="en-US" sz="12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此处添加详细文本描述，建议与标题相关并符合整体语言风格，语言描述尽量简洁生动。</a:t>
                </a:r>
                <a:endParaRPr lang="en-US" altLang="zh-CN" sz="120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grpSp>
        <p:grpSp>
          <p:nvGrpSpPr>
            <p:cNvPr id="47" name="Group 53"/>
            <p:cNvGrpSpPr/>
            <p:nvPr/>
          </p:nvGrpSpPr>
          <p:grpSpPr bwMode="auto">
            <a:xfrm>
              <a:off x="9464" y="5143"/>
              <a:ext cx="4135" cy="1420"/>
              <a:chOff x="1679271" y="2220559"/>
              <a:chExt cx="2959965" cy="1016650"/>
            </a:xfrm>
          </p:grpSpPr>
          <p:sp>
            <p:nvSpPr>
              <p:cNvPr id="48" name="Text Placeholder 2"/>
              <p:cNvSpPr txBox="1"/>
              <p:nvPr/>
            </p:nvSpPr>
            <p:spPr>
              <a:xfrm>
                <a:off x="2625190" y="2220559"/>
                <a:ext cx="2014046"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GB" dirty="0" err="1">
                    <a:solidFill>
                      <a:schemeClr val="tx1">
                        <a:lumMod val="75000"/>
                        <a:lumOff val="25000"/>
                      </a:schemeClr>
                    </a:solidFill>
                    <a:latin typeface="微软雅黑" panose="020B0503020204020204" charset="-122"/>
                    <a:ea typeface="微软雅黑" panose="020B0503020204020204" charset="-122"/>
                    <a:cs typeface="Clear Sans" panose="020B0503030202020304" pitchFamily="34" charset="0"/>
                    <a:sym typeface="思源黑体" panose="020B0400000000000000" pitchFamily="34" charset="-122"/>
                  </a:rPr>
                  <a:t>Analyze</a:t>
                </a:r>
                <a:endParaRPr lang="en-GB" dirty="0" err="1">
                  <a:solidFill>
                    <a:schemeClr val="tx1">
                      <a:lumMod val="75000"/>
                      <a:lumOff val="25000"/>
                    </a:schemeClr>
                  </a:solidFill>
                  <a:latin typeface="微软雅黑" panose="020B0503020204020204" charset="-122"/>
                  <a:ea typeface="微软雅黑" panose="020B0503020204020204" charset="-122"/>
                  <a:cs typeface="Clear Sans" panose="020B0503030202020304" pitchFamily="34" charset="0"/>
                  <a:sym typeface="思源黑体" panose="020B0400000000000000" pitchFamily="34" charset="-122"/>
                </a:endParaRPr>
              </a:p>
            </p:txBody>
          </p:sp>
          <p:sp>
            <p:nvSpPr>
              <p:cNvPr id="49" name="TextBox 48"/>
              <p:cNvSpPr txBox="1"/>
              <p:nvPr/>
            </p:nvSpPr>
            <p:spPr>
              <a:xfrm>
                <a:off x="1679271" y="2560292"/>
                <a:ext cx="2879022" cy="676917"/>
              </a:xfrm>
              <a:prstGeom prst="rect">
                <a:avLst/>
              </a:prstGeom>
              <a:noFill/>
            </p:spPr>
            <p:txBody>
              <a:bodyPr lIns="0" tIns="0" rIns="0" bIns="0">
                <a:spAutoFit/>
              </a:bodyPr>
              <a:lstStyle/>
              <a:p>
                <a:pPr algn="r" defTabSz="1218565">
                  <a:spcBef>
                    <a:spcPct val="20000"/>
                  </a:spcBef>
                  <a:defRPr/>
                </a:pPr>
                <a:r>
                  <a:rPr lang="zh-CN" altLang="en-US" sz="12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此处添加详细文本描述，建议与标题相关并符合整体语言风格，语言描述尽量简洁生动。</a:t>
                </a:r>
                <a:endParaRPr lang="zh-CN" altLang="en-US" sz="1200"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sym typeface="思源黑体" panose="020B0400000000000000" pitchFamily="34" charset="-122"/>
                </a:endParaRPr>
              </a:p>
            </p:txBody>
          </p:sp>
        </p:grpSp>
        <p:grpSp>
          <p:nvGrpSpPr>
            <p:cNvPr id="50" name="Group 56"/>
            <p:cNvGrpSpPr/>
            <p:nvPr/>
          </p:nvGrpSpPr>
          <p:grpSpPr bwMode="auto">
            <a:xfrm>
              <a:off x="9464" y="2271"/>
              <a:ext cx="4135" cy="1455"/>
              <a:chOff x="1679271" y="2220559"/>
              <a:chExt cx="2959965" cy="1041557"/>
            </a:xfrm>
          </p:grpSpPr>
          <p:sp>
            <p:nvSpPr>
              <p:cNvPr id="51" name="Text Placeholder 2"/>
              <p:cNvSpPr txBox="1"/>
              <p:nvPr/>
            </p:nvSpPr>
            <p:spPr>
              <a:xfrm>
                <a:off x="2625190" y="2220559"/>
                <a:ext cx="2014046"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GB" dirty="0">
                    <a:solidFill>
                      <a:schemeClr val="tx1">
                        <a:lumMod val="75000"/>
                        <a:lumOff val="25000"/>
                      </a:schemeClr>
                    </a:solidFill>
                    <a:latin typeface="微软雅黑" panose="020B0503020204020204" charset="-122"/>
                    <a:ea typeface="微软雅黑" panose="020B0503020204020204" charset="-122"/>
                    <a:cs typeface="Clear Sans" panose="020B0503030202020304" pitchFamily="34" charset="0"/>
                    <a:sym typeface="思源黑体" panose="020B0400000000000000" pitchFamily="34" charset="-122"/>
                  </a:rPr>
                  <a:t>Product</a:t>
                </a:r>
                <a:endParaRPr lang="en-GB" dirty="0">
                  <a:solidFill>
                    <a:schemeClr val="tx1">
                      <a:lumMod val="75000"/>
                      <a:lumOff val="25000"/>
                    </a:schemeClr>
                  </a:solidFill>
                  <a:latin typeface="微软雅黑" panose="020B0503020204020204" charset="-122"/>
                  <a:ea typeface="微软雅黑" panose="020B0503020204020204" charset="-122"/>
                  <a:cs typeface="Clear Sans" panose="020B0503030202020304" pitchFamily="34" charset="0"/>
                  <a:sym typeface="思源黑体" panose="020B0400000000000000" pitchFamily="34" charset="-122"/>
                </a:endParaRPr>
              </a:p>
            </p:txBody>
          </p:sp>
          <p:sp>
            <p:nvSpPr>
              <p:cNvPr id="52" name="TextBox 51"/>
              <p:cNvSpPr txBox="1"/>
              <p:nvPr/>
            </p:nvSpPr>
            <p:spPr>
              <a:xfrm>
                <a:off x="1679271" y="2560292"/>
                <a:ext cx="2879022" cy="701824"/>
              </a:xfrm>
              <a:prstGeom prst="rect">
                <a:avLst/>
              </a:prstGeom>
              <a:noFill/>
            </p:spPr>
            <p:txBody>
              <a:bodyPr lIns="0" tIns="0" rIns="0" bIns="0">
                <a:spAutoFit/>
              </a:bodyPr>
              <a:lstStyle/>
              <a:p>
                <a:pPr algn="r" defTabSz="1218565">
                  <a:spcBef>
                    <a:spcPct val="20000"/>
                  </a:spcBef>
                  <a:defRPr/>
                </a:pPr>
                <a:r>
                  <a:rPr lang="zh-CN" altLang="en-US" sz="1200"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sym typeface="思源黑体" panose="020B0400000000000000" pitchFamily="34" charset="-122"/>
                  </a:rPr>
                  <a:t>点</a:t>
                </a:r>
                <a:r>
                  <a:rPr lang="zh-CN" altLang="en-US" sz="12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此处添加详细文本描述，建议与标题相关并符合整体语言风格，语言描述尽量简洁生动。</a:t>
                </a:r>
                <a:endParaRPr lang="zh-CN" altLang="en-US" sz="1200"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sym typeface="思源黑体" panose="020B0400000000000000" pitchFamily="34" charset="-122"/>
                </a:endParaRPr>
              </a:p>
            </p:txBody>
          </p:sp>
        </p:grpSp>
        <p:grpSp>
          <p:nvGrpSpPr>
            <p:cNvPr id="53" name="Group 17"/>
            <p:cNvGrpSpPr/>
            <p:nvPr/>
          </p:nvGrpSpPr>
          <p:grpSpPr bwMode="auto">
            <a:xfrm>
              <a:off x="3974" y="1758"/>
              <a:ext cx="5087" cy="5087"/>
              <a:chOff x="4266588" y="1928705"/>
              <a:chExt cx="3641651" cy="3641446"/>
            </a:xfrm>
          </p:grpSpPr>
          <p:grpSp>
            <p:nvGrpSpPr>
              <p:cNvPr id="54" name="Group 28"/>
              <p:cNvGrpSpPr/>
              <p:nvPr/>
            </p:nvGrpSpPr>
            <p:grpSpPr bwMode="auto">
              <a:xfrm>
                <a:off x="4266588" y="1928705"/>
                <a:ext cx="3641651" cy="3641446"/>
                <a:chOff x="4239694" y="2062055"/>
                <a:chExt cx="3641651" cy="3641446"/>
              </a:xfrm>
            </p:grpSpPr>
            <p:sp>
              <p:nvSpPr>
                <p:cNvPr id="59" name="Freeform 3"/>
                <p:cNvSpPr>
                  <a:spLocks noChangeArrowheads="1"/>
                </p:cNvSpPr>
                <p:nvPr/>
              </p:nvSpPr>
              <p:spPr bwMode="auto">
                <a:xfrm rot="13978264">
                  <a:off x="4254033" y="3385875"/>
                  <a:ext cx="1858821" cy="1887500"/>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FFCD0A"/>
                </a:solidFill>
                <a:ln>
                  <a:noFill/>
                </a:ln>
                <a:effectLst/>
              </p:spPr>
              <p:txBody>
                <a:bodyPr wrap="none" anchor="ctr"/>
                <a:lstStyle/>
                <a:p>
                  <a:pPr defTabSz="913765">
                    <a:defRPr/>
                  </a:pPr>
                  <a:endParaRPr lang="en-US">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60" name="Freeform 3"/>
                <p:cNvSpPr>
                  <a:spLocks noChangeArrowheads="1"/>
                </p:cNvSpPr>
                <p:nvPr/>
              </p:nvSpPr>
              <p:spPr bwMode="auto">
                <a:xfrm rot="3202081">
                  <a:off x="6007392" y="2500911"/>
                  <a:ext cx="1860407" cy="1887499"/>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FFCD0A"/>
                </a:solidFill>
                <a:ln>
                  <a:noFill/>
                </a:ln>
                <a:effectLst/>
              </p:spPr>
              <p:txBody>
                <a:bodyPr wrap="none" anchor="ctr"/>
                <a:lstStyle/>
                <a:p>
                  <a:pPr defTabSz="913765">
                    <a:defRPr/>
                  </a:pPr>
                  <a:endParaRPr lang="en-US">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61" name="Freeform 3"/>
                <p:cNvSpPr>
                  <a:spLocks noChangeArrowheads="1"/>
                </p:cNvSpPr>
                <p:nvPr/>
              </p:nvSpPr>
              <p:spPr bwMode="auto">
                <a:xfrm rot="19397468">
                  <a:off x="4695298" y="2062055"/>
                  <a:ext cx="1860512" cy="1887392"/>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EC5F91"/>
                </a:solidFill>
                <a:ln>
                  <a:noFill/>
                </a:ln>
                <a:effectLst/>
              </p:spPr>
              <p:txBody>
                <a:bodyPr wrap="none" anchor="ctr"/>
                <a:lstStyle/>
                <a:p>
                  <a:pPr defTabSz="913765">
                    <a:defRPr/>
                  </a:pPr>
                  <a:endParaRPr lang="en-US">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62" name="Freeform 35"/>
                <p:cNvSpPr>
                  <a:spLocks noChangeArrowheads="1"/>
                </p:cNvSpPr>
                <p:nvPr/>
              </p:nvSpPr>
              <p:spPr bwMode="auto">
                <a:xfrm rot="8579122">
                  <a:off x="5565230" y="3816108"/>
                  <a:ext cx="1860512" cy="1887393"/>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EC5F91"/>
                </a:solidFill>
                <a:ln>
                  <a:noFill/>
                </a:ln>
                <a:effectLst/>
              </p:spPr>
              <p:txBody>
                <a:bodyPr wrap="none" anchor="ctr"/>
                <a:lstStyle/>
                <a:p>
                  <a:pPr defTabSz="913765">
                    <a:defRPr/>
                  </a:pPr>
                  <a:endParaRPr lang="en-US">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sp>
            <p:nvSpPr>
              <p:cNvPr id="55" name="Freeform 11"/>
              <p:cNvSpPr>
                <a:spLocks noEditPoints="1"/>
              </p:cNvSpPr>
              <p:nvPr/>
            </p:nvSpPr>
            <p:spPr bwMode="auto">
              <a:xfrm>
                <a:off x="4845175" y="3947979"/>
                <a:ext cx="571344" cy="472924"/>
              </a:xfrm>
              <a:custGeom>
                <a:avLst/>
                <a:gdLst>
                  <a:gd name="T0" fmla="*/ 517594 w 287"/>
                  <a:gd name="T1" fmla="*/ 155646 h 237"/>
                  <a:gd name="T2" fmla="*/ 485742 w 287"/>
                  <a:gd name="T3" fmla="*/ 187573 h 237"/>
                  <a:gd name="T4" fmla="*/ 517594 w 287"/>
                  <a:gd name="T5" fmla="*/ 221496 h 237"/>
                  <a:gd name="T6" fmla="*/ 551437 w 287"/>
                  <a:gd name="T7" fmla="*/ 187573 h 237"/>
                  <a:gd name="T8" fmla="*/ 517594 w 287"/>
                  <a:gd name="T9" fmla="*/ 155646 h 237"/>
                  <a:gd name="T10" fmla="*/ 53750 w 287"/>
                  <a:gd name="T11" fmla="*/ 155646 h 237"/>
                  <a:gd name="T12" fmla="*/ 21898 w 287"/>
                  <a:gd name="T13" fmla="*/ 187573 h 237"/>
                  <a:gd name="T14" fmla="*/ 53750 w 287"/>
                  <a:gd name="T15" fmla="*/ 221496 h 237"/>
                  <a:gd name="T16" fmla="*/ 85602 w 287"/>
                  <a:gd name="T17" fmla="*/ 187573 h 237"/>
                  <a:gd name="T18" fmla="*/ 53750 w 287"/>
                  <a:gd name="T19" fmla="*/ 155646 h 237"/>
                  <a:gd name="T20" fmla="*/ 422038 w 287"/>
                  <a:gd name="T21" fmla="*/ 97778 h 237"/>
                  <a:gd name="T22" fmla="*/ 374260 w 287"/>
                  <a:gd name="T23" fmla="*/ 145669 h 237"/>
                  <a:gd name="T24" fmla="*/ 422038 w 287"/>
                  <a:gd name="T25" fmla="*/ 193560 h 237"/>
                  <a:gd name="T26" fmla="*/ 469816 w 287"/>
                  <a:gd name="T27" fmla="*/ 145669 h 237"/>
                  <a:gd name="T28" fmla="*/ 422038 w 287"/>
                  <a:gd name="T29" fmla="*/ 97778 h 237"/>
                  <a:gd name="T30" fmla="*/ 571344 w 287"/>
                  <a:gd name="T31" fmla="*/ 391110 h 237"/>
                  <a:gd name="T32" fmla="*/ 515603 w 287"/>
                  <a:gd name="T33" fmla="*/ 391110 h 237"/>
                  <a:gd name="T34" fmla="*/ 515603 w 287"/>
                  <a:gd name="T35" fmla="*/ 289342 h 237"/>
                  <a:gd name="T36" fmla="*/ 503659 w 287"/>
                  <a:gd name="T37" fmla="*/ 241451 h 237"/>
                  <a:gd name="T38" fmla="*/ 517594 w 287"/>
                  <a:gd name="T39" fmla="*/ 239455 h 237"/>
                  <a:gd name="T40" fmla="*/ 571344 w 287"/>
                  <a:gd name="T41" fmla="*/ 293333 h 237"/>
                  <a:gd name="T42" fmla="*/ 571344 w 287"/>
                  <a:gd name="T43" fmla="*/ 391110 h 237"/>
                  <a:gd name="T44" fmla="*/ 149306 w 287"/>
                  <a:gd name="T45" fmla="*/ 97778 h 237"/>
                  <a:gd name="T46" fmla="*/ 101528 w 287"/>
                  <a:gd name="T47" fmla="*/ 145669 h 237"/>
                  <a:gd name="T48" fmla="*/ 149306 w 287"/>
                  <a:gd name="T49" fmla="*/ 193560 h 237"/>
                  <a:gd name="T50" fmla="*/ 197084 w 287"/>
                  <a:gd name="T51" fmla="*/ 145669 h 237"/>
                  <a:gd name="T52" fmla="*/ 149306 w 287"/>
                  <a:gd name="T53" fmla="*/ 97778 h 237"/>
                  <a:gd name="T54" fmla="*/ 53750 w 287"/>
                  <a:gd name="T55" fmla="*/ 239455 h 237"/>
                  <a:gd name="T56" fmla="*/ 67685 w 287"/>
                  <a:gd name="T57" fmla="*/ 241451 h 237"/>
                  <a:gd name="T58" fmla="*/ 55741 w 287"/>
                  <a:gd name="T59" fmla="*/ 289342 h 237"/>
                  <a:gd name="T60" fmla="*/ 55741 w 287"/>
                  <a:gd name="T61" fmla="*/ 391110 h 237"/>
                  <a:gd name="T62" fmla="*/ 0 w 287"/>
                  <a:gd name="T63" fmla="*/ 391110 h 237"/>
                  <a:gd name="T64" fmla="*/ 0 w 287"/>
                  <a:gd name="T65" fmla="*/ 293333 h 237"/>
                  <a:gd name="T66" fmla="*/ 53750 w 287"/>
                  <a:gd name="T67" fmla="*/ 239455 h 237"/>
                  <a:gd name="T68" fmla="*/ 286667 w 287"/>
                  <a:gd name="T69" fmla="*/ 0 h 237"/>
                  <a:gd name="T70" fmla="*/ 215001 w 287"/>
                  <a:gd name="T71" fmla="*/ 71837 h 237"/>
                  <a:gd name="T72" fmla="*/ 286667 w 287"/>
                  <a:gd name="T73" fmla="*/ 143673 h 237"/>
                  <a:gd name="T74" fmla="*/ 356343 w 287"/>
                  <a:gd name="T75" fmla="*/ 71837 h 237"/>
                  <a:gd name="T76" fmla="*/ 286667 w 287"/>
                  <a:gd name="T77" fmla="*/ 0 h 237"/>
                  <a:gd name="T78" fmla="*/ 499677 w 287"/>
                  <a:gd name="T79" fmla="*/ 427028 h 237"/>
                  <a:gd name="T80" fmla="*/ 414075 w 287"/>
                  <a:gd name="T81" fmla="*/ 427028 h 237"/>
                  <a:gd name="T82" fmla="*/ 414075 w 287"/>
                  <a:gd name="T83" fmla="*/ 273378 h 237"/>
                  <a:gd name="T84" fmla="*/ 400140 w 287"/>
                  <a:gd name="T85" fmla="*/ 215510 h 237"/>
                  <a:gd name="T86" fmla="*/ 422038 w 287"/>
                  <a:gd name="T87" fmla="*/ 211519 h 237"/>
                  <a:gd name="T88" fmla="*/ 499677 w 287"/>
                  <a:gd name="T89" fmla="*/ 289342 h 237"/>
                  <a:gd name="T90" fmla="*/ 499677 w 287"/>
                  <a:gd name="T91" fmla="*/ 427028 h 237"/>
                  <a:gd name="T92" fmla="*/ 157269 w 287"/>
                  <a:gd name="T93" fmla="*/ 273378 h 237"/>
                  <a:gd name="T94" fmla="*/ 157269 w 287"/>
                  <a:gd name="T95" fmla="*/ 427028 h 237"/>
                  <a:gd name="T96" fmla="*/ 73658 w 287"/>
                  <a:gd name="T97" fmla="*/ 427028 h 237"/>
                  <a:gd name="T98" fmla="*/ 73658 w 287"/>
                  <a:gd name="T99" fmla="*/ 289342 h 237"/>
                  <a:gd name="T100" fmla="*/ 149306 w 287"/>
                  <a:gd name="T101" fmla="*/ 211519 h 237"/>
                  <a:gd name="T102" fmla="*/ 171204 w 287"/>
                  <a:gd name="T103" fmla="*/ 215510 h 237"/>
                  <a:gd name="T104" fmla="*/ 157269 w 287"/>
                  <a:gd name="T105" fmla="*/ 273378 h 237"/>
                  <a:gd name="T106" fmla="*/ 175186 w 287"/>
                  <a:gd name="T107" fmla="*/ 472924 h 237"/>
                  <a:gd name="T108" fmla="*/ 398149 w 287"/>
                  <a:gd name="T109" fmla="*/ 472924 h 237"/>
                  <a:gd name="T110" fmla="*/ 398149 w 287"/>
                  <a:gd name="T111" fmla="*/ 273378 h 237"/>
                  <a:gd name="T112" fmla="*/ 286667 w 287"/>
                  <a:gd name="T113" fmla="*/ 161632 h 237"/>
                  <a:gd name="T114" fmla="*/ 175186 w 287"/>
                  <a:gd name="T115" fmla="*/ 273378 h 237"/>
                  <a:gd name="T116" fmla="*/ 175186 w 287"/>
                  <a:gd name="T117" fmla="*/ 472924 h 2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56" name="Shape 719"/>
              <p:cNvSpPr/>
              <p:nvPr/>
            </p:nvSpPr>
            <p:spPr bwMode="auto">
              <a:xfrm>
                <a:off x="6255015" y="4464163"/>
                <a:ext cx="536606" cy="461488"/>
              </a:xfrm>
              <a:custGeom>
                <a:avLst/>
                <a:gdLst>
                  <a:gd name="T0" fmla="*/ 268303 w 21332"/>
                  <a:gd name="T1" fmla="*/ 230744 h 21446"/>
                  <a:gd name="T2" fmla="*/ 268303 w 21332"/>
                  <a:gd name="T3" fmla="*/ 230744 h 21446"/>
                  <a:gd name="T4" fmla="*/ 268303 w 21332"/>
                  <a:gd name="T5" fmla="*/ 230744 h 21446"/>
                  <a:gd name="T6" fmla="*/ 268303 w 21332"/>
                  <a:gd name="T7" fmla="*/ 230744 h 21446"/>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100" tIns="38100" rIns="38100" bIns="38100" anchor="ctr"/>
              <a:lstStyle/>
              <a:p>
                <a:endParaRPr lang="zh-CN" altLang="en-US">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57" name="Shape 1090"/>
              <p:cNvSpPr/>
              <p:nvPr/>
            </p:nvSpPr>
            <p:spPr bwMode="auto">
              <a:xfrm>
                <a:off x="5403115" y="2570067"/>
                <a:ext cx="540523" cy="459118"/>
              </a:xfrm>
              <a:custGeom>
                <a:avLst/>
                <a:gdLst>
                  <a:gd name="T0" fmla="*/ 270262 w 21600"/>
                  <a:gd name="T1" fmla="*/ 229559 h 21600"/>
                  <a:gd name="T2" fmla="*/ 270262 w 21600"/>
                  <a:gd name="T3" fmla="*/ 229559 h 21600"/>
                  <a:gd name="T4" fmla="*/ 270262 w 21600"/>
                  <a:gd name="T5" fmla="*/ 229559 h 21600"/>
                  <a:gd name="T6" fmla="*/ 270262 w 21600"/>
                  <a:gd name="T7" fmla="*/ 22955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7064" y="14989"/>
                    </a:moveTo>
                    <a:lnTo>
                      <a:pt x="16300" y="14989"/>
                    </a:lnTo>
                    <a:cubicBezTo>
                      <a:pt x="14781" y="14989"/>
                      <a:pt x="13615" y="14098"/>
                      <a:pt x="12532" y="12778"/>
                    </a:cubicBezTo>
                    <a:cubicBezTo>
                      <a:pt x="12422" y="12943"/>
                      <a:pt x="12313" y="13112"/>
                      <a:pt x="12204" y="13283"/>
                    </a:cubicBezTo>
                    <a:cubicBezTo>
                      <a:pt x="11728" y="14021"/>
                      <a:pt x="11216" y="14811"/>
                      <a:pt x="10650" y="15592"/>
                    </a:cubicBezTo>
                    <a:cubicBezTo>
                      <a:pt x="12115" y="17276"/>
                      <a:pt x="13891" y="18547"/>
                      <a:pt x="16300" y="18547"/>
                    </a:cubicBezTo>
                    <a:lnTo>
                      <a:pt x="17064" y="18547"/>
                    </a:lnTo>
                    <a:lnTo>
                      <a:pt x="17064" y="21600"/>
                    </a:lnTo>
                    <a:lnTo>
                      <a:pt x="21600" y="17022"/>
                    </a:lnTo>
                    <a:lnTo>
                      <a:pt x="17064" y="12444"/>
                    </a:lnTo>
                    <a:cubicBezTo>
                      <a:pt x="17064" y="12444"/>
                      <a:pt x="17064" y="14989"/>
                      <a:pt x="17064" y="14989"/>
                    </a:cubicBezTo>
                    <a:close/>
                    <a:moveTo>
                      <a:pt x="5844" y="8840"/>
                    </a:moveTo>
                    <a:cubicBezTo>
                      <a:pt x="6014" y="8580"/>
                      <a:pt x="6185" y="8316"/>
                      <a:pt x="6358" y="8047"/>
                    </a:cubicBezTo>
                    <a:cubicBezTo>
                      <a:pt x="6781" y="7394"/>
                      <a:pt x="7227" y="6705"/>
                      <a:pt x="7709" y="6019"/>
                    </a:cubicBezTo>
                    <a:cubicBezTo>
                      <a:pt x="6284" y="4449"/>
                      <a:pt x="4562" y="3290"/>
                      <a:pt x="2260" y="3290"/>
                    </a:cubicBezTo>
                    <a:lnTo>
                      <a:pt x="0" y="3290"/>
                    </a:lnTo>
                    <a:lnTo>
                      <a:pt x="0" y="6850"/>
                    </a:lnTo>
                    <a:lnTo>
                      <a:pt x="2260" y="6850"/>
                    </a:lnTo>
                    <a:cubicBezTo>
                      <a:pt x="3693" y="6850"/>
                      <a:pt x="4812" y="7643"/>
                      <a:pt x="5844" y="8840"/>
                    </a:cubicBezTo>
                    <a:close/>
                    <a:moveTo>
                      <a:pt x="16300" y="6596"/>
                    </a:moveTo>
                    <a:lnTo>
                      <a:pt x="17064" y="6596"/>
                    </a:lnTo>
                    <a:lnTo>
                      <a:pt x="17064" y="9155"/>
                    </a:lnTo>
                    <a:lnTo>
                      <a:pt x="21600" y="4578"/>
                    </a:lnTo>
                    <a:lnTo>
                      <a:pt x="17064" y="0"/>
                    </a:lnTo>
                    <a:lnTo>
                      <a:pt x="17064" y="3036"/>
                    </a:lnTo>
                    <a:lnTo>
                      <a:pt x="16300" y="3036"/>
                    </a:lnTo>
                    <a:cubicBezTo>
                      <a:pt x="12312" y="3036"/>
                      <a:pt x="10062" y="6516"/>
                      <a:pt x="8077" y="9587"/>
                    </a:cubicBezTo>
                    <a:cubicBezTo>
                      <a:pt x="6293" y="12349"/>
                      <a:pt x="4752" y="14735"/>
                      <a:pt x="2260" y="14735"/>
                    </a:cubicBezTo>
                    <a:lnTo>
                      <a:pt x="0" y="14735"/>
                    </a:lnTo>
                    <a:lnTo>
                      <a:pt x="0" y="18293"/>
                    </a:lnTo>
                    <a:lnTo>
                      <a:pt x="2260" y="18293"/>
                    </a:lnTo>
                    <a:cubicBezTo>
                      <a:pt x="6250" y="18293"/>
                      <a:pt x="8500" y="14814"/>
                      <a:pt x="10485" y="11743"/>
                    </a:cubicBezTo>
                    <a:cubicBezTo>
                      <a:pt x="12269" y="8981"/>
                      <a:pt x="13810" y="6596"/>
                      <a:pt x="16300" y="6596"/>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100" tIns="38100" rIns="38100" bIns="38100" anchor="ctr"/>
              <a:lstStyle/>
              <a:p>
                <a:endParaRPr lang="zh-CN" altLang="en-US">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58" name="Shape 3659"/>
              <p:cNvSpPr/>
              <p:nvPr/>
            </p:nvSpPr>
            <p:spPr bwMode="auto">
              <a:xfrm>
                <a:off x="6770425" y="3007602"/>
                <a:ext cx="607596" cy="569645"/>
              </a:xfrm>
              <a:custGeom>
                <a:avLst/>
                <a:gdLst>
                  <a:gd name="T0" fmla="*/ 303798 w 20993"/>
                  <a:gd name="T1" fmla="*/ 284823 h 21440"/>
                  <a:gd name="T2" fmla="*/ 303798 w 20993"/>
                  <a:gd name="T3" fmla="*/ 284823 h 21440"/>
                  <a:gd name="T4" fmla="*/ 303798 w 20993"/>
                  <a:gd name="T5" fmla="*/ 284823 h 21440"/>
                  <a:gd name="T6" fmla="*/ 303798 w 20993"/>
                  <a:gd name="T7" fmla="*/ 284823 h 2144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993" h="21440" extrusionOk="0">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100" tIns="38100" rIns="38100" bIns="38100" anchor="ctr"/>
              <a:lstStyle/>
              <a:p>
                <a:endParaRPr lang="zh-CN" altLang="en-US">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descr="寻人启事招聘海报.jpg23"/>
          <p:cNvPicPr>
            <a:picLocks noChangeAspect="1"/>
          </p:cNvPicPr>
          <p:nvPr/>
        </p:nvPicPr>
        <p:blipFill>
          <a:blip r:embed="rId1"/>
          <a:stretch>
            <a:fillRect/>
          </a:stretch>
        </p:blipFill>
        <p:spPr>
          <a:xfrm rot="5400000">
            <a:off x="1994535" y="-1993900"/>
            <a:ext cx="5155565" cy="9144000"/>
          </a:xfrm>
          <a:prstGeom prst="rect">
            <a:avLst/>
          </a:prstGeom>
        </p:spPr>
      </p:pic>
      <p:sp>
        <p:nvSpPr>
          <p:cNvPr id="6" name="矩形 5"/>
          <p:cNvSpPr/>
          <p:nvPr/>
        </p:nvSpPr>
        <p:spPr>
          <a:xfrm>
            <a:off x="6734810" y="1545590"/>
            <a:ext cx="1475740" cy="645160"/>
          </a:xfrm>
          <a:prstGeom prst="rect">
            <a:avLst/>
          </a:prstGeom>
        </p:spPr>
        <p:txBody>
          <a:bodyPr wrap="square">
            <a:spAutoFit/>
          </a:bodyPr>
          <a:lstStyle/>
          <a:p>
            <a:pPr defTabSz="685165"/>
            <a:r>
              <a:rPr lang="en-US" altLang="zh-CN" sz="3600" dirty="0">
                <a:solidFill>
                  <a:prstClr val="black"/>
                </a:solidFill>
                <a:latin typeface="微软雅黑" panose="020B0503020204020204" charset="-122"/>
                <a:ea typeface="微软雅黑" panose="020B0503020204020204" charset="-122"/>
                <a:sym typeface="FZHei-B01S" panose="02010601030101010101" pitchFamily="2" charset="-122"/>
              </a:rPr>
              <a:t>TWO</a:t>
            </a:r>
            <a:endParaRPr lang="en-US" altLang="zh-CN" sz="3600" dirty="0">
              <a:solidFill>
                <a:prstClr val="black"/>
              </a:solidFill>
              <a:latin typeface="微软雅黑" panose="020B0503020204020204" charset="-122"/>
              <a:ea typeface="微软雅黑" panose="020B0503020204020204" charset="-122"/>
              <a:sym typeface="FZHei-B01S" panose="02010601030101010101" pitchFamily="2" charset="-122"/>
            </a:endParaRPr>
          </a:p>
        </p:txBody>
      </p:sp>
      <p:sp>
        <p:nvSpPr>
          <p:cNvPr id="7" name="Text Placeholder 6"/>
          <p:cNvSpPr txBox="1"/>
          <p:nvPr/>
        </p:nvSpPr>
        <p:spPr>
          <a:xfrm>
            <a:off x="4209415" y="3168015"/>
            <a:ext cx="3830955" cy="1892300"/>
          </a:xfrm>
          <a:prstGeom prst="rect">
            <a:avLst/>
          </a:prstGeom>
        </p:spPr>
        <p:txBody>
          <a:bodyPr/>
          <a:lstStyle>
            <a:lvl1pPr marL="0" marR="0" indent="0" algn="l" defTabSz="1813560" rtl="0" eaLnBrk="1" fontAlgn="auto" latinLnBrk="0" hangingPunct="1">
              <a:lnSpc>
                <a:spcPct val="100000"/>
              </a:lnSpc>
              <a:spcBef>
                <a:spcPts val="990"/>
              </a:spcBef>
              <a:spcAft>
                <a:spcPts val="0"/>
              </a:spcAft>
              <a:buClrTx/>
              <a:buSzPct val="100000"/>
              <a:buFontTx/>
              <a:buNone/>
              <a:defRPr sz="2005" kern="1200">
                <a:solidFill>
                  <a:schemeClr val="tx1">
                    <a:lumMod val="95000"/>
                    <a:lumOff val="5000"/>
                  </a:schemeClr>
                </a:solidFill>
                <a:latin typeface="+mn-lt"/>
                <a:ea typeface="+mn-ea"/>
                <a:cs typeface="+mn-cs"/>
              </a:defRPr>
            </a:lvl1pPr>
            <a:lvl2pPr marL="0" indent="0" algn="l" defTabSz="894080" rtl="0" eaLnBrk="1" latinLnBrk="0" hangingPunct="1">
              <a:lnSpc>
                <a:spcPct val="100000"/>
              </a:lnSpc>
              <a:spcBef>
                <a:spcPts val="990"/>
              </a:spcBef>
              <a:buSzPct val="100000"/>
              <a:buFontTx/>
              <a:buNone/>
              <a:defRPr sz="3610"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l" defTabSz="894080" rtl="0" eaLnBrk="1" latinLnBrk="0" hangingPunct="1">
              <a:lnSpc>
                <a:spcPct val="150000"/>
              </a:lnSpc>
              <a:spcBef>
                <a:spcPts val="990"/>
              </a:spcBef>
              <a:buSzPct val="100000"/>
              <a:buFontTx/>
              <a:buNone/>
              <a:defRPr sz="2005" kern="1200" baseline="0">
                <a:solidFill>
                  <a:schemeClr val="tx1">
                    <a:lumMod val="95000"/>
                    <a:lumOff val="5000"/>
                  </a:schemeClr>
                </a:solidFill>
                <a:latin typeface="+mn-lt"/>
                <a:ea typeface="+mn-ea"/>
                <a:cs typeface="+mn-cs"/>
              </a:defRPr>
            </a:lvl3pPr>
            <a:lvl4pPr marL="0" indent="0" algn="l" defTabSz="1813560" rtl="0" eaLnBrk="1" latinLnBrk="0" hangingPunct="1">
              <a:lnSpc>
                <a:spcPct val="100000"/>
              </a:lnSpc>
              <a:spcBef>
                <a:spcPts val="990"/>
              </a:spcBef>
              <a:buSzPct val="100000"/>
              <a:buFontTx/>
              <a:buNone/>
              <a:defRPr sz="3005"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l" defTabSz="1813560" rtl="0" eaLnBrk="1" latinLnBrk="0" hangingPunct="1">
              <a:lnSpc>
                <a:spcPct val="100000"/>
              </a:lnSpc>
              <a:spcBef>
                <a:spcPts val="990"/>
              </a:spcBef>
              <a:buSzPct val="100000"/>
              <a:buFontTx/>
              <a:buNone/>
              <a:defRPr sz="2405"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813560" rtl="0" eaLnBrk="1" latinLnBrk="0" hangingPunct="1">
              <a:lnSpc>
                <a:spcPct val="100000"/>
              </a:lnSpc>
              <a:spcBef>
                <a:spcPts val="990"/>
              </a:spcBef>
              <a:buFontTx/>
              <a:buNone/>
              <a:defRPr sz="1605" kern="1200">
                <a:solidFill>
                  <a:schemeClr val="bg1">
                    <a:lumMod val="65000"/>
                  </a:schemeClr>
                </a:solidFill>
                <a:latin typeface="+mn-lt"/>
                <a:ea typeface="+mn-ea"/>
                <a:cs typeface="+mn-cs"/>
              </a:defRPr>
            </a:lvl6pPr>
            <a:lvl7pPr marL="0" indent="0" algn="l" defTabSz="1813560" rtl="0" eaLnBrk="1" latinLnBrk="0" hangingPunct="1">
              <a:lnSpc>
                <a:spcPct val="100000"/>
              </a:lnSpc>
              <a:spcBef>
                <a:spcPts val="990"/>
              </a:spcBef>
              <a:buFontTx/>
              <a:buNone/>
              <a:defRPr sz="1605" b="1" kern="1200" baseline="0">
                <a:solidFill>
                  <a:schemeClr val="bg1">
                    <a:lumMod val="65000"/>
                  </a:schemeClr>
                </a:solidFill>
                <a:latin typeface="+mn-lt"/>
                <a:ea typeface="+mn-ea"/>
                <a:cs typeface="+mn-cs"/>
              </a:defRPr>
            </a:lvl7pPr>
            <a:lvl8pPr marL="0" marR="0" indent="0" algn="l" defTabSz="1813560" rtl="0" eaLnBrk="1" fontAlgn="auto" latinLnBrk="0" hangingPunct="1">
              <a:lnSpc>
                <a:spcPct val="90000"/>
              </a:lnSpc>
              <a:spcBef>
                <a:spcPts val="990"/>
              </a:spcBef>
              <a:spcAft>
                <a:spcPts val="0"/>
              </a:spcAft>
              <a:buClrTx/>
              <a:buSzTx/>
              <a:buFontTx/>
              <a:buNone/>
              <a:defRPr sz="1605" b="1" kern="1200">
                <a:solidFill>
                  <a:schemeClr val="tx1">
                    <a:lumMod val="75000"/>
                    <a:lumOff val="25000"/>
                  </a:schemeClr>
                </a:solidFill>
                <a:latin typeface="+mn-lt"/>
                <a:ea typeface="+mn-ea"/>
                <a:cs typeface="+mn-cs"/>
              </a:defRPr>
            </a:lvl8pPr>
            <a:lvl9pPr marL="358140" indent="0" algn="l" defTabSz="1813560" rtl="0" eaLnBrk="1" latinLnBrk="0" hangingPunct="1">
              <a:lnSpc>
                <a:spcPct val="90000"/>
              </a:lnSpc>
              <a:spcBef>
                <a:spcPts val="990"/>
              </a:spcBef>
              <a:buFont typeface="Arial" panose="020B0604020202020204" pitchFamily="34" charset="0"/>
              <a:buNone/>
              <a:defRPr sz="3570" kern="1200">
                <a:solidFill>
                  <a:schemeClr val="tx1"/>
                </a:solidFill>
                <a:latin typeface="+mn-lt"/>
                <a:ea typeface="+mn-ea"/>
                <a:cs typeface="+mn-cs"/>
              </a:defRPr>
            </a:lvl9pPr>
          </a:lstStyle>
          <a:p>
            <a:pPr algn="ctr" defTabSz="680085">
              <a:lnSpc>
                <a:spcPct val="150000"/>
              </a:lnSpc>
              <a:spcBef>
                <a:spcPts val="370"/>
              </a:spcBef>
            </a:pPr>
            <a:r>
              <a:rPr lang="en-US" sz="900">
                <a:solidFill>
                  <a:prstClr val="black">
                    <a:lumMod val="95000"/>
                    <a:lumOff val="5000"/>
                  </a:prstClr>
                </a:solidFill>
                <a:latin typeface="微软雅黑" panose="020B0503020204020204" charset="-122"/>
                <a:ea typeface="微软雅黑" panose="020B0503020204020204" charset="-122"/>
                <a:sym typeface="FZHei-B01S" panose="02010601030101010101" pitchFamily="2" charset="-122"/>
              </a:rPr>
              <a:t>There are many variations of passages of Big Daddy available, but the majority have suffered alteration in some form, by injected humour. </a:t>
            </a:r>
            <a:endParaRPr lang="en-US" sz="900">
              <a:solidFill>
                <a:prstClr val="black">
                  <a:lumMod val="95000"/>
                  <a:lumOff val="5000"/>
                </a:prstClr>
              </a:solidFill>
              <a:latin typeface="微软雅黑" panose="020B0503020204020204" charset="-122"/>
              <a:ea typeface="微软雅黑" panose="020B0503020204020204" charset="-122"/>
              <a:sym typeface="FZHei-B01S" panose="02010601030101010101" pitchFamily="2" charset="-122"/>
            </a:endParaRPr>
          </a:p>
          <a:p>
            <a:pPr algn="ctr" defTabSz="680085">
              <a:lnSpc>
                <a:spcPct val="150000"/>
              </a:lnSpc>
              <a:spcBef>
                <a:spcPts val="370"/>
              </a:spcBef>
            </a:pPr>
            <a:endParaRPr lang="en-US" sz="900" dirty="0">
              <a:solidFill>
                <a:prstClr val="black">
                  <a:lumMod val="95000"/>
                  <a:lumOff val="5000"/>
                </a:prstClr>
              </a:solidFill>
              <a:latin typeface="微软雅黑" panose="020B0503020204020204" charset="-122"/>
              <a:ea typeface="微软雅黑" panose="020B0503020204020204" charset="-122"/>
              <a:sym typeface="FZHei-B01S" panose="02010601030101010101" pitchFamily="2" charset="-122"/>
            </a:endParaRPr>
          </a:p>
        </p:txBody>
      </p:sp>
      <p:sp>
        <p:nvSpPr>
          <p:cNvPr id="4" name="矩形 3"/>
          <p:cNvSpPr/>
          <p:nvPr/>
        </p:nvSpPr>
        <p:spPr>
          <a:xfrm>
            <a:off x="4899025" y="2386965"/>
            <a:ext cx="3141345" cy="583565"/>
          </a:xfrm>
          <a:prstGeom prst="rect">
            <a:avLst/>
          </a:prstGeom>
        </p:spPr>
        <p:txBody>
          <a:bodyPr wrap="square">
            <a:spAutoFit/>
          </a:bodyPr>
          <a:lstStyle/>
          <a:p>
            <a:r>
              <a:rPr lang="zh-CN" altLang="en-US" sz="3200" dirty="0">
                <a:latin typeface="微软雅黑" panose="020B0503020204020204" charset="-122"/>
                <a:ea typeface="微软雅黑" panose="020B0503020204020204" charset="-122"/>
                <a:sym typeface="FZHei-B01S" panose="02010601030101010101" pitchFamily="2" charset="-122"/>
              </a:rPr>
              <a:t>输入标题内容</a:t>
            </a:r>
            <a:endParaRPr lang="zh-CN" altLang="en-US" sz="3200" dirty="0">
              <a:latin typeface="微软雅黑" panose="020B0503020204020204" charset="-122"/>
              <a:ea typeface="微软雅黑" panose="020B0503020204020204" charset="-122"/>
              <a:sym typeface="FZHei-B01S" panose="02010601030101010101" pitchFamily="2" charset="-122"/>
            </a:endParaRPr>
          </a:p>
        </p:txBody>
      </p:sp>
      <p:pic>
        <p:nvPicPr>
          <p:cNvPr id="9" name="图片占位符 11"/>
          <p:cNvPicPr>
            <a:picLocks noChangeAspect="1"/>
          </p:cNvPicPr>
          <p:nvPr/>
        </p:nvPicPr>
        <p:blipFill rotWithShape="1">
          <a:blip r:embed="rId2">
            <a:extLst>
              <a:ext uri="{28A0092B-C50C-407E-A947-70E740481C1C}">
                <a14:useLocalDpi xmlns:a14="http://schemas.microsoft.com/office/drawing/2010/main" val="0"/>
              </a:ext>
            </a:extLst>
          </a:blip>
          <a:srcRect l="21504" t="26810" r="28543" b="25092"/>
          <a:stretch>
            <a:fillRect/>
          </a:stretch>
        </p:blipFill>
        <p:spPr>
          <a:xfrm>
            <a:off x="790575" y="1042670"/>
            <a:ext cx="2724785" cy="3072130"/>
          </a:xfrm>
          <a:prstGeom prst="rect">
            <a:avLst/>
          </a:prstGeom>
        </p:spPr>
      </p:pic>
      <p:sp>
        <p:nvSpPr>
          <p:cNvPr id="5" name="矩形 4"/>
          <p:cNvSpPr/>
          <p:nvPr/>
        </p:nvSpPr>
        <p:spPr>
          <a:xfrm>
            <a:off x="4621530" y="1576070"/>
            <a:ext cx="2113280" cy="584835"/>
          </a:xfrm>
          <a:prstGeom prst="rect">
            <a:avLst/>
          </a:prstGeom>
          <a:solidFill>
            <a:srgbClr val="EC5F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latin typeface="微软雅黑" panose="020B0503020204020204" charset="-122"/>
                <a:ea typeface="微软雅黑" panose="020B0503020204020204" charset="-122"/>
              </a:rPr>
              <a:t>PART </a:t>
            </a:r>
            <a:endParaRPr lang="en-US" altLang="zh-CN" sz="4400"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1"/>
          <p:cNvSpPr/>
          <p:nvPr/>
        </p:nvSpPr>
        <p:spPr>
          <a:xfrm>
            <a:off x="673599" y="2774542"/>
            <a:ext cx="7658105" cy="131624"/>
          </a:xfrm>
          <a:prstGeom prst="roundRect">
            <a:avLst>
              <a:gd name="adj" fmla="val 50000"/>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5" name="椭圆 4"/>
          <p:cNvSpPr/>
          <p:nvPr/>
        </p:nvSpPr>
        <p:spPr>
          <a:xfrm>
            <a:off x="1528706" y="2445036"/>
            <a:ext cx="802601" cy="802601"/>
          </a:xfrm>
          <a:prstGeom prst="ellipse">
            <a:avLst/>
          </a:prstGeom>
          <a:solidFill>
            <a:srgbClr val="EC5F9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6" name="椭圆 5"/>
          <p:cNvSpPr/>
          <p:nvPr/>
        </p:nvSpPr>
        <p:spPr>
          <a:xfrm>
            <a:off x="5116895" y="2523260"/>
            <a:ext cx="646153" cy="646152"/>
          </a:xfrm>
          <a:prstGeom prst="ellips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7" name="椭圆 6"/>
          <p:cNvSpPr/>
          <p:nvPr/>
        </p:nvSpPr>
        <p:spPr>
          <a:xfrm>
            <a:off x="3481571" y="2642918"/>
            <a:ext cx="406837" cy="406837"/>
          </a:xfrm>
          <a:prstGeom prst="ellipse">
            <a:avLst/>
          </a:prstGeom>
          <a:solidFill>
            <a:srgbClr val="EC5F9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8" name="椭圆 7"/>
          <p:cNvSpPr/>
          <p:nvPr/>
        </p:nvSpPr>
        <p:spPr>
          <a:xfrm>
            <a:off x="6991536" y="2642918"/>
            <a:ext cx="406837" cy="406837"/>
          </a:xfrm>
          <a:prstGeom prst="ellipse">
            <a:avLst/>
          </a:prstGeom>
          <a:solidFill>
            <a:srgbClr val="EC5F9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nvGrpSpPr>
          <p:cNvPr id="9" name="组合 8"/>
          <p:cNvGrpSpPr/>
          <p:nvPr/>
        </p:nvGrpSpPr>
        <p:grpSpPr>
          <a:xfrm>
            <a:off x="1295293" y="3421643"/>
            <a:ext cx="1269427" cy="582737"/>
            <a:chOff x="5122025" y="-72714"/>
            <a:chExt cx="2020976" cy="927740"/>
          </a:xfrm>
        </p:grpSpPr>
        <p:sp>
          <p:nvSpPr>
            <p:cNvPr id="23" name="文本框 11"/>
            <p:cNvSpPr txBox="1"/>
            <p:nvPr/>
          </p:nvSpPr>
          <p:spPr>
            <a:xfrm>
              <a:off x="5122026" y="228380"/>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75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此部分内容作为文字排版占位显示 （建议使用主题字体）</a:t>
              </a:r>
              <a:endParaRPr lang="zh-CN" altLang="en-US" sz="75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endParaRPr>
            </a:p>
          </p:txBody>
        </p:sp>
        <p:sp>
          <p:nvSpPr>
            <p:cNvPr id="24" name="矩形 23"/>
            <p:cNvSpPr/>
            <p:nvPr/>
          </p:nvSpPr>
          <p:spPr>
            <a:xfrm>
              <a:off x="5122025" y="-72714"/>
              <a:ext cx="2020976" cy="325410"/>
            </a:xfrm>
            <a:prstGeom prst="rect">
              <a:avLst/>
            </a:prstGeom>
          </p:spPr>
          <p:txBody>
            <a:bodyPr wrap="none" lIns="0" tIns="0" rIns="0" bIns="0" anchor="ctr" anchorCtr="1">
              <a:normAutofit lnSpcReduction="10000"/>
            </a:bodyPr>
            <a:lstStyle/>
            <a:p>
              <a:pPr algn="ctr" defTabSz="685800">
                <a:spcBef>
                  <a:spcPct val="0"/>
                </a:spcBef>
                <a:defRPr/>
              </a:pPr>
              <a:r>
                <a:rPr lang="zh-CN" altLang="en-US" sz="1350" b="1">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标题文本预设</a:t>
              </a:r>
              <a:endParaRPr lang="zh-CN" altLang="en-US" sz="1350" b="1">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grpSp>
        <p:nvGrpSpPr>
          <p:cNvPr id="10" name="组合 9"/>
          <p:cNvGrpSpPr/>
          <p:nvPr/>
        </p:nvGrpSpPr>
        <p:grpSpPr>
          <a:xfrm>
            <a:off x="4805258" y="3421643"/>
            <a:ext cx="1269427" cy="582737"/>
            <a:chOff x="5122025" y="-72714"/>
            <a:chExt cx="2020976" cy="927740"/>
          </a:xfrm>
        </p:grpSpPr>
        <p:sp>
          <p:nvSpPr>
            <p:cNvPr id="21" name="文本框 17"/>
            <p:cNvSpPr txBox="1"/>
            <p:nvPr/>
          </p:nvSpPr>
          <p:spPr>
            <a:xfrm>
              <a:off x="5122026" y="228380"/>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75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此部分内容作为文字排版占位显示 （建议使用主题字体）</a:t>
              </a:r>
              <a:endParaRPr lang="zh-CN" altLang="en-US" sz="75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endParaRPr>
            </a:p>
          </p:txBody>
        </p:sp>
        <p:sp>
          <p:nvSpPr>
            <p:cNvPr id="22" name="矩形 21"/>
            <p:cNvSpPr/>
            <p:nvPr/>
          </p:nvSpPr>
          <p:spPr>
            <a:xfrm>
              <a:off x="5122025" y="-72714"/>
              <a:ext cx="2020976" cy="325410"/>
            </a:xfrm>
            <a:prstGeom prst="rect">
              <a:avLst/>
            </a:prstGeom>
          </p:spPr>
          <p:txBody>
            <a:bodyPr wrap="none" lIns="0" tIns="0" rIns="0" bIns="0" anchor="ctr" anchorCtr="1">
              <a:normAutofit lnSpcReduction="10000"/>
            </a:bodyPr>
            <a:lstStyle/>
            <a:p>
              <a:pPr algn="ctr" defTabSz="685800">
                <a:spcBef>
                  <a:spcPct val="0"/>
                </a:spcBef>
                <a:defRPr/>
              </a:pPr>
              <a:r>
                <a:rPr lang="zh-CN" altLang="en-US" sz="1350" b="1">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标题文本预设</a:t>
              </a:r>
              <a:endParaRPr lang="zh-CN" altLang="en-US" sz="1350" b="1">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grpSp>
        <p:nvGrpSpPr>
          <p:cNvPr id="11" name="组合 10"/>
          <p:cNvGrpSpPr/>
          <p:nvPr/>
        </p:nvGrpSpPr>
        <p:grpSpPr>
          <a:xfrm>
            <a:off x="3050187" y="1707583"/>
            <a:ext cx="1269427" cy="582737"/>
            <a:chOff x="5122025" y="1105449"/>
            <a:chExt cx="2020976" cy="927740"/>
          </a:xfrm>
        </p:grpSpPr>
        <p:sp>
          <p:nvSpPr>
            <p:cNvPr id="19" name="文本框 20"/>
            <p:cNvSpPr txBox="1"/>
            <p:nvPr/>
          </p:nvSpPr>
          <p:spPr>
            <a:xfrm>
              <a:off x="5122026" y="1406543"/>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75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此部分内容作为文字排版占位显示 （建议使用主题字体）</a:t>
              </a:r>
              <a:endParaRPr lang="zh-CN" altLang="en-US" sz="75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endParaRPr>
            </a:p>
          </p:txBody>
        </p:sp>
        <p:sp>
          <p:nvSpPr>
            <p:cNvPr id="20" name="矩形 19"/>
            <p:cNvSpPr/>
            <p:nvPr/>
          </p:nvSpPr>
          <p:spPr>
            <a:xfrm>
              <a:off x="5122025" y="1105449"/>
              <a:ext cx="2020976" cy="325410"/>
            </a:xfrm>
            <a:prstGeom prst="rect">
              <a:avLst/>
            </a:prstGeom>
          </p:spPr>
          <p:txBody>
            <a:bodyPr wrap="none" lIns="0" tIns="0" rIns="0" bIns="0" anchor="ctr" anchorCtr="1">
              <a:normAutofit lnSpcReduction="10000"/>
            </a:bodyPr>
            <a:lstStyle/>
            <a:p>
              <a:pPr algn="ctr" defTabSz="685800">
                <a:spcBef>
                  <a:spcPct val="0"/>
                </a:spcBef>
                <a:defRPr/>
              </a:pPr>
              <a:r>
                <a:rPr lang="zh-CN" altLang="en-US" sz="1350" b="1">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标题文本预设</a:t>
              </a:r>
              <a:endParaRPr lang="zh-CN" altLang="en-US" sz="1350" b="1">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grpSp>
        <p:nvGrpSpPr>
          <p:cNvPr id="12" name="组合 11"/>
          <p:cNvGrpSpPr/>
          <p:nvPr/>
        </p:nvGrpSpPr>
        <p:grpSpPr>
          <a:xfrm>
            <a:off x="6560152" y="1707583"/>
            <a:ext cx="1269427" cy="582737"/>
            <a:chOff x="5122025" y="1105449"/>
            <a:chExt cx="2020976" cy="927740"/>
          </a:xfrm>
        </p:grpSpPr>
        <p:sp>
          <p:nvSpPr>
            <p:cNvPr id="17" name="文本框 23"/>
            <p:cNvSpPr txBox="1"/>
            <p:nvPr/>
          </p:nvSpPr>
          <p:spPr>
            <a:xfrm>
              <a:off x="5122026" y="1406543"/>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75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此部分内容作为文字排版占位显示 （建议使用主题字体）</a:t>
              </a:r>
              <a:endParaRPr lang="zh-CN" altLang="en-US" sz="75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endParaRPr>
            </a:p>
          </p:txBody>
        </p:sp>
        <p:sp>
          <p:nvSpPr>
            <p:cNvPr id="18" name="矩形 17"/>
            <p:cNvSpPr/>
            <p:nvPr/>
          </p:nvSpPr>
          <p:spPr>
            <a:xfrm>
              <a:off x="5122025" y="1105449"/>
              <a:ext cx="2020976" cy="325410"/>
            </a:xfrm>
            <a:prstGeom prst="rect">
              <a:avLst/>
            </a:prstGeom>
          </p:spPr>
          <p:txBody>
            <a:bodyPr wrap="none" lIns="0" tIns="0" rIns="0" bIns="0" anchor="ctr" anchorCtr="1">
              <a:normAutofit lnSpcReduction="10000"/>
            </a:bodyPr>
            <a:lstStyle/>
            <a:p>
              <a:pPr algn="ctr" defTabSz="685800">
                <a:spcBef>
                  <a:spcPct val="0"/>
                </a:spcBef>
                <a:defRPr/>
              </a:pPr>
              <a:r>
                <a:rPr lang="zh-CN" altLang="en-US" sz="1350" b="1">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标题文本预设</a:t>
              </a:r>
              <a:endParaRPr lang="zh-CN" altLang="en-US" sz="1350" b="1">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sp>
        <p:nvSpPr>
          <p:cNvPr id="13" name="任意多边形: 形状 25"/>
          <p:cNvSpPr/>
          <p:nvPr/>
        </p:nvSpPr>
        <p:spPr bwMode="auto">
          <a:xfrm>
            <a:off x="1744217" y="2693633"/>
            <a:ext cx="371579" cy="305406"/>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14" name="任意多边形: 形状 26"/>
          <p:cNvSpPr/>
          <p:nvPr/>
        </p:nvSpPr>
        <p:spPr bwMode="auto">
          <a:xfrm>
            <a:off x="7078300" y="2733926"/>
            <a:ext cx="233306" cy="224821"/>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p:spPr>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15" name="任意多边形: 形状 27"/>
          <p:cNvSpPr>
            <a:spLocks noChangeAspect="1"/>
          </p:cNvSpPr>
          <p:nvPr/>
        </p:nvSpPr>
        <p:spPr bwMode="auto">
          <a:xfrm>
            <a:off x="3570533" y="2732002"/>
            <a:ext cx="228909" cy="228669"/>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16" name="任意多边形: 形状 28"/>
          <p:cNvSpPr/>
          <p:nvPr/>
        </p:nvSpPr>
        <p:spPr bwMode="auto">
          <a:xfrm>
            <a:off x="5272885" y="2679562"/>
            <a:ext cx="334172" cy="333551"/>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3" name="矩形 2"/>
          <p:cNvSpPr/>
          <p:nvPr/>
        </p:nvSpPr>
        <p:spPr>
          <a:xfrm>
            <a:off x="256713" y="138730"/>
            <a:ext cx="1554480" cy="368300"/>
          </a:xfrm>
          <a:prstGeom prst="rect">
            <a:avLst/>
          </a:prstGeom>
        </p:spPr>
        <p:txBody>
          <a:bodyPr wrap="none">
            <a:spAutoFit/>
          </a:bodyPr>
          <a:p>
            <a:r>
              <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56713" y="138730"/>
            <a:ext cx="1554480" cy="368300"/>
          </a:xfrm>
          <a:prstGeom prst="rect">
            <a:avLst/>
          </a:prstGeom>
        </p:spPr>
        <p:txBody>
          <a:bodyPr wrap="none">
            <a:spAutoFit/>
          </a:bodyPr>
          <a:p>
            <a:r>
              <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nvGrpSpPr>
          <p:cNvPr id="2" name="组合 1"/>
          <p:cNvGrpSpPr/>
          <p:nvPr/>
        </p:nvGrpSpPr>
        <p:grpSpPr>
          <a:xfrm>
            <a:off x="800100" y="980440"/>
            <a:ext cx="7696200" cy="3524885"/>
            <a:chOff x="1110" y="1335"/>
            <a:chExt cx="15720" cy="7200"/>
          </a:xfrm>
        </p:grpSpPr>
        <p:sp>
          <p:nvSpPr>
            <p:cNvPr id="22" name="矩形 21"/>
            <p:cNvSpPr/>
            <p:nvPr/>
          </p:nvSpPr>
          <p:spPr>
            <a:xfrm>
              <a:off x="1110" y="1335"/>
              <a:ext cx="4920" cy="5970"/>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43" name="矩形 42"/>
            <p:cNvSpPr/>
            <p:nvPr/>
          </p:nvSpPr>
          <p:spPr>
            <a:xfrm>
              <a:off x="6510" y="1335"/>
              <a:ext cx="4920" cy="5970"/>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44" name="矩形 43"/>
            <p:cNvSpPr/>
            <p:nvPr/>
          </p:nvSpPr>
          <p:spPr>
            <a:xfrm>
              <a:off x="11910" y="1335"/>
              <a:ext cx="4920" cy="597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4" name="矩形 23"/>
            <p:cNvSpPr/>
            <p:nvPr/>
          </p:nvSpPr>
          <p:spPr>
            <a:xfrm>
              <a:off x="1110" y="7575"/>
              <a:ext cx="4920" cy="960"/>
            </a:xfrm>
            <a:prstGeom prst="rect">
              <a:avLst/>
            </a:prstGeom>
            <a:solidFill>
              <a:srgbClr val="EC5F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dirty="0">
                  <a:solidFill>
                    <a:schemeClr val="bg1"/>
                  </a:solidFill>
                  <a:latin typeface="微软雅黑" panose="020B0503020204020204" charset="-122"/>
                  <a:ea typeface="微软雅黑" panose="020B0503020204020204" charset="-122"/>
                </a:rPr>
                <a:t>标题内容</a:t>
              </a:r>
              <a:endParaRPr lang="zh-CN" altLang="en-US" dirty="0">
                <a:solidFill>
                  <a:schemeClr val="bg1"/>
                </a:solidFill>
                <a:latin typeface="微软雅黑" panose="020B0503020204020204" charset="-122"/>
                <a:ea typeface="微软雅黑" panose="020B0503020204020204" charset="-122"/>
              </a:endParaRPr>
            </a:p>
          </p:txBody>
        </p:sp>
        <p:sp>
          <p:nvSpPr>
            <p:cNvPr id="45" name="矩形 44"/>
            <p:cNvSpPr/>
            <p:nvPr/>
          </p:nvSpPr>
          <p:spPr>
            <a:xfrm>
              <a:off x="6510" y="7575"/>
              <a:ext cx="4920" cy="960"/>
            </a:xfrm>
            <a:prstGeom prst="rect">
              <a:avLst/>
            </a:prstGeom>
            <a:solidFill>
              <a:srgbClr val="EC5F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dirty="0">
                  <a:solidFill>
                    <a:schemeClr val="bg1"/>
                  </a:solidFill>
                  <a:latin typeface="微软雅黑" panose="020B0503020204020204" charset="-122"/>
                  <a:ea typeface="微软雅黑" panose="020B0503020204020204" charset="-122"/>
                </a:rPr>
                <a:t>标题内容</a:t>
              </a:r>
              <a:endParaRPr lang="zh-CN" altLang="en-US" dirty="0">
                <a:solidFill>
                  <a:schemeClr val="bg1"/>
                </a:solidFill>
                <a:latin typeface="微软雅黑" panose="020B0503020204020204" charset="-122"/>
                <a:ea typeface="微软雅黑" panose="020B0503020204020204" charset="-122"/>
              </a:endParaRPr>
            </a:p>
          </p:txBody>
        </p:sp>
        <p:sp>
          <p:nvSpPr>
            <p:cNvPr id="46" name="矩形 45"/>
            <p:cNvSpPr/>
            <p:nvPr/>
          </p:nvSpPr>
          <p:spPr>
            <a:xfrm>
              <a:off x="11910" y="7575"/>
              <a:ext cx="4920" cy="960"/>
            </a:xfrm>
            <a:prstGeom prst="rect">
              <a:avLst/>
            </a:prstGeom>
            <a:solidFill>
              <a:srgbClr val="EC5F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dirty="0">
                  <a:solidFill>
                    <a:schemeClr val="bg1"/>
                  </a:solidFill>
                  <a:latin typeface="微软雅黑" panose="020B0503020204020204" charset="-122"/>
                  <a:ea typeface="微软雅黑" panose="020B0503020204020204" charset="-122"/>
                </a:rPr>
                <a:t>标题内容</a:t>
              </a:r>
              <a:endParaRPr lang="zh-CN" altLang="en-US" dirty="0">
                <a:solidFill>
                  <a:schemeClr val="bg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56713" y="138730"/>
            <a:ext cx="1554480" cy="368300"/>
          </a:xfrm>
          <a:prstGeom prst="rect">
            <a:avLst/>
          </a:prstGeom>
        </p:spPr>
        <p:txBody>
          <a:bodyPr wrap="none">
            <a:spAutoFit/>
          </a:bodyPr>
          <a:p>
            <a:r>
              <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6" name="6"/>
          <p:cNvSpPr/>
          <p:nvPr/>
        </p:nvSpPr>
        <p:spPr>
          <a:xfrm rot="5400000">
            <a:off x="-2565548" y="720616"/>
            <a:ext cx="4018496" cy="4018496"/>
          </a:xfrm>
          <a:prstGeom prst="blockArc">
            <a:avLst>
              <a:gd name="adj1" fmla="val 12906221"/>
              <a:gd name="adj2" fmla="val 19379123"/>
              <a:gd name="adj3" fmla="val 7527"/>
            </a:avLst>
          </a:prstGeom>
          <a:solidFill>
            <a:srgbClr val="EC5F91"/>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p>
            <a:pPr marL="225425" indent="-225425" algn="ctr" fontAlgn="base">
              <a:spcBef>
                <a:spcPct val="0"/>
              </a:spcBef>
              <a:spcAft>
                <a:spcPct val="0"/>
              </a:spcAft>
            </a:pPr>
            <a:endParaRPr lang="en-US" sz="1200" kern="0">
              <a:solidFill>
                <a:prstClr val="black"/>
              </a:solidFill>
            </a:endParaRPr>
          </a:p>
        </p:txBody>
      </p:sp>
      <p:sp>
        <p:nvSpPr>
          <p:cNvPr id="12" name="6"/>
          <p:cNvSpPr/>
          <p:nvPr/>
        </p:nvSpPr>
        <p:spPr>
          <a:xfrm>
            <a:off x="167066" y="817919"/>
            <a:ext cx="730204" cy="730204"/>
          </a:xfrm>
          <a:prstGeom prst="ellipse">
            <a:avLst/>
          </a:prstGeom>
          <a:solidFill>
            <a:schemeClr val="bg1"/>
          </a:solidFill>
          <a:ln w="19050">
            <a:solidFill>
              <a:srgbClr val="EC5F9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p>
            <a:pPr indent="-225425" algn="ctr" fontAlgn="base">
              <a:lnSpc>
                <a:spcPct val="110000"/>
              </a:lnSpc>
              <a:spcBef>
                <a:spcPct val="0"/>
              </a:spcBef>
              <a:spcAft>
                <a:spcPct val="0"/>
              </a:spcAft>
            </a:pPr>
            <a:endParaRPr lang="en-US" b="1" kern="0" dirty="0">
              <a:solidFill>
                <a:schemeClr val="tx1"/>
              </a:solidFill>
            </a:endParaRPr>
          </a:p>
        </p:txBody>
      </p:sp>
      <p:sp>
        <p:nvSpPr>
          <p:cNvPr id="14" name="6"/>
          <p:cNvSpPr txBox="1"/>
          <p:nvPr/>
        </p:nvSpPr>
        <p:spPr>
          <a:xfrm>
            <a:off x="1154430" y="1183005"/>
            <a:ext cx="3321050" cy="653415"/>
          </a:xfrm>
          <a:prstGeom prst="rect">
            <a:avLst/>
          </a:prstGeom>
          <a:noFill/>
        </p:spPr>
        <p:txBody>
          <a:bodyPr wrap="square" lIns="91440" tIns="45720" rIns="91440" bIns="45720">
            <a:normAutofit/>
          </a:bodyPr>
          <a:p>
            <a:pPr algn="l" defTabSz="1218565">
              <a:spcBef>
                <a:spcPct val="2000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此处添加详细文本描述，建议与标题相关并符合整体语言风格，语言描述尽量简洁生动。</a:t>
            </a:r>
            <a:endParaRPr lang="zh-CN" altLang="en-US"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5" name="6"/>
          <p:cNvSpPr txBox="1"/>
          <p:nvPr/>
        </p:nvSpPr>
        <p:spPr>
          <a:xfrm>
            <a:off x="1126109" y="842755"/>
            <a:ext cx="3701988" cy="340265"/>
          </a:xfrm>
          <a:prstGeom prst="rect">
            <a:avLst/>
          </a:prstGeom>
          <a:noFill/>
        </p:spPr>
        <p:txBody>
          <a:bodyPr wrap="square" lIns="91440" tIns="45720" rIns="91440" bIns="45720" anchor="ctr">
            <a:normAutofit fontScale="90000"/>
          </a:bodyPr>
          <a:p>
            <a:r>
              <a:rPr lang="zh-CN" altLang="en-US" sz="1600" b="1" dirty="0">
                <a:solidFill>
                  <a:schemeClr val="dk1">
                    <a:lumMod val="100000"/>
                  </a:schemeClr>
                </a:solidFill>
                <a:latin typeface="微软雅黑" panose="020B0503020204020204" charset="-122"/>
                <a:ea typeface="微软雅黑" panose="020B0503020204020204" charset="-122"/>
              </a:rPr>
              <a:t>输入标题内容</a:t>
            </a:r>
            <a:endParaRPr lang="zh-CN" altLang="en-US" sz="1600" b="1" dirty="0">
              <a:solidFill>
                <a:schemeClr val="dk1">
                  <a:lumMod val="100000"/>
                </a:schemeClr>
              </a:solidFill>
              <a:latin typeface="微软雅黑" panose="020B0503020204020204" charset="-122"/>
              <a:ea typeface="微软雅黑" panose="020B0503020204020204" charset="-122"/>
            </a:endParaRPr>
          </a:p>
        </p:txBody>
      </p:sp>
      <p:sp>
        <p:nvSpPr>
          <p:cNvPr id="18" name="5"/>
          <p:cNvSpPr/>
          <p:nvPr/>
        </p:nvSpPr>
        <p:spPr>
          <a:xfrm>
            <a:off x="998928" y="2364784"/>
            <a:ext cx="730204" cy="730204"/>
          </a:xfrm>
          <a:prstGeom prst="ellipse">
            <a:avLst/>
          </a:prstGeom>
          <a:solidFill>
            <a:schemeClr val="bg1"/>
          </a:solidFill>
          <a:ln w="19050">
            <a:solidFill>
              <a:srgbClr val="FFCD0A"/>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p>
            <a:pPr indent="-225425" algn="ctr" fontAlgn="base">
              <a:lnSpc>
                <a:spcPct val="110000"/>
              </a:lnSpc>
              <a:spcBef>
                <a:spcPct val="0"/>
              </a:spcBef>
              <a:spcAft>
                <a:spcPct val="0"/>
              </a:spcAft>
            </a:pPr>
            <a:endParaRPr lang="en-US" b="1" kern="0" dirty="0">
              <a:solidFill>
                <a:schemeClr val="tx1"/>
              </a:solidFill>
            </a:endParaRPr>
          </a:p>
        </p:txBody>
      </p:sp>
      <p:sp>
        <p:nvSpPr>
          <p:cNvPr id="19" name="5"/>
          <p:cNvSpPr txBox="1"/>
          <p:nvPr/>
        </p:nvSpPr>
        <p:spPr>
          <a:xfrm>
            <a:off x="1826260" y="2729865"/>
            <a:ext cx="3321050" cy="653415"/>
          </a:xfrm>
          <a:prstGeom prst="rect">
            <a:avLst/>
          </a:prstGeom>
          <a:noFill/>
        </p:spPr>
        <p:txBody>
          <a:bodyPr wrap="square" lIns="91440" tIns="45720" rIns="91440" bIns="45720">
            <a:normAutofit/>
          </a:bodyPr>
          <a:p>
            <a:pPr algn="l" defTabSz="1218565">
              <a:spcBef>
                <a:spcPct val="2000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此处添加详细文本描述，建议与标题相关并符合整体语言风格，语言描述尽量简洁生动。</a:t>
            </a:r>
            <a:endParaRPr lang="zh-CN" altLang="en-US"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20" name="5"/>
          <p:cNvSpPr txBox="1"/>
          <p:nvPr/>
        </p:nvSpPr>
        <p:spPr>
          <a:xfrm>
            <a:off x="1797715" y="2389620"/>
            <a:ext cx="3701988" cy="340265"/>
          </a:xfrm>
          <a:prstGeom prst="rect">
            <a:avLst/>
          </a:prstGeom>
          <a:noFill/>
        </p:spPr>
        <p:txBody>
          <a:bodyPr wrap="square" lIns="91440" tIns="45720" rIns="91440" bIns="45720" anchor="ctr">
            <a:normAutofit/>
          </a:bodyPr>
          <a:p>
            <a:r>
              <a:rPr lang="zh-CN" altLang="en-US" sz="1600" b="1" dirty="0">
                <a:solidFill>
                  <a:schemeClr val="dk1">
                    <a:lumMod val="100000"/>
                  </a:schemeClr>
                </a:solidFill>
                <a:latin typeface="微软雅黑" panose="020B0503020204020204" charset="-122"/>
                <a:ea typeface="微软雅黑" panose="020B0503020204020204" charset="-122"/>
                <a:sym typeface="+mn-ea"/>
              </a:rPr>
              <a:t>输入标题内容</a:t>
            </a:r>
            <a:endParaRPr lang="zh-CN" altLang="en-US" sz="1600" b="1" dirty="0">
              <a:solidFill>
                <a:schemeClr val="dk1">
                  <a:lumMod val="100000"/>
                </a:schemeClr>
              </a:solidFill>
              <a:latin typeface="微软雅黑" panose="020B0503020204020204" charset="-122"/>
              <a:ea typeface="微软雅黑" panose="020B0503020204020204" charset="-122"/>
              <a:sym typeface="+mn-ea"/>
            </a:endParaRPr>
          </a:p>
        </p:txBody>
      </p:sp>
      <p:sp>
        <p:nvSpPr>
          <p:cNvPr id="21" name="4"/>
          <p:cNvSpPr/>
          <p:nvPr/>
        </p:nvSpPr>
        <p:spPr>
          <a:xfrm>
            <a:off x="167066" y="3911649"/>
            <a:ext cx="730204" cy="730204"/>
          </a:xfrm>
          <a:prstGeom prst="ellipse">
            <a:avLst/>
          </a:prstGeom>
          <a:solidFill>
            <a:schemeClr val="bg1"/>
          </a:solidFill>
          <a:ln w="19050">
            <a:solidFill>
              <a:srgbClr val="EC5F9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chorCtr="0">
            <a:normAutofit/>
          </a:bodyPr>
          <a:p>
            <a:pPr indent="-225425" algn="ctr" fontAlgn="base">
              <a:lnSpc>
                <a:spcPct val="110000"/>
              </a:lnSpc>
              <a:spcBef>
                <a:spcPct val="0"/>
              </a:spcBef>
              <a:spcAft>
                <a:spcPct val="0"/>
              </a:spcAft>
            </a:pPr>
            <a:endParaRPr lang="en-US" b="1" kern="0" dirty="0">
              <a:solidFill>
                <a:schemeClr val="tx1"/>
              </a:solidFill>
            </a:endParaRPr>
          </a:p>
        </p:txBody>
      </p:sp>
      <p:sp>
        <p:nvSpPr>
          <p:cNvPr id="22" name="4"/>
          <p:cNvSpPr txBox="1"/>
          <p:nvPr/>
        </p:nvSpPr>
        <p:spPr>
          <a:xfrm>
            <a:off x="1163955" y="4276725"/>
            <a:ext cx="3321050" cy="653415"/>
          </a:xfrm>
          <a:prstGeom prst="rect">
            <a:avLst/>
          </a:prstGeom>
          <a:noFill/>
        </p:spPr>
        <p:txBody>
          <a:bodyPr wrap="square" lIns="91440" tIns="45720" rIns="91440" bIns="45720">
            <a:normAutofit/>
          </a:bodyPr>
          <a:p>
            <a:pPr algn="l" defTabSz="1218565">
              <a:spcBef>
                <a:spcPct val="2000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此处添加详细文本描述，建议与标题相关并符合整体语言风格，语言描述尽量简洁生动。</a:t>
            </a:r>
            <a:endParaRPr lang="zh-CN" altLang="en-US"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23" name="4"/>
          <p:cNvSpPr txBox="1"/>
          <p:nvPr/>
        </p:nvSpPr>
        <p:spPr>
          <a:xfrm>
            <a:off x="1126109" y="3936485"/>
            <a:ext cx="3701988" cy="340265"/>
          </a:xfrm>
          <a:prstGeom prst="rect">
            <a:avLst/>
          </a:prstGeom>
          <a:noFill/>
        </p:spPr>
        <p:txBody>
          <a:bodyPr wrap="square" lIns="91440" tIns="45720" rIns="91440" bIns="45720" anchor="ctr">
            <a:normAutofit/>
          </a:bodyPr>
          <a:p>
            <a:r>
              <a:rPr lang="zh-CN" altLang="en-US" sz="1600" b="1" dirty="0">
                <a:solidFill>
                  <a:schemeClr val="dk1">
                    <a:lumMod val="100000"/>
                  </a:schemeClr>
                </a:solidFill>
                <a:latin typeface="微软雅黑" panose="020B0503020204020204" charset="-122"/>
                <a:ea typeface="微软雅黑" panose="020B0503020204020204" charset="-122"/>
                <a:sym typeface="+mn-ea"/>
              </a:rPr>
              <a:t>输入标题内容</a:t>
            </a:r>
            <a:endParaRPr lang="zh-CN" altLang="en-US" sz="1600" b="1" dirty="0">
              <a:solidFill>
                <a:schemeClr val="dk1">
                  <a:lumMod val="100000"/>
                </a:schemeClr>
              </a:solidFill>
              <a:latin typeface="微软雅黑" panose="020B0503020204020204" charset="-122"/>
              <a:ea typeface="微软雅黑" panose="020B0503020204020204" charset="-122"/>
              <a:sym typeface="+mn-ea"/>
            </a:endParaRPr>
          </a:p>
        </p:txBody>
      </p:sp>
      <p:cxnSp>
        <p:nvCxnSpPr>
          <p:cNvPr id="24" name="直接连接符 23"/>
          <p:cNvCxnSpPr/>
          <p:nvPr/>
        </p:nvCxnSpPr>
        <p:spPr>
          <a:xfrm>
            <a:off x="1452880" y="1956435"/>
            <a:ext cx="7690485"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452880" y="3503295"/>
            <a:ext cx="768096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26" name="3"/>
          <p:cNvSpPr/>
          <p:nvPr/>
        </p:nvSpPr>
        <p:spPr>
          <a:xfrm>
            <a:off x="400433" y="955271"/>
            <a:ext cx="263470" cy="455500"/>
          </a:xfrm>
          <a:custGeom>
            <a:avLst/>
            <a:gdLst/>
            <a:ahLst/>
            <a:cxnLst>
              <a:cxn ang="0">
                <a:pos x="wd2" y="hd2"/>
              </a:cxn>
              <a:cxn ang="5400000">
                <a:pos x="wd2" y="hd2"/>
              </a:cxn>
              <a:cxn ang="10800000">
                <a:pos x="wd2" y="hd2"/>
              </a:cxn>
              <a:cxn ang="16200000">
                <a:pos x="wd2" y="hd2"/>
              </a:cxn>
            </a:cxnLst>
            <a:rect l="0" t="0" r="r" b="b"/>
            <a:pathLst>
              <a:path w="21600" h="21600" extrusionOk="0">
                <a:moveTo>
                  <a:pt x="10547" y="0"/>
                </a:moveTo>
                <a:cubicBezTo>
                  <a:pt x="9239" y="0"/>
                  <a:pt x="8126" y="269"/>
                  <a:pt x="7204" y="802"/>
                </a:cubicBezTo>
                <a:cubicBezTo>
                  <a:pt x="6284" y="1334"/>
                  <a:pt x="5831" y="1979"/>
                  <a:pt x="5831" y="2736"/>
                </a:cubicBezTo>
                <a:cubicBezTo>
                  <a:pt x="5831" y="3491"/>
                  <a:pt x="6284" y="4137"/>
                  <a:pt x="7204" y="4669"/>
                </a:cubicBezTo>
                <a:cubicBezTo>
                  <a:pt x="8126" y="5202"/>
                  <a:pt x="9241" y="5464"/>
                  <a:pt x="10547" y="5464"/>
                </a:cubicBezTo>
                <a:cubicBezTo>
                  <a:pt x="11854" y="5464"/>
                  <a:pt x="12969" y="5202"/>
                  <a:pt x="13890" y="4669"/>
                </a:cubicBezTo>
                <a:cubicBezTo>
                  <a:pt x="14810" y="4137"/>
                  <a:pt x="15277" y="3491"/>
                  <a:pt x="15277" y="2736"/>
                </a:cubicBezTo>
                <a:cubicBezTo>
                  <a:pt x="15277" y="1979"/>
                  <a:pt x="14810" y="1335"/>
                  <a:pt x="13890" y="802"/>
                </a:cubicBezTo>
                <a:cubicBezTo>
                  <a:pt x="12969" y="269"/>
                  <a:pt x="11854" y="0"/>
                  <a:pt x="10547" y="0"/>
                </a:cubicBezTo>
                <a:close/>
                <a:moveTo>
                  <a:pt x="4056" y="5988"/>
                </a:moveTo>
                <a:cubicBezTo>
                  <a:pt x="2931" y="5988"/>
                  <a:pt x="1979" y="6215"/>
                  <a:pt x="1192" y="6670"/>
                </a:cubicBezTo>
                <a:cubicBezTo>
                  <a:pt x="406" y="7126"/>
                  <a:pt x="0" y="7684"/>
                  <a:pt x="0" y="8334"/>
                </a:cubicBezTo>
                <a:lnTo>
                  <a:pt x="0" y="13408"/>
                </a:lnTo>
                <a:cubicBezTo>
                  <a:pt x="0" y="13733"/>
                  <a:pt x="203" y="14005"/>
                  <a:pt x="596" y="14233"/>
                </a:cubicBezTo>
                <a:cubicBezTo>
                  <a:pt x="990" y="14460"/>
                  <a:pt x="1472" y="14577"/>
                  <a:pt x="2034" y="14577"/>
                </a:cubicBezTo>
                <a:cubicBezTo>
                  <a:pt x="2597" y="14577"/>
                  <a:pt x="3065" y="14460"/>
                  <a:pt x="3460" y="14233"/>
                </a:cubicBezTo>
                <a:cubicBezTo>
                  <a:pt x="3853" y="14005"/>
                  <a:pt x="4056" y="13733"/>
                  <a:pt x="4056" y="13408"/>
                </a:cubicBezTo>
                <a:lnTo>
                  <a:pt x="4056" y="9114"/>
                </a:lnTo>
                <a:lnTo>
                  <a:pt x="5403" y="9114"/>
                </a:lnTo>
                <a:lnTo>
                  <a:pt x="5403" y="20236"/>
                </a:lnTo>
                <a:cubicBezTo>
                  <a:pt x="5403" y="20610"/>
                  <a:pt x="5639" y="20935"/>
                  <a:pt x="6103" y="21203"/>
                </a:cubicBezTo>
                <a:cubicBezTo>
                  <a:pt x="6567" y="21471"/>
                  <a:pt x="7116" y="21600"/>
                  <a:pt x="7761" y="21600"/>
                </a:cubicBezTo>
                <a:cubicBezTo>
                  <a:pt x="8409" y="21600"/>
                  <a:pt x="8969" y="21471"/>
                  <a:pt x="9433" y="21203"/>
                </a:cubicBezTo>
                <a:cubicBezTo>
                  <a:pt x="9897" y="20935"/>
                  <a:pt x="10133" y="20610"/>
                  <a:pt x="10133" y="20236"/>
                </a:cubicBezTo>
                <a:lnTo>
                  <a:pt x="10133" y="14577"/>
                </a:lnTo>
                <a:lnTo>
                  <a:pt x="11480" y="14577"/>
                </a:lnTo>
                <a:lnTo>
                  <a:pt x="11480" y="20236"/>
                </a:lnTo>
                <a:cubicBezTo>
                  <a:pt x="11480" y="20610"/>
                  <a:pt x="11703" y="20935"/>
                  <a:pt x="12167" y="21203"/>
                </a:cubicBezTo>
                <a:cubicBezTo>
                  <a:pt x="12631" y="21471"/>
                  <a:pt x="13191" y="21600"/>
                  <a:pt x="13839" y="21600"/>
                </a:cubicBezTo>
                <a:cubicBezTo>
                  <a:pt x="14486" y="21600"/>
                  <a:pt x="15046" y="21471"/>
                  <a:pt x="15510" y="21203"/>
                </a:cubicBezTo>
                <a:cubicBezTo>
                  <a:pt x="15974" y="20934"/>
                  <a:pt x="16197" y="20610"/>
                  <a:pt x="16197" y="20236"/>
                </a:cubicBezTo>
                <a:lnTo>
                  <a:pt x="16197" y="9114"/>
                </a:lnTo>
                <a:lnTo>
                  <a:pt x="17544" y="9114"/>
                </a:lnTo>
                <a:lnTo>
                  <a:pt x="17544" y="13408"/>
                </a:lnTo>
                <a:cubicBezTo>
                  <a:pt x="17544" y="13733"/>
                  <a:pt x="17746" y="14005"/>
                  <a:pt x="18140" y="14233"/>
                </a:cubicBezTo>
                <a:cubicBezTo>
                  <a:pt x="18533" y="14460"/>
                  <a:pt x="19016" y="14577"/>
                  <a:pt x="19579" y="14577"/>
                </a:cubicBezTo>
                <a:cubicBezTo>
                  <a:pt x="20141" y="14577"/>
                  <a:pt x="20611" y="14460"/>
                  <a:pt x="21004" y="14233"/>
                </a:cubicBezTo>
                <a:cubicBezTo>
                  <a:pt x="21397" y="14005"/>
                  <a:pt x="21600" y="13733"/>
                  <a:pt x="21600" y="13408"/>
                </a:cubicBezTo>
                <a:lnTo>
                  <a:pt x="21600" y="8334"/>
                </a:lnTo>
                <a:cubicBezTo>
                  <a:pt x="21600" y="7684"/>
                  <a:pt x="21208" y="7126"/>
                  <a:pt x="20421" y="6670"/>
                </a:cubicBezTo>
                <a:cubicBezTo>
                  <a:pt x="19634" y="6216"/>
                  <a:pt x="18668" y="5988"/>
                  <a:pt x="17544" y="5988"/>
                </a:cubicBezTo>
                <a:lnTo>
                  <a:pt x="4056" y="5988"/>
                </a:lnTo>
                <a:close/>
              </a:path>
            </a:pathLst>
          </a:custGeom>
          <a:solidFill>
            <a:srgbClr val="EC5F91"/>
          </a:solidFill>
          <a:ln w="12700">
            <a:miter lim="400000"/>
          </a:ln>
        </p:spPr>
        <p:txBody>
          <a:bodyPr wrap="square" lIns="91440" tIns="45720" rIns="91440" bIns="45720" anchor="ctr">
            <a:normAutofit/>
          </a:bodyPr>
          <a:p>
            <a:pPr algn="ctr"/>
          </a:p>
        </p:txBody>
      </p:sp>
      <p:sp>
        <p:nvSpPr>
          <p:cNvPr id="27" name="3"/>
          <p:cNvSpPr/>
          <p:nvPr/>
        </p:nvSpPr>
        <p:spPr>
          <a:xfrm>
            <a:off x="1232295" y="2502136"/>
            <a:ext cx="263470" cy="455500"/>
          </a:xfrm>
          <a:custGeom>
            <a:avLst/>
            <a:gdLst/>
            <a:ahLst/>
            <a:cxnLst>
              <a:cxn ang="0">
                <a:pos x="wd2" y="hd2"/>
              </a:cxn>
              <a:cxn ang="5400000">
                <a:pos x="wd2" y="hd2"/>
              </a:cxn>
              <a:cxn ang="10800000">
                <a:pos x="wd2" y="hd2"/>
              </a:cxn>
              <a:cxn ang="16200000">
                <a:pos x="wd2" y="hd2"/>
              </a:cxn>
            </a:cxnLst>
            <a:rect l="0" t="0" r="r" b="b"/>
            <a:pathLst>
              <a:path w="21600" h="21600" extrusionOk="0">
                <a:moveTo>
                  <a:pt x="10547" y="0"/>
                </a:moveTo>
                <a:cubicBezTo>
                  <a:pt x="9239" y="0"/>
                  <a:pt x="8126" y="269"/>
                  <a:pt x="7204" y="802"/>
                </a:cubicBezTo>
                <a:cubicBezTo>
                  <a:pt x="6284" y="1334"/>
                  <a:pt x="5831" y="1979"/>
                  <a:pt x="5831" y="2736"/>
                </a:cubicBezTo>
                <a:cubicBezTo>
                  <a:pt x="5831" y="3491"/>
                  <a:pt x="6284" y="4137"/>
                  <a:pt x="7204" y="4669"/>
                </a:cubicBezTo>
                <a:cubicBezTo>
                  <a:pt x="8126" y="5202"/>
                  <a:pt x="9241" y="5464"/>
                  <a:pt x="10547" y="5464"/>
                </a:cubicBezTo>
                <a:cubicBezTo>
                  <a:pt x="11854" y="5464"/>
                  <a:pt x="12969" y="5202"/>
                  <a:pt x="13890" y="4669"/>
                </a:cubicBezTo>
                <a:cubicBezTo>
                  <a:pt x="14810" y="4137"/>
                  <a:pt x="15277" y="3491"/>
                  <a:pt x="15277" y="2736"/>
                </a:cubicBezTo>
                <a:cubicBezTo>
                  <a:pt x="15277" y="1979"/>
                  <a:pt x="14810" y="1335"/>
                  <a:pt x="13890" y="802"/>
                </a:cubicBezTo>
                <a:cubicBezTo>
                  <a:pt x="12969" y="269"/>
                  <a:pt x="11854" y="0"/>
                  <a:pt x="10547" y="0"/>
                </a:cubicBezTo>
                <a:close/>
                <a:moveTo>
                  <a:pt x="4056" y="5988"/>
                </a:moveTo>
                <a:cubicBezTo>
                  <a:pt x="2931" y="5988"/>
                  <a:pt x="1979" y="6215"/>
                  <a:pt x="1192" y="6670"/>
                </a:cubicBezTo>
                <a:cubicBezTo>
                  <a:pt x="406" y="7126"/>
                  <a:pt x="0" y="7684"/>
                  <a:pt x="0" y="8334"/>
                </a:cubicBezTo>
                <a:lnTo>
                  <a:pt x="0" y="13408"/>
                </a:lnTo>
                <a:cubicBezTo>
                  <a:pt x="0" y="13733"/>
                  <a:pt x="203" y="14005"/>
                  <a:pt x="596" y="14233"/>
                </a:cubicBezTo>
                <a:cubicBezTo>
                  <a:pt x="990" y="14460"/>
                  <a:pt x="1472" y="14577"/>
                  <a:pt x="2034" y="14577"/>
                </a:cubicBezTo>
                <a:cubicBezTo>
                  <a:pt x="2597" y="14577"/>
                  <a:pt x="3065" y="14460"/>
                  <a:pt x="3460" y="14233"/>
                </a:cubicBezTo>
                <a:cubicBezTo>
                  <a:pt x="3853" y="14005"/>
                  <a:pt x="4056" y="13733"/>
                  <a:pt x="4056" y="13408"/>
                </a:cubicBezTo>
                <a:lnTo>
                  <a:pt x="4056" y="9114"/>
                </a:lnTo>
                <a:lnTo>
                  <a:pt x="5403" y="9114"/>
                </a:lnTo>
                <a:lnTo>
                  <a:pt x="5403" y="20236"/>
                </a:lnTo>
                <a:cubicBezTo>
                  <a:pt x="5403" y="20610"/>
                  <a:pt x="5639" y="20935"/>
                  <a:pt x="6103" y="21203"/>
                </a:cubicBezTo>
                <a:cubicBezTo>
                  <a:pt x="6567" y="21471"/>
                  <a:pt x="7116" y="21600"/>
                  <a:pt x="7761" y="21600"/>
                </a:cubicBezTo>
                <a:cubicBezTo>
                  <a:pt x="8409" y="21600"/>
                  <a:pt x="8969" y="21471"/>
                  <a:pt x="9433" y="21203"/>
                </a:cubicBezTo>
                <a:cubicBezTo>
                  <a:pt x="9897" y="20935"/>
                  <a:pt x="10133" y="20610"/>
                  <a:pt x="10133" y="20236"/>
                </a:cubicBezTo>
                <a:lnTo>
                  <a:pt x="10133" y="14577"/>
                </a:lnTo>
                <a:lnTo>
                  <a:pt x="11480" y="14577"/>
                </a:lnTo>
                <a:lnTo>
                  <a:pt x="11480" y="20236"/>
                </a:lnTo>
                <a:cubicBezTo>
                  <a:pt x="11480" y="20610"/>
                  <a:pt x="11703" y="20935"/>
                  <a:pt x="12167" y="21203"/>
                </a:cubicBezTo>
                <a:cubicBezTo>
                  <a:pt x="12631" y="21471"/>
                  <a:pt x="13191" y="21600"/>
                  <a:pt x="13839" y="21600"/>
                </a:cubicBezTo>
                <a:cubicBezTo>
                  <a:pt x="14486" y="21600"/>
                  <a:pt x="15046" y="21471"/>
                  <a:pt x="15510" y="21203"/>
                </a:cubicBezTo>
                <a:cubicBezTo>
                  <a:pt x="15974" y="20934"/>
                  <a:pt x="16197" y="20610"/>
                  <a:pt x="16197" y="20236"/>
                </a:cubicBezTo>
                <a:lnTo>
                  <a:pt x="16197" y="9114"/>
                </a:lnTo>
                <a:lnTo>
                  <a:pt x="17544" y="9114"/>
                </a:lnTo>
                <a:lnTo>
                  <a:pt x="17544" y="13408"/>
                </a:lnTo>
                <a:cubicBezTo>
                  <a:pt x="17544" y="13733"/>
                  <a:pt x="17746" y="14005"/>
                  <a:pt x="18140" y="14233"/>
                </a:cubicBezTo>
                <a:cubicBezTo>
                  <a:pt x="18533" y="14460"/>
                  <a:pt x="19016" y="14577"/>
                  <a:pt x="19579" y="14577"/>
                </a:cubicBezTo>
                <a:cubicBezTo>
                  <a:pt x="20141" y="14577"/>
                  <a:pt x="20611" y="14460"/>
                  <a:pt x="21004" y="14233"/>
                </a:cubicBezTo>
                <a:cubicBezTo>
                  <a:pt x="21397" y="14005"/>
                  <a:pt x="21600" y="13733"/>
                  <a:pt x="21600" y="13408"/>
                </a:cubicBezTo>
                <a:lnTo>
                  <a:pt x="21600" y="8334"/>
                </a:lnTo>
                <a:cubicBezTo>
                  <a:pt x="21600" y="7684"/>
                  <a:pt x="21208" y="7126"/>
                  <a:pt x="20421" y="6670"/>
                </a:cubicBezTo>
                <a:cubicBezTo>
                  <a:pt x="19634" y="6216"/>
                  <a:pt x="18668" y="5988"/>
                  <a:pt x="17544" y="5988"/>
                </a:cubicBezTo>
                <a:lnTo>
                  <a:pt x="4056" y="5988"/>
                </a:lnTo>
                <a:close/>
              </a:path>
            </a:pathLst>
          </a:custGeom>
          <a:solidFill>
            <a:srgbClr val="FFCD0A"/>
          </a:solidFill>
          <a:ln w="12700">
            <a:miter lim="400000"/>
          </a:ln>
        </p:spPr>
        <p:txBody>
          <a:bodyPr wrap="square" lIns="91440" tIns="45720" rIns="91440" bIns="45720" anchor="ctr">
            <a:normAutofit/>
          </a:bodyPr>
          <a:p>
            <a:pPr algn="ctr"/>
          </a:p>
        </p:txBody>
      </p:sp>
      <p:sp>
        <p:nvSpPr>
          <p:cNvPr id="28" name="3"/>
          <p:cNvSpPr/>
          <p:nvPr/>
        </p:nvSpPr>
        <p:spPr>
          <a:xfrm>
            <a:off x="400433" y="4047587"/>
            <a:ext cx="263470" cy="455500"/>
          </a:xfrm>
          <a:custGeom>
            <a:avLst/>
            <a:gdLst/>
            <a:ahLst/>
            <a:cxnLst>
              <a:cxn ang="0">
                <a:pos x="wd2" y="hd2"/>
              </a:cxn>
              <a:cxn ang="5400000">
                <a:pos x="wd2" y="hd2"/>
              </a:cxn>
              <a:cxn ang="10800000">
                <a:pos x="wd2" y="hd2"/>
              </a:cxn>
              <a:cxn ang="16200000">
                <a:pos x="wd2" y="hd2"/>
              </a:cxn>
            </a:cxnLst>
            <a:rect l="0" t="0" r="r" b="b"/>
            <a:pathLst>
              <a:path w="21600" h="21600" extrusionOk="0">
                <a:moveTo>
                  <a:pt x="10547" y="0"/>
                </a:moveTo>
                <a:cubicBezTo>
                  <a:pt x="9239" y="0"/>
                  <a:pt x="8126" y="269"/>
                  <a:pt x="7204" y="802"/>
                </a:cubicBezTo>
                <a:cubicBezTo>
                  <a:pt x="6284" y="1334"/>
                  <a:pt x="5831" y="1979"/>
                  <a:pt x="5831" y="2736"/>
                </a:cubicBezTo>
                <a:cubicBezTo>
                  <a:pt x="5831" y="3491"/>
                  <a:pt x="6284" y="4137"/>
                  <a:pt x="7204" y="4669"/>
                </a:cubicBezTo>
                <a:cubicBezTo>
                  <a:pt x="8126" y="5202"/>
                  <a:pt x="9241" y="5464"/>
                  <a:pt x="10547" y="5464"/>
                </a:cubicBezTo>
                <a:cubicBezTo>
                  <a:pt x="11854" y="5464"/>
                  <a:pt x="12969" y="5202"/>
                  <a:pt x="13890" y="4669"/>
                </a:cubicBezTo>
                <a:cubicBezTo>
                  <a:pt x="14810" y="4137"/>
                  <a:pt x="15277" y="3491"/>
                  <a:pt x="15277" y="2736"/>
                </a:cubicBezTo>
                <a:cubicBezTo>
                  <a:pt x="15277" y="1979"/>
                  <a:pt x="14810" y="1335"/>
                  <a:pt x="13890" y="802"/>
                </a:cubicBezTo>
                <a:cubicBezTo>
                  <a:pt x="12969" y="269"/>
                  <a:pt x="11854" y="0"/>
                  <a:pt x="10547" y="0"/>
                </a:cubicBezTo>
                <a:close/>
                <a:moveTo>
                  <a:pt x="4056" y="5988"/>
                </a:moveTo>
                <a:cubicBezTo>
                  <a:pt x="2931" y="5988"/>
                  <a:pt x="1979" y="6215"/>
                  <a:pt x="1192" y="6670"/>
                </a:cubicBezTo>
                <a:cubicBezTo>
                  <a:pt x="406" y="7126"/>
                  <a:pt x="0" y="7684"/>
                  <a:pt x="0" y="8334"/>
                </a:cubicBezTo>
                <a:lnTo>
                  <a:pt x="0" y="13408"/>
                </a:lnTo>
                <a:cubicBezTo>
                  <a:pt x="0" y="13733"/>
                  <a:pt x="203" y="14005"/>
                  <a:pt x="596" y="14233"/>
                </a:cubicBezTo>
                <a:cubicBezTo>
                  <a:pt x="990" y="14460"/>
                  <a:pt x="1472" y="14577"/>
                  <a:pt x="2034" y="14577"/>
                </a:cubicBezTo>
                <a:cubicBezTo>
                  <a:pt x="2597" y="14577"/>
                  <a:pt x="3065" y="14460"/>
                  <a:pt x="3460" y="14233"/>
                </a:cubicBezTo>
                <a:cubicBezTo>
                  <a:pt x="3853" y="14005"/>
                  <a:pt x="4056" y="13733"/>
                  <a:pt x="4056" y="13408"/>
                </a:cubicBezTo>
                <a:lnTo>
                  <a:pt x="4056" y="9114"/>
                </a:lnTo>
                <a:lnTo>
                  <a:pt x="5403" y="9114"/>
                </a:lnTo>
                <a:lnTo>
                  <a:pt x="5403" y="20236"/>
                </a:lnTo>
                <a:cubicBezTo>
                  <a:pt x="5403" y="20610"/>
                  <a:pt x="5639" y="20935"/>
                  <a:pt x="6103" y="21203"/>
                </a:cubicBezTo>
                <a:cubicBezTo>
                  <a:pt x="6567" y="21471"/>
                  <a:pt x="7116" y="21600"/>
                  <a:pt x="7761" y="21600"/>
                </a:cubicBezTo>
                <a:cubicBezTo>
                  <a:pt x="8409" y="21600"/>
                  <a:pt x="8969" y="21471"/>
                  <a:pt x="9433" y="21203"/>
                </a:cubicBezTo>
                <a:cubicBezTo>
                  <a:pt x="9897" y="20935"/>
                  <a:pt x="10133" y="20610"/>
                  <a:pt x="10133" y="20236"/>
                </a:cubicBezTo>
                <a:lnTo>
                  <a:pt x="10133" y="14577"/>
                </a:lnTo>
                <a:lnTo>
                  <a:pt x="11480" y="14577"/>
                </a:lnTo>
                <a:lnTo>
                  <a:pt x="11480" y="20236"/>
                </a:lnTo>
                <a:cubicBezTo>
                  <a:pt x="11480" y="20610"/>
                  <a:pt x="11703" y="20935"/>
                  <a:pt x="12167" y="21203"/>
                </a:cubicBezTo>
                <a:cubicBezTo>
                  <a:pt x="12631" y="21471"/>
                  <a:pt x="13191" y="21600"/>
                  <a:pt x="13839" y="21600"/>
                </a:cubicBezTo>
                <a:cubicBezTo>
                  <a:pt x="14486" y="21600"/>
                  <a:pt x="15046" y="21471"/>
                  <a:pt x="15510" y="21203"/>
                </a:cubicBezTo>
                <a:cubicBezTo>
                  <a:pt x="15974" y="20934"/>
                  <a:pt x="16197" y="20610"/>
                  <a:pt x="16197" y="20236"/>
                </a:cubicBezTo>
                <a:lnTo>
                  <a:pt x="16197" y="9114"/>
                </a:lnTo>
                <a:lnTo>
                  <a:pt x="17544" y="9114"/>
                </a:lnTo>
                <a:lnTo>
                  <a:pt x="17544" y="13408"/>
                </a:lnTo>
                <a:cubicBezTo>
                  <a:pt x="17544" y="13733"/>
                  <a:pt x="17746" y="14005"/>
                  <a:pt x="18140" y="14233"/>
                </a:cubicBezTo>
                <a:cubicBezTo>
                  <a:pt x="18533" y="14460"/>
                  <a:pt x="19016" y="14577"/>
                  <a:pt x="19579" y="14577"/>
                </a:cubicBezTo>
                <a:cubicBezTo>
                  <a:pt x="20141" y="14577"/>
                  <a:pt x="20611" y="14460"/>
                  <a:pt x="21004" y="14233"/>
                </a:cubicBezTo>
                <a:cubicBezTo>
                  <a:pt x="21397" y="14005"/>
                  <a:pt x="21600" y="13733"/>
                  <a:pt x="21600" y="13408"/>
                </a:cubicBezTo>
                <a:lnTo>
                  <a:pt x="21600" y="8334"/>
                </a:lnTo>
                <a:cubicBezTo>
                  <a:pt x="21600" y="7684"/>
                  <a:pt x="21208" y="7126"/>
                  <a:pt x="20421" y="6670"/>
                </a:cubicBezTo>
                <a:cubicBezTo>
                  <a:pt x="19634" y="6216"/>
                  <a:pt x="18668" y="5988"/>
                  <a:pt x="17544" y="5988"/>
                </a:cubicBezTo>
                <a:lnTo>
                  <a:pt x="4056" y="5988"/>
                </a:lnTo>
                <a:close/>
              </a:path>
            </a:pathLst>
          </a:custGeom>
          <a:solidFill>
            <a:srgbClr val="EC5F91"/>
          </a:solidFill>
          <a:ln w="12700">
            <a:miter lim="400000"/>
          </a:ln>
        </p:spPr>
        <p:txBody>
          <a:bodyPr wrap="square" lIns="91440" tIns="45720" rIns="91440" bIns="45720" anchor="ctr">
            <a:normAutofit/>
          </a:bodyPr>
          <a:p>
            <a:pPr algn="ctr"/>
          </a:p>
        </p:txBody>
      </p:sp>
      <p:sp>
        <p:nvSpPr>
          <p:cNvPr id="29" name="2"/>
          <p:cNvSpPr txBox="1"/>
          <p:nvPr/>
        </p:nvSpPr>
        <p:spPr>
          <a:xfrm>
            <a:off x="5080000" y="1158240"/>
            <a:ext cx="3321050" cy="653415"/>
          </a:xfrm>
          <a:prstGeom prst="rect">
            <a:avLst/>
          </a:prstGeom>
          <a:noFill/>
        </p:spPr>
        <p:txBody>
          <a:bodyPr wrap="square" lIns="91440" tIns="45720" rIns="91440" bIns="45720">
            <a:normAutofit/>
          </a:bodyPr>
          <a:p>
            <a:pPr algn="l" defTabSz="1218565">
              <a:spcBef>
                <a:spcPct val="2000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此处添加详细文本描述，建议与标题相关并符合整体语言风格，语言描述尽量简洁生动。</a:t>
            </a:r>
            <a:endParaRPr lang="zh-CN" altLang="en-US"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30" name="2"/>
          <p:cNvSpPr txBox="1"/>
          <p:nvPr/>
        </p:nvSpPr>
        <p:spPr>
          <a:xfrm>
            <a:off x="5051394" y="817990"/>
            <a:ext cx="3701988" cy="340265"/>
          </a:xfrm>
          <a:prstGeom prst="rect">
            <a:avLst/>
          </a:prstGeom>
          <a:noFill/>
        </p:spPr>
        <p:txBody>
          <a:bodyPr wrap="square" lIns="91440" tIns="45720" rIns="91440" bIns="45720" anchor="ctr">
            <a:normAutofit/>
          </a:bodyPr>
          <a:p>
            <a:r>
              <a:rPr lang="zh-CN" altLang="en-US" sz="1600" b="1" dirty="0">
                <a:solidFill>
                  <a:schemeClr val="dk1">
                    <a:lumMod val="100000"/>
                  </a:schemeClr>
                </a:solidFill>
                <a:latin typeface="微软雅黑" panose="020B0503020204020204" charset="-122"/>
                <a:ea typeface="微软雅黑" panose="020B0503020204020204" charset="-122"/>
                <a:sym typeface="+mn-ea"/>
              </a:rPr>
              <a:t>输入标题内容</a:t>
            </a:r>
            <a:endParaRPr lang="zh-CN" altLang="en-US" sz="1600" b="1" dirty="0">
              <a:solidFill>
                <a:schemeClr val="dk1">
                  <a:lumMod val="100000"/>
                </a:schemeClr>
              </a:solidFill>
              <a:latin typeface="微软雅黑" panose="020B0503020204020204" charset="-122"/>
              <a:ea typeface="微软雅黑" panose="020B0503020204020204" charset="-122"/>
              <a:sym typeface="+mn-ea"/>
            </a:endParaRPr>
          </a:p>
        </p:txBody>
      </p:sp>
      <p:sp>
        <p:nvSpPr>
          <p:cNvPr id="31" name="2"/>
          <p:cNvSpPr txBox="1"/>
          <p:nvPr/>
        </p:nvSpPr>
        <p:spPr>
          <a:xfrm>
            <a:off x="5751830" y="2705100"/>
            <a:ext cx="3321050" cy="653415"/>
          </a:xfrm>
          <a:prstGeom prst="rect">
            <a:avLst/>
          </a:prstGeom>
          <a:noFill/>
        </p:spPr>
        <p:txBody>
          <a:bodyPr wrap="square" lIns="91440" tIns="45720" rIns="91440" bIns="45720">
            <a:normAutofit/>
          </a:bodyPr>
          <a:p>
            <a:pPr algn="l" defTabSz="1218565">
              <a:spcBef>
                <a:spcPct val="2000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此处添加详细文本描述，建议与标题相关并符合整体语言风格，语言描述尽量简洁生动。</a:t>
            </a:r>
            <a:endParaRPr lang="zh-CN" altLang="en-US"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32" name="1"/>
          <p:cNvSpPr txBox="1"/>
          <p:nvPr/>
        </p:nvSpPr>
        <p:spPr>
          <a:xfrm>
            <a:off x="5723000" y="2364855"/>
            <a:ext cx="3701988" cy="340265"/>
          </a:xfrm>
          <a:prstGeom prst="rect">
            <a:avLst/>
          </a:prstGeom>
          <a:noFill/>
        </p:spPr>
        <p:txBody>
          <a:bodyPr wrap="square" lIns="91440" tIns="45720" rIns="91440" bIns="45720" anchor="ctr">
            <a:normAutofit/>
          </a:bodyPr>
          <a:p>
            <a:r>
              <a:rPr lang="zh-CN" altLang="en-US" sz="1600" b="1" dirty="0">
                <a:solidFill>
                  <a:schemeClr val="dk1">
                    <a:lumMod val="100000"/>
                  </a:schemeClr>
                </a:solidFill>
                <a:latin typeface="微软雅黑" panose="020B0503020204020204" charset="-122"/>
                <a:ea typeface="微软雅黑" panose="020B0503020204020204" charset="-122"/>
                <a:sym typeface="+mn-ea"/>
              </a:rPr>
              <a:t>输入标题内容</a:t>
            </a:r>
            <a:endParaRPr lang="zh-CN" altLang="en-US" sz="1600" b="1" dirty="0">
              <a:solidFill>
                <a:schemeClr val="dk1">
                  <a:lumMod val="100000"/>
                </a:schemeClr>
              </a:solidFill>
              <a:latin typeface="微软雅黑" panose="020B0503020204020204" charset="-122"/>
              <a:ea typeface="微软雅黑" panose="020B0503020204020204" charset="-122"/>
              <a:sym typeface="+mn-ea"/>
            </a:endParaRPr>
          </a:p>
        </p:txBody>
      </p:sp>
      <p:sp>
        <p:nvSpPr>
          <p:cNvPr id="33" name="1"/>
          <p:cNvSpPr txBox="1"/>
          <p:nvPr/>
        </p:nvSpPr>
        <p:spPr>
          <a:xfrm>
            <a:off x="5051425" y="4251960"/>
            <a:ext cx="3321050" cy="653415"/>
          </a:xfrm>
          <a:prstGeom prst="rect">
            <a:avLst/>
          </a:prstGeom>
          <a:noFill/>
        </p:spPr>
        <p:txBody>
          <a:bodyPr wrap="square" lIns="91440" tIns="45720" rIns="91440" bIns="45720">
            <a:normAutofit/>
          </a:bodyPr>
          <a:p>
            <a:pPr algn="l" defTabSz="1218565">
              <a:spcBef>
                <a:spcPct val="2000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此处添加详细文本描述，建议与标题相关并符合整体语言风格，语言描述尽量简洁生动。</a:t>
            </a:r>
            <a:endParaRPr lang="zh-CN" altLang="en-US"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34" name="1"/>
          <p:cNvSpPr txBox="1"/>
          <p:nvPr/>
        </p:nvSpPr>
        <p:spPr>
          <a:xfrm>
            <a:off x="5051394" y="3911720"/>
            <a:ext cx="3701988" cy="340265"/>
          </a:xfrm>
          <a:prstGeom prst="rect">
            <a:avLst/>
          </a:prstGeom>
          <a:noFill/>
        </p:spPr>
        <p:txBody>
          <a:bodyPr wrap="square" lIns="91440" tIns="45720" rIns="91440" bIns="45720" anchor="ctr">
            <a:normAutofit/>
          </a:bodyPr>
          <a:p>
            <a:r>
              <a:rPr lang="zh-CN" altLang="en-US" sz="1600" b="1" dirty="0">
                <a:solidFill>
                  <a:schemeClr val="dk1">
                    <a:lumMod val="100000"/>
                  </a:schemeClr>
                </a:solidFill>
                <a:latin typeface="微软雅黑" panose="020B0503020204020204" charset="-122"/>
                <a:ea typeface="微软雅黑" panose="020B0503020204020204" charset="-122"/>
                <a:sym typeface="+mn-ea"/>
              </a:rPr>
              <a:t>输入标题内容</a:t>
            </a:r>
            <a:endParaRPr lang="zh-CN" altLang="en-US" sz="1600" b="1" dirty="0">
              <a:solidFill>
                <a:schemeClr val="dk1">
                  <a:lumMod val="100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descr="寻人启事招聘海报.jpg23"/>
          <p:cNvPicPr>
            <a:picLocks noChangeAspect="1"/>
          </p:cNvPicPr>
          <p:nvPr/>
        </p:nvPicPr>
        <p:blipFill>
          <a:blip r:embed="rId1"/>
          <a:stretch>
            <a:fillRect/>
          </a:stretch>
        </p:blipFill>
        <p:spPr>
          <a:xfrm rot="5400000">
            <a:off x="1994535" y="-1993900"/>
            <a:ext cx="5155565" cy="9144000"/>
          </a:xfrm>
          <a:prstGeom prst="rect">
            <a:avLst/>
          </a:prstGeom>
        </p:spPr>
      </p:pic>
      <p:sp>
        <p:nvSpPr>
          <p:cNvPr id="6" name="矩形 5"/>
          <p:cNvSpPr/>
          <p:nvPr/>
        </p:nvSpPr>
        <p:spPr>
          <a:xfrm>
            <a:off x="6734810" y="1545590"/>
            <a:ext cx="1647190" cy="645160"/>
          </a:xfrm>
          <a:prstGeom prst="rect">
            <a:avLst/>
          </a:prstGeom>
        </p:spPr>
        <p:txBody>
          <a:bodyPr wrap="square">
            <a:spAutoFit/>
          </a:bodyPr>
          <a:lstStyle/>
          <a:p>
            <a:pPr defTabSz="685165"/>
            <a:r>
              <a:rPr lang="en-US" altLang="zh-CN" sz="3600" dirty="0">
                <a:solidFill>
                  <a:prstClr val="black"/>
                </a:solidFill>
                <a:latin typeface="微软雅黑" panose="020B0503020204020204" charset="-122"/>
                <a:ea typeface="微软雅黑" panose="020B0503020204020204" charset="-122"/>
                <a:sym typeface="FZHei-B01S" panose="02010601030101010101" pitchFamily="2" charset="-122"/>
              </a:rPr>
              <a:t>THREE</a:t>
            </a:r>
            <a:endParaRPr lang="en-US" altLang="zh-CN" sz="3600" dirty="0">
              <a:solidFill>
                <a:prstClr val="black"/>
              </a:solidFill>
              <a:latin typeface="微软雅黑" panose="020B0503020204020204" charset="-122"/>
              <a:ea typeface="微软雅黑" panose="020B0503020204020204" charset="-122"/>
              <a:sym typeface="FZHei-B01S" panose="02010601030101010101" pitchFamily="2" charset="-122"/>
            </a:endParaRPr>
          </a:p>
        </p:txBody>
      </p:sp>
      <p:sp>
        <p:nvSpPr>
          <p:cNvPr id="7" name="Text Placeholder 6"/>
          <p:cNvSpPr txBox="1"/>
          <p:nvPr/>
        </p:nvSpPr>
        <p:spPr>
          <a:xfrm>
            <a:off x="4209415" y="3168015"/>
            <a:ext cx="3830955" cy="1892300"/>
          </a:xfrm>
          <a:prstGeom prst="rect">
            <a:avLst/>
          </a:prstGeom>
        </p:spPr>
        <p:txBody>
          <a:bodyPr/>
          <a:lstStyle>
            <a:lvl1pPr marL="0" marR="0" indent="0" algn="l" defTabSz="1813560" rtl="0" eaLnBrk="1" fontAlgn="auto" latinLnBrk="0" hangingPunct="1">
              <a:lnSpc>
                <a:spcPct val="100000"/>
              </a:lnSpc>
              <a:spcBef>
                <a:spcPts val="990"/>
              </a:spcBef>
              <a:spcAft>
                <a:spcPts val="0"/>
              </a:spcAft>
              <a:buClrTx/>
              <a:buSzPct val="100000"/>
              <a:buFontTx/>
              <a:buNone/>
              <a:defRPr sz="2005" kern="1200">
                <a:solidFill>
                  <a:schemeClr val="tx1">
                    <a:lumMod val="95000"/>
                    <a:lumOff val="5000"/>
                  </a:schemeClr>
                </a:solidFill>
                <a:latin typeface="+mn-lt"/>
                <a:ea typeface="+mn-ea"/>
                <a:cs typeface="+mn-cs"/>
              </a:defRPr>
            </a:lvl1pPr>
            <a:lvl2pPr marL="0" indent="0" algn="l" defTabSz="894080" rtl="0" eaLnBrk="1" latinLnBrk="0" hangingPunct="1">
              <a:lnSpc>
                <a:spcPct val="100000"/>
              </a:lnSpc>
              <a:spcBef>
                <a:spcPts val="990"/>
              </a:spcBef>
              <a:buSzPct val="100000"/>
              <a:buFontTx/>
              <a:buNone/>
              <a:defRPr sz="3610"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l" defTabSz="894080" rtl="0" eaLnBrk="1" latinLnBrk="0" hangingPunct="1">
              <a:lnSpc>
                <a:spcPct val="150000"/>
              </a:lnSpc>
              <a:spcBef>
                <a:spcPts val="990"/>
              </a:spcBef>
              <a:buSzPct val="100000"/>
              <a:buFontTx/>
              <a:buNone/>
              <a:defRPr sz="2005" kern="1200" baseline="0">
                <a:solidFill>
                  <a:schemeClr val="tx1">
                    <a:lumMod val="95000"/>
                    <a:lumOff val="5000"/>
                  </a:schemeClr>
                </a:solidFill>
                <a:latin typeface="+mn-lt"/>
                <a:ea typeface="+mn-ea"/>
                <a:cs typeface="+mn-cs"/>
              </a:defRPr>
            </a:lvl3pPr>
            <a:lvl4pPr marL="0" indent="0" algn="l" defTabSz="1813560" rtl="0" eaLnBrk="1" latinLnBrk="0" hangingPunct="1">
              <a:lnSpc>
                <a:spcPct val="100000"/>
              </a:lnSpc>
              <a:spcBef>
                <a:spcPts val="990"/>
              </a:spcBef>
              <a:buSzPct val="100000"/>
              <a:buFontTx/>
              <a:buNone/>
              <a:defRPr sz="3005"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l" defTabSz="1813560" rtl="0" eaLnBrk="1" latinLnBrk="0" hangingPunct="1">
              <a:lnSpc>
                <a:spcPct val="100000"/>
              </a:lnSpc>
              <a:spcBef>
                <a:spcPts val="990"/>
              </a:spcBef>
              <a:buSzPct val="100000"/>
              <a:buFontTx/>
              <a:buNone/>
              <a:defRPr sz="2405"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813560" rtl="0" eaLnBrk="1" latinLnBrk="0" hangingPunct="1">
              <a:lnSpc>
                <a:spcPct val="100000"/>
              </a:lnSpc>
              <a:spcBef>
                <a:spcPts val="990"/>
              </a:spcBef>
              <a:buFontTx/>
              <a:buNone/>
              <a:defRPr sz="1605" kern="1200">
                <a:solidFill>
                  <a:schemeClr val="bg1">
                    <a:lumMod val="65000"/>
                  </a:schemeClr>
                </a:solidFill>
                <a:latin typeface="+mn-lt"/>
                <a:ea typeface="+mn-ea"/>
                <a:cs typeface="+mn-cs"/>
              </a:defRPr>
            </a:lvl6pPr>
            <a:lvl7pPr marL="0" indent="0" algn="l" defTabSz="1813560" rtl="0" eaLnBrk="1" latinLnBrk="0" hangingPunct="1">
              <a:lnSpc>
                <a:spcPct val="100000"/>
              </a:lnSpc>
              <a:spcBef>
                <a:spcPts val="990"/>
              </a:spcBef>
              <a:buFontTx/>
              <a:buNone/>
              <a:defRPr sz="1605" b="1" kern="1200" baseline="0">
                <a:solidFill>
                  <a:schemeClr val="bg1">
                    <a:lumMod val="65000"/>
                  </a:schemeClr>
                </a:solidFill>
                <a:latin typeface="+mn-lt"/>
                <a:ea typeface="+mn-ea"/>
                <a:cs typeface="+mn-cs"/>
              </a:defRPr>
            </a:lvl7pPr>
            <a:lvl8pPr marL="0" marR="0" indent="0" algn="l" defTabSz="1813560" rtl="0" eaLnBrk="1" fontAlgn="auto" latinLnBrk="0" hangingPunct="1">
              <a:lnSpc>
                <a:spcPct val="90000"/>
              </a:lnSpc>
              <a:spcBef>
                <a:spcPts val="990"/>
              </a:spcBef>
              <a:spcAft>
                <a:spcPts val="0"/>
              </a:spcAft>
              <a:buClrTx/>
              <a:buSzTx/>
              <a:buFontTx/>
              <a:buNone/>
              <a:defRPr sz="1605" b="1" kern="1200">
                <a:solidFill>
                  <a:schemeClr val="tx1">
                    <a:lumMod val="75000"/>
                    <a:lumOff val="25000"/>
                  </a:schemeClr>
                </a:solidFill>
                <a:latin typeface="+mn-lt"/>
                <a:ea typeface="+mn-ea"/>
                <a:cs typeface="+mn-cs"/>
              </a:defRPr>
            </a:lvl8pPr>
            <a:lvl9pPr marL="358140" indent="0" algn="l" defTabSz="1813560" rtl="0" eaLnBrk="1" latinLnBrk="0" hangingPunct="1">
              <a:lnSpc>
                <a:spcPct val="90000"/>
              </a:lnSpc>
              <a:spcBef>
                <a:spcPts val="990"/>
              </a:spcBef>
              <a:buFont typeface="Arial" panose="020B0604020202020204" pitchFamily="34" charset="0"/>
              <a:buNone/>
              <a:defRPr sz="3570" kern="1200">
                <a:solidFill>
                  <a:schemeClr val="tx1"/>
                </a:solidFill>
                <a:latin typeface="+mn-lt"/>
                <a:ea typeface="+mn-ea"/>
                <a:cs typeface="+mn-cs"/>
              </a:defRPr>
            </a:lvl9pPr>
          </a:lstStyle>
          <a:p>
            <a:pPr algn="ctr" defTabSz="680085">
              <a:lnSpc>
                <a:spcPct val="150000"/>
              </a:lnSpc>
              <a:spcBef>
                <a:spcPts val="370"/>
              </a:spcBef>
            </a:pPr>
            <a:r>
              <a:rPr lang="en-US" sz="900">
                <a:solidFill>
                  <a:prstClr val="black">
                    <a:lumMod val="95000"/>
                    <a:lumOff val="5000"/>
                  </a:prstClr>
                </a:solidFill>
                <a:latin typeface="微软雅黑" panose="020B0503020204020204" charset="-122"/>
                <a:ea typeface="微软雅黑" panose="020B0503020204020204" charset="-122"/>
                <a:sym typeface="FZHei-B01S" panose="02010601030101010101" pitchFamily="2" charset="-122"/>
              </a:rPr>
              <a:t>There are many variations of passages of Big Daddy available, but the majority have suffered alteration in some form, by injected humour. </a:t>
            </a:r>
            <a:endParaRPr lang="en-US" sz="900">
              <a:solidFill>
                <a:prstClr val="black">
                  <a:lumMod val="95000"/>
                  <a:lumOff val="5000"/>
                </a:prstClr>
              </a:solidFill>
              <a:latin typeface="微软雅黑" panose="020B0503020204020204" charset="-122"/>
              <a:ea typeface="微软雅黑" panose="020B0503020204020204" charset="-122"/>
              <a:sym typeface="FZHei-B01S" panose="02010601030101010101" pitchFamily="2" charset="-122"/>
            </a:endParaRPr>
          </a:p>
          <a:p>
            <a:pPr algn="ctr" defTabSz="680085">
              <a:lnSpc>
                <a:spcPct val="150000"/>
              </a:lnSpc>
              <a:spcBef>
                <a:spcPts val="370"/>
              </a:spcBef>
            </a:pPr>
            <a:endParaRPr lang="en-US" sz="900" dirty="0">
              <a:solidFill>
                <a:prstClr val="black">
                  <a:lumMod val="95000"/>
                  <a:lumOff val="5000"/>
                </a:prstClr>
              </a:solidFill>
              <a:latin typeface="微软雅黑" panose="020B0503020204020204" charset="-122"/>
              <a:ea typeface="微软雅黑" panose="020B0503020204020204" charset="-122"/>
              <a:sym typeface="FZHei-B01S" panose="02010601030101010101" pitchFamily="2" charset="-122"/>
            </a:endParaRPr>
          </a:p>
        </p:txBody>
      </p:sp>
      <p:sp>
        <p:nvSpPr>
          <p:cNvPr id="4" name="矩形 3"/>
          <p:cNvSpPr/>
          <p:nvPr/>
        </p:nvSpPr>
        <p:spPr>
          <a:xfrm>
            <a:off x="4899025" y="2386965"/>
            <a:ext cx="3141345" cy="583565"/>
          </a:xfrm>
          <a:prstGeom prst="rect">
            <a:avLst/>
          </a:prstGeom>
        </p:spPr>
        <p:txBody>
          <a:bodyPr wrap="square">
            <a:spAutoFit/>
          </a:bodyPr>
          <a:lstStyle/>
          <a:p>
            <a:r>
              <a:rPr lang="zh-CN" altLang="en-US" sz="3200" dirty="0">
                <a:latin typeface="微软雅黑" panose="020B0503020204020204" charset="-122"/>
                <a:ea typeface="微软雅黑" panose="020B0503020204020204" charset="-122"/>
                <a:sym typeface="FZHei-B01S" panose="02010601030101010101" pitchFamily="2" charset="-122"/>
              </a:rPr>
              <a:t>输入标题内容</a:t>
            </a:r>
            <a:endParaRPr lang="zh-CN" altLang="en-US" sz="3200" dirty="0">
              <a:latin typeface="微软雅黑" panose="020B0503020204020204" charset="-122"/>
              <a:ea typeface="微软雅黑" panose="020B0503020204020204" charset="-122"/>
              <a:sym typeface="FZHei-B01S" panose="02010601030101010101" pitchFamily="2" charset="-122"/>
            </a:endParaRPr>
          </a:p>
        </p:txBody>
      </p:sp>
      <p:pic>
        <p:nvPicPr>
          <p:cNvPr id="9" name="图片占位符 11"/>
          <p:cNvPicPr>
            <a:picLocks noChangeAspect="1"/>
          </p:cNvPicPr>
          <p:nvPr/>
        </p:nvPicPr>
        <p:blipFill rotWithShape="1">
          <a:blip r:embed="rId2">
            <a:extLst>
              <a:ext uri="{28A0092B-C50C-407E-A947-70E740481C1C}">
                <a14:useLocalDpi xmlns:a14="http://schemas.microsoft.com/office/drawing/2010/main" val="0"/>
              </a:ext>
            </a:extLst>
          </a:blip>
          <a:srcRect l="21504" t="26810" r="28543" b="25092"/>
          <a:stretch>
            <a:fillRect/>
          </a:stretch>
        </p:blipFill>
        <p:spPr>
          <a:xfrm>
            <a:off x="790575" y="1042670"/>
            <a:ext cx="2724785" cy="3072130"/>
          </a:xfrm>
          <a:prstGeom prst="rect">
            <a:avLst/>
          </a:prstGeom>
        </p:spPr>
      </p:pic>
      <p:sp>
        <p:nvSpPr>
          <p:cNvPr id="5" name="矩形 4"/>
          <p:cNvSpPr/>
          <p:nvPr/>
        </p:nvSpPr>
        <p:spPr>
          <a:xfrm>
            <a:off x="4621530" y="1576070"/>
            <a:ext cx="2113280" cy="584835"/>
          </a:xfrm>
          <a:prstGeom prst="rect">
            <a:avLst/>
          </a:prstGeom>
          <a:solidFill>
            <a:srgbClr val="EC5F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latin typeface="微软雅黑" panose="020B0503020204020204" charset="-122"/>
                <a:ea typeface="微软雅黑" panose="020B0503020204020204" charset="-122"/>
              </a:rPr>
              <a:t>PART </a:t>
            </a:r>
            <a:endParaRPr lang="en-US" altLang="zh-CN" sz="4400"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49389" y="924188"/>
            <a:ext cx="3600451" cy="1216791"/>
          </a:xfrm>
        </p:spPr>
        <p:txBody>
          <a:bodyPr>
            <a:normAutofit/>
          </a:bodyPr>
          <a:lstStyle/>
          <a:p>
            <a:r>
              <a:rPr lang="es-ES_tradnl" sz="3600">
                <a:latin typeface="微软雅黑" panose="020B0503020204020204" charset="-122"/>
                <a:ea typeface="微软雅黑" panose="020B0503020204020204" charset="-122"/>
                <a:sym typeface="FZHei-B01S" panose="02010601030101010101" pitchFamily="2" charset="-122"/>
              </a:rPr>
              <a:t>DESKTOP MOCKUP</a:t>
            </a:r>
            <a:endParaRPr lang="es-ES_tradnl" sz="3600">
              <a:latin typeface="微软雅黑" panose="020B0503020204020204" charset="-122"/>
              <a:ea typeface="微软雅黑" panose="020B0503020204020204" charset="-122"/>
              <a:sym typeface="FZHei-B01S" panose="02010601030101010101" pitchFamily="2" charset="-122"/>
            </a:endParaRPr>
          </a:p>
        </p:txBody>
      </p:sp>
      <p:sp>
        <p:nvSpPr>
          <p:cNvPr id="6" name="CuadroTexto 5"/>
          <p:cNvSpPr txBox="1"/>
          <p:nvPr/>
        </p:nvSpPr>
        <p:spPr>
          <a:xfrm>
            <a:off x="458983" y="2346868"/>
            <a:ext cx="3257726" cy="490220"/>
          </a:xfrm>
          <a:prstGeom prst="rect">
            <a:avLst/>
          </a:prstGeom>
          <a:noFill/>
        </p:spPr>
        <p:txBody>
          <a:bodyPr wrap="square" lIns="0" tIns="0" rIns="0" bIns="0" rtlCol="0">
            <a:spAutoFit/>
          </a:bodyPr>
          <a:lstStyle/>
          <a:p>
            <a:pPr defTabSz="685800">
              <a:lnSpc>
                <a:spcPts val="1275"/>
              </a:lnSpc>
              <a:defRPr/>
            </a:pPr>
            <a:r>
              <a:rPr lang="zh-CN" altLang="en-US" sz="1080" dirty="0">
                <a:solidFill>
                  <a:srgbClr val="000000">
                    <a:lumMod val="65000"/>
                    <a:lumOff val="35000"/>
                  </a:srgbClr>
                </a:solidFill>
                <a:latin typeface="微软雅黑" panose="020B0503020204020204" charset="-122"/>
                <a:ea typeface="微软雅黑" panose="020B0503020204020204" charset="-122"/>
                <a:cs typeface="Roboto" charset="0"/>
                <a:sym typeface="FZHei-B01S" panose="02010601030101010101" pitchFamily="2" charset="-122"/>
              </a:rPr>
              <a:t>点击添加标题文字点击添加标题文字点击添加标题文字点击添加标题文字点击添加标题文字点击添加标题文字点击添加标题文字点击添加标题文字</a:t>
            </a:r>
            <a:endParaRPr lang="zh-CN" altLang="en-US" sz="1080" dirty="0">
              <a:solidFill>
                <a:srgbClr val="000000">
                  <a:lumMod val="65000"/>
                  <a:lumOff val="35000"/>
                </a:srgbClr>
              </a:solidFill>
              <a:latin typeface="微软雅黑" panose="020B0503020204020204" charset="-122"/>
              <a:ea typeface="微软雅黑" panose="020B0503020204020204" charset="-122"/>
              <a:cs typeface="Roboto" charset="0"/>
              <a:sym typeface="FZHei-B01S" panose="02010601030101010101" pitchFamily="2" charset="-122"/>
            </a:endParaRPr>
          </a:p>
        </p:txBody>
      </p:sp>
      <p:sp>
        <p:nvSpPr>
          <p:cNvPr id="11" name="Arco de bloque 10"/>
          <p:cNvSpPr/>
          <p:nvPr/>
        </p:nvSpPr>
        <p:spPr>
          <a:xfrm>
            <a:off x="822079" y="3303043"/>
            <a:ext cx="794246" cy="794246"/>
          </a:xfrm>
          <a:prstGeom prst="blockArc">
            <a:avLst>
              <a:gd name="adj1" fmla="val 10628258"/>
              <a:gd name="adj2" fmla="val 10580724"/>
              <a:gd name="adj3" fmla="val 315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s-ES_tradnl"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12" name="Arco de bloque 11"/>
          <p:cNvSpPr/>
          <p:nvPr/>
        </p:nvSpPr>
        <p:spPr>
          <a:xfrm>
            <a:off x="781881" y="3262845"/>
            <a:ext cx="874642" cy="874642"/>
          </a:xfrm>
          <a:prstGeom prst="blockArc">
            <a:avLst>
              <a:gd name="adj1" fmla="val 16197492"/>
              <a:gd name="adj2" fmla="val 9324024"/>
              <a:gd name="adj3" fmla="val 302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s-ES_tradnl"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13" name="CuadroTexto 12"/>
          <p:cNvSpPr txBox="1"/>
          <p:nvPr/>
        </p:nvSpPr>
        <p:spPr>
          <a:xfrm>
            <a:off x="951508" y="3508931"/>
            <a:ext cx="535388" cy="369332"/>
          </a:xfrm>
          <a:prstGeom prst="rect">
            <a:avLst/>
          </a:prstGeom>
        </p:spPr>
        <p:txBody>
          <a:bodyPr wrap="square" lIns="0" tIns="0" rIns="0" bIns="0" rtlCol="0" anchor="t">
            <a:spAutoFit/>
          </a:bodyPr>
          <a:lstStyle/>
          <a:p>
            <a:pPr algn="ctr" defTabSz="685800">
              <a:defRPr/>
            </a:pPr>
            <a:r>
              <a:rPr lang="es-ES_tradnl" sz="2400" dirty="0">
                <a:solidFill>
                  <a:schemeClr val="tx1">
                    <a:lumMod val="75000"/>
                    <a:lumOff val="25000"/>
                  </a:schemeClr>
                </a:solidFill>
                <a:latin typeface="微软雅黑" panose="020B0503020204020204" charset="-122"/>
                <a:ea typeface="微软雅黑" panose="020B0503020204020204" charset="-122"/>
                <a:cs typeface="et-line" charset="0"/>
                <a:sym typeface="FZHei-B01S" panose="02010601030101010101" pitchFamily="2" charset="-122"/>
              </a:rPr>
              <a:t></a:t>
            </a:r>
            <a:endParaRPr lang="es-ES_tradnl" sz="2400" dirty="0">
              <a:solidFill>
                <a:schemeClr val="tx1">
                  <a:lumMod val="75000"/>
                  <a:lumOff val="25000"/>
                </a:schemeClr>
              </a:solidFill>
              <a:latin typeface="微软雅黑" panose="020B0503020204020204" charset="-122"/>
              <a:ea typeface="微软雅黑" panose="020B0503020204020204" charset="-122"/>
              <a:cs typeface="et-line" charset="0"/>
              <a:sym typeface="FZHei-B01S" panose="02010601030101010101" pitchFamily="2" charset="-122"/>
            </a:endParaRPr>
          </a:p>
        </p:txBody>
      </p:sp>
      <p:sp>
        <p:nvSpPr>
          <p:cNvPr id="14" name="Arco de bloque 13"/>
          <p:cNvSpPr/>
          <p:nvPr/>
        </p:nvSpPr>
        <p:spPr>
          <a:xfrm>
            <a:off x="3115341" y="3303043"/>
            <a:ext cx="794246" cy="794246"/>
          </a:xfrm>
          <a:prstGeom prst="blockArc">
            <a:avLst>
              <a:gd name="adj1" fmla="val 10628258"/>
              <a:gd name="adj2" fmla="val 10580724"/>
              <a:gd name="adj3" fmla="val 315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s-ES_tradnl"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15" name="Arco de bloque 14"/>
          <p:cNvSpPr/>
          <p:nvPr/>
        </p:nvSpPr>
        <p:spPr>
          <a:xfrm>
            <a:off x="3075143" y="3262845"/>
            <a:ext cx="874642" cy="874642"/>
          </a:xfrm>
          <a:prstGeom prst="blockArc">
            <a:avLst>
              <a:gd name="adj1" fmla="val 16197492"/>
              <a:gd name="adj2" fmla="val 7478302"/>
              <a:gd name="adj3" fmla="val 335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s-ES_tradnl"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16" name="CuadroTexto 15"/>
          <p:cNvSpPr txBox="1"/>
          <p:nvPr/>
        </p:nvSpPr>
        <p:spPr>
          <a:xfrm>
            <a:off x="3244770" y="3524834"/>
            <a:ext cx="535388" cy="369332"/>
          </a:xfrm>
          <a:prstGeom prst="rect">
            <a:avLst/>
          </a:prstGeom>
        </p:spPr>
        <p:txBody>
          <a:bodyPr wrap="square" lIns="0" tIns="0" rIns="0" bIns="0" rtlCol="0" anchor="t">
            <a:spAutoFit/>
          </a:bodyPr>
          <a:lstStyle/>
          <a:p>
            <a:pPr algn="ctr" defTabSz="685800">
              <a:defRPr/>
            </a:pPr>
            <a:r>
              <a:rPr lang="es-ES_tradnl" sz="2400" dirty="0">
                <a:solidFill>
                  <a:schemeClr val="tx1">
                    <a:lumMod val="75000"/>
                    <a:lumOff val="25000"/>
                  </a:schemeClr>
                </a:solidFill>
                <a:latin typeface="微软雅黑" panose="020B0503020204020204" charset="-122"/>
                <a:ea typeface="微软雅黑" panose="020B0503020204020204" charset="-122"/>
                <a:cs typeface="et-line" charset="0"/>
                <a:sym typeface="FZHei-B01S" panose="02010601030101010101" pitchFamily="2" charset="-122"/>
              </a:rPr>
              <a:t></a:t>
            </a:r>
            <a:endParaRPr lang="es-ES_tradnl" sz="2400" dirty="0">
              <a:solidFill>
                <a:schemeClr val="tx1">
                  <a:lumMod val="75000"/>
                  <a:lumOff val="25000"/>
                </a:schemeClr>
              </a:solidFill>
              <a:latin typeface="微软雅黑" panose="020B0503020204020204" charset="-122"/>
              <a:ea typeface="微软雅黑" panose="020B0503020204020204" charset="-122"/>
              <a:cs typeface="et-line" charset="0"/>
              <a:sym typeface="FZHei-B01S" panose="02010601030101010101" pitchFamily="2" charset="-122"/>
            </a:endParaRPr>
          </a:p>
        </p:txBody>
      </p:sp>
      <p:sp>
        <p:nvSpPr>
          <p:cNvPr id="17" name="Arco de bloque 16"/>
          <p:cNvSpPr/>
          <p:nvPr/>
        </p:nvSpPr>
        <p:spPr>
          <a:xfrm>
            <a:off x="1975336" y="3303043"/>
            <a:ext cx="794246" cy="794246"/>
          </a:xfrm>
          <a:prstGeom prst="blockArc">
            <a:avLst>
              <a:gd name="adj1" fmla="val 10628258"/>
              <a:gd name="adj2" fmla="val 10580724"/>
              <a:gd name="adj3" fmla="val 315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s-ES_tradnl"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18" name="Arco de bloque 17"/>
          <p:cNvSpPr/>
          <p:nvPr/>
        </p:nvSpPr>
        <p:spPr>
          <a:xfrm>
            <a:off x="1935138" y="3262845"/>
            <a:ext cx="874642" cy="874642"/>
          </a:xfrm>
          <a:prstGeom prst="blockArc">
            <a:avLst>
              <a:gd name="adj1" fmla="val 16197492"/>
              <a:gd name="adj2" fmla="val 12282113"/>
              <a:gd name="adj3" fmla="val 298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s-ES_tradnl"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19" name="CuadroTexto 18"/>
          <p:cNvSpPr txBox="1"/>
          <p:nvPr/>
        </p:nvSpPr>
        <p:spPr>
          <a:xfrm>
            <a:off x="2104765" y="3524834"/>
            <a:ext cx="535388" cy="369332"/>
          </a:xfrm>
          <a:prstGeom prst="rect">
            <a:avLst/>
          </a:prstGeom>
        </p:spPr>
        <p:txBody>
          <a:bodyPr wrap="square" lIns="0" tIns="0" rIns="0" bIns="0" rtlCol="0" anchor="t">
            <a:spAutoFit/>
          </a:bodyPr>
          <a:lstStyle/>
          <a:p>
            <a:pPr algn="ctr" defTabSz="685800">
              <a:defRPr/>
            </a:pPr>
            <a:r>
              <a:rPr lang="es-ES_tradnl" sz="2400" dirty="0">
                <a:solidFill>
                  <a:schemeClr val="tx1">
                    <a:lumMod val="75000"/>
                    <a:lumOff val="25000"/>
                  </a:schemeClr>
                </a:solidFill>
                <a:latin typeface="微软雅黑" panose="020B0503020204020204" charset="-122"/>
                <a:ea typeface="微软雅黑" panose="020B0503020204020204" charset="-122"/>
                <a:cs typeface="et-line" charset="0"/>
                <a:sym typeface="FZHei-B01S" panose="02010601030101010101" pitchFamily="2" charset="-122"/>
              </a:rPr>
              <a:t></a:t>
            </a:r>
            <a:endParaRPr lang="es-ES_tradnl" sz="2400" dirty="0">
              <a:solidFill>
                <a:schemeClr val="tx1">
                  <a:lumMod val="75000"/>
                  <a:lumOff val="25000"/>
                </a:schemeClr>
              </a:solidFill>
              <a:latin typeface="微软雅黑" panose="020B0503020204020204" charset="-122"/>
              <a:ea typeface="微软雅黑" panose="020B0503020204020204" charset="-122"/>
              <a:cs typeface="et-line" charset="0"/>
              <a:sym typeface="FZHei-B01S" panose="02010601030101010101" pitchFamily="2" charset="-122"/>
            </a:endParaRPr>
          </a:p>
        </p:txBody>
      </p:sp>
      <p:sp>
        <p:nvSpPr>
          <p:cNvPr id="10" name="Forma libre 9"/>
          <p:cNvSpPr/>
          <p:nvPr/>
        </p:nvSpPr>
        <p:spPr bwMode="auto">
          <a:xfrm flipH="1">
            <a:off x="7589783" y="777313"/>
            <a:ext cx="2014281" cy="2038850"/>
          </a:xfrm>
          <a:custGeom>
            <a:avLst/>
            <a:gdLst>
              <a:gd name="connsiteX0" fmla="*/ 2833035 w 2833035"/>
              <a:gd name="connsiteY0" fmla="*/ 0 h 2867590"/>
              <a:gd name="connsiteX1" fmla="*/ 166413 w 2833035"/>
              <a:gd name="connsiteY1" fmla="*/ 0 h 2867590"/>
              <a:gd name="connsiteX2" fmla="*/ 0 w 2833035"/>
              <a:gd name="connsiteY2" fmla="*/ 166413 h 2867590"/>
              <a:gd name="connsiteX3" fmla="*/ 0 w 2833035"/>
              <a:gd name="connsiteY3" fmla="*/ 2867590 h 2867590"/>
              <a:gd name="connsiteX4" fmla="*/ 1737983 w 2833035"/>
              <a:gd name="connsiteY4" fmla="*/ 2867590 h 2867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3035" h="2867590">
                <a:moveTo>
                  <a:pt x="2833035" y="0"/>
                </a:moveTo>
                <a:lnTo>
                  <a:pt x="166413" y="0"/>
                </a:lnTo>
                <a:cubicBezTo>
                  <a:pt x="74506" y="0"/>
                  <a:pt x="0" y="74506"/>
                  <a:pt x="0" y="166413"/>
                </a:cubicBezTo>
                <a:lnTo>
                  <a:pt x="0" y="2867590"/>
                </a:lnTo>
                <a:lnTo>
                  <a:pt x="1737983" y="2867590"/>
                </a:lnTo>
                <a:close/>
              </a:path>
            </a:pathLst>
          </a:custGeom>
          <a:gradFill>
            <a:gsLst>
              <a:gs pos="0">
                <a:schemeClr val="bg1">
                  <a:alpha val="39000"/>
                </a:schemeClr>
              </a:gs>
              <a:gs pos="100000">
                <a:schemeClr val="bg1">
                  <a:alpha val="0"/>
                </a:schemeClr>
              </a:gs>
            </a:gsLst>
            <a:lin ang="5400000" scaled="0"/>
          </a:gradFill>
          <a:ln>
            <a:noFill/>
          </a:ln>
        </p:spPr>
        <p:txBody>
          <a:bodyPr vert="horz" wrap="square" lIns="68580" tIns="34291" rIns="68580" bIns="34291" numCol="1" rtlCol="0" anchor="t" anchorCtr="0" compatLnSpc="1"/>
          <a:lstStyle/>
          <a:p>
            <a:pPr algn="ctr" defTabSz="685800">
              <a:defRPr/>
            </a:pPr>
            <a:endParaRPr lang="es-ES_tradnl" sz="1015">
              <a:solidFill>
                <a:srgbClr val="000000"/>
              </a:solidFill>
              <a:latin typeface="FZHei-B01S" panose="02010601030101010101" pitchFamily="2" charset="-122"/>
              <a:ea typeface="FZHei-B01S" panose="02010601030101010101" pitchFamily="2" charset="-122"/>
              <a:sym typeface="FZHei-B01S" panose="02010601030101010101" pitchFamily="2" charset="-122"/>
            </a:endParaRPr>
          </a:p>
        </p:txBody>
      </p:sp>
      <p:pic>
        <p:nvPicPr>
          <p:cNvPr id="28" name="图片占位符 27"/>
          <p:cNvPicPr>
            <a:picLocks noGrp="1" noChangeAspect="1"/>
          </p:cNvPicPr>
          <p:nvPr>
            <p:ph type="pic" sz="quarter" idx="12"/>
          </p:nvPr>
        </p:nvPicPr>
        <p:blipFill>
          <a:blip r:embed="rId1">
            <a:extLst>
              <a:ext uri="{28A0092B-C50C-407E-A947-70E740481C1C}">
                <a14:useLocalDpi xmlns:a14="http://schemas.microsoft.com/office/drawing/2010/main" val="0"/>
              </a:ext>
            </a:extLst>
          </a:blip>
          <a:srcRect t="31408" b="31408"/>
          <a:stretch>
            <a:fillRect/>
          </a:stretch>
        </p:blipFill>
        <p:spPr>
          <a:xfrm>
            <a:off x="4387879" y="1353156"/>
            <a:ext cx="4498624" cy="2525107"/>
          </a:xfrm>
        </p:spPr>
      </p:pic>
      <p:sp>
        <p:nvSpPr>
          <p:cNvPr id="5" name="矩形 4"/>
          <p:cNvSpPr/>
          <p:nvPr/>
        </p:nvSpPr>
        <p:spPr>
          <a:xfrm>
            <a:off x="256713" y="138730"/>
            <a:ext cx="1554480" cy="368300"/>
          </a:xfrm>
          <a:prstGeom prst="rect">
            <a:avLst/>
          </a:prstGeom>
        </p:spPr>
        <p:txBody>
          <a:bodyPr wrap="none">
            <a:spAutoFit/>
          </a:bodyPr>
          <a:p>
            <a:r>
              <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ll/>
      </p:transition>
    </mc:Choice>
    <mc:Fallback>
      <p:transition spd="slow" advClick="0" advTm="0">
        <p:pull/>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56713" y="138730"/>
            <a:ext cx="1554480" cy="368300"/>
          </a:xfrm>
          <a:prstGeom prst="rect">
            <a:avLst/>
          </a:prstGeom>
        </p:spPr>
        <p:txBody>
          <a:bodyPr wrap="none">
            <a:spAutoFit/>
          </a:bodyPr>
          <a:p>
            <a:r>
              <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nvGrpSpPr>
          <p:cNvPr id="31" name="组合 30"/>
          <p:cNvGrpSpPr/>
          <p:nvPr/>
        </p:nvGrpSpPr>
        <p:grpSpPr>
          <a:xfrm>
            <a:off x="234950" y="977672"/>
            <a:ext cx="8710551" cy="3803878"/>
            <a:chOff x="1060" y="2216"/>
            <a:chExt cx="17083" cy="7459"/>
          </a:xfrm>
        </p:grpSpPr>
        <p:sp>
          <p:nvSpPr>
            <p:cNvPr id="6" name="1"/>
            <p:cNvSpPr/>
            <p:nvPr/>
          </p:nvSpPr>
          <p:spPr>
            <a:xfrm>
              <a:off x="5308" y="4336"/>
              <a:ext cx="1684" cy="1689"/>
            </a:xfrm>
            <a:prstGeom prst="diamond">
              <a:avLst/>
            </a:prstGeom>
            <a:solidFill>
              <a:srgbClr val="FFCD0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sz="1600" b="1" i="1" dirty="0">
                <a:solidFill>
                  <a:schemeClr val="tx1">
                    <a:lumMod val="75000"/>
                    <a:lumOff val="25000"/>
                  </a:schemeClr>
                </a:solidFill>
                <a:latin typeface="微软雅黑" panose="020B0503020204020204" charset="-122"/>
                <a:ea typeface="微软雅黑" panose="020B0503020204020204" charset="-122"/>
              </a:endParaRPr>
            </a:p>
          </p:txBody>
        </p:sp>
        <p:sp>
          <p:nvSpPr>
            <p:cNvPr id="7" name="1"/>
            <p:cNvSpPr/>
            <p:nvPr/>
          </p:nvSpPr>
          <p:spPr>
            <a:xfrm>
              <a:off x="7749" y="6796"/>
              <a:ext cx="1684" cy="1671"/>
            </a:xfrm>
            <a:prstGeom prst="diamond">
              <a:avLst/>
            </a:prstGeom>
            <a:solidFill>
              <a:srgbClr val="EC5F9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sz="1600" b="1" i="1" dirty="0">
                <a:solidFill>
                  <a:schemeClr val="tx1">
                    <a:lumMod val="75000"/>
                    <a:lumOff val="25000"/>
                  </a:schemeClr>
                </a:solidFill>
                <a:latin typeface="微软雅黑" panose="020B0503020204020204" charset="-122"/>
                <a:ea typeface="微软雅黑" panose="020B0503020204020204" charset="-122"/>
              </a:endParaRPr>
            </a:p>
          </p:txBody>
        </p:sp>
        <p:sp>
          <p:nvSpPr>
            <p:cNvPr id="2" name="1"/>
            <p:cNvSpPr/>
            <p:nvPr/>
          </p:nvSpPr>
          <p:spPr>
            <a:xfrm>
              <a:off x="9974" y="4555"/>
              <a:ext cx="1684" cy="1689"/>
            </a:xfrm>
            <a:prstGeom prst="diamond">
              <a:avLst/>
            </a:prstGeom>
            <a:solidFill>
              <a:srgbClr val="FFCD0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sz="1600" b="1" i="1" dirty="0">
                <a:solidFill>
                  <a:schemeClr val="tx1">
                    <a:lumMod val="75000"/>
                    <a:lumOff val="25000"/>
                  </a:schemeClr>
                </a:solidFill>
                <a:latin typeface="微软雅黑" panose="020B0503020204020204" charset="-122"/>
                <a:ea typeface="微软雅黑" panose="020B0503020204020204" charset="-122"/>
              </a:endParaRPr>
            </a:p>
          </p:txBody>
        </p:sp>
        <p:sp>
          <p:nvSpPr>
            <p:cNvPr id="9" name="1"/>
            <p:cNvSpPr/>
            <p:nvPr/>
          </p:nvSpPr>
          <p:spPr>
            <a:xfrm>
              <a:off x="12200" y="2332"/>
              <a:ext cx="1684" cy="1689"/>
            </a:xfrm>
            <a:prstGeom prst="diamond">
              <a:avLst/>
            </a:prstGeom>
            <a:solidFill>
              <a:srgbClr val="EC5F9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sz="1600" b="1" i="1" dirty="0">
                <a:solidFill>
                  <a:schemeClr val="tx1">
                    <a:lumMod val="75000"/>
                    <a:lumOff val="25000"/>
                  </a:schemeClr>
                </a:solidFill>
                <a:latin typeface="微软雅黑" panose="020B0503020204020204" charset="-122"/>
                <a:ea typeface="微软雅黑" panose="020B0503020204020204" charset="-122"/>
              </a:endParaRPr>
            </a:p>
          </p:txBody>
        </p:sp>
        <p:cxnSp>
          <p:nvCxnSpPr>
            <p:cNvPr id="3" name="直接箭头连接符 2"/>
            <p:cNvCxnSpPr/>
            <p:nvPr/>
          </p:nvCxnSpPr>
          <p:spPr>
            <a:xfrm>
              <a:off x="6597" y="5608"/>
              <a:ext cx="1598" cy="1584"/>
            </a:xfrm>
            <a:prstGeom prst="straightConnector1">
              <a:avLst/>
            </a:prstGeom>
            <a:ln w="3175" cap="rnd">
              <a:solidFill>
                <a:schemeClr val="bg1">
                  <a:lumMod val="75000"/>
                </a:schemeClr>
              </a:solidFill>
              <a:round/>
              <a:tailEnd type="triangle"/>
            </a:ln>
          </p:spPr>
          <p:style>
            <a:lnRef idx="1">
              <a:schemeClr val="accent1"/>
            </a:lnRef>
            <a:fillRef idx="0">
              <a:schemeClr val="accent1"/>
            </a:fillRef>
            <a:effectRef idx="0">
              <a:schemeClr val="accent1"/>
            </a:effectRef>
            <a:fontRef idx="minor">
              <a:schemeClr val="tx1"/>
            </a:fontRef>
          </p:style>
        </p:cxnSp>
        <p:cxnSp>
          <p:nvCxnSpPr>
            <p:cNvPr id="4" name="直接箭头连接符 3"/>
            <p:cNvCxnSpPr/>
            <p:nvPr/>
          </p:nvCxnSpPr>
          <p:spPr>
            <a:xfrm flipV="1">
              <a:off x="8987" y="5867"/>
              <a:ext cx="1382" cy="1325"/>
            </a:xfrm>
            <a:prstGeom prst="straightConnector1">
              <a:avLst/>
            </a:prstGeom>
            <a:ln w="3175" cap="rnd">
              <a:solidFill>
                <a:schemeClr val="bg1">
                  <a:lumMod val="75000"/>
                </a:schemeClr>
              </a:solidFill>
              <a:round/>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flipV="1">
              <a:off x="11262" y="3673"/>
              <a:ext cx="1382" cy="1325"/>
            </a:xfrm>
            <a:prstGeom prst="straightConnector1">
              <a:avLst/>
            </a:prstGeom>
            <a:ln w="3175" cap="rnd">
              <a:solidFill>
                <a:schemeClr val="bg1">
                  <a:lumMod val="75000"/>
                </a:schemeClr>
              </a:solidFill>
              <a:round/>
              <a:tailEnd type="triangle"/>
            </a:ln>
          </p:spPr>
          <p:style>
            <a:lnRef idx="1">
              <a:schemeClr val="accent1"/>
            </a:lnRef>
            <a:fillRef idx="0">
              <a:schemeClr val="accent1"/>
            </a:fillRef>
            <a:effectRef idx="0">
              <a:schemeClr val="accent1"/>
            </a:effectRef>
            <a:fontRef idx="minor">
              <a:schemeClr val="tx1"/>
            </a:fontRef>
          </p:style>
        </p:cxnSp>
        <p:sp>
          <p:nvSpPr>
            <p:cNvPr id="14" name="2"/>
            <p:cNvSpPr/>
            <p:nvPr/>
          </p:nvSpPr>
          <p:spPr bwMode="auto">
            <a:xfrm>
              <a:off x="1060" y="5166"/>
              <a:ext cx="4249" cy="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defTabSz="1218565">
                <a:spcBef>
                  <a:spcPct val="20000"/>
                </a:spcBef>
                <a:defRPr/>
              </a:pPr>
              <a:r>
                <a:rPr lang="zh-CN" altLang="en-US" sz="11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此处添加详细文本描述，建议与标题相关并符合整体语言风格，语言描述尽量简洁生动。</a:t>
              </a:r>
              <a:endParaRPr lang="en-US" altLang="zh-CN" sz="1100" dirty="0">
                <a:solidFill>
                  <a:schemeClr val="tx1">
                    <a:lumMod val="75000"/>
                    <a:lumOff val="25000"/>
                  </a:schemeClr>
                </a:solidFill>
                <a:latin typeface="微软雅黑" panose="020B0503020204020204" charset="-122"/>
                <a:ea typeface="微软雅黑" panose="020B0503020204020204" charset="-122"/>
              </a:endParaRPr>
            </a:p>
          </p:txBody>
        </p:sp>
        <p:sp>
          <p:nvSpPr>
            <p:cNvPr id="15" name="2"/>
            <p:cNvSpPr txBox="1"/>
            <p:nvPr/>
          </p:nvSpPr>
          <p:spPr bwMode="auto">
            <a:xfrm>
              <a:off x="1060" y="4470"/>
              <a:ext cx="4249" cy="69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ormAutofit fontScale="9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pPr>
              <a:r>
                <a:rPr lang="en-US" altLang="zh-CN" b="1" dirty="0">
                  <a:solidFill>
                    <a:schemeClr val="tx1">
                      <a:lumMod val="75000"/>
                      <a:lumOff val="25000"/>
                    </a:schemeClr>
                  </a:solidFill>
                  <a:latin typeface="微软雅黑" panose="020B0503020204020204" charset="-122"/>
                  <a:ea typeface="微软雅黑" panose="020B0503020204020204" charset="-122"/>
                </a:rPr>
                <a:t>01.Text here</a:t>
              </a:r>
              <a:endParaRPr lang="en-US" altLang="zh-CN" b="1" dirty="0">
                <a:solidFill>
                  <a:schemeClr val="tx1">
                    <a:lumMod val="75000"/>
                    <a:lumOff val="25000"/>
                  </a:schemeClr>
                </a:solidFill>
                <a:latin typeface="微软雅黑" panose="020B0503020204020204" charset="-122"/>
                <a:ea typeface="微软雅黑" panose="020B0503020204020204" charset="-122"/>
              </a:endParaRPr>
            </a:p>
          </p:txBody>
        </p:sp>
        <p:grpSp>
          <p:nvGrpSpPr>
            <p:cNvPr id="16" name="6"/>
            <p:cNvGrpSpPr/>
            <p:nvPr/>
          </p:nvGrpSpPr>
          <p:grpSpPr>
            <a:xfrm>
              <a:off x="9433" y="7555"/>
              <a:ext cx="4249" cy="2120"/>
              <a:chOff x="5989829" y="4797429"/>
              <a:chExt cx="2698209" cy="1346196"/>
            </a:xfrm>
          </p:grpSpPr>
          <p:sp>
            <p:nvSpPr>
              <p:cNvPr id="26" name="2"/>
              <p:cNvSpPr/>
              <p:nvPr/>
            </p:nvSpPr>
            <p:spPr bwMode="auto">
              <a:xfrm>
                <a:off x="5989829" y="5239235"/>
                <a:ext cx="2698209" cy="904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defTabSz="1218565">
                  <a:spcBef>
                    <a:spcPct val="20000"/>
                  </a:spcBef>
                  <a:defRPr/>
                </a:pPr>
                <a:r>
                  <a:rPr lang="zh-CN" altLang="en-US" sz="11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此处添加详细文本描述，建议与标题相关并符合整体语言风格，语言描述尽量简洁生动。</a:t>
                </a:r>
                <a:endParaRPr lang="en-US" altLang="zh-CN" sz="1100" dirty="0">
                  <a:solidFill>
                    <a:schemeClr val="tx1">
                      <a:lumMod val="75000"/>
                      <a:lumOff val="25000"/>
                    </a:schemeClr>
                  </a:solidFill>
                  <a:latin typeface="微软雅黑" panose="020B0503020204020204" charset="-122"/>
                  <a:ea typeface="微软雅黑" panose="020B0503020204020204" charset="-122"/>
                </a:endParaRPr>
              </a:p>
            </p:txBody>
          </p:sp>
          <p:sp>
            <p:nvSpPr>
              <p:cNvPr id="27" name="2"/>
              <p:cNvSpPr txBox="1"/>
              <p:nvPr/>
            </p:nvSpPr>
            <p:spPr bwMode="auto">
              <a:xfrm>
                <a:off x="5989829" y="4797429"/>
                <a:ext cx="2698209"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ormAutofit fontScale="9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pPr>
                <a:r>
                  <a:rPr lang="en-US" altLang="zh-CN" b="1" dirty="0">
                    <a:solidFill>
                      <a:schemeClr val="tx1">
                        <a:lumMod val="75000"/>
                        <a:lumOff val="25000"/>
                      </a:schemeClr>
                    </a:solidFill>
                    <a:latin typeface="微软雅黑" panose="020B0503020204020204" charset="-122"/>
                    <a:ea typeface="微软雅黑" panose="020B0503020204020204" charset="-122"/>
                  </a:rPr>
                  <a:t>02.Text here</a:t>
                </a:r>
                <a:endParaRPr lang="en-US" altLang="zh-CN"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7" name="4"/>
            <p:cNvGrpSpPr/>
            <p:nvPr/>
          </p:nvGrpSpPr>
          <p:grpSpPr>
            <a:xfrm>
              <a:off x="11807" y="4885"/>
              <a:ext cx="4249" cy="2120"/>
              <a:chOff x="7497606" y="2773486"/>
              <a:chExt cx="2698209" cy="1346196"/>
            </a:xfrm>
          </p:grpSpPr>
          <p:sp>
            <p:nvSpPr>
              <p:cNvPr id="24" name="5"/>
              <p:cNvSpPr/>
              <p:nvPr/>
            </p:nvSpPr>
            <p:spPr bwMode="auto">
              <a:xfrm>
                <a:off x="7497606" y="3215292"/>
                <a:ext cx="2698209" cy="904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defTabSz="1218565">
                  <a:spcBef>
                    <a:spcPct val="20000"/>
                  </a:spcBef>
                  <a:defRPr/>
                </a:pPr>
                <a:r>
                  <a:rPr lang="zh-CN" altLang="en-US" sz="11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此处添加详细文本描述，建议与标题相关并符合整体语言风格，语言描述尽量简洁生动。</a:t>
                </a:r>
                <a:endParaRPr lang="en-US" altLang="zh-CN" sz="1100" dirty="0">
                  <a:solidFill>
                    <a:schemeClr val="tx1">
                      <a:lumMod val="75000"/>
                      <a:lumOff val="25000"/>
                    </a:schemeClr>
                  </a:solidFill>
                  <a:latin typeface="微软雅黑" panose="020B0503020204020204" charset="-122"/>
                  <a:ea typeface="微软雅黑" panose="020B0503020204020204" charset="-122"/>
                </a:endParaRPr>
              </a:p>
            </p:txBody>
          </p:sp>
          <p:sp>
            <p:nvSpPr>
              <p:cNvPr id="25" name="5"/>
              <p:cNvSpPr txBox="1"/>
              <p:nvPr/>
            </p:nvSpPr>
            <p:spPr bwMode="auto">
              <a:xfrm>
                <a:off x="7497606" y="2773486"/>
                <a:ext cx="2698209"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ormAutofit fontScale="9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pPr>
                <a:r>
                  <a:rPr lang="en-US" altLang="zh-CN" b="1" dirty="0">
                    <a:solidFill>
                      <a:schemeClr val="tx1">
                        <a:lumMod val="75000"/>
                        <a:lumOff val="25000"/>
                      </a:schemeClr>
                    </a:solidFill>
                    <a:latin typeface="微软雅黑" panose="020B0503020204020204" charset="-122"/>
                    <a:ea typeface="微软雅黑" panose="020B0503020204020204" charset="-122"/>
                  </a:rPr>
                  <a:t>03.Text here</a:t>
                </a:r>
                <a:endParaRPr lang="en-US" altLang="zh-CN"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8" name="4"/>
            <p:cNvGrpSpPr/>
            <p:nvPr/>
          </p:nvGrpSpPr>
          <p:grpSpPr>
            <a:xfrm>
              <a:off x="13932" y="2216"/>
              <a:ext cx="4211" cy="2120"/>
              <a:chOff x="8846711" y="1123950"/>
              <a:chExt cx="2673778" cy="1346196"/>
            </a:xfrm>
          </p:grpSpPr>
          <p:sp>
            <p:nvSpPr>
              <p:cNvPr id="22" name="4"/>
              <p:cNvSpPr/>
              <p:nvPr/>
            </p:nvSpPr>
            <p:spPr bwMode="auto">
              <a:xfrm>
                <a:off x="8846711" y="1565756"/>
                <a:ext cx="2673778" cy="904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defTabSz="1218565">
                  <a:spcBef>
                    <a:spcPct val="20000"/>
                  </a:spcBef>
                  <a:defRPr/>
                </a:pPr>
                <a:r>
                  <a:rPr lang="zh-CN" altLang="en-US" sz="11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此处添加详细文本描述，建议与标题相关并符合整体语言风格，语言描述尽量简洁生动。</a:t>
                </a:r>
                <a:endParaRPr lang="en-US" altLang="zh-CN" sz="1100" dirty="0">
                  <a:solidFill>
                    <a:schemeClr val="tx1">
                      <a:lumMod val="75000"/>
                      <a:lumOff val="25000"/>
                    </a:schemeClr>
                  </a:solidFill>
                  <a:latin typeface="微软雅黑" panose="020B0503020204020204" charset="-122"/>
                  <a:ea typeface="微软雅黑" panose="020B0503020204020204" charset="-122"/>
                </a:endParaRPr>
              </a:p>
            </p:txBody>
          </p:sp>
          <p:sp>
            <p:nvSpPr>
              <p:cNvPr id="23" name="4"/>
              <p:cNvSpPr txBox="1"/>
              <p:nvPr/>
            </p:nvSpPr>
            <p:spPr bwMode="auto">
              <a:xfrm>
                <a:off x="8846711" y="1123950"/>
                <a:ext cx="2673778"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ormAutofit fontScale="9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pPr>
                <a:r>
                  <a:rPr lang="en-US" altLang="zh-CN" b="1" dirty="0">
                    <a:solidFill>
                      <a:schemeClr val="tx1">
                        <a:lumMod val="75000"/>
                        <a:lumOff val="25000"/>
                      </a:schemeClr>
                    </a:solidFill>
                    <a:latin typeface="微软雅黑" panose="020B0503020204020204" charset="-122"/>
                    <a:ea typeface="微软雅黑" panose="020B0503020204020204" charset="-122"/>
                  </a:rPr>
                  <a:t>04.Text here</a:t>
                </a:r>
                <a:endParaRPr lang="en-US" altLang="zh-CN" b="1" dirty="0">
                  <a:solidFill>
                    <a:schemeClr val="tx1">
                      <a:lumMod val="75000"/>
                      <a:lumOff val="25000"/>
                    </a:schemeClr>
                  </a:solidFill>
                  <a:latin typeface="微软雅黑" panose="020B0503020204020204" charset="-122"/>
                  <a:ea typeface="微软雅黑" panose="020B0503020204020204" charset="-122"/>
                </a:endParaRPr>
              </a:p>
            </p:txBody>
          </p:sp>
        </p:grpSp>
        <p:sp>
          <p:nvSpPr>
            <p:cNvPr id="21" name="3"/>
            <p:cNvSpPr/>
            <p:nvPr/>
          </p:nvSpPr>
          <p:spPr bwMode="auto">
            <a:xfrm>
              <a:off x="5810" y="4833"/>
              <a:ext cx="696" cy="695"/>
            </a:xfrm>
            <a:custGeom>
              <a:avLst/>
              <a:gdLst>
                <a:gd name="connsiteX0" fmla="*/ 59406 w 606740"/>
                <a:gd name="connsiteY0" fmla="*/ 325182 h 605821"/>
                <a:gd name="connsiteX1" fmla="*/ 281908 w 606740"/>
                <a:gd name="connsiteY1" fmla="*/ 547227 h 605821"/>
                <a:gd name="connsiteX2" fmla="*/ 276800 w 606740"/>
                <a:gd name="connsiteY2" fmla="*/ 605821 h 605821"/>
                <a:gd name="connsiteX3" fmla="*/ 1552 w 606740"/>
                <a:gd name="connsiteY3" fmla="*/ 330189 h 605821"/>
                <a:gd name="connsiteX4" fmla="*/ 59406 w 606740"/>
                <a:gd name="connsiteY4" fmla="*/ 325182 h 605821"/>
                <a:gd name="connsiteX5" fmla="*/ 602385 w 606740"/>
                <a:gd name="connsiteY5" fmla="*/ 251442 h 605821"/>
                <a:gd name="connsiteX6" fmla="*/ 329425 w 606740"/>
                <a:gd name="connsiteY6" fmla="*/ 605045 h 605821"/>
                <a:gd name="connsiteX7" fmla="*/ 324318 w 606740"/>
                <a:gd name="connsiteY7" fmla="*/ 546096 h 605821"/>
                <a:gd name="connsiteX8" fmla="*/ 495522 w 606740"/>
                <a:gd name="connsiteY8" fmla="*/ 452203 h 605821"/>
                <a:gd name="connsiteX9" fmla="*/ 542965 w 606740"/>
                <a:gd name="connsiteY9" fmla="*/ 261731 h 605821"/>
                <a:gd name="connsiteX10" fmla="*/ 602385 w 606740"/>
                <a:gd name="connsiteY10" fmla="*/ 251442 h 605821"/>
                <a:gd name="connsiteX11" fmla="*/ 303431 w 606740"/>
                <a:gd name="connsiteY11" fmla="*/ 210142 h 605821"/>
                <a:gd name="connsiteX12" fmla="*/ 209010 w 606740"/>
                <a:gd name="connsiteY12" fmla="*/ 304421 h 605821"/>
                <a:gd name="connsiteX13" fmla="*/ 239463 w 606740"/>
                <a:gd name="connsiteY13" fmla="*/ 373670 h 605821"/>
                <a:gd name="connsiteX14" fmla="*/ 280035 w 606740"/>
                <a:gd name="connsiteY14" fmla="*/ 321293 h 605821"/>
                <a:gd name="connsiteX15" fmla="*/ 259516 w 606740"/>
                <a:gd name="connsiteY15" fmla="*/ 284026 h 605821"/>
                <a:gd name="connsiteX16" fmla="*/ 303431 w 606740"/>
                <a:gd name="connsiteY16" fmla="*/ 240178 h 605821"/>
                <a:gd name="connsiteX17" fmla="*/ 347346 w 606740"/>
                <a:gd name="connsiteY17" fmla="*/ 284026 h 605821"/>
                <a:gd name="connsiteX18" fmla="*/ 326827 w 606740"/>
                <a:gd name="connsiteY18" fmla="*/ 321293 h 605821"/>
                <a:gd name="connsiteX19" fmla="*/ 367399 w 606740"/>
                <a:gd name="connsiteY19" fmla="*/ 373670 h 605821"/>
                <a:gd name="connsiteX20" fmla="*/ 397852 w 606740"/>
                <a:gd name="connsiteY20" fmla="*/ 304421 h 605821"/>
                <a:gd name="connsiteX21" fmla="*/ 303431 w 606740"/>
                <a:gd name="connsiteY21" fmla="*/ 210142 h 605821"/>
                <a:gd name="connsiteX22" fmla="*/ 285976 w 606740"/>
                <a:gd name="connsiteY22" fmla="*/ 109746 h 605821"/>
                <a:gd name="connsiteX23" fmla="*/ 320885 w 606740"/>
                <a:gd name="connsiteY23" fmla="*/ 109746 h 605821"/>
                <a:gd name="connsiteX24" fmla="*/ 333791 w 606740"/>
                <a:gd name="connsiteY24" fmla="*/ 122631 h 605821"/>
                <a:gd name="connsiteX25" fmla="*/ 333791 w 606740"/>
                <a:gd name="connsiteY25" fmla="*/ 151647 h 605821"/>
                <a:gd name="connsiteX26" fmla="*/ 389960 w 606740"/>
                <a:gd name="connsiteY26" fmla="*/ 174915 h 605821"/>
                <a:gd name="connsiteX27" fmla="*/ 410478 w 606740"/>
                <a:gd name="connsiteY27" fmla="*/ 154428 h 605821"/>
                <a:gd name="connsiteX28" fmla="*/ 428675 w 606740"/>
                <a:gd name="connsiteY28" fmla="*/ 154428 h 605821"/>
                <a:gd name="connsiteX29" fmla="*/ 453464 w 606740"/>
                <a:gd name="connsiteY29" fmla="*/ 179087 h 605821"/>
                <a:gd name="connsiteX30" fmla="*/ 453464 w 606740"/>
                <a:gd name="connsiteY30" fmla="*/ 197257 h 605821"/>
                <a:gd name="connsiteX31" fmla="*/ 432946 w 606740"/>
                <a:gd name="connsiteY31" fmla="*/ 217837 h 605821"/>
                <a:gd name="connsiteX32" fmla="*/ 456157 w 606740"/>
                <a:gd name="connsiteY32" fmla="*/ 273922 h 605821"/>
                <a:gd name="connsiteX33" fmla="*/ 485309 w 606740"/>
                <a:gd name="connsiteY33" fmla="*/ 273922 h 605821"/>
                <a:gd name="connsiteX34" fmla="*/ 498121 w 606740"/>
                <a:gd name="connsiteY34" fmla="*/ 286808 h 605821"/>
                <a:gd name="connsiteX35" fmla="*/ 498121 w 606740"/>
                <a:gd name="connsiteY35" fmla="*/ 321664 h 605821"/>
                <a:gd name="connsiteX36" fmla="*/ 485309 w 606740"/>
                <a:gd name="connsiteY36" fmla="*/ 334457 h 605821"/>
                <a:gd name="connsiteX37" fmla="*/ 456157 w 606740"/>
                <a:gd name="connsiteY37" fmla="*/ 334457 h 605821"/>
                <a:gd name="connsiteX38" fmla="*/ 432946 w 606740"/>
                <a:gd name="connsiteY38" fmla="*/ 390634 h 605821"/>
                <a:gd name="connsiteX39" fmla="*/ 453464 w 606740"/>
                <a:gd name="connsiteY39" fmla="*/ 411121 h 605821"/>
                <a:gd name="connsiteX40" fmla="*/ 453464 w 606740"/>
                <a:gd name="connsiteY40" fmla="*/ 429291 h 605821"/>
                <a:gd name="connsiteX41" fmla="*/ 428675 w 606740"/>
                <a:gd name="connsiteY41" fmla="*/ 454042 h 605821"/>
                <a:gd name="connsiteX42" fmla="*/ 410478 w 606740"/>
                <a:gd name="connsiteY42" fmla="*/ 454042 h 605821"/>
                <a:gd name="connsiteX43" fmla="*/ 389960 w 606740"/>
                <a:gd name="connsiteY43" fmla="*/ 433463 h 605821"/>
                <a:gd name="connsiteX44" fmla="*/ 333791 w 606740"/>
                <a:gd name="connsiteY44" fmla="*/ 456731 h 605821"/>
                <a:gd name="connsiteX45" fmla="*/ 333791 w 606740"/>
                <a:gd name="connsiteY45" fmla="*/ 485932 h 605821"/>
                <a:gd name="connsiteX46" fmla="*/ 320885 w 606740"/>
                <a:gd name="connsiteY46" fmla="*/ 498632 h 605821"/>
                <a:gd name="connsiteX47" fmla="*/ 285976 w 606740"/>
                <a:gd name="connsiteY47" fmla="*/ 498632 h 605821"/>
                <a:gd name="connsiteX48" fmla="*/ 273071 w 606740"/>
                <a:gd name="connsiteY48" fmla="*/ 485747 h 605821"/>
                <a:gd name="connsiteX49" fmla="*/ 273071 w 606740"/>
                <a:gd name="connsiteY49" fmla="*/ 456731 h 605821"/>
                <a:gd name="connsiteX50" fmla="*/ 216902 w 606740"/>
                <a:gd name="connsiteY50" fmla="*/ 433463 h 605821"/>
                <a:gd name="connsiteX51" fmla="*/ 196384 w 606740"/>
                <a:gd name="connsiteY51" fmla="*/ 454042 h 605821"/>
                <a:gd name="connsiteX52" fmla="*/ 178187 w 606740"/>
                <a:gd name="connsiteY52" fmla="*/ 454042 h 605821"/>
                <a:gd name="connsiteX53" fmla="*/ 153398 w 606740"/>
                <a:gd name="connsiteY53" fmla="*/ 429291 h 605821"/>
                <a:gd name="connsiteX54" fmla="*/ 153398 w 606740"/>
                <a:gd name="connsiteY54" fmla="*/ 411121 h 605821"/>
                <a:gd name="connsiteX55" fmla="*/ 173916 w 606740"/>
                <a:gd name="connsiteY55" fmla="*/ 390634 h 605821"/>
                <a:gd name="connsiteX56" fmla="*/ 150705 w 606740"/>
                <a:gd name="connsiteY56" fmla="*/ 334457 h 605821"/>
                <a:gd name="connsiteX57" fmla="*/ 121553 w 606740"/>
                <a:gd name="connsiteY57" fmla="*/ 334457 h 605821"/>
                <a:gd name="connsiteX58" fmla="*/ 108741 w 606740"/>
                <a:gd name="connsiteY58" fmla="*/ 321664 h 605821"/>
                <a:gd name="connsiteX59" fmla="*/ 108741 w 606740"/>
                <a:gd name="connsiteY59" fmla="*/ 286808 h 605821"/>
                <a:gd name="connsiteX60" fmla="*/ 121553 w 606740"/>
                <a:gd name="connsiteY60" fmla="*/ 273922 h 605821"/>
                <a:gd name="connsiteX61" fmla="*/ 150705 w 606740"/>
                <a:gd name="connsiteY61" fmla="*/ 273922 h 605821"/>
                <a:gd name="connsiteX62" fmla="*/ 173916 w 606740"/>
                <a:gd name="connsiteY62" fmla="*/ 217837 h 605821"/>
                <a:gd name="connsiteX63" fmla="*/ 153398 w 606740"/>
                <a:gd name="connsiteY63" fmla="*/ 197257 h 605821"/>
                <a:gd name="connsiteX64" fmla="*/ 153398 w 606740"/>
                <a:gd name="connsiteY64" fmla="*/ 179087 h 605821"/>
                <a:gd name="connsiteX65" fmla="*/ 178187 w 606740"/>
                <a:gd name="connsiteY65" fmla="*/ 154428 h 605821"/>
                <a:gd name="connsiteX66" fmla="*/ 196384 w 606740"/>
                <a:gd name="connsiteY66" fmla="*/ 154428 h 605821"/>
                <a:gd name="connsiteX67" fmla="*/ 216902 w 606740"/>
                <a:gd name="connsiteY67" fmla="*/ 174915 h 605821"/>
                <a:gd name="connsiteX68" fmla="*/ 273071 w 606740"/>
                <a:gd name="connsiteY68" fmla="*/ 151647 h 605821"/>
                <a:gd name="connsiteX69" fmla="*/ 273071 w 606740"/>
                <a:gd name="connsiteY69" fmla="*/ 122631 h 605821"/>
                <a:gd name="connsiteX70" fmla="*/ 285976 w 606740"/>
                <a:gd name="connsiteY70" fmla="*/ 109746 h 605821"/>
                <a:gd name="connsiteX71" fmla="*/ 477610 w 606740"/>
                <a:gd name="connsiteY71" fmla="*/ 55270 h 605821"/>
                <a:gd name="connsiteX72" fmla="*/ 589009 w 606740"/>
                <a:gd name="connsiteY72" fmla="*/ 200127 h 605821"/>
                <a:gd name="connsiteX73" fmla="*/ 531917 w 606740"/>
                <a:gd name="connsiteY73" fmla="*/ 220887 h 605821"/>
                <a:gd name="connsiteX74" fmla="*/ 495898 w 606740"/>
                <a:gd name="connsiteY74" fmla="*/ 155919 h 605821"/>
                <a:gd name="connsiteX75" fmla="*/ 442798 w 606740"/>
                <a:gd name="connsiteY75" fmla="*/ 104853 h 605821"/>
                <a:gd name="connsiteX76" fmla="*/ 477610 w 606740"/>
                <a:gd name="connsiteY76" fmla="*/ 55270 h 605821"/>
                <a:gd name="connsiteX77" fmla="*/ 287505 w 606740"/>
                <a:gd name="connsiteY77" fmla="*/ 284 h 605821"/>
                <a:gd name="connsiteX78" fmla="*/ 431931 w 606740"/>
                <a:gd name="connsiteY78" fmla="*/ 28455 h 605821"/>
                <a:gd name="connsiteX79" fmla="*/ 406305 w 606740"/>
                <a:gd name="connsiteY79" fmla="*/ 83337 h 605821"/>
                <a:gd name="connsiteX80" fmla="*/ 60444 w 606740"/>
                <a:gd name="connsiteY80" fmla="*/ 282843 h 605821"/>
                <a:gd name="connsiteX81" fmla="*/ 0 w 606740"/>
                <a:gd name="connsiteY81" fmla="*/ 277559 h 605821"/>
                <a:gd name="connsiteX82" fmla="*/ 148093 w 606740"/>
                <a:gd name="connsiteY82" fmla="*/ 43381 h 605821"/>
                <a:gd name="connsiteX83" fmla="*/ 287505 w 606740"/>
                <a:gd name="connsiteY83" fmla="*/ 284 h 605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06740" h="605821">
                  <a:moveTo>
                    <a:pt x="59406" y="325182"/>
                  </a:moveTo>
                  <a:cubicBezTo>
                    <a:pt x="80950" y="452568"/>
                    <a:pt x="154777" y="526182"/>
                    <a:pt x="281908" y="547227"/>
                  </a:cubicBezTo>
                  <a:cubicBezTo>
                    <a:pt x="280329" y="566233"/>
                    <a:pt x="278565" y="585795"/>
                    <a:pt x="276800" y="605821"/>
                  </a:cubicBezTo>
                  <a:cubicBezTo>
                    <a:pt x="114103" y="592749"/>
                    <a:pt x="6195" y="453774"/>
                    <a:pt x="1552" y="330189"/>
                  </a:cubicBezTo>
                  <a:cubicBezTo>
                    <a:pt x="21053" y="328520"/>
                    <a:pt x="40555" y="326851"/>
                    <a:pt x="59406" y="325182"/>
                  </a:cubicBezTo>
                  <a:close/>
                  <a:moveTo>
                    <a:pt x="602385" y="251442"/>
                  </a:moveTo>
                  <a:cubicBezTo>
                    <a:pt x="635159" y="451925"/>
                    <a:pt x="476953" y="599855"/>
                    <a:pt x="329425" y="605045"/>
                  </a:cubicBezTo>
                  <a:cubicBezTo>
                    <a:pt x="327846" y="585488"/>
                    <a:pt x="326082" y="566116"/>
                    <a:pt x="324318" y="546096"/>
                  </a:cubicBezTo>
                  <a:cubicBezTo>
                    <a:pt x="394880" y="538310"/>
                    <a:pt x="452443" y="507816"/>
                    <a:pt x="495522" y="452203"/>
                  </a:cubicBezTo>
                  <a:cubicBezTo>
                    <a:pt x="538880" y="396220"/>
                    <a:pt x="553457" y="332544"/>
                    <a:pt x="542965" y="261731"/>
                  </a:cubicBezTo>
                  <a:cubicBezTo>
                    <a:pt x="563298" y="258301"/>
                    <a:pt x="582981" y="254779"/>
                    <a:pt x="602385" y="251442"/>
                  </a:cubicBezTo>
                  <a:close/>
                  <a:moveTo>
                    <a:pt x="303431" y="210142"/>
                  </a:moveTo>
                  <a:cubicBezTo>
                    <a:pt x="251346" y="210142"/>
                    <a:pt x="209010" y="252415"/>
                    <a:pt x="209010" y="304421"/>
                  </a:cubicBezTo>
                  <a:cubicBezTo>
                    <a:pt x="209010" y="331768"/>
                    <a:pt x="220708" y="356334"/>
                    <a:pt x="239463" y="373670"/>
                  </a:cubicBezTo>
                  <a:cubicBezTo>
                    <a:pt x="242248" y="349660"/>
                    <a:pt x="258217" y="329821"/>
                    <a:pt x="280035" y="321293"/>
                  </a:cubicBezTo>
                  <a:cubicBezTo>
                    <a:pt x="267687" y="313506"/>
                    <a:pt x="259516" y="299786"/>
                    <a:pt x="259516" y="284026"/>
                  </a:cubicBezTo>
                  <a:cubicBezTo>
                    <a:pt x="259516" y="259831"/>
                    <a:pt x="279199" y="240178"/>
                    <a:pt x="303431" y="240178"/>
                  </a:cubicBezTo>
                  <a:cubicBezTo>
                    <a:pt x="327663" y="240085"/>
                    <a:pt x="347346" y="259831"/>
                    <a:pt x="347346" y="284026"/>
                  </a:cubicBezTo>
                  <a:cubicBezTo>
                    <a:pt x="347346" y="299786"/>
                    <a:pt x="339083" y="313506"/>
                    <a:pt x="326827" y="321293"/>
                  </a:cubicBezTo>
                  <a:cubicBezTo>
                    <a:pt x="348645" y="329821"/>
                    <a:pt x="364614" y="349660"/>
                    <a:pt x="367399" y="373670"/>
                  </a:cubicBezTo>
                  <a:cubicBezTo>
                    <a:pt x="386154" y="356520"/>
                    <a:pt x="397852" y="331861"/>
                    <a:pt x="397852" y="304421"/>
                  </a:cubicBezTo>
                  <a:cubicBezTo>
                    <a:pt x="397852" y="252415"/>
                    <a:pt x="355516" y="210142"/>
                    <a:pt x="303431" y="210142"/>
                  </a:cubicBezTo>
                  <a:close/>
                  <a:moveTo>
                    <a:pt x="285976" y="109746"/>
                  </a:moveTo>
                  <a:lnTo>
                    <a:pt x="320885" y="109746"/>
                  </a:lnTo>
                  <a:cubicBezTo>
                    <a:pt x="327942" y="109746"/>
                    <a:pt x="333791" y="115493"/>
                    <a:pt x="333791" y="122631"/>
                  </a:cubicBezTo>
                  <a:lnTo>
                    <a:pt x="333791" y="151647"/>
                  </a:lnTo>
                  <a:cubicBezTo>
                    <a:pt x="354216" y="155726"/>
                    <a:pt x="373249" y="163791"/>
                    <a:pt x="389960" y="174915"/>
                  </a:cubicBezTo>
                  <a:lnTo>
                    <a:pt x="410478" y="154428"/>
                  </a:lnTo>
                  <a:cubicBezTo>
                    <a:pt x="415492" y="149422"/>
                    <a:pt x="423662" y="149422"/>
                    <a:pt x="428675" y="154428"/>
                  </a:cubicBezTo>
                  <a:lnTo>
                    <a:pt x="453464" y="179087"/>
                  </a:lnTo>
                  <a:cubicBezTo>
                    <a:pt x="458385" y="184093"/>
                    <a:pt x="458385" y="192251"/>
                    <a:pt x="453464" y="197257"/>
                  </a:cubicBezTo>
                  <a:lnTo>
                    <a:pt x="432946" y="217837"/>
                  </a:lnTo>
                  <a:cubicBezTo>
                    <a:pt x="444087" y="234523"/>
                    <a:pt x="452072" y="253527"/>
                    <a:pt x="456157" y="273922"/>
                  </a:cubicBezTo>
                  <a:lnTo>
                    <a:pt x="485309" y="273922"/>
                  </a:lnTo>
                  <a:cubicBezTo>
                    <a:pt x="492365" y="273922"/>
                    <a:pt x="498121" y="279577"/>
                    <a:pt x="498121" y="286808"/>
                  </a:cubicBezTo>
                  <a:lnTo>
                    <a:pt x="498121" y="321664"/>
                  </a:lnTo>
                  <a:cubicBezTo>
                    <a:pt x="498121" y="328709"/>
                    <a:pt x="492458" y="334457"/>
                    <a:pt x="485309" y="334457"/>
                  </a:cubicBezTo>
                  <a:lnTo>
                    <a:pt x="456157" y="334457"/>
                  </a:lnTo>
                  <a:cubicBezTo>
                    <a:pt x="452072" y="354851"/>
                    <a:pt x="444087" y="373948"/>
                    <a:pt x="432946" y="390634"/>
                  </a:cubicBezTo>
                  <a:lnTo>
                    <a:pt x="453464" y="411121"/>
                  </a:lnTo>
                  <a:cubicBezTo>
                    <a:pt x="458385" y="416035"/>
                    <a:pt x="458385" y="424192"/>
                    <a:pt x="453464" y="429291"/>
                  </a:cubicBezTo>
                  <a:lnTo>
                    <a:pt x="428675" y="454042"/>
                  </a:lnTo>
                  <a:cubicBezTo>
                    <a:pt x="423755" y="458956"/>
                    <a:pt x="415585" y="458956"/>
                    <a:pt x="410478" y="454042"/>
                  </a:cubicBezTo>
                  <a:lnTo>
                    <a:pt x="389960" y="433463"/>
                  </a:lnTo>
                  <a:cubicBezTo>
                    <a:pt x="373249" y="444587"/>
                    <a:pt x="354216" y="452652"/>
                    <a:pt x="333791" y="456731"/>
                  </a:cubicBezTo>
                  <a:lnTo>
                    <a:pt x="333791" y="485932"/>
                  </a:lnTo>
                  <a:cubicBezTo>
                    <a:pt x="333791" y="492977"/>
                    <a:pt x="327942" y="498632"/>
                    <a:pt x="320885" y="498632"/>
                  </a:cubicBezTo>
                  <a:lnTo>
                    <a:pt x="285976" y="498632"/>
                  </a:lnTo>
                  <a:cubicBezTo>
                    <a:pt x="278920" y="498632"/>
                    <a:pt x="273071" y="492977"/>
                    <a:pt x="273071" y="485747"/>
                  </a:cubicBezTo>
                  <a:lnTo>
                    <a:pt x="273071" y="456731"/>
                  </a:lnTo>
                  <a:cubicBezTo>
                    <a:pt x="252646" y="452652"/>
                    <a:pt x="233613" y="444587"/>
                    <a:pt x="216902" y="433463"/>
                  </a:cubicBezTo>
                  <a:lnTo>
                    <a:pt x="196384" y="454042"/>
                  </a:lnTo>
                  <a:cubicBezTo>
                    <a:pt x="191370" y="458956"/>
                    <a:pt x="183200" y="458956"/>
                    <a:pt x="178187" y="454042"/>
                  </a:cubicBezTo>
                  <a:lnTo>
                    <a:pt x="153398" y="429291"/>
                  </a:lnTo>
                  <a:cubicBezTo>
                    <a:pt x="148477" y="424378"/>
                    <a:pt x="148477" y="416220"/>
                    <a:pt x="153398" y="411121"/>
                  </a:cubicBezTo>
                  <a:lnTo>
                    <a:pt x="173916" y="390634"/>
                  </a:lnTo>
                  <a:cubicBezTo>
                    <a:pt x="162775" y="373948"/>
                    <a:pt x="154790" y="354851"/>
                    <a:pt x="150705" y="334457"/>
                  </a:cubicBezTo>
                  <a:lnTo>
                    <a:pt x="121553" y="334457"/>
                  </a:lnTo>
                  <a:cubicBezTo>
                    <a:pt x="114497" y="334457"/>
                    <a:pt x="108741" y="328802"/>
                    <a:pt x="108741" y="321664"/>
                  </a:cubicBezTo>
                  <a:lnTo>
                    <a:pt x="108741" y="286808"/>
                  </a:lnTo>
                  <a:cubicBezTo>
                    <a:pt x="108741" y="279762"/>
                    <a:pt x="114404" y="273922"/>
                    <a:pt x="121553" y="273922"/>
                  </a:cubicBezTo>
                  <a:lnTo>
                    <a:pt x="150705" y="273922"/>
                  </a:lnTo>
                  <a:cubicBezTo>
                    <a:pt x="154790" y="253527"/>
                    <a:pt x="162775" y="234523"/>
                    <a:pt x="173916" y="217837"/>
                  </a:cubicBezTo>
                  <a:lnTo>
                    <a:pt x="153398" y="197257"/>
                  </a:lnTo>
                  <a:cubicBezTo>
                    <a:pt x="148292" y="192343"/>
                    <a:pt x="148477" y="184186"/>
                    <a:pt x="153398" y="179087"/>
                  </a:cubicBezTo>
                  <a:lnTo>
                    <a:pt x="178187" y="154428"/>
                  </a:lnTo>
                  <a:cubicBezTo>
                    <a:pt x="183107" y="149422"/>
                    <a:pt x="191277" y="149422"/>
                    <a:pt x="196384" y="154428"/>
                  </a:cubicBezTo>
                  <a:lnTo>
                    <a:pt x="216902" y="174915"/>
                  </a:lnTo>
                  <a:cubicBezTo>
                    <a:pt x="233613" y="163698"/>
                    <a:pt x="252646" y="155726"/>
                    <a:pt x="273071" y="151647"/>
                  </a:cubicBezTo>
                  <a:lnTo>
                    <a:pt x="273071" y="122631"/>
                  </a:lnTo>
                  <a:cubicBezTo>
                    <a:pt x="273071" y="115586"/>
                    <a:pt x="278828" y="109746"/>
                    <a:pt x="285976" y="109746"/>
                  </a:cubicBezTo>
                  <a:close/>
                  <a:moveTo>
                    <a:pt x="477610" y="55270"/>
                  </a:moveTo>
                  <a:cubicBezTo>
                    <a:pt x="529689" y="92619"/>
                    <a:pt x="566451" y="140349"/>
                    <a:pt x="589009" y="200127"/>
                  </a:cubicBezTo>
                  <a:cubicBezTo>
                    <a:pt x="569422" y="207263"/>
                    <a:pt x="550855" y="213936"/>
                    <a:pt x="531917" y="220887"/>
                  </a:cubicBezTo>
                  <a:cubicBezTo>
                    <a:pt x="522820" y="197068"/>
                    <a:pt x="511123" y="175567"/>
                    <a:pt x="495898" y="155919"/>
                  </a:cubicBezTo>
                  <a:cubicBezTo>
                    <a:pt x="480860" y="136364"/>
                    <a:pt x="462850" y="119682"/>
                    <a:pt x="442798" y="104853"/>
                  </a:cubicBezTo>
                  <a:cubicBezTo>
                    <a:pt x="454588" y="88078"/>
                    <a:pt x="466006" y="71859"/>
                    <a:pt x="477610" y="55270"/>
                  </a:cubicBezTo>
                  <a:close/>
                  <a:moveTo>
                    <a:pt x="287505" y="284"/>
                  </a:moveTo>
                  <a:cubicBezTo>
                    <a:pt x="334882" y="-1837"/>
                    <a:pt x="383093" y="7920"/>
                    <a:pt x="431931" y="28455"/>
                  </a:cubicBezTo>
                  <a:cubicBezTo>
                    <a:pt x="423018" y="47460"/>
                    <a:pt x="414754" y="65445"/>
                    <a:pt x="406305" y="83337"/>
                  </a:cubicBezTo>
                  <a:cubicBezTo>
                    <a:pt x="242241" y="9635"/>
                    <a:pt x="71215" y="128208"/>
                    <a:pt x="60444" y="282843"/>
                  </a:cubicBezTo>
                  <a:cubicBezTo>
                    <a:pt x="40760" y="281082"/>
                    <a:pt x="20891" y="279413"/>
                    <a:pt x="0" y="277559"/>
                  </a:cubicBezTo>
                  <a:cubicBezTo>
                    <a:pt x="12256" y="175210"/>
                    <a:pt x="60073" y="95667"/>
                    <a:pt x="148093" y="43381"/>
                  </a:cubicBezTo>
                  <a:cubicBezTo>
                    <a:pt x="193589" y="16403"/>
                    <a:pt x="240129" y="2404"/>
                    <a:pt x="287505" y="284"/>
                  </a:cubicBezTo>
                  <a:close/>
                </a:path>
              </a:pathLst>
            </a:custGeom>
            <a:solidFill>
              <a:schemeClr val="bg1"/>
            </a:solid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8" name="3"/>
            <p:cNvSpPr/>
            <p:nvPr/>
          </p:nvSpPr>
          <p:spPr bwMode="auto">
            <a:xfrm>
              <a:off x="10468" y="5052"/>
              <a:ext cx="696" cy="695"/>
            </a:xfrm>
            <a:custGeom>
              <a:avLst/>
              <a:gdLst>
                <a:gd name="connsiteX0" fmla="*/ 59406 w 606740"/>
                <a:gd name="connsiteY0" fmla="*/ 325182 h 605821"/>
                <a:gd name="connsiteX1" fmla="*/ 281908 w 606740"/>
                <a:gd name="connsiteY1" fmla="*/ 547227 h 605821"/>
                <a:gd name="connsiteX2" fmla="*/ 276800 w 606740"/>
                <a:gd name="connsiteY2" fmla="*/ 605821 h 605821"/>
                <a:gd name="connsiteX3" fmla="*/ 1552 w 606740"/>
                <a:gd name="connsiteY3" fmla="*/ 330189 h 605821"/>
                <a:gd name="connsiteX4" fmla="*/ 59406 w 606740"/>
                <a:gd name="connsiteY4" fmla="*/ 325182 h 605821"/>
                <a:gd name="connsiteX5" fmla="*/ 602385 w 606740"/>
                <a:gd name="connsiteY5" fmla="*/ 251442 h 605821"/>
                <a:gd name="connsiteX6" fmla="*/ 329425 w 606740"/>
                <a:gd name="connsiteY6" fmla="*/ 605045 h 605821"/>
                <a:gd name="connsiteX7" fmla="*/ 324318 w 606740"/>
                <a:gd name="connsiteY7" fmla="*/ 546096 h 605821"/>
                <a:gd name="connsiteX8" fmla="*/ 495522 w 606740"/>
                <a:gd name="connsiteY8" fmla="*/ 452203 h 605821"/>
                <a:gd name="connsiteX9" fmla="*/ 542965 w 606740"/>
                <a:gd name="connsiteY9" fmla="*/ 261731 h 605821"/>
                <a:gd name="connsiteX10" fmla="*/ 602385 w 606740"/>
                <a:gd name="connsiteY10" fmla="*/ 251442 h 605821"/>
                <a:gd name="connsiteX11" fmla="*/ 303431 w 606740"/>
                <a:gd name="connsiteY11" fmla="*/ 210142 h 605821"/>
                <a:gd name="connsiteX12" fmla="*/ 209010 w 606740"/>
                <a:gd name="connsiteY12" fmla="*/ 304421 h 605821"/>
                <a:gd name="connsiteX13" fmla="*/ 239463 w 606740"/>
                <a:gd name="connsiteY13" fmla="*/ 373670 h 605821"/>
                <a:gd name="connsiteX14" fmla="*/ 280035 w 606740"/>
                <a:gd name="connsiteY14" fmla="*/ 321293 h 605821"/>
                <a:gd name="connsiteX15" fmla="*/ 259516 w 606740"/>
                <a:gd name="connsiteY15" fmla="*/ 284026 h 605821"/>
                <a:gd name="connsiteX16" fmla="*/ 303431 w 606740"/>
                <a:gd name="connsiteY16" fmla="*/ 240178 h 605821"/>
                <a:gd name="connsiteX17" fmla="*/ 347346 w 606740"/>
                <a:gd name="connsiteY17" fmla="*/ 284026 h 605821"/>
                <a:gd name="connsiteX18" fmla="*/ 326827 w 606740"/>
                <a:gd name="connsiteY18" fmla="*/ 321293 h 605821"/>
                <a:gd name="connsiteX19" fmla="*/ 367399 w 606740"/>
                <a:gd name="connsiteY19" fmla="*/ 373670 h 605821"/>
                <a:gd name="connsiteX20" fmla="*/ 397852 w 606740"/>
                <a:gd name="connsiteY20" fmla="*/ 304421 h 605821"/>
                <a:gd name="connsiteX21" fmla="*/ 303431 w 606740"/>
                <a:gd name="connsiteY21" fmla="*/ 210142 h 605821"/>
                <a:gd name="connsiteX22" fmla="*/ 285976 w 606740"/>
                <a:gd name="connsiteY22" fmla="*/ 109746 h 605821"/>
                <a:gd name="connsiteX23" fmla="*/ 320885 w 606740"/>
                <a:gd name="connsiteY23" fmla="*/ 109746 h 605821"/>
                <a:gd name="connsiteX24" fmla="*/ 333791 w 606740"/>
                <a:gd name="connsiteY24" fmla="*/ 122631 h 605821"/>
                <a:gd name="connsiteX25" fmla="*/ 333791 w 606740"/>
                <a:gd name="connsiteY25" fmla="*/ 151647 h 605821"/>
                <a:gd name="connsiteX26" fmla="*/ 389960 w 606740"/>
                <a:gd name="connsiteY26" fmla="*/ 174915 h 605821"/>
                <a:gd name="connsiteX27" fmla="*/ 410478 w 606740"/>
                <a:gd name="connsiteY27" fmla="*/ 154428 h 605821"/>
                <a:gd name="connsiteX28" fmla="*/ 428675 w 606740"/>
                <a:gd name="connsiteY28" fmla="*/ 154428 h 605821"/>
                <a:gd name="connsiteX29" fmla="*/ 453464 w 606740"/>
                <a:gd name="connsiteY29" fmla="*/ 179087 h 605821"/>
                <a:gd name="connsiteX30" fmla="*/ 453464 w 606740"/>
                <a:gd name="connsiteY30" fmla="*/ 197257 h 605821"/>
                <a:gd name="connsiteX31" fmla="*/ 432946 w 606740"/>
                <a:gd name="connsiteY31" fmla="*/ 217837 h 605821"/>
                <a:gd name="connsiteX32" fmla="*/ 456157 w 606740"/>
                <a:gd name="connsiteY32" fmla="*/ 273922 h 605821"/>
                <a:gd name="connsiteX33" fmla="*/ 485309 w 606740"/>
                <a:gd name="connsiteY33" fmla="*/ 273922 h 605821"/>
                <a:gd name="connsiteX34" fmla="*/ 498121 w 606740"/>
                <a:gd name="connsiteY34" fmla="*/ 286808 h 605821"/>
                <a:gd name="connsiteX35" fmla="*/ 498121 w 606740"/>
                <a:gd name="connsiteY35" fmla="*/ 321664 h 605821"/>
                <a:gd name="connsiteX36" fmla="*/ 485309 w 606740"/>
                <a:gd name="connsiteY36" fmla="*/ 334457 h 605821"/>
                <a:gd name="connsiteX37" fmla="*/ 456157 w 606740"/>
                <a:gd name="connsiteY37" fmla="*/ 334457 h 605821"/>
                <a:gd name="connsiteX38" fmla="*/ 432946 w 606740"/>
                <a:gd name="connsiteY38" fmla="*/ 390634 h 605821"/>
                <a:gd name="connsiteX39" fmla="*/ 453464 w 606740"/>
                <a:gd name="connsiteY39" fmla="*/ 411121 h 605821"/>
                <a:gd name="connsiteX40" fmla="*/ 453464 w 606740"/>
                <a:gd name="connsiteY40" fmla="*/ 429291 h 605821"/>
                <a:gd name="connsiteX41" fmla="*/ 428675 w 606740"/>
                <a:gd name="connsiteY41" fmla="*/ 454042 h 605821"/>
                <a:gd name="connsiteX42" fmla="*/ 410478 w 606740"/>
                <a:gd name="connsiteY42" fmla="*/ 454042 h 605821"/>
                <a:gd name="connsiteX43" fmla="*/ 389960 w 606740"/>
                <a:gd name="connsiteY43" fmla="*/ 433463 h 605821"/>
                <a:gd name="connsiteX44" fmla="*/ 333791 w 606740"/>
                <a:gd name="connsiteY44" fmla="*/ 456731 h 605821"/>
                <a:gd name="connsiteX45" fmla="*/ 333791 w 606740"/>
                <a:gd name="connsiteY45" fmla="*/ 485932 h 605821"/>
                <a:gd name="connsiteX46" fmla="*/ 320885 w 606740"/>
                <a:gd name="connsiteY46" fmla="*/ 498632 h 605821"/>
                <a:gd name="connsiteX47" fmla="*/ 285976 w 606740"/>
                <a:gd name="connsiteY47" fmla="*/ 498632 h 605821"/>
                <a:gd name="connsiteX48" fmla="*/ 273071 w 606740"/>
                <a:gd name="connsiteY48" fmla="*/ 485747 h 605821"/>
                <a:gd name="connsiteX49" fmla="*/ 273071 w 606740"/>
                <a:gd name="connsiteY49" fmla="*/ 456731 h 605821"/>
                <a:gd name="connsiteX50" fmla="*/ 216902 w 606740"/>
                <a:gd name="connsiteY50" fmla="*/ 433463 h 605821"/>
                <a:gd name="connsiteX51" fmla="*/ 196384 w 606740"/>
                <a:gd name="connsiteY51" fmla="*/ 454042 h 605821"/>
                <a:gd name="connsiteX52" fmla="*/ 178187 w 606740"/>
                <a:gd name="connsiteY52" fmla="*/ 454042 h 605821"/>
                <a:gd name="connsiteX53" fmla="*/ 153398 w 606740"/>
                <a:gd name="connsiteY53" fmla="*/ 429291 h 605821"/>
                <a:gd name="connsiteX54" fmla="*/ 153398 w 606740"/>
                <a:gd name="connsiteY54" fmla="*/ 411121 h 605821"/>
                <a:gd name="connsiteX55" fmla="*/ 173916 w 606740"/>
                <a:gd name="connsiteY55" fmla="*/ 390634 h 605821"/>
                <a:gd name="connsiteX56" fmla="*/ 150705 w 606740"/>
                <a:gd name="connsiteY56" fmla="*/ 334457 h 605821"/>
                <a:gd name="connsiteX57" fmla="*/ 121553 w 606740"/>
                <a:gd name="connsiteY57" fmla="*/ 334457 h 605821"/>
                <a:gd name="connsiteX58" fmla="*/ 108741 w 606740"/>
                <a:gd name="connsiteY58" fmla="*/ 321664 h 605821"/>
                <a:gd name="connsiteX59" fmla="*/ 108741 w 606740"/>
                <a:gd name="connsiteY59" fmla="*/ 286808 h 605821"/>
                <a:gd name="connsiteX60" fmla="*/ 121553 w 606740"/>
                <a:gd name="connsiteY60" fmla="*/ 273922 h 605821"/>
                <a:gd name="connsiteX61" fmla="*/ 150705 w 606740"/>
                <a:gd name="connsiteY61" fmla="*/ 273922 h 605821"/>
                <a:gd name="connsiteX62" fmla="*/ 173916 w 606740"/>
                <a:gd name="connsiteY62" fmla="*/ 217837 h 605821"/>
                <a:gd name="connsiteX63" fmla="*/ 153398 w 606740"/>
                <a:gd name="connsiteY63" fmla="*/ 197257 h 605821"/>
                <a:gd name="connsiteX64" fmla="*/ 153398 w 606740"/>
                <a:gd name="connsiteY64" fmla="*/ 179087 h 605821"/>
                <a:gd name="connsiteX65" fmla="*/ 178187 w 606740"/>
                <a:gd name="connsiteY65" fmla="*/ 154428 h 605821"/>
                <a:gd name="connsiteX66" fmla="*/ 196384 w 606740"/>
                <a:gd name="connsiteY66" fmla="*/ 154428 h 605821"/>
                <a:gd name="connsiteX67" fmla="*/ 216902 w 606740"/>
                <a:gd name="connsiteY67" fmla="*/ 174915 h 605821"/>
                <a:gd name="connsiteX68" fmla="*/ 273071 w 606740"/>
                <a:gd name="connsiteY68" fmla="*/ 151647 h 605821"/>
                <a:gd name="connsiteX69" fmla="*/ 273071 w 606740"/>
                <a:gd name="connsiteY69" fmla="*/ 122631 h 605821"/>
                <a:gd name="connsiteX70" fmla="*/ 285976 w 606740"/>
                <a:gd name="connsiteY70" fmla="*/ 109746 h 605821"/>
                <a:gd name="connsiteX71" fmla="*/ 477610 w 606740"/>
                <a:gd name="connsiteY71" fmla="*/ 55270 h 605821"/>
                <a:gd name="connsiteX72" fmla="*/ 589009 w 606740"/>
                <a:gd name="connsiteY72" fmla="*/ 200127 h 605821"/>
                <a:gd name="connsiteX73" fmla="*/ 531917 w 606740"/>
                <a:gd name="connsiteY73" fmla="*/ 220887 h 605821"/>
                <a:gd name="connsiteX74" fmla="*/ 495898 w 606740"/>
                <a:gd name="connsiteY74" fmla="*/ 155919 h 605821"/>
                <a:gd name="connsiteX75" fmla="*/ 442798 w 606740"/>
                <a:gd name="connsiteY75" fmla="*/ 104853 h 605821"/>
                <a:gd name="connsiteX76" fmla="*/ 477610 w 606740"/>
                <a:gd name="connsiteY76" fmla="*/ 55270 h 605821"/>
                <a:gd name="connsiteX77" fmla="*/ 287505 w 606740"/>
                <a:gd name="connsiteY77" fmla="*/ 284 h 605821"/>
                <a:gd name="connsiteX78" fmla="*/ 431931 w 606740"/>
                <a:gd name="connsiteY78" fmla="*/ 28455 h 605821"/>
                <a:gd name="connsiteX79" fmla="*/ 406305 w 606740"/>
                <a:gd name="connsiteY79" fmla="*/ 83337 h 605821"/>
                <a:gd name="connsiteX80" fmla="*/ 60444 w 606740"/>
                <a:gd name="connsiteY80" fmla="*/ 282843 h 605821"/>
                <a:gd name="connsiteX81" fmla="*/ 0 w 606740"/>
                <a:gd name="connsiteY81" fmla="*/ 277559 h 605821"/>
                <a:gd name="connsiteX82" fmla="*/ 148093 w 606740"/>
                <a:gd name="connsiteY82" fmla="*/ 43381 h 605821"/>
                <a:gd name="connsiteX83" fmla="*/ 287505 w 606740"/>
                <a:gd name="connsiteY83" fmla="*/ 284 h 605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06740" h="605821">
                  <a:moveTo>
                    <a:pt x="59406" y="325182"/>
                  </a:moveTo>
                  <a:cubicBezTo>
                    <a:pt x="80950" y="452568"/>
                    <a:pt x="154777" y="526182"/>
                    <a:pt x="281908" y="547227"/>
                  </a:cubicBezTo>
                  <a:cubicBezTo>
                    <a:pt x="280329" y="566233"/>
                    <a:pt x="278565" y="585795"/>
                    <a:pt x="276800" y="605821"/>
                  </a:cubicBezTo>
                  <a:cubicBezTo>
                    <a:pt x="114103" y="592749"/>
                    <a:pt x="6195" y="453774"/>
                    <a:pt x="1552" y="330189"/>
                  </a:cubicBezTo>
                  <a:cubicBezTo>
                    <a:pt x="21053" y="328520"/>
                    <a:pt x="40555" y="326851"/>
                    <a:pt x="59406" y="325182"/>
                  </a:cubicBezTo>
                  <a:close/>
                  <a:moveTo>
                    <a:pt x="602385" y="251442"/>
                  </a:moveTo>
                  <a:cubicBezTo>
                    <a:pt x="635159" y="451925"/>
                    <a:pt x="476953" y="599855"/>
                    <a:pt x="329425" y="605045"/>
                  </a:cubicBezTo>
                  <a:cubicBezTo>
                    <a:pt x="327846" y="585488"/>
                    <a:pt x="326082" y="566116"/>
                    <a:pt x="324318" y="546096"/>
                  </a:cubicBezTo>
                  <a:cubicBezTo>
                    <a:pt x="394880" y="538310"/>
                    <a:pt x="452443" y="507816"/>
                    <a:pt x="495522" y="452203"/>
                  </a:cubicBezTo>
                  <a:cubicBezTo>
                    <a:pt x="538880" y="396220"/>
                    <a:pt x="553457" y="332544"/>
                    <a:pt x="542965" y="261731"/>
                  </a:cubicBezTo>
                  <a:cubicBezTo>
                    <a:pt x="563298" y="258301"/>
                    <a:pt x="582981" y="254779"/>
                    <a:pt x="602385" y="251442"/>
                  </a:cubicBezTo>
                  <a:close/>
                  <a:moveTo>
                    <a:pt x="303431" y="210142"/>
                  </a:moveTo>
                  <a:cubicBezTo>
                    <a:pt x="251346" y="210142"/>
                    <a:pt x="209010" y="252415"/>
                    <a:pt x="209010" y="304421"/>
                  </a:cubicBezTo>
                  <a:cubicBezTo>
                    <a:pt x="209010" y="331768"/>
                    <a:pt x="220708" y="356334"/>
                    <a:pt x="239463" y="373670"/>
                  </a:cubicBezTo>
                  <a:cubicBezTo>
                    <a:pt x="242248" y="349660"/>
                    <a:pt x="258217" y="329821"/>
                    <a:pt x="280035" y="321293"/>
                  </a:cubicBezTo>
                  <a:cubicBezTo>
                    <a:pt x="267687" y="313506"/>
                    <a:pt x="259516" y="299786"/>
                    <a:pt x="259516" y="284026"/>
                  </a:cubicBezTo>
                  <a:cubicBezTo>
                    <a:pt x="259516" y="259831"/>
                    <a:pt x="279199" y="240178"/>
                    <a:pt x="303431" y="240178"/>
                  </a:cubicBezTo>
                  <a:cubicBezTo>
                    <a:pt x="327663" y="240085"/>
                    <a:pt x="347346" y="259831"/>
                    <a:pt x="347346" y="284026"/>
                  </a:cubicBezTo>
                  <a:cubicBezTo>
                    <a:pt x="347346" y="299786"/>
                    <a:pt x="339083" y="313506"/>
                    <a:pt x="326827" y="321293"/>
                  </a:cubicBezTo>
                  <a:cubicBezTo>
                    <a:pt x="348645" y="329821"/>
                    <a:pt x="364614" y="349660"/>
                    <a:pt x="367399" y="373670"/>
                  </a:cubicBezTo>
                  <a:cubicBezTo>
                    <a:pt x="386154" y="356520"/>
                    <a:pt x="397852" y="331861"/>
                    <a:pt x="397852" y="304421"/>
                  </a:cubicBezTo>
                  <a:cubicBezTo>
                    <a:pt x="397852" y="252415"/>
                    <a:pt x="355516" y="210142"/>
                    <a:pt x="303431" y="210142"/>
                  </a:cubicBezTo>
                  <a:close/>
                  <a:moveTo>
                    <a:pt x="285976" y="109746"/>
                  </a:moveTo>
                  <a:lnTo>
                    <a:pt x="320885" y="109746"/>
                  </a:lnTo>
                  <a:cubicBezTo>
                    <a:pt x="327942" y="109746"/>
                    <a:pt x="333791" y="115493"/>
                    <a:pt x="333791" y="122631"/>
                  </a:cubicBezTo>
                  <a:lnTo>
                    <a:pt x="333791" y="151647"/>
                  </a:lnTo>
                  <a:cubicBezTo>
                    <a:pt x="354216" y="155726"/>
                    <a:pt x="373249" y="163791"/>
                    <a:pt x="389960" y="174915"/>
                  </a:cubicBezTo>
                  <a:lnTo>
                    <a:pt x="410478" y="154428"/>
                  </a:lnTo>
                  <a:cubicBezTo>
                    <a:pt x="415492" y="149422"/>
                    <a:pt x="423662" y="149422"/>
                    <a:pt x="428675" y="154428"/>
                  </a:cubicBezTo>
                  <a:lnTo>
                    <a:pt x="453464" y="179087"/>
                  </a:lnTo>
                  <a:cubicBezTo>
                    <a:pt x="458385" y="184093"/>
                    <a:pt x="458385" y="192251"/>
                    <a:pt x="453464" y="197257"/>
                  </a:cubicBezTo>
                  <a:lnTo>
                    <a:pt x="432946" y="217837"/>
                  </a:lnTo>
                  <a:cubicBezTo>
                    <a:pt x="444087" y="234523"/>
                    <a:pt x="452072" y="253527"/>
                    <a:pt x="456157" y="273922"/>
                  </a:cubicBezTo>
                  <a:lnTo>
                    <a:pt x="485309" y="273922"/>
                  </a:lnTo>
                  <a:cubicBezTo>
                    <a:pt x="492365" y="273922"/>
                    <a:pt x="498121" y="279577"/>
                    <a:pt x="498121" y="286808"/>
                  </a:cubicBezTo>
                  <a:lnTo>
                    <a:pt x="498121" y="321664"/>
                  </a:lnTo>
                  <a:cubicBezTo>
                    <a:pt x="498121" y="328709"/>
                    <a:pt x="492458" y="334457"/>
                    <a:pt x="485309" y="334457"/>
                  </a:cubicBezTo>
                  <a:lnTo>
                    <a:pt x="456157" y="334457"/>
                  </a:lnTo>
                  <a:cubicBezTo>
                    <a:pt x="452072" y="354851"/>
                    <a:pt x="444087" y="373948"/>
                    <a:pt x="432946" y="390634"/>
                  </a:cubicBezTo>
                  <a:lnTo>
                    <a:pt x="453464" y="411121"/>
                  </a:lnTo>
                  <a:cubicBezTo>
                    <a:pt x="458385" y="416035"/>
                    <a:pt x="458385" y="424192"/>
                    <a:pt x="453464" y="429291"/>
                  </a:cubicBezTo>
                  <a:lnTo>
                    <a:pt x="428675" y="454042"/>
                  </a:lnTo>
                  <a:cubicBezTo>
                    <a:pt x="423755" y="458956"/>
                    <a:pt x="415585" y="458956"/>
                    <a:pt x="410478" y="454042"/>
                  </a:cubicBezTo>
                  <a:lnTo>
                    <a:pt x="389960" y="433463"/>
                  </a:lnTo>
                  <a:cubicBezTo>
                    <a:pt x="373249" y="444587"/>
                    <a:pt x="354216" y="452652"/>
                    <a:pt x="333791" y="456731"/>
                  </a:cubicBezTo>
                  <a:lnTo>
                    <a:pt x="333791" y="485932"/>
                  </a:lnTo>
                  <a:cubicBezTo>
                    <a:pt x="333791" y="492977"/>
                    <a:pt x="327942" y="498632"/>
                    <a:pt x="320885" y="498632"/>
                  </a:cubicBezTo>
                  <a:lnTo>
                    <a:pt x="285976" y="498632"/>
                  </a:lnTo>
                  <a:cubicBezTo>
                    <a:pt x="278920" y="498632"/>
                    <a:pt x="273071" y="492977"/>
                    <a:pt x="273071" y="485747"/>
                  </a:cubicBezTo>
                  <a:lnTo>
                    <a:pt x="273071" y="456731"/>
                  </a:lnTo>
                  <a:cubicBezTo>
                    <a:pt x="252646" y="452652"/>
                    <a:pt x="233613" y="444587"/>
                    <a:pt x="216902" y="433463"/>
                  </a:cubicBezTo>
                  <a:lnTo>
                    <a:pt x="196384" y="454042"/>
                  </a:lnTo>
                  <a:cubicBezTo>
                    <a:pt x="191370" y="458956"/>
                    <a:pt x="183200" y="458956"/>
                    <a:pt x="178187" y="454042"/>
                  </a:cubicBezTo>
                  <a:lnTo>
                    <a:pt x="153398" y="429291"/>
                  </a:lnTo>
                  <a:cubicBezTo>
                    <a:pt x="148477" y="424378"/>
                    <a:pt x="148477" y="416220"/>
                    <a:pt x="153398" y="411121"/>
                  </a:cubicBezTo>
                  <a:lnTo>
                    <a:pt x="173916" y="390634"/>
                  </a:lnTo>
                  <a:cubicBezTo>
                    <a:pt x="162775" y="373948"/>
                    <a:pt x="154790" y="354851"/>
                    <a:pt x="150705" y="334457"/>
                  </a:cubicBezTo>
                  <a:lnTo>
                    <a:pt x="121553" y="334457"/>
                  </a:lnTo>
                  <a:cubicBezTo>
                    <a:pt x="114497" y="334457"/>
                    <a:pt x="108741" y="328802"/>
                    <a:pt x="108741" y="321664"/>
                  </a:cubicBezTo>
                  <a:lnTo>
                    <a:pt x="108741" y="286808"/>
                  </a:lnTo>
                  <a:cubicBezTo>
                    <a:pt x="108741" y="279762"/>
                    <a:pt x="114404" y="273922"/>
                    <a:pt x="121553" y="273922"/>
                  </a:cubicBezTo>
                  <a:lnTo>
                    <a:pt x="150705" y="273922"/>
                  </a:lnTo>
                  <a:cubicBezTo>
                    <a:pt x="154790" y="253527"/>
                    <a:pt x="162775" y="234523"/>
                    <a:pt x="173916" y="217837"/>
                  </a:cubicBezTo>
                  <a:lnTo>
                    <a:pt x="153398" y="197257"/>
                  </a:lnTo>
                  <a:cubicBezTo>
                    <a:pt x="148292" y="192343"/>
                    <a:pt x="148477" y="184186"/>
                    <a:pt x="153398" y="179087"/>
                  </a:cubicBezTo>
                  <a:lnTo>
                    <a:pt x="178187" y="154428"/>
                  </a:lnTo>
                  <a:cubicBezTo>
                    <a:pt x="183107" y="149422"/>
                    <a:pt x="191277" y="149422"/>
                    <a:pt x="196384" y="154428"/>
                  </a:cubicBezTo>
                  <a:lnTo>
                    <a:pt x="216902" y="174915"/>
                  </a:lnTo>
                  <a:cubicBezTo>
                    <a:pt x="233613" y="163698"/>
                    <a:pt x="252646" y="155726"/>
                    <a:pt x="273071" y="151647"/>
                  </a:cubicBezTo>
                  <a:lnTo>
                    <a:pt x="273071" y="122631"/>
                  </a:lnTo>
                  <a:cubicBezTo>
                    <a:pt x="273071" y="115586"/>
                    <a:pt x="278828" y="109746"/>
                    <a:pt x="285976" y="109746"/>
                  </a:cubicBezTo>
                  <a:close/>
                  <a:moveTo>
                    <a:pt x="477610" y="55270"/>
                  </a:moveTo>
                  <a:cubicBezTo>
                    <a:pt x="529689" y="92619"/>
                    <a:pt x="566451" y="140349"/>
                    <a:pt x="589009" y="200127"/>
                  </a:cubicBezTo>
                  <a:cubicBezTo>
                    <a:pt x="569422" y="207263"/>
                    <a:pt x="550855" y="213936"/>
                    <a:pt x="531917" y="220887"/>
                  </a:cubicBezTo>
                  <a:cubicBezTo>
                    <a:pt x="522820" y="197068"/>
                    <a:pt x="511123" y="175567"/>
                    <a:pt x="495898" y="155919"/>
                  </a:cubicBezTo>
                  <a:cubicBezTo>
                    <a:pt x="480860" y="136364"/>
                    <a:pt x="462850" y="119682"/>
                    <a:pt x="442798" y="104853"/>
                  </a:cubicBezTo>
                  <a:cubicBezTo>
                    <a:pt x="454588" y="88078"/>
                    <a:pt x="466006" y="71859"/>
                    <a:pt x="477610" y="55270"/>
                  </a:cubicBezTo>
                  <a:close/>
                  <a:moveTo>
                    <a:pt x="287505" y="284"/>
                  </a:moveTo>
                  <a:cubicBezTo>
                    <a:pt x="334882" y="-1837"/>
                    <a:pt x="383093" y="7920"/>
                    <a:pt x="431931" y="28455"/>
                  </a:cubicBezTo>
                  <a:cubicBezTo>
                    <a:pt x="423018" y="47460"/>
                    <a:pt x="414754" y="65445"/>
                    <a:pt x="406305" y="83337"/>
                  </a:cubicBezTo>
                  <a:cubicBezTo>
                    <a:pt x="242241" y="9635"/>
                    <a:pt x="71215" y="128208"/>
                    <a:pt x="60444" y="282843"/>
                  </a:cubicBezTo>
                  <a:cubicBezTo>
                    <a:pt x="40760" y="281082"/>
                    <a:pt x="20891" y="279413"/>
                    <a:pt x="0" y="277559"/>
                  </a:cubicBezTo>
                  <a:cubicBezTo>
                    <a:pt x="12256" y="175210"/>
                    <a:pt x="60073" y="95667"/>
                    <a:pt x="148093" y="43381"/>
                  </a:cubicBezTo>
                  <a:cubicBezTo>
                    <a:pt x="193589" y="16403"/>
                    <a:pt x="240129" y="2404"/>
                    <a:pt x="287505" y="284"/>
                  </a:cubicBezTo>
                  <a:close/>
                </a:path>
              </a:pathLst>
            </a:custGeom>
            <a:solidFill>
              <a:schemeClr val="bg1"/>
            </a:solid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9" name="3"/>
            <p:cNvSpPr/>
            <p:nvPr/>
          </p:nvSpPr>
          <p:spPr bwMode="auto">
            <a:xfrm>
              <a:off x="8243" y="7276"/>
              <a:ext cx="696" cy="695"/>
            </a:xfrm>
            <a:custGeom>
              <a:avLst/>
              <a:gdLst>
                <a:gd name="connsiteX0" fmla="*/ 59406 w 606740"/>
                <a:gd name="connsiteY0" fmla="*/ 325182 h 605821"/>
                <a:gd name="connsiteX1" fmla="*/ 281908 w 606740"/>
                <a:gd name="connsiteY1" fmla="*/ 547227 h 605821"/>
                <a:gd name="connsiteX2" fmla="*/ 276800 w 606740"/>
                <a:gd name="connsiteY2" fmla="*/ 605821 h 605821"/>
                <a:gd name="connsiteX3" fmla="*/ 1552 w 606740"/>
                <a:gd name="connsiteY3" fmla="*/ 330189 h 605821"/>
                <a:gd name="connsiteX4" fmla="*/ 59406 w 606740"/>
                <a:gd name="connsiteY4" fmla="*/ 325182 h 605821"/>
                <a:gd name="connsiteX5" fmla="*/ 602385 w 606740"/>
                <a:gd name="connsiteY5" fmla="*/ 251442 h 605821"/>
                <a:gd name="connsiteX6" fmla="*/ 329425 w 606740"/>
                <a:gd name="connsiteY6" fmla="*/ 605045 h 605821"/>
                <a:gd name="connsiteX7" fmla="*/ 324318 w 606740"/>
                <a:gd name="connsiteY7" fmla="*/ 546096 h 605821"/>
                <a:gd name="connsiteX8" fmla="*/ 495522 w 606740"/>
                <a:gd name="connsiteY8" fmla="*/ 452203 h 605821"/>
                <a:gd name="connsiteX9" fmla="*/ 542965 w 606740"/>
                <a:gd name="connsiteY9" fmla="*/ 261731 h 605821"/>
                <a:gd name="connsiteX10" fmla="*/ 602385 w 606740"/>
                <a:gd name="connsiteY10" fmla="*/ 251442 h 605821"/>
                <a:gd name="connsiteX11" fmla="*/ 303431 w 606740"/>
                <a:gd name="connsiteY11" fmla="*/ 210142 h 605821"/>
                <a:gd name="connsiteX12" fmla="*/ 209010 w 606740"/>
                <a:gd name="connsiteY12" fmla="*/ 304421 h 605821"/>
                <a:gd name="connsiteX13" fmla="*/ 239463 w 606740"/>
                <a:gd name="connsiteY13" fmla="*/ 373670 h 605821"/>
                <a:gd name="connsiteX14" fmla="*/ 280035 w 606740"/>
                <a:gd name="connsiteY14" fmla="*/ 321293 h 605821"/>
                <a:gd name="connsiteX15" fmla="*/ 259516 w 606740"/>
                <a:gd name="connsiteY15" fmla="*/ 284026 h 605821"/>
                <a:gd name="connsiteX16" fmla="*/ 303431 w 606740"/>
                <a:gd name="connsiteY16" fmla="*/ 240178 h 605821"/>
                <a:gd name="connsiteX17" fmla="*/ 347346 w 606740"/>
                <a:gd name="connsiteY17" fmla="*/ 284026 h 605821"/>
                <a:gd name="connsiteX18" fmla="*/ 326827 w 606740"/>
                <a:gd name="connsiteY18" fmla="*/ 321293 h 605821"/>
                <a:gd name="connsiteX19" fmla="*/ 367399 w 606740"/>
                <a:gd name="connsiteY19" fmla="*/ 373670 h 605821"/>
                <a:gd name="connsiteX20" fmla="*/ 397852 w 606740"/>
                <a:gd name="connsiteY20" fmla="*/ 304421 h 605821"/>
                <a:gd name="connsiteX21" fmla="*/ 303431 w 606740"/>
                <a:gd name="connsiteY21" fmla="*/ 210142 h 605821"/>
                <a:gd name="connsiteX22" fmla="*/ 285976 w 606740"/>
                <a:gd name="connsiteY22" fmla="*/ 109746 h 605821"/>
                <a:gd name="connsiteX23" fmla="*/ 320885 w 606740"/>
                <a:gd name="connsiteY23" fmla="*/ 109746 h 605821"/>
                <a:gd name="connsiteX24" fmla="*/ 333791 w 606740"/>
                <a:gd name="connsiteY24" fmla="*/ 122631 h 605821"/>
                <a:gd name="connsiteX25" fmla="*/ 333791 w 606740"/>
                <a:gd name="connsiteY25" fmla="*/ 151647 h 605821"/>
                <a:gd name="connsiteX26" fmla="*/ 389960 w 606740"/>
                <a:gd name="connsiteY26" fmla="*/ 174915 h 605821"/>
                <a:gd name="connsiteX27" fmla="*/ 410478 w 606740"/>
                <a:gd name="connsiteY27" fmla="*/ 154428 h 605821"/>
                <a:gd name="connsiteX28" fmla="*/ 428675 w 606740"/>
                <a:gd name="connsiteY28" fmla="*/ 154428 h 605821"/>
                <a:gd name="connsiteX29" fmla="*/ 453464 w 606740"/>
                <a:gd name="connsiteY29" fmla="*/ 179087 h 605821"/>
                <a:gd name="connsiteX30" fmla="*/ 453464 w 606740"/>
                <a:gd name="connsiteY30" fmla="*/ 197257 h 605821"/>
                <a:gd name="connsiteX31" fmla="*/ 432946 w 606740"/>
                <a:gd name="connsiteY31" fmla="*/ 217837 h 605821"/>
                <a:gd name="connsiteX32" fmla="*/ 456157 w 606740"/>
                <a:gd name="connsiteY32" fmla="*/ 273922 h 605821"/>
                <a:gd name="connsiteX33" fmla="*/ 485309 w 606740"/>
                <a:gd name="connsiteY33" fmla="*/ 273922 h 605821"/>
                <a:gd name="connsiteX34" fmla="*/ 498121 w 606740"/>
                <a:gd name="connsiteY34" fmla="*/ 286808 h 605821"/>
                <a:gd name="connsiteX35" fmla="*/ 498121 w 606740"/>
                <a:gd name="connsiteY35" fmla="*/ 321664 h 605821"/>
                <a:gd name="connsiteX36" fmla="*/ 485309 w 606740"/>
                <a:gd name="connsiteY36" fmla="*/ 334457 h 605821"/>
                <a:gd name="connsiteX37" fmla="*/ 456157 w 606740"/>
                <a:gd name="connsiteY37" fmla="*/ 334457 h 605821"/>
                <a:gd name="connsiteX38" fmla="*/ 432946 w 606740"/>
                <a:gd name="connsiteY38" fmla="*/ 390634 h 605821"/>
                <a:gd name="connsiteX39" fmla="*/ 453464 w 606740"/>
                <a:gd name="connsiteY39" fmla="*/ 411121 h 605821"/>
                <a:gd name="connsiteX40" fmla="*/ 453464 w 606740"/>
                <a:gd name="connsiteY40" fmla="*/ 429291 h 605821"/>
                <a:gd name="connsiteX41" fmla="*/ 428675 w 606740"/>
                <a:gd name="connsiteY41" fmla="*/ 454042 h 605821"/>
                <a:gd name="connsiteX42" fmla="*/ 410478 w 606740"/>
                <a:gd name="connsiteY42" fmla="*/ 454042 h 605821"/>
                <a:gd name="connsiteX43" fmla="*/ 389960 w 606740"/>
                <a:gd name="connsiteY43" fmla="*/ 433463 h 605821"/>
                <a:gd name="connsiteX44" fmla="*/ 333791 w 606740"/>
                <a:gd name="connsiteY44" fmla="*/ 456731 h 605821"/>
                <a:gd name="connsiteX45" fmla="*/ 333791 w 606740"/>
                <a:gd name="connsiteY45" fmla="*/ 485932 h 605821"/>
                <a:gd name="connsiteX46" fmla="*/ 320885 w 606740"/>
                <a:gd name="connsiteY46" fmla="*/ 498632 h 605821"/>
                <a:gd name="connsiteX47" fmla="*/ 285976 w 606740"/>
                <a:gd name="connsiteY47" fmla="*/ 498632 h 605821"/>
                <a:gd name="connsiteX48" fmla="*/ 273071 w 606740"/>
                <a:gd name="connsiteY48" fmla="*/ 485747 h 605821"/>
                <a:gd name="connsiteX49" fmla="*/ 273071 w 606740"/>
                <a:gd name="connsiteY49" fmla="*/ 456731 h 605821"/>
                <a:gd name="connsiteX50" fmla="*/ 216902 w 606740"/>
                <a:gd name="connsiteY50" fmla="*/ 433463 h 605821"/>
                <a:gd name="connsiteX51" fmla="*/ 196384 w 606740"/>
                <a:gd name="connsiteY51" fmla="*/ 454042 h 605821"/>
                <a:gd name="connsiteX52" fmla="*/ 178187 w 606740"/>
                <a:gd name="connsiteY52" fmla="*/ 454042 h 605821"/>
                <a:gd name="connsiteX53" fmla="*/ 153398 w 606740"/>
                <a:gd name="connsiteY53" fmla="*/ 429291 h 605821"/>
                <a:gd name="connsiteX54" fmla="*/ 153398 w 606740"/>
                <a:gd name="connsiteY54" fmla="*/ 411121 h 605821"/>
                <a:gd name="connsiteX55" fmla="*/ 173916 w 606740"/>
                <a:gd name="connsiteY55" fmla="*/ 390634 h 605821"/>
                <a:gd name="connsiteX56" fmla="*/ 150705 w 606740"/>
                <a:gd name="connsiteY56" fmla="*/ 334457 h 605821"/>
                <a:gd name="connsiteX57" fmla="*/ 121553 w 606740"/>
                <a:gd name="connsiteY57" fmla="*/ 334457 h 605821"/>
                <a:gd name="connsiteX58" fmla="*/ 108741 w 606740"/>
                <a:gd name="connsiteY58" fmla="*/ 321664 h 605821"/>
                <a:gd name="connsiteX59" fmla="*/ 108741 w 606740"/>
                <a:gd name="connsiteY59" fmla="*/ 286808 h 605821"/>
                <a:gd name="connsiteX60" fmla="*/ 121553 w 606740"/>
                <a:gd name="connsiteY60" fmla="*/ 273922 h 605821"/>
                <a:gd name="connsiteX61" fmla="*/ 150705 w 606740"/>
                <a:gd name="connsiteY61" fmla="*/ 273922 h 605821"/>
                <a:gd name="connsiteX62" fmla="*/ 173916 w 606740"/>
                <a:gd name="connsiteY62" fmla="*/ 217837 h 605821"/>
                <a:gd name="connsiteX63" fmla="*/ 153398 w 606740"/>
                <a:gd name="connsiteY63" fmla="*/ 197257 h 605821"/>
                <a:gd name="connsiteX64" fmla="*/ 153398 w 606740"/>
                <a:gd name="connsiteY64" fmla="*/ 179087 h 605821"/>
                <a:gd name="connsiteX65" fmla="*/ 178187 w 606740"/>
                <a:gd name="connsiteY65" fmla="*/ 154428 h 605821"/>
                <a:gd name="connsiteX66" fmla="*/ 196384 w 606740"/>
                <a:gd name="connsiteY66" fmla="*/ 154428 h 605821"/>
                <a:gd name="connsiteX67" fmla="*/ 216902 w 606740"/>
                <a:gd name="connsiteY67" fmla="*/ 174915 h 605821"/>
                <a:gd name="connsiteX68" fmla="*/ 273071 w 606740"/>
                <a:gd name="connsiteY68" fmla="*/ 151647 h 605821"/>
                <a:gd name="connsiteX69" fmla="*/ 273071 w 606740"/>
                <a:gd name="connsiteY69" fmla="*/ 122631 h 605821"/>
                <a:gd name="connsiteX70" fmla="*/ 285976 w 606740"/>
                <a:gd name="connsiteY70" fmla="*/ 109746 h 605821"/>
                <a:gd name="connsiteX71" fmla="*/ 477610 w 606740"/>
                <a:gd name="connsiteY71" fmla="*/ 55270 h 605821"/>
                <a:gd name="connsiteX72" fmla="*/ 589009 w 606740"/>
                <a:gd name="connsiteY72" fmla="*/ 200127 h 605821"/>
                <a:gd name="connsiteX73" fmla="*/ 531917 w 606740"/>
                <a:gd name="connsiteY73" fmla="*/ 220887 h 605821"/>
                <a:gd name="connsiteX74" fmla="*/ 495898 w 606740"/>
                <a:gd name="connsiteY74" fmla="*/ 155919 h 605821"/>
                <a:gd name="connsiteX75" fmla="*/ 442798 w 606740"/>
                <a:gd name="connsiteY75" fmla="*/ 104853 h 605821"/>
                <a:gd name="connsiteX76" fmla="*/ 477610 w 606740"/>
                <a:gd name="connsiteY76" fmla="*/ 55270 h 605821"/>
                <a:gd name="connsiteX77" fmla="*/ 287505 w 606740"/>
                <a:gd name="connsiteY77" fmla="*/ 284 h 605821"/>
                <a:gd name="connsiteX78" fmla="*/ 431931 w 606740"/>
                <a:gd name="connsiteY78" fmla="*/ 28455 h 605821"/>
                <a:gd name="connsiteX79" fmla="*/ 406305 w 606740"/>
                <a:gd name="connsiteY79" fmla="*/ 83337 h 605821"/>
                <a:gd name="connsiteX80" fmla="*/ 60444 w 606740"/>
                <a:gd name="connsiteY80" fmla="*/ 282843 h 605821"/>
                <a:gd name="connsiteX81" fmla="*/ 0 w 606740"/>
                <a:gd name="connsiteY81" fmla="*/ 277559 h 605821"/>
                <a:gd name="connsiteX82" fmla="*/ 148093 w 606740"/>
                <a:gd name="connsiteY82" fmla="*/ 43381 h 605821"/>
                <a:gd name="connsiteX83" fmla="*/ 287505 w 606740"/>
                <a:gd name="connsiteY83" fmla="*/ 284 h 605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06740" h="605821">
                  <a:moveTo>
                    <a:pt x="59406" y="325182"/>
                  </a:moveTo>
                  <a:cubicBezTo>
                    <a:pt x="80950" y="452568"/>
                    <a:pt x="154777" y="526182"/>
                    <a:pt x="281908" y="547227"/>
                  </a:cubicBezTo>
                  <a:cubicBezTo>
                    <a:pt x="280329" y="566233"/>
                    <a:pt x="278565" y="585795"/>
                    <a:pt x="276800" y="605821"/>
                  </a:cubicBezTo>
                  <a:cubicBezTo>
                    <a:pt x="114103" y="592749"/>
                    <a:pt x="6195" y="453774"/>
                    <a:pt x="1552" y="330189"/>
                  </a:cubicBezTo>
                  <a:cubicBezTo>
                    <a:pt x="21053" y="328520"/>
                    <a:pt x="40555" y="326851"/>
                    <a:pt x="59406" y="325182"/>
                  </a:cubicBezTo>
                  <a:close/>
                  <a:moveTo>
                    <a:pt x="602385" y="251442"/>
                  </a:moveTo>
                  <a:cubicBezTo>
                    <a:pt x="635159" y="451925"/>
                    <a:pt x="476953" y="599855"/>
                    <a:pt x="329425" y="605045"/>
                  </a:cubicBezTo>
                  <a:cubicBezTo>
                    <a:pt x="327846" y="585488"/>
                    <a:pt x="326082" y="566116"/>
                    <a:pt x="324318" y="546096"/>
                  </a:cubicBezTo>
                  <a:cubicBezTo>
                    <a:pt x="394880" y="538310"/>
                    <a:pt x="452443" y="507816"/>
                    <a:pt x="495522" y="452203"/>
                  </a:cubicBezTo>
                  <a:cubicBezTo>
                    <a:pt x="538880" y="396220"/>
                    <a:pt x="553457" y="332544"/>
                    <a:pt x="542965" y="261731"/>
                  </a:cubicBezTo>
                  <a:cubicBezTo>
                    <a:pt x="563298" y="258301"/>
                    <a:pt x="582981" y="254779"/>
                    <a:pt x="602385" y="251442"/>
                  </a:cubicBezTo>
                  <a:close/>
                  <a:moveTo>
                    <a:pt x="303431" y="210142"/>
                  </a:moveTo>
                  <a:cubicBezTo>
                    <a:pt x="251346" y="210142"/>
                    <a:pt x="209010" y="252415"/>
                    <a:pt x="209010" y="304421"/>
                  </a:cubicBezTo>
                  <a:cubicBezTo>
                    <a:pt x="209010" y="331768"/>
                    <a:pt x="220708" y="356334"/>
                    <a:pt x="239463" y="373670"/>
                  </a:cubicBezTo>
                  <a:cubicBezTo>
                    <a:pt x="242248" y="349660"/>
                    <a:pt x="258217" y="329821"/>
                    <a:pt x="280035" y="321293"/>
                  </a:cubicBezTo>
                  <a:cubicBezTo>
                    <a:pt x="267687" y="313506"/>
                    <a:pt x="259516" y="299786"/>
                    <a:pt x="259516" y="284026"/>
                  </a:cubicBezTo>
                  <a:cubicBezTo>
                    <a:pt x="259516" y="259831"/>
                    <a:pt x="279199" y="240178"/>
                    <a:pt x="303431" y="240178"/>
                  </a:cubicBezTo>
                  <a:cubicBezTo>
                    <a:pt x="327663" y="240085"/>
                    <a:pt x="347346" y="259831"/>
                    <a:pt x="347346" y="284026"/>
                  </a:cubicBezTo>
                  <a:cubicBezTo>
                    <a:pt x="347346" y="299786"/>
                    <a:pt x="339083" y="313506"/>
                    <a:pt x="326827" y="321293"/>
                  </a:cubicBezTo>
                  <a:cubicBezTo>
                    <a:pt x="348645" y="329821"/>
                    <a:pt x="364614" y="349660"/>
                    <a:pt x="367399" y="373670"/>
                  </a:cubicBezTo>
                  <a:cubicBezTo>
                    <a:pt x="386154" y="356520"/>
                    <a:pt x="397852" y="331861"/>
                    <a:pt x="397852" y="304421"/>
                  </a:cubicBezTo>
                  <a:cubicBezTo>
                    <a:pt x="397852" y="252415"/>
                    <a:pt x="355516" y="210142"/>
                    <a:pt x="303431" y="210142"/>
                  </a:cubicBezTo>
                  <a:close/>
                  <a:moveTo>
                    <a:pt x="285976" y="109746"/>
                  </a:moveTo>
                  <a:lnTo>
                    <a:pt x="320885" y="109746"/>
                  </a:lnTo>
                  <a:cubicBezTo>
                    <a:pt x="327942" y="109746"/>
                    <a:pt x="333791" y="115493"/>
                    <a:pt x="333791" y="122631"/>
                  </a:cubicBezTo>
                  <a:lnTo>
                    <a:pt x="333791" y="151647"/>
                  </a:lnTo>
                  <a:cubicBezTo>
                    <a:pt x="354216" y="155726"/>
                    <a:pt x="373249" y="163791"/>
                    <a:pt x="389960" y="174915"/>
                  </a:cubicBezTo>
                  <a:lnTo>
                    <a:pt x="410478" y="154428"/>
                  </a:lnTo>
                  <a:cubicBezTo>
                    <a:pt x="415492" y="149422"/>
                    <a:pt x="423662" y="149422"/>
                    <a:pt x="428675" y="154428"/>
                  </a:cubicBezTo>
                  <a:lnTo>
                    <a:pt x="453464" y="179087"/>
                  </a:lnTo>
                  <a:cubicBezTo>
                    <a:pt x="458385" y="184093"/>
                    <a:pt x="458385" y="192251"/>
                    <a:pt x="453464" y="197257"/>
                  </a:cubicBezTo>
                  <a:lnTo>
                    <a:pt x="432946" y="217837"/>
                  </a:lnTo>
                  <a:cubicBezTo>
                    <a:pt x="444087" y="234523"/>
                    <a:pt x="452072" y="253527"/>
                    <a:pt x="456157" y="273922"/>
                  </a:cubicBezTo>
                  <a:lnTo>
                    <a:pt x="485309" y="273922"/>
                  </a:lnTo>
                  <a:cubicBezTo>
                    <a:pt x="492365" y="273922"/>
                    <a:pt x="498121" y="279577"/>
                    <a:pt x="498121" y="286808"/>
                  </a:cubicBezTo>
                  <a:lnTo>
                    <a:pt x="498121" y="321664"/>
                  </a:lnTo>
                  <a:cubicBezTo>
                    <a:pt x="498121" y="328709"/>
                    <a:pt x="492458" y="334457"/>
                    <a:pt x="485309" y="334457"/>
                  </a:cubicBezTo>
                  <a:lnTo>
                    <a:pt x="456157" y="334457"/>
                  </a:lnTo>
                  <a:cubicBezTo>
                    <a:pt x="452072" y="354851"/>
                    <a:pt x="444087" y="373948"/>
                    <a:pt x="432946" y="390634"/>
                  </a:cubicBezTo>
                  <a:lnTo>
                    <a:pt x="453464" y="411121"/>
                  </a:lnTo>
                  <a:cubicBezTo>
                    <a:pt x="458385" y="416035"/>
                    <a:pt x="458385" y="424192"/>
                    <a:pt x="453464" y="429291"/>
                  </a:cubicBezTo>
                  <a:lnTo>
                    <a:pt x="428675" y="454042"/>
                  </a:lnTo>
                  <a:cubicBezTo>
                    <a:pt x="423755" y="458956"/>
                    <a:pt x="415585" y="458956"/>
                    <a:pt x="410478" y="454042"/>
                  </a:cubicBezTo>
                  <a:lnTo>
                    <a:pt x="389960" y="433463"/>
                  </a:lnTo>
                  <a:cubicBezTo>
                    <a:pt x="373249" y="444587"/>
                    <a:pt x="354216" y="452652"/>
                    <a:pt x="333791" y="456731"/>
                  </a:cubicBezTo>
                  <a:lnTo>
                    <a:pt x="333791" y="485932"/>
                  </a:lnTo>
                  <a:cubicBezTo>
                    <a:pt x="333791" y="492977"/>
                    <a:pt x="327942" y="498632"/>
                    <a:pt x="320885" y="498632"/>
                  </a:cubicBezTo>
                  <a:lnTo>
                    <a:pt x="285976" y="498632"/>
                  </a:lnTo>
                  <a:cubicBezTo>
                    <a:pt x="278920" y="498632"/>
                    <a:pt x="273071" y="492977"/>
                    <a:pt x="273071" y="485747"/>
                  </a:cubicBezTo>
                  <a:lnTo>
                    <a:pt x="273071" y="456731"/>
                  </a:lnTo>
                  <a:cubicBezTo>
                    <a:pt x="252646" y="452652"/>
                    <a:pt x="233613" y="444587"/>
                    <a:pt x="216902" y="433463"/>
                  </a:cubicBezTo>
                  <a:lnTo>
                    <a:pt x="196384" y="454042"/>
                  </a:lnTo>
                  <a:cubicBezTo>
                    <a:pt x="191370" y="458956"/>
                    <a:pt x="183200" y="458956"/>
                    <a:pt x="178187" y="454042"/>
                  </a:cubicBezTo>
                  <a:lnTo>
                    <a:pt x="153398" y="429291"/>
                  </a:lnTo>
                  <a:cubicBezTo>
                    <a:pt x="148477" y="424378"/>
                    <a:pt x="148477" y="416220"/>
                    <a:pt x="153398" y="411121"/>
                  </a:cubicBezTo>
                  <a:lnTo>
                    <a:pt x="173916" y="390634"/>
                  </a:lnTo>
                  <a:cubicBezTo>
                    <a:pt x="162775" y="373948"/>
                    <a:pt x="154790" y="354851"/>
                    <a:pt x="150705" y="334457"/>
                  </a:cubicBezTo>
                  <a:lnTo>
                    <a:pt x="121553" y="334457"/>
                  </a:lnTo>
                  <a:cubicBezTo>
                    <a:pt x="114497" y="334457"/>
                    <a:pt x="108741" y="328802"/>
                    <a:pt x="108741" y="321664"/>
                  </a:cubicBezTo>
                  <a:lnTo>
                    <a:pt x="108741" y="286808"/>
                  </a:lnTo>
                  <a:cubicBezTo>
                    <a:pt x="108741" y="279762"/>
                    <a:pt x="114404" y="273922"/>
                    <a:pt x="121553" y="273922"/>
                  </a:cubicBezTo>
                  <a:lnTo>
                    <a:pt x="150705" y="273922"/>
                  </a:lnTo>
                  <a:cubicBezTo>
                    <a:pt x="154790" y="253527"/>
                    <a:pt x="162775" y="234523"/>
                    <a:pt x="173916" y="217837"/>
                  </a:cubicBezTo>
                  <a:lnTo>
                    <a:pt x="153398" y="197257"/>
                  </a:lnTo>
                  <a:cubicBezTo>
                    <a:pt x="148292" y="192343"/>
                    <a:pt x="148477" y="184186"/>
                    <a:pt x="153398" y="179087"/>
                  </a:cubicBezTo>
                  <a:lnTo>
                    <a:pt x="178187" y="154428"/>
                  </a:lnTo>
                  <a:cubicBezTo>
                    <a:pt x="183107" y="149422"/>
                    <a:pt x="191277" y="149422"/>
                    <a:pt x="196384" y="154428"/>
                  </a:cubicBezTo>
                  <a:lnTo>
                    <a:pt x="216902" y="174915"/>
                  </a:lnTo>
                  <a:cubicBezTo>
                    <a:pt x="233613" y="163698"/>
                    <a:pt x="252646" y="155726"/>
                    <a:pt x="273071" y="151647"/>
                  </a:cubicBezTo>
                  <a:lnTo>
                    <a:pt x="273071" y="122631"/>
                  </a:lnTo>
                  <a:cubicBezTo>
                    <a:pt x="273071" y="115586"/>
                    <a:pt x="278828" y="109746"/>
                    <a:pt x="285976" y="109746"/>
                  </a:cubicBezTo>
                  <a:close/>
                  <a:moveTo>
                    <a:pt x="477610" y="55270"/>
                  </a:moveTo>
                  <a:cubicBezTo>
                    <a:pt x="529689" y="92619"/>
                    <a:pt x="566451" y="140349"/>
                    <a:pt x="589009" y="200127"/>
                  </a:cubicBezTo>
                  <a:cubicBezTo>
                    <a:pt x="569422" y="207263"/>
                    <a:pt x="550855" y="213936"/>
                    <a:pt x="531917" y="220887"/>
                  </a:cubicBezTo>
                  <a:cubicBezTo>
                    <a:pt x="522820" y="197068"/>
                    <a:pt x="511123" y="175567"/>
                    <a:pt x="495898" y="155919"/>
                  </a:cubicBezTo>
                  <a:cubicBezTo>
                    <a:pt x="480860" y="136364"/>
                    <a:pt x="462850" y="119682"/>
                    <a:pt x="442798" y="104853"/>
                  </a:cubicBezTo>
                  <a:cubicBezTo>
                    <a:pt x="454588" y="88078"/>
                    <a:pt x="466006" y="71859"/>
                    <a:pt x="477610" y="55270"/>
                  </a:cubicBezTo>
                  <a:close/>
                  <a:moveTo>
                    <a:pt x="287505" y="284"/>
                  </a:moveTo>
                  <a:cubicBezTo>
                    <a:pt x="334882" y="-1837"/>
                    <a:pt x="383093" y="7920"/>
                    <a:pt x="431931" y="28455"/>
                  </a:cubicBezTo>
                  <a:cubicBezTo>
                    <a:pt x="423018" y="47460"/>
                    <a:pt x="414754" y="65445"/>
                    <a:pt x="406305" y="83337"/>
                  </a:cubicBezTo>
                  <a:cubicBezTo>
                    <a:pt x="242241" y="9635"/>
                    <a:pt x="71215" y="128208"/>
                    <a:pt x="60444" y="282843"/>
                  </a:cubicBezTo>
                  <a:cubicBezTo>
                    <a:pt x="40760" y="281082"/>
                    <a:pt x="20891" y="279413"/>
                    <a:pt x="0" y="277559"/>
                  </a:cubicBezTo>
                  <a:cubicBezTo>
                    <a:pt x="12256" y="175210"/>
                    <a:pt x="60073" y="95667"/>
                    <a:pt x="148093" y="43381"/>
                  </a:cubicBezTo>
                  <a:cubicBezTo>
                    <a:pt x="193589" y="16403"/>
                    <a:pt x="240129" y="2404"/>
                    <a:pt x="287505" y="284"/>
                  </a:cubicBezTo>
                  <a:close/>
                </a:path>
              </a:pathLst>
            </a:custGeom>
            <a:solidFill>
              <a:schemeClr val="bg1"/>
            </a:solid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0" name="3"/>
            <p:cNvSpPr/>
            <p:nvPr/>
          </p:nvSpPr>
          <p:spPr bwMode="auto">
            <a:xfrm>
              <a:off x="12694" y="2829"/>
              <a:ext cx="696" cy="695"/>
            </a:xfrm>
            <a:custGeom>
              <a:avLst/>
              <a:gdLst>
                <a:gd name="connsiteX0" fmla="*/ 59406 w 606740"/>
                <a:gd name="connsiteY0" fmla="*/ 325182 h 605821"/>
                <a:gd name="connsiteX1" fmla="*/ 281908 w 606740"/>
                <a:gd name="connsiteY1" fmla="*/ 547227 h 605821"/>
                <a:gd name="connsiteX2" fmla="*/ 276800 w 606740"/>
                <a:gd name="connsiteY2" fmla="*/ 605821 h 605821"/>
                <a:gd name="connsiteX3" fmla="*/ 1552 w 606740"/>
                <a:gd name="connsiteY3" fmla="*/ 330189 h 605821"/>
                <a:gd name="connsiteX4" fmla="*/ 59406 w 606740"/>
                <a:gd name="connsiteY4" fmla="*/ 325182 h 605821"/>
                <a:gd name="connsiteX5" fmla="*/ 602385 w 606740"/>
                <a:gd name="connsiteY5" fmla="*/ 251442 h 605821"/>
                <a:gd name="connsiteX6" fmla="*/ 329425 w 606740"/>
                <a:gd name="connsiteY6" fmla="*/ 605045 h 605821"/>
                <a:gd name="connsiteX7" fmla="*/ 324318 w 606740"/>
                <a:gd name="connsiteY7" fmla="*/ 546096 h 605821"/>
                <a:gd name="connsiteX8" fmla="*/ 495522 w 606740"/>
                <a:gd name="connsiteY8" fmla="*/ 452203 h 605821"/>
                <a:gd name="connsiteX9" fmla="*/ 542965 w 606740"/>
                <a:gd name="connsiteY9" fmla="*/ 261731 h 605821"/>
                <a:gd name="connsiteX10" fmla="*/ 602385 w 606740"/>
                <a:gd name="connsiteY10" fmla="*/ 251442 h 605821"/>
                <a:gd name="connsiteX11" fmla="*/ 303431 w 606740"/>
                <a:gd name="connsiteY11" fmla="*/ 210142 h 605821"/>
                <a:gd name="connsiteX12" fmla="*/ 209010 w 606740"/>
                <a:gd name="connsiteY12" fmla="*/ 304421 h 605821"/>
                <a:gd name="connsiteX13" fmla="*/ 239463 w 606740"/>
                <a:gd name="connsiteY13" fmla="*/ 373670 h 605821"/>
                <a:gd name="connsiteX14" fmla="*/ 280035 w 606740"/>
                <a:gd name="connsiteY14" fmla="*/ 321293 h 605821"/>
                <a:gd name="connsiteX15" fmla="*/ 259516 w 606740"/>
                <a:gd name="connsiteY15" fmla="*/ 284026 h 605821"/>
                <a:gd name="connsiteX16" fmla="*/ 303431 w 606740"/>
                <a:gd name="connsiteY16" fmla="*/ 240178 h 605821"/>
                <a:gd name="connsiteX17" fmla="*/ 347346 w 606740"/>
                <a:gd name="connsiteY17" fmla="*/ 284026 h 605821"/>
                <a:gd name="connsiteX18" fmla="*/ 326827 w 606740"/>
                <a:gd name="connsiteY18" fmla="*/ 321293 h 605821"/>
                <a:gd name="connsiteX19" fmla="*/ 367399 w 606740"/>
                <a:gd name="connsiteY19" fmla="*/ 373670 h 605821"/>
                <a:gd name="connsiteX20" fmla="*/ 397852 w 606740"/>
                <a:gd name="connsiteY20" fmla="*/ 304421 h 605821"/>
                <a:gd name="connsiteX21" fmla="*/ 303431 w 606740"/>
                <a:gd name="connsiteY21" fmla="*/ 210142 h 605821"/>
                <a:gd name="connsiteX22" fmla="*/ 285976 w 606740"/>
                <a:gd name="connsiteY22" fmla="*/ 109746 h 605821"/>
                <a:gd name="connsiteX23" fmla="*/ 320885 w 606740"/>
                <a:gd name="connsiteY23" fmla="*/ 109746 h 605821"/>
                <a:gd name="connsiteX24" fmla="*/ 333791 w 606740"/>
                <a:gd name="connsiteY24" fmla="*/ 122631 h 605821"/>
                <a:gd name="connsiteX25" fmla="*/ 333791 w 606740"/>
                <a:gd name="connsiteY25" fmla="*/ 151647 h 605821"/>
                <a:gd name="connsiteX26" fmla="*/ 389960 w 606740"/>
                <a:gd name="connsiteY26" fmla="*/ 174915 h 605821"/>
                <a:gd name="connsiteX27" fmla="*/ 410478 w 606740"/>
                <a:gd name="connsiteY27" fmla="*/ 154428 h 605821"/>
                <a:gd name="connsiteX28" fmla="*/ 428675 w 606740"/>
                <a:gd name="connsiteY28" fmla="*/ 154428 h 605821"/>
                <a:gd name="connsiteX29" fmla="*/ 453464 w 606740"/>
                <a:gd name="connsiteY29" fmla="*/ 179087 h 605821"/>
                <a:gd name="connsiteX30" fmla="*/ 453464 w 606740"/>
                <a:gd name="connsiteY30" fmla="*/ 197257 h 605821"/>
                <a:gd name="connsiteX31" fmla="*/ 432946 w 606740"/>
                <a:gd name="connsiteY31" fmla="*/ 217837 h 605821"/>
                <a:gd name="connsiteX32" fmla="*/ 456157 w 606740"/>
                <a:gd name="connsiteY32" fmla="*/ 273922 h 605821"/>
                <a:gd name="connsiteX33" fmla="*/ 485309 w 606740"/>
                <a:gd name="connsiteY33" fmla="*/ 273922 h 605821"/>
                <a:gd name="connsiteX34" fmla="*/ 498121 w 606740"/>
                <a:gd name="connsiteY34" fmla="*/ 286808 h 605821"/>
                <a:gd name="connsiteX35" fmla="*/ 498121 w 606740"/>
                <a:gd name="connsiteY35" fmla="*/ 321664 h 605821"/>
                <a:gd name="connsiteX36" fmla="*/ 485309 w 606740"/>
                <a:gd name="connsiteY36" fmla="*/ 334457 h 605821"/>
                <a:gd name="connsiteX37" fmla="*/ 456157 w 606740"/>
                <a:gd name="connsiteY37" fmla="*/ 334457 h 605821"/>
                <a:gd name="connsiteX38" fmla="*/ 432946 w 606740"/>
                <a:gd name="connsiteY38" fmla="*/ 390634 h 605821"/>
                <a:gd name="connsiteX39" fmla="*/ 453464 w 606740"/>
                <a:gd name="connsiteY39" fmla="*/ 411121 h 605821"/>
                <a:gd name="connsiteX40" fmla="*/ 453464 w 606740"/>
                <a:gd name="connsiteY40" fmla="*/ 429291 h 605821"/>
                <a:gd name="connsiteX41" fmla="*/ 428675 w 606740"/>
                <a:gd name="connsiteY41" fmla="*/ 454042 h 605821"/>
                <a:gd name="connsiteX42" fmla="*/ 410478 w 606740"/>
                <a:gd name="connsiteY42" fmla="*/ 454042 h 605821"/>
                <a:gd name="connsiteX43" fmla="*/ 389960 w 606740"/>
                <a:gd name="connsiteY43" fmla="*/ 433463 h 605821"/>
                <a:gd name="connsiteX44" fmla="*/ 333791 w 606740"/>
                <a:gd name="connsiteY44" fmla="*/ 456731 h 605821"/>
                <a:gd name="connsiteX45" fmla="*/ 333791 w 606740"/>
                <a:gd name="connsiteY45" fmla="*/ 485932 h 605821"/>
                <a:gd name="connsiteX46" fmla="*/ 320885 w 606740"/>
                <a:gd name="connsiteY46" fmla="*/ 498632 h 605821"/>
                <a:gd name="connsiteX47" fmla="*/ 285976 w 606740"/>
                <a:gd name="connsiteY47" fmla="*/ 498632 h 605821"/>
                <a:gd name="connsiteX48" fmla="*/ 273071 w 606740"/>
                <a:gd name="connsiteY48" fmla="*/ 485747 h 605821"/>
                <a:gd name="connsiteX49" fmla="*/ 273071 w 606740"/>
                <a:gd name="connsiteY49" fmla="*/ 456731 h 605821"/>
                <a:gd name="connsiteX50" fmla="*/ 216902 w 606740"/>
                <a:gd name="connsiteY50" fmla="*/ 433463 h 605821"/>
                <a:gd name="connsiteX51" fmla="*/ 196384 w 606740"/>
                <a:gd name="connsiteY51" fmla="*/ 454042 h 605821"/>
                <a:gd name="connsiteX52" fmla="*/ 178187 w 606740"/>
                <a:gd name="connsiteY52" fmla="*/ 454042 h 605821"/>
                <a:gd name="connsiteX53" fmla="*/ 153398 w 606740"/>
                <a:gd name="connsiteY53" fmla="*/ 429291 h 605821"/>
                <a:gd name="connsiteX54" fmla="*/ 153398 w 606740"/>
                <a:gd name="connsiteY54" fmla="*/ 411121 h 605821"/>
                <a:gd name="connsiteX55" fmla="*/ 173916 w 606740"/>
                <a:gd name="connsiteY55" fmla="*/ 390634 h 605821"/>
                <a:gd name="connsiteX56" fmla="*/ 150705 w 606740"/>
                <a:gd name="connsiteY56" fmla="*/ 334457 h 605821"/>
                <a:gd name="connsiteX57" fmla="*/ 121553 w 606740"/>
                <a:gd name="connsiteY57" fmla="*/ 334457 h 605821"/>
                <a:gd name="connsiteX58" fmla="*/ 108741 w 606740"/>
                <a:gd name="connsiteY58" fmla="*/ 321664 h 605821"/>
                <a:gd name="connsiteX59" fmla="*/ 108741 w 606740"/>
                <a:gd name="connsiteY59" fmla="*/ 286808 h 605821"/>
                <a:gd name="connsiteX60" fmla="*/ 121553 w 606740"/>
                <a:gd name="connsiteY60" fmla="*/ 273922 h 605821"/>
                <a:gd name="connsiteX61" fmla="*/ 150705 w 606740"/>
                <a:gd name="connsiteY61" fmla="*/ 273922 h 605821"/>
                <a:gd name="connsiteX62" fmla="*/ 173916 w 606740"/>
                <a:gd name="connsiteY62" fmla="*/ 217837 h 605821"/>
                <a:gd name="connsiteX63" fmla="*/ 153398 w 606740"/>
                <a:gd name="connsiteY63" fmla="*/ 197257 h 605821"/>
                <a:gd name="connsiteX64" fmla="*/ 153398 w 606740"/>
                <a:gd name="connsiteY64" fmla="*/ 179087 h 605821"/>
                <a:gd name="connsiteX65" fmla="*/ 178187 w 606740"/>
                <a:gd name="connsiteY65" fmla="*/ 154428 h 605821"/>
                <a:gd name="connsiteX66" fmla="*/ 196384 w 606740"/>
                <a:gd name="connsiteY66" fmla="*/ 154428 h 605821"/>
                <a:gd name="connsiteX67" fmla="*/ 216902 w 606740"/>
                <a:gd name="connsiteY67" fmla="*/ 174915 h 605821"/>
                <a:gd name="connsiteX68" fmla="*/ 273071 w 606740"/>
                <a:gd name="connsiteY68" fmla="*/ 151647 h 605821"/>
                <a:gd name="connsiteX69" fmla="*/ 273071 w 606740"/>
                <a:gd name="connsiteY69" fmla="*/ 122631 h 605821"/>
                <a:gd name="connsiteX70" fmla="*/ 285976 w 606740"/>
                <a:gd name="connsiteY70" fmla="*/ 109746 h 605821"/>
                <a:gd name="connsiteX71" fmla="*/ 477610 w 606740"/>
                <a:gd name="connsiteY71" fmla="*/ 55270 h 605821"/>
                <a:gd name="connsiteX72" fmla="*/ 589009 w 606740"/>
                <a:gd name="connsiteY72" fmla="*/ 200127 h 605821"/>
                <a:gd name="connsiteX73" fmla="*/ 531917 w 606740"/>
                <a:gd name="connsiteY73" fmla="*/ 220887 h 605821"/>
                <a:gd name="connsiteX74" fmla="*/ 495898 w 606740"/>
                <a:gd name="connsiteY74" fmla="*/ 155919 h 605821"/>
                <a:gd name="connsiteX75" fmla="*/ 442798 w 606740"/>
                <a:gd name="connsiteY75" fmla="*/ 104853 h 605821"/>
                <a:gd name="connsiteX76" fmla="*/ 477610 w 606740"/>
                <a:gd name="connsiteY76" fmla="*/ 55270 h 605821"/>
                <a:gd name="connsiteX77" fmla="*/ 287505 w 606740"/>
                <a:gd name="connsiteY77" fmla="*/ 284 h 605821"/>
                <a:gd name="connsiteX78" fmla="*/ 431931 w 606740"/>
                <a:gd name="connsiteY78" fmla="*/ 28455 h 605821"/>
                <a:gd name="connsiteX79" fmla="*/ 406305 w 606740"/>
                <a:gd name="connsiteY79" fmla="*/ 83337 h 605821"/>
                <a:gd name="connsiteX80" fmla="*/ 60444 w 606740"/>
                <a:gd name="connsiteY80" fmla="*/ 282843 h 605821"/>
                <a:gd name="connsiteX81" fmla="*/ 0 w 606740"/>
                <a:gd name="connsiteY81" fmla="*/ 277559 h 605821"/>
                <a:gd name="connsiteX82" fmla="*/ 148093 w 606740"/>
                <a:gd name="connsiteY82" fmla="*/ 43381 h 605821"/>
                <a:gd name="connsiteX83" fmla="*/ 287505 w 606740"/>
                <a:gd name="connsiteY83" fmla="*/ 284 h 605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06740" h="605821">
                  <a:moveTo>
                    <a:pt x="59406" y="325182"/>
                  </a:moveTo>
                  <a:cubicBezTo>
                    <a:pt x="80950" y="452568"/>
                    <a:pt x="154777" y="526182"/>
                    <a:pt x="281908" y="547227"/>
                  </a:cubicBezTo>
                  <a:cubicBezTo>
                    <a:pt x="280329" y="566233"/>
                    <a:pt x="278565" y="585795"/>
                    <a:pt x="276800" y="605821"/>
                  </a:cubicBezTo>
                  <a:cubicBezTo>
                    <a:pt x="114103" y="592749"/>
                    <a:pt x="6195" y="453774"/>
                    <a:pt x="1552" y="330189"/>
                  </a:cubicBezTo>
                  <a:cubicBezTo>
                    <a:pt x="21053" y="328520"/>
                    <a:pt x="40555" y="326851"/>
                    <a:pt x="59406" y="325182"/>
                  </a:cubicBezTo>
                  <a:close/>
                  <a:moveTo>
                    <a:pt x="602385" y="251442"/>
                  </a:moveTo>
                  <a:cubicBezTo>
                    <a:pt x="635159" y="451925"/>
                    <a:pt x="476953" y="599855"/>
                    <a:pt x="329425" y="605045"/>
                  </a:cubicBezTo>
                  <a:cubicBezTo>
                    <a:pt x="327846" y="585488"/>
                    <a:pt x="326082" y="566116"/>
                    <a:pt x="324318" y="546096"/>
                  </a:cubicBezTo>
                  <a:cubicBezTo>
                    <a:pt x="394880" y="538310"/>
                    <a:pt x="452443" y="507816"/>
                    <a:pt x="495522" y="452203"/>
                  </a:cubicBezTo>
                  <a:cubicBezTo>
                    <a:pt x="538880" y="396220"/>
                    <a:pt x="553457" y="332544"/>
                    <a:pt x="542965" y="261731"/>
                  </a:cubicBezTo>
                  <a:cubicBezTo>
                    <a:pt x="563298" y="258301"/>
                    <a:pt x="582981" y="254779"/>
                    <a:pt x="602385" y="251442"/>
                  </a:cubicBezTo>
                  <a:close/>
                  <a:moveTo>
                    <a:pt x="303431" y="210142"/>
                  </a:moveTo>
                  <a:cubicBezTo>
                    <a:pt x="251346" y="210142"/>
                    <a:pt x="209010" y="252415"/>
                    <a:pt x="209010" y="304421"/>
                  </a:cubicBezTo>
                  <a:cubicBezTo>
                    <a:pt x="209010" y="331768"/>
                    <a:pt x="220708" y="356334"/>
                    <a:pt x="239463" y="373670"/>
                  </a:cubicBezTo>
                  <a:cubicBezTo>
                    <a:pt x="242248" y="349660"/>
                    <a:pt x="258217" y="329821"/>
                    <a:pt x="280035" y="321293"/>
                  </a:cubicBezTo>
                  <a:cubicBezTo>
                    <a:pt x="267687" y="313506"/>
                    <a:pt x="259516" y="299786"/>
                    <a:pt x="259516" y="284026"/>
                  </a:cubicBezTo>
                  <a:cubicBezTo>
                    <a:pt x="259516" y="259831"/>
                    <a:pt x="279199" y="240178"/>
                    <a:pt x="303431" y="240178"/>
                  </a:cubicBezTo>
                  <a:cubicBezTo>
                    <a:pt x="327663" y="240085"/>
                    <a:pt x="347346" y="259831"/>
                    <a:pt x="347346" y="284026"/>
                  </a:cubicBezTo>
                  <a:cubicBezTo>
                    <a:pt x="347346" y="299786"/>
                    <a:pt x="339083" y="313506"/>
                    <a:pt x="326827" y="321293"/>
                  </a:cubicBezTo>
                  <a:cubicBezTo>
                    <a:pt x="348645" y="329821"/>
                    <a:pt x="364614" y="349660"/>
                    <a:pt x="367399" y="373670"/>
                  </a:cubicBezTo>
                  <a:cubicBezTo>
                    <a:pt x="386154" y="356520"/>
                    <a:pt x="397852" y="331861"/>
                    <a:pt x="397852" y="304421"/>
                  </a:cubicBezTo>
                  <a:cubicBezTo>
                    <a:pt x="397852" y="252415"/>
                    <a:pt x="355516" y="210142"/>
                    <a:pt x="303431" y="210142"/>
                  </a:cubicBezTo>
                  <a:close/>
                  <a:moveTo>
                    <a:pt x="285976" y="109746"/>
                  </a:moveTo>
                  <a:lnTo>
                    <a:pt x="320885" y="109746"/>
                  </a:lnTo>
                  <a:cubicBezTo>
                    <a:pt x="327942" y="109746"/>
                    <a:pt x="333791" y="115493"/>
                    <a:pt x="333791" y="122631"/>
                  </a:cubicBezTo>
                  <a:lnTo>
                    <a:pt x="333791" y="151647"/>
                  </a:lnTo>
                  <a:cubicBezTo>
                    <a:pt x="354216" y="155726"/>
                    <a:pt x="373249" y="163791"/>
                    <a:pt x="389960" y="174915"/>
                  </a:cubicBezTo>
                  <a:lnTo>
                    <a:pt x="410478" y="154428"/>
                  </a:lnTo>
                  <a:cubicBezTo>
                    <a:pt x="415492" y="149422"/>
                    <a:pt x="423662" y="149422"/>
                    <a:pt x="428675" y="154428"/>
                  </a:cubicBezTo>
                  <a:lnTo>
                    <a:pt x="453464" y="179087"/>
                  </a:lnTo>
                  <a:cubicBezTo>
                    <a:pt x="458385" y="184093"/>
                    <a:pt x="458385" y="192251"/>
                    <a:pt x="453464" y="197257"/>
                  </a:cubicBezTo>
                  <a:lnTo>
                    <a:pt x="432946" y="217837"/>
                  </a:lnTo>
                  <a:cubicBezTo>
                    <a:pt x="444087" y="234523"/>
                    <a:pt x="452072" y="253527"/>
                    <a:pt x="456157" y="273922"/>
                  </a:cubicBezTo>
                  <a:lnTo>
                    <a:pt x="485309" y="273922"/>
                  </a:lnTo>
                  <a:cubicBezTo>
                    <a:pt x="492365" y="273922"/>
                    <a:pt x="498121" y="279577"/>
                    <a:pt x="498121" y="286808"/>
                  </a:cubicBezTo>
                  <a:lnTo>
                    <a:pt x="498121" y="321664"/>
                  </a:lnTo>
                  <a:cubicBezTo>
                    <a:pt x="498121" y="328709"/>
                    <a:pt x="492458" y="334457"/>
                    <a:pt x="485309" y="334457"/>
                  </a:cubicBezTo>
                  <a:lnTo>
                    <a:pt x="456157" y="334457"/>
                  </a:lnTo>
                  <a:cubicBezTo>
                    <a:pt x="452072" y="354851"/>
                    <a:pt x="444087" y="373948"/>
                    <a:pt x="432946" y="390634"/>
                  </a:cubicBezTo>
                  <a:lnTo>
                    <a:pt x="453464" y="411121"/>
                  </a:lnTo>
                  <a:cubicBezTo>
                    <a:pt x="458385" y="416035"/>
                    <a:pt x="458385" y="424192"/>
                    <a:pt x="453464" y="429291"/>
                  </a:cubicBezTo>
                  <a:lnTo>
                    <a:pt x="428675" y="454042"/>
                  </a:lnTo>
                  <a:cubicBezTo>
                    <a:pt x="423755" y="458956"/>
                    <a:pt x="415585" y="458956"/>
                    <a:pt x="410478" y="454042"/>
                  </a:cubicBezTo>
                  <a:lnTo>
                    <a:pt x="389960" y="433463"/>
                  </a:lnTo>
                  <a:cubicBezTo>
                    <a:pt x="373249" y="444587"/>
                    <a:pt x="354216" y="452652"/>
                    <a:pt x="333791" y="456731"/>
                  </a:cubicBezTo>
                  <a:lnTo>
                    <a:pt x="333791" y="485932"/>
                  </a:lnTo>
                  <a:cubicBezTo>
                    <a:pt x="333791" y="492977"/>
                    <a:pt x="327942" y="498632"/>
                    <a:pt x="320885" y="498632"/>
                  </a:cubicBezTo>
                  <a:lnTo>
                    <a:pt x="285976" y="498632"/>
                  </a:lnTo>
                  <a:cubicBezTo>
                    <a:pt x="278920" y="498632"/>
                    <a:pt x="273071" y="492977"/>
                    <a:pt x="273071" y="485747"/>
                  </a:cubicBezTo>
                  <a:lnTo>
                    <a:pt x="273071" y="456731"/>
                  </a:lnTo>
                  <a:cubicBezTo>
                    <a:pt x="252646" y="452652"/>
                    <a:pt x="233613" y="444587"/>
                    <a:pt x="216902" y="433463"/>
                  </a:cubicBezTo>
                  <a:lnTo>
                    <a:pt x="196384" y="454042"/>
                  </a:lnTo>
                  <a:cubicBezTo>
                    <a:pt x="191370" y="458956"/>
                    <a:pt x="183200" y="458956"/>
                    <a:pt x="178187" y="454042"/>
                  </a:cubicBezTo>
                  <a:lnTo>
                    <a:pt x="153398" y="429291"/>
                  </a:lnTo>
                  <a:cubicBezTo>
                    <a:pt x="148477" y="424378"/>
                    <a:pt x="148477" y="416220"/>
                    <a:pt x="153398" y="411121"/>
                  </a:cubicBezTo>
                  <a:lnTo>
                    <a:pt x="173916" y="390634"/>
                  </a:lnTo>
                  <a:cubicBezTo>
                    <a:pt x="162775" y="373948"/>
                    <a:pt x="154790" y="354851"/>
                    <a:pt x="150705" y="334457"/>
                  </a:cubicBezTo>
                  <a:lnTo>
                    <a:pt x="121553" y="334457"/>
                  </a:lnTo>
                  <a:cubicBezTo>
                    <a:pt x="114497" y="334457"/>
                    <a:pt x="108741" y="328802"/>
                    <a:pt x="108741" y="321664"/>
                  </a:cubicBezTo>
                  <a:lnTo>
                    <a:pt x="108741" y="286808"/>
                  </a:lnTo>
                  <a:cubicBezTo>
                    <a:pt x="108741" y="279762"/>
                    <a:pt x="114404" y="273922"/>
                    <a:pt x="121553" y="273922"/>
                  </a:cubicBezTo>
                  <a:lnTo>
                    <a:pt x="150705" y="273922"/>
                  </a:lnTo>
                  <a:cubicBezTo>
                    <a:pt x="154790" y="253527"/>
                    <a:pt x="162775" y="234523"/>
                    <a:pt x="173916" y="217837"/>
                  </a:cubicBezTo>
                  <a:lnTo>
                    <a:pt x="153398" y="197257"/>
                  </a:lnTo>
                  <a:cubicBezTo>
                    <a:pt x="148292" y="192343"/>
                    <a:pt x="148477" y="184186"/>
                    <a:pt x="153398" y="179087"/>
                  </a:cubicBezTo>
                  <a:lnTo>
                    <a:pt x="178187" y="154428"/>
                  </a:lnTo>
                  <a:cubicBezTo>
                    <a:pt x="183107" y="149422"/>
                    <a:pt x="191277" y="149422"/>
                    <a:pt x="196384" y="154428"/>
                  </a:cubicBezTo>
                  <a:lnTo>
                    <a:pt x="216902" y="174915"/>
                  </a:lnTo>
                  <a:cubicBezTo>
                    <a:pt x="233613" y="163698"/>
                    <a:pt x="252646" y="155726"/>
                    <a:pt x="273071" y="151647"/>
                  </a:cubicBezTo>
                  <a:lnTo>
                    <a:pt x="273071" y="122631"/>
                  </a:lnTo>
                  <a:cubicBezTo>
                    <a:pt x="273071" y="115586"/>
                    <a:pt x="278828" y="109746"/>
                    <a:pt x="285976" y="109746"/>
                  </a:cubicBezTo>
                  <a:close/>
                  <a:moveTo>
                    <a:pt x="477610" y="55270"/>
                  </a:moveTo>
                  <a:cubicBezTo>
                    <a:pt x="529689" y="92619"/>
                    <a:pt x="566451" y="140349"/>
                    <a:pt x="589009" y="200127"/>
                  </a:cubicBezTo>
                  <a:cubicBezTo>
                    <a:pt x="569422" y="207263"/>
                    <a:pt x="550855" y="213936"/>
                    <a:pt x="531917" y="220887"/>
                  </a:cubicBezTo>
                  <a:cubicBezTo>
                    <a:pt x="522820" y="197068"/>
                    <a:pt x="511123" y="175567"/>
                    <a:pt x="495898" y="155919"/>
                  </a:cubicBezTo>
                  <a:cubicBezTo>
                    <a:pt x="480860" y="136364"/>
                    <a:pt x="462850" y="119682"/>
                    <a:pt x="442798" y="104853"/>
                  </a:cubicBezTo>
                  <a:cubicBezTo>
                    <a:pt x="454588" y="88078"/>
                    <a:pt x="466006" y="71859"/>
                    <a:pt x="477610" y="55270"/>
                  </a:cubicBezTo>
                  <a:close/>
                  <a:moveTo>
                    <a:pt x="287505" y="284"/>
                  </a:moveTo>
                  <a:cubicBezTo>
                    <a:pt x="334882" y="-1837"/>
                    <a:pt x="383093" y="7920"/>
                    <a:pt x="431931" y="28455"/>
                  </a:cubicBezTo>
                  <a:cubicBezTo>
                    <a:pt x="423018" y="47460"/>
                    <a:pt x="414754" y="65445"/>
                    <a:pt x="406305" y="83337"/>
                  </a:cubicBezTo>
                  <a:cubicBezTo>
                    <a:pt x="242241" y="9635"/>
                    <a:pt x="71215" y="128208"/>
                    <a:pt x="60444" y="282843"/>
                  </a:cubicBezTo>
                  <a:cubicBezTo>
                    <a:pt x="40760" y="281082"/>
                    <a:pt x="20891" y="279413"/>
                    <a:pt x="0" y="277559"/>
                  </a:cubicBezTo>
                  <a:cubicBezTo>
                    <a:pt x="12256" y="175210"/>
                    <a:pt x="60073" y="95667"/>
                    <a:pt x="148093" y="43381"/>
                  </a:cubicBezTo>
                  <a:cubicBezTo>
                    <a:pt x="193589" y="16403"/>
                    <a:pt x="240129" y="2404"/>
                    <a:pt x="287505" y="284"/>
                  </a:cubicBezTo>
                  <a:close/>
                </a:path>
              </a:pathLst>
            </a:custGeom>
            <a:solidFill>
              <a:schemeClr val="bg1"/>
            </a:solid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56713" y="138730"/>
            <a:ext cx="1554480" cy="368300"/>
          </a:xfrm>
          <a:prstGeom prst="rect">
            <a:avLst/>
          </a:prstGeom>
        </p:spPr>
        <p:txBody>
          <a:bodyPr wrap="none">
            <a:spAutoFit/>
          </a:bodyPr>
          <a:p>
            <a:r>
              <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nvGrpSpPr>
          <p:cNvPr id="26" name="组合 25"/>
          <p:cNvGrpSpPr/>
          <p:nvPr/>
        </p:nvGrpSpPr>
        <p:grpSpPr>
          <a:xfrm>
            <a:off x="789305" y="1072361"/>
            <a:ext cx="7565198" cy="3381352"/>
            <a:chOff x="1060" y="2200"/>
            <a:chExt cx="17080" cy="7634"/>
          </a:xfrm>
        </p:grpSpPr>
        <p:sp>
          <p:nvSpPr>
            <p:cNvPr id="7" name="3"/>
            <p:cNvSpPr/>
            <p:nvPr/>
          </p:nvSpPr>
          <p:spPr bwMode="auto">
            <a:xfrm>
              <a:off x="6173" y="2200"/>
              <a:ext cx="6855" cy="7634"/>
            </a:xfrm>
            <a:custGeom>
              <a:avLst/>
              <a:gdLst>
                <a:gd name="connsiteX0" fmla="*/ 620015 w 4352882"/>
                <a:gd name="connsiteY0" fmla="*/ 3500041 h 4847557"/>
                <a:gd name="connsiteX1" fmla="*/ 2688665 w 4352882"/>
                <a:gd name="connsiteY1" fmla="*/ 4824391 h 4847557"/>
                <a:gd name="connsiteX2" fmla="*/ 2725364 w 4352882"/>
                <a:gd name="connsiteY2" fmla="*/ 4824391 h 4847557"/>
                <a:gd name="connsiteX3" fmla="*/ 2725364 w 4352882"/>
                <a:gd name="connsiteY3" fmla="*/ 4847557 h 4847557"/>
                <a:gd name="connsiteX4" fmla="*/ 0 w 4352882"/>
                <a:gd name="connsiteY4" fmla="*/ 4847557 h 4847557"/>
                <a:gd name="connsiteX5" fmla="*/ 0 w 4352882"/>
                <a:gd name="connsiteY5" fmla="*/ 4824391 h 4847557"/>
                <a:gd name="connsiteX6" fmla="*/ 7726 w 4352882"/>
                <a:gd name="connsiteY6" fmla="*/ 4824391 h 4847557"/>
                <a:gd name="connsiteX7" fmla="*/ 222124 w 4352882"/>
                <a:gd name="connsiteY7" fmla="*/ 4100439 h 4847557"/>
                <a:gd name="connsiteX8" fmla="*/ 575590 w 4352882"/>
                <a:gd name="connsiteY8" fmla="*/ 3530930 h 4847557"/>
                <a:gd name="connsiteX9" fmla="*/ 620015 w 4352882"/>
                <a:gd name="connsiteY9" fmla="*/ 3500041 h 4847557"/>
                <a:gd name="connsiteX10" fmla="*/ 3622608 w 4352882"/>
                <a:gd name="connsiteY10" fmla="*/ 3204871 h 4847557"/>
                <a:gd name="connsiteX11" fmla="*/ 3694090 w 4352882"/>
                <a:gd name="connsiteY11" fmla="*/ 3243477 h 4847557"/>
                <a:gd name="connsiteX12" fmla="*/ 3792619 w 4352882"/>
                <a:gd name="connsiteY12" fmla="*/ 3357365 h 4847557"/>
                <a:gd name="connsiteX13" fmla="*/ 3856373 w 4352882"/>
                <a:gd name="connsiteY13" fmla="*/ 3403692 h 4847557"/>
                <a:gd name="connsiteX14" fmla="*/ 4196395 w 4352882"/>
                <a:gd name="connsiteY14" fmla="*/ 3677795 h 4847557"/>
                <a:gd name="connsiteX15" fmla="*/ 4277536 w 4352882"/>
                <a:gd name="connsiteY15" fmla="*/ 3851522 h 4847557"/>
                <a:gd name="connsiteX16" fmla="*/ 4350950 w 4352882"/>
                <a:gd name="connsiteY16" fmla="*/ 4824394 h 4847557"/>
                <a:gd name="connsiteX17" fmla="*/ 4352882 w 4352882"/>
                <a:gd name="connsiteY17" fmla="*/ 4824394 h 4847557"/>
                <a:gd name="connsiteX18" fmla="*/ 4352882 w 4352882"/>
                <a:gd name="connsiteY18" fmla="*/ 4847557 h 4847557"/>
                <a:gd name="connsiteX19" fmla="*/ 3213036 w 4352882"/>
                <a:gd name="connsiteY19" fmla="*/ 4847557 h 4847557"/>
                <a:gd name="connsiteX20" fmla="*/ 3213036 w 4352882"/>
                <a:gd name="connsiteY20" fmla="*/ 4824394 h 4847557"/>
                <a:gd name="connsiteX21" fmla="*/ 3218832 w 4352882"/>
                <a:gd name="connsiteY21" fmla="*/ 4824394 h 4847557"/>
                <a:gd name="connsiteX22" fmla="*/ 3622608 w 4352882"/>
                <a:gd name="connsiteY22" fmla="*/ 3204871 h 4847557"/>
                <a:gd name="connsiteX23" fmla="*/ 2989315 w 4352882"/>
                <a:gd name="connsiteY23" fmla="*/ 3073036 h 4847557"/>
                <a:gd name="connsiteX24" fmla="*/ 3228733 w 4352882"/>
                <a:gd name="connsiteY24" fmla="*/ 3123240 h 4847557"/>
                <a:gd name="connsiteX25" fmla="*/ 3500975 w 4352882"/>
                <a:gd name="connsiteY25" fmla="*/ 3167652 h 4847557"/>
                <a:gd name="connsiteX26" fmla="*/ 3500975 w 4352882"/>
                <a:gd name="connsiteY26" fmla="*/ 3163790 h 4847557"/>
                <a:gd name="connsiteX27" fmla="*/ 3578206 w 4352882"/>
                <a:gd name="connsiteY27" fmla="*/ 3163790 h 4847557"/>
                <a:gd name="connsiteX28" fmla="*/ 3578206 w 4352882"/>
                <a:gd name="connsiteY28" fmla="*/ 3190823 h 4847557"/>
                <a:gd name="connsiteX29" fmla="*/ 3165017 w 4352882"/>
                <a:gd name="connsiteY29" fmla="*/ 4847557 h 4847557"/>
                <a:gd name="connsiteX30" fmla="*/ 2811683 w 4352882"/>
                <a:gd name="connsiteY30" fmla="*/ 4847557 h 4847557"/>
                <a:gd name="connsiteX31" fmla="*/ 668507 w 4352882"/>
                <a:gd name="connsiteY31" fmla="*/ 3474669 h 4847557"/>
                <a:gd name="connsiteX32" fmla="*/ 668507 w 4352882"/>
                <a:gd name="connsiteY32" fmla="*/ 3451498 h 4847557"/>
                <a:gd name="connsiteX33" fmla="*/ 699399 w 4352882"/>
                <a:gd name="connsiteY33" fmla="*/ 3451498 h 4847557"/>
                <a:gd name="connsiteX34" fmla="*/ 699399 w 4352882"/>
                <a:gd name="connsiteY34" fmla="*/ 3457291 h 4847557"/>
                <a:gd name="connsiteX35" fmla="*/ 709053 w 4352882"/>
                <a:gd name="connsiteY35" fmla="*/ 3453429 h 4847557"/>
                <a:gd name="connsiteX36" fmla="*/ 1726580 w 4352882"/>
                <a:gd name="connsiteY36" fmla="*/ 3538389 h 4847557"/>
                <a:gd name="connsiteX37" fmla="*/ 2651427 w 4352882"/>
                <a:gd name="connsiteY37" fmla="*/ 3279645 h 4847557"/>
                <a:gd name="connsiteX38" fmla="*/ 2989315 w 4352882"/>
                <a:gd name="connsiteY38" fmla="*/ 3073036 h 4847557"/>
                <a:gd name="connsiteX39" fmla="*/ 1232301 w 4352882"/>
                <a:gd name="connsiteY39" fmla="*/ 2182859 h 4847557"/>
                <a:gd name="connsiteX40" fmla="*/ 1249680 w 4352882"/>
                <a:gd name="connsiteY40" fmla="*/ 2215682 h 4847557"/>
                <a:gd name="connsiteX41" fmla="*/ 2651522 w 4352882"/>
                <a:gd name="connsiteY41" fmla="*/ 2644317 h 4847557"/>
                <a:gd name="connsiteX42" fmla="*/ 2651522 w 4352882"/>
                <a:gd name="connsiteY42" fmla="*/ 2646248 h 4847557"/>
                <a:gd name="connsiteX43" fmla="*/ 2653453 w 4352882"/>
                <a:gd name="connsiteY43" fmla="*/ 2663625 h 4847557"/>
                <a:gd name="connsiteX44" fmla="*/ 2653453 w 4352882"/>
                <a:gd name="connsiteY44" fmla="*/ 2669417 h 4847557"/>
                <a:gd name="connsiteX45" fmla="*/ 2655384 w 4352882"/>
                <a:gd name="connsiteY45" fmla="*/ 2686794 h 4847557"/>
                <a:gd name="connsiteX46" fmla="*/ 2657315 w 4352882"/>
                <a:gd name="connsiteY46" fmla="*/ 2688725 h 4847557"/>
                <a:gd name="connsiteX47" fmla="*/ 2726828 w 4352882"/>
                <a:gd name="connsiteY47" fmla="*/ 2808433 h 4847557"/>
                <a:gd name="connsiteX48" fmla="*/ 2831097 w 4352882"/>
                <a:gd name="connsiteY48" fmla="*/ 2991858 h 4847557"/>
                <a:gd name="connsiteX49" fmla="*/ 2883231 w 4352882"/>
                <a:gd name="connsiteY49" fmla="*/ 3030474 h 4847557"/>
                <a:gd name="connsiteX50" fmla="*/ 2935366 w 4352882"/>
                <a:gd name="connsiteY50" fmla="*/ 3030474 h 4847557"/>
                <a:gd name="connsiteX51" fmla="*/ 2935366 w 4352882"/>
                <a:gd name="connsiteY51" fmla="*/ 3053643 h 4847557"/>
                <a:gd name="connsiteX52" fmla="*/ 2630282 w 4352882"/>
                <a:gd name="connsiteY52" fmla="*/ 3237068 h 4847557"/>
                <a:gd name="connsiteX53" fmla="*/ 774675 w 4352882"/>
                <a:gd name="connsiteY53" fmla="*/ 3420492 h 4847557"/>
                <a:gd name="connsiteX54" fmla="*/ 774675 w 4352882"/>
                <a:gd name="connsiteY54" fmla="*/ 3397323 h 4847557"/>
                <a:gd name="connsiteX55" fmla="*/ 822948 w 4352882"/>
                <a:gd name="connsiteY55" fmla="*/ 3397323 h 4847557"/>
                <a:gd name="connsiteX56" fmla="*/ 1504560 w 4352882"/>
                <a:gd name="connsiteY56" fmla="*/ 3086466 h 4847557"/>
                <a:gd name="connsiteX57" fmla="*/ 1547040 w 4352882"/>
                <a:gd name="connsiteY57" fmla="*/ 2953242 h 4847557"/>
                <a:gd name="connsiteX58" fmla="*/ 1593382 w 4352882"/>
                <a:gd name="connsiteY58" fmla="*/ 2831603 h 4847557"/>
                <a:gd name="connsiteX59" fmla="*/ 1529662 w 4352882"/>
                <a:gd name="connsiteY59" fmla="*/ 2650109 h 4847557"/>
                <a:gd name="connsiteX60" fmla="*/ 1446633 w 4352882"/>
                <a:gd name="connsiteY60" fmla="*/ 2416484 h 4847557"/>
                <a:gd name="connsiteX61" fmla="*/ 1232301 w 4352882"/>
                <a:gd name="connsiteY61" fmla="*/ 2206029 h 4847557"/>
                <a:gd name="connsiteX62" fmla="*/ 1232301 w 4352882"/>
                <a:gd name="connsiteY62" fmla="*/ 2182859 h 4847557"/>
                <a:gd name="connsiteX63" fmla="*/ 2829284 w 4352882"/>
                <a:gd name="connsiteY63" fmla="*/ 1274015 h 4847557"/>
                <a:gd name="connsiteX64" fmla="*/ 2835077 w 4352882"/>
                <a:gd name="connsiteY64" fmla="*/ 1291388 h 4847557"/>
                <a:gd name="connsiteX65" fmla="*/ 2844731 w 4352882"/>
                <a:gd name="connsiteY65" fmla="*/ 1320342 h 4847557"/>
                <a:gd name="connsiteX66" fmla="*/ 2848593 w 4352882"/>
                <a:gd name="connsiteY66" fmla="*/ 1341575 h 4847557"/>
                <a:gd name="connsiteX67" fmla="*/ 2856317 w 4352882"/>
                <a:gd name="connsiteY67" fmla="*/ 1368600 h 4847557"/>
                <a:gd name="connsiteX68" fmla="*/ 2858248 w 4352882"/>
                <a:gd name="connsiteY68" fmla="*/ 1391763 h 4847557"/>
                <a:gd name="connsiteX69" fmla="*/ 2862109 w 4352882"/>
                <a:gd name="connsiteY69" fmla="*/ 1416857 h 4847557"/>
                <a:gd name="connsiteX70" fmla="*/ 2865971 w 4352882"/>
                <a:gd name="connsiteY70" fmla="*/ 1440020 h 4847557"/>
                <a:gd name="connsiteX71" fmla="*/ 2867902 w 4352882"/>
                <a:gd name="connsiteY71" fmla="*/ 1467045 h 4847557"/>
                <a:gd name="connsiteX72" fmla="*/ 2867902 w 4352882"/>
                <a:gd name="connsiteY72" fmla="*/ 1490208 h 4847557"/>
                <a:gd name="connsiteX73" fmla="*/ 2867902 w 4352882"/>
                <a:gd name="connsiteY73" fmla="*/ 1515302 h 4847557"/>
                <a:gd name="connsiteX74" fmla="*/ 2867902 w 4352882"/>
                <a:gd name="connsiteY74" fmla="*/ 1538465 h 4847557"/>
                <a:gd name="connsiteX75" fmla="*/ 2867902 w 4352882"/>
                <a:gd name="connsiteY75" fmla="*/ 1563559 h 4847557"/>
                <a:gd name="connsiteX76" fmla="*/ 2865971 w 4352882"/>
                <a:gd name="connsiteY76" fmla="*/ 1584793 h 4847557"/>
                <a:gd name="connsiteX77" fmla="*/ 2865971 w 4352882"/>
                <a:gd name="connsiteY77" fmla="*/ 1607956 h 4847557"/>
                <a:gd name="connsiteX78" fmla="*/ 2864040 w 4352882"/>
                <a:gd name="connsiteY78" fmla="*/ 1629189 h 4847557"/>
                <a:gd name="connsiteX79" fmla="*/ 2862109 w 4352882"/>
                <a:gd name="connsiteY79" fmla="*/ 1650423 h 4847557"/>
                <a:gd name="connsiteX80" fmla="*/ 2860178 w 4352882"/>
                <a:gd name="connsiteY80" fmla="*/ 1671656 h 4847557"/>
                <a:gd name="connsiteX81" fmla="*/ 2858248 w 4352882"/>
                <a:gd name="connsiteY81" fmla="*/ 1689028 h 4847557"/>
                <a:gd name="connsiteX82" fmla="*/ 2854386 w 4352882"/>
                <a:gd name="connsiteY82" fmla="*/ 1710262 h 4847557"/>
                <a:gd name="connsiteX83" fmla="*/ 2852455 w 4352882"/>
                <a:gd name="connsiteY83" fmla="*/ 1725704 h 4847557"/>
                <a:gd name="connsiteX84" fmla="*/ 2848593 w 4352882"/>
                <a:gd name="connsiteY84" fmla="*/ 1752728 h 4847557"/>
                <a:gd name="connsiteX85" fmla="*/ 2848593 w 4352882"/>
                <a:gd name="connsiteY85" fmla="*/ 1762380 h 4847557"/>
                <a:gd name="connsiteX86" fmla="*/ 2846662 w 4352882"/>
                <a:gd name="connsiteY86" fmla="*/ 1779752 h 4847557"/>
                <a:gd name="connsiteX87" fmla="*/ 2844731 w 4352882"/>
                <a:gd name="connsiteY87" fmla="*/ 1787473 h 4847557"/>
                <a:gd name="connsiteX88" fmla="*/ 2844731 w 4352882"/>
                <a:gd name="connsiteY88" fmla="*/ 1797125 h 4847557"/>
                <a:gd name="connsiteX89" fmla="*/ 2844731 w 4352882"/>
                <a:gd name="connsiteY89" fmla="*/ 1802916 h 4847557"/>
                <a:gd name="connsiteX90" fmla="*/ 2844731 w 4352882"/>
                <a:gd name="connsiteY90" fmla="*/ 1810637 h 4847557"/>
                <a:gd name="connsiteX91" fmla="*/ 2846662 w 4352882"/>
                <a:gd name="connsiteY91" fmla="*/ 1812567 h 4847557"/>
                <a:gd name="connsiteX92" fmla="*/ 2848593 w 4352882"/>
                <a:gd name="connsiteY92" fmla="*/ 1814498 h 4847557"/>
                <a:gd name="connsiteX93" fmla="*/ 2894934 w 4352882"/>
                <a:gd name="connsiteY93" fmla="*/ 1932246 h 4847557"/>
                <a:gd name="connsiteX94" fmla="*/ 2775220 w 4352882"/>
                <a:gd name="connsiteY94" fmla="*/ 2326026 h 4847557"/>
                <a:gd name="connsiteX95" fmla="*/ 2694123 w 4352882"/>
                <a:gd name="connsiteY95" fmla="*/ 2329886 h 4847557"/>
                <a:gd name="connsiteX96" fmla="*/ 2653574 w 4352882"/>
                <a:gd name="connsiteY96" fmla="*/ 2565382 h 4847557"/>
                <a:gd name="connsiteX97" fmla="*/ 2649713 w 4352882"/>
                <a:gd name="connsiteY97" fmla="*/ 2586615 h 4847557"/>
                <a:gd name="connsiteX98" fmla="*/ 2649713 w 4352882"/>
                <a:gd name="connsiteY98" fmla="*/ 2596267 h 4847557"/>
                <a:gd name="connsiteX99" fmla="*/ 2649713 w 4352882"/>
                <a:gd name="connsiteY99" fmla="*/ 2598197 h 4847557"/>
                <a:gd name="connsiteX100" fmla="*/ 1215069 w 4352882"/>
                <a:gd name="connsiteY100" fmla="*/ 2148439 h 4847557"/>
                <a:gd name="connsiteX101" fmla="*/ 1209276 w 4352882"/>
                <a:gd name="connsiteY101" fmla="*/ 2127205 h 4847557"/>
                <a:gd name="connsiteX102" fmla="*/ 1244032 w 4352882"/>
                <a:gd name="connsiteY102" fmla="*/ 1876267 h 4847557"/>
                <a:gd name="connsiteX103" fmla="*/ 1226654 w 4352882"/>
                <a:gd name="connsiteY103" fmla="*/ 1357018 h 4847557"/>
                <a:gd name="connsiteX104" fmla="*/ 2829284 w 4352882"/>
                <a:gd name="connsiteY104" fmla="*/ 1274015 h 4847557"/>
                <a:gd name="connsiteX105" fmla="*/ 2019043 w 4352882"/>
                <a:gd name="connsiteY105" fmla="*/ 0 h 4847557"/>
                <a:gd name="connsiteX106" fmla="*/ 3476706 w 4352882"/>
                <a:gd name="connsiteY106" fmla="*/ 403478 h 4847557"/>
                <a:gd name="connsiteX107" fmla="*/ 3094432 w 4352882"/>
                <a:gd name="connsiteY107" fmla="*/ 567572 h 4847557"/>
                <a:gd name="connsiteX108" fmla="*/ 3107946 w 4352882"/>
                <a:gd name="connsiteY108" fmla="*/ 868732 h 4847557"/>
                <a:gd name="connsiteX109" fmla="*/ 3144629 w 4352882"/>
                <a:gd name="connsiteY109" fmla="*/ 915065 h 4847557"/>
                <a:gd name="connsiteX110" fmla="*/ 3127253 w 4352882"/>
                <a:gd name="connsiteY110" fmla="*/ 955606 h 4847557"/>
                <a:gd name="connsiteX111" fmla="*/ 3160075 w 4352882"/>
                <a:gd name="connsiteY111" fmla="*/ 1220086 h 4847557"/>
                <a:gd name="connsiteX112" fmla="*/ 3107946 w 4352882"/>
                <a:gd name="connsiteY112" fmla="*/ 1222016 h 4847557"/>
                <a:gd name="connsiteX113" fmla="*/ 3057749 w 4352882"/>
                <a:gd name="connsiteY113" fmla="*/ 1225877 h 4847557"/>
                <a:gd name="connsiteX114" fmla="*/ 3063541 w 4352882"/>
                <a:gd name="connsiteY114" fmla="*/ 959467 h 4847557"/>
                <a:gd name="connsiteX115" fmla="*/ 3042303 w 4352882"/>
                <a:gd name="connsiteY115" fmla="*/ 920856 h 4847557"/>
                <a:gd name="connsiteX116" fmla="*/ 3075125 w 4352882"/>
                <a:gd name="connsiteY116" fmla="*/ 870663 h 4847557"/>
                <a:gd name="connsiteX117" fmla="*/ 3061610 w 4352882"/>
                <a:gd name="connsiteY117" fmla="*/ 581086 h 4847557"/>
                <a:gd name="connsiteX118" fmla="*/ 2799038 w 4352882"/>
                <a:gd name="connsiteY118" fmla="*/ 694986 h 4847557"/>
                <a:gd name="connsiteX119" fmla="*/ 2826067 w 4352882"/>
                <a:gd name="connsiteY119" fmla="*/ 1235530 h 4847557"/>
                <a:gd name="connsiteX120" fmla="*/ 1217811 w 4352882"/>
                <a:gd name="connsiteY120" fmla="*/ 1320473 h 4847557"/>
                <a:gd name="connsiteX121" fmla="*/ 1190782 w 4352882"/>
                <a:gd name="connsiteY121" fmla="*/ 756763 h 4847557"/>
                <a:gd name="connsiteX122" fmla="*/ 590340 w 4352882"/>
                <a:gd name="connsiteY122" fmla="*/ 542475 h 4847557"/>
                <a:gd name="connsiteX123" fmla="*/ 2019043 w 4352882"/>
                <a:gd name="connsiteY123" fmla="*/ 0 h 4847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4352882" h="4847557">
                  <a:moveTo>
                    <a:pt x="620015" y="3500041"/>
                  </a:moveTo>
                  <a:cubicBezTo>
                    <a:pt x="620015" y="3500041"/>
                    <a:pt x="620015" y="3500041"/>
                    <a:pt x="2688665" y="4824391"/>
                  </a:cubicBezTo>
                  <a:lnTo>
                    <a:pt x="2725364" y="4824391"/>
                  </a:lnTo>
                  <a:cubicBezTo>
                    <a:pt x="2725364" y="4824391"/>
                    <a:pt x="2725364" y="4824391"/>
                    <a:pt x="2725364" y="4847557"/>
                  </a:cubicBezTo>
                  <a:cubicBezTo>
                    <a:pt x="2725364" y="4847557"/>
                    <a:pt x="2725364" y="4847557"/>
                    <a:pt x="0" y="4847557"/>
                  </a:cubicBezTo>
                  <a:cubicBezTo>
                    <a:pt x="0" y="4847557"/>
                    <a:pt x="0" y="4847557"/>
                    <a:pt x="0" y="4824391"/>
                  </a:cubicBezTo>
                  <a:cubicBezTo>
                    <a:pt x="0" y="4824391"/>
                    <a:pt x="0" y="4824391"/>
                    <a:pt x="7726" y="4824391"/>
                  </a:cubicBezTo>
                  <a:cubicBezTo>
                    <a:pt x="102370" y="4525157"/>
                    <a:pt x="198946" y="4233646"/>
                    <a:pt x="222124" y="4100439"/>
                  </a:cubicBezTo>
                  <a:cubicBezTo>
                    <a:pt x="270412" y="3826302"/>
                    <a:pt x="486741" y="3606221"/>
                    <a:pt x="575590" y="3530930"/>
                  </a:cubicBezTo>
                  <a:cubicBezTo>
                    <a:pt x="583317" y="3523208"/>
                    <a:pt x="598769" y="3513555"/>
                    <a:pt x="620015" y="3500041"/>
                  </a:cubicBezTo>
                  <a:close/>
                  <a:moveTo>
                    <a:pt x="3622608" y="3204871"/>
                  </a:moveTo>
                  <a:cubicBezTo>
                    <a:pt x="3649655" y="3216453"/>
                    <a:pt x="3672839" y="3228035"/>
                    <a:pt x="3694090" y="3243477"/>
                  </a:cubicBezTo>
                  <a:cubicBezTo>
                    <a:pt x="3788755" y="3312968"/>
                    <a:pt x="3792619" y="3357365"/>
                    <a:pt x="3792619" y="3357365"/>
                  </a:cubicBezTo>
                  <a:cubicBezTo>
                    <a:pt x="3792619" y="3357365"/>
                    <a:pt x="3842849" y="3365086"/>
                    <a:pt x="3856373" y="3403692"/>
                  </a:cubicBezTo>
                  <a:cubicBezTo>
                    <a:pt x="3869897" y="3442298"/>
                    <a:pt x="4148096" y="3631468"/>
                    <a:pt x="4196395" y="3677795"/>
                  </a:cubicBezTo>
                  <a:cubicBezTo>
                    <a:pt x="4246625" y="3724122"/>
                    <a:pt x="4258217" y="3789752"/>
                    <a:pt x="4277536" y="3851522"/>
                  </a:cubicBezTo>
                  <a:cubicBezTo>
                    <a:pt x="4292992" y="3905570"/>
                    <a:pt x="4341291" y="4677691"/>
                    <a:pt x="4350950" y="4824394"/>
                  </a:cubicBezTo>
                  <a:lnTo>
                    <a:pt x="4352882" y="4824394"/>
                  </a:lnTo>
                  <a:cubicBezTo>
                    <a:pt x="4352882" y="4824394"/>
                    <a:pt x="4352882" y="4824394"/>
                    <a:pt x="4352882" y="4847557"/>
                  </a:cubicBezTo>
                  <a:cubicBezTo>
                    <a:pt x="4352882" y="4847557"/>
                    <a:pt x="4352882" y="4847557"/>
                    <a:pt x="3213036" y="4847557"/>
                  </a:cubicBezTo>
                  <a:cubicBezTo>
                    <a:pt x="3213036" y="4847557"/>
                    <a:pt x="3213036" y="4847557"/>
                    <a:pt x="3213036" y="4824394"/>
                  </a:cubicBezTo>
                  <a:cubicBezTo>
                    <a:pt x="3213036" y="4824394"/>
                    <a:pt x="3213036" y="4824394"/>
                    <a:pt x="3218832" y="4824394"/>
                  </a:cubicBezTo>
                  <a:cubicBezTo>
                    <a:pt x="3218832" y="4824394"/>
                    <a:pt x="3218832" y="4824394"/>
                    <a:pt x="3622608" y="3204871"/>
                  </a:cubicBezTo>
                  <a:close/>
                  <a:moveTo>
                    <a:pt x="2989315" y="3073036"/>
                  </a:moveTo>
                  <a:cubicBezTo>
                    <a:pt x="3060755" y="3094276"/>
                    <a:pt x="3143779" y="3113586"/>
                    <a:pt x="3228733" y="3123240"/>
                  </a:cubicBezTo>
                  <a:cubicBezTo>
                    <a:pt x="3319480" y="3134826"/>
                    <a:pt x="3416020" y="3146411"/>
                    <a:pt x="3500975" y="3167652"/>
                  </a:cubicBezTo>
                  <a:cubicBezTo>
                    <a:pt x="3500975" y="3167652"/>
                    <a:pt x="3500975" y="3167652"/>
                    <a:pt x="3500975" y="3163790"/>
                  </a:cubicBezTo>
                  <a:lnTo>
                    <a:pt x="3578206" y="3163790"/>
                  </a:lnTo>
                  <a:cubicBezTo>
                    <a:pt x="3578206" y="3163790"/>
                    <a:pt x="3578206" y="3163790"/>
                    <a:pt x="3578206" y="3190823"/>
                  </a:cubicBezTo>
                  <a:cubicBezTo>
                    <a:pt x="3578206" y="3190823"/>
                    <a:pt x="3578206" y="3190823"/>
                    <a:pt x="3165017" y="4847557"/>
                  </a:cubicBezTo>
                  <a:cubicBezTo>
                    <a:pt x="3165017" y="4847557"/>
                    <a:pt x="3165017" y="4847557"/>
                    <a:pt x="2811683" y="4847557"/>
                  </a:cubicBezTo>
                  <a:cubicBezTo>
                    <a:pt x="2811683" y="4847557"/>
                    <a:pt x="2811683" y="4847557"/>
                    <a:pt x="668507" y="3474669"/>
                  </a:cubicBezTo>
                  <a:cubicBezTo>
                    <a:pt x="668507" y="3474669"/>
                    <a:pt x="668507" y="3474669"/>
                    <a:pt x="668507" y="3451498"/>
                  </a:cubicBezTo>
                  <a:cubicBezTo>
                    <a:pt x="668507" y="3451498"/>
                    <a:pt x="668507" y="3451498"/>
                    <a:pt x="699399" y="3451498"/>
                  </a:cubicBezTo>
                  <a:cubicBezTo>
                    <a:pt x="699399" y="3451498"/>
                    <a:pt x="699399" y="3451498"/>
                    <a:pt x="699399" y="3457291"/>
                  </a:cubicBezTo>
                  <a:cubicBezTo>
                    <a:pt x="703261" y="3455360"/>
                    <a:pt x="707123" y="3455360"/>
                    <a:pt x="709053" y="3453429"/>
                  </a:cubicBezTo>
                  <a:cubicBezTo>
                    <a:pt x="1062388" y="3538389"/>
                    <a:pt x="1404138" y="3567353"/>
                    <a:pt x="1726580" y="3538389"/>
                  </a:cubicBezTo>
                  <a:cubicBezTo>
                    <a:pt x="2056744" y="3509426"/>
                    <a:pt x="2367601" y="3422534"/>
                    <a:pt x="2651427" y="3279645"/>
                  </a:cubicBezTo>
                  <a:cubicBezTo>
                    <a:pt x="2782721" y="3213994"/>
                    <a:pt x="2894707" y="3142549"/>
                    <a:pt x="2989315" y="3073036"/>
                  </a:cubicBezTo>
                  <a:close/>
                  <a:moveTo>
                    <a:pt x="1232301" y="2182859"/>
                  </a:moveTo>
                  <a:cubicBezTo>
                    <a:pt x="1232301" y="2182859"/>
                    <a:pt x="1232301" y="2182859"/>
                    <a:pt x="1249680" y="2215682"/>
                  </a:cubicBezTo>
                  <a:cubicBezTo>
                    <a:pt x="1560557" y="2350837"/>
                    <a:pt x="2068387" y="2543916"/>
                    <a:pt x="2651522" y="2644317"/>
                  </a:cubicBezTo>
                  <a:cubicBezTo>
                    <a:pt x="2651522" y="2646248"/>
                    <a:pt x="2651522" y="2646248"/>
                    <a:pt x="2651522" y="2646248"/>
                  </a:cubicBezTo>
                  <a:cubicBezTo>
                    <a:pt x="2651522" y="2652040"/>
                    <a:pt x="2651522" y="2657832"/>
                    <a:pt x="2653453" y="2663625"/>
                  </a:cubicBezTo>
                  <a:cubicBezTo>
                    <a:pt x="2653453" y="2665555"/>
                    <a:pt x="2653453" y="2667486"/>
                    <a:pt x="2653453" y="2669417"/>
                  </a:cubicBezTo>
                  <a:cubicBezTo>
                    <a:pt x="2655384" y="2675209"/>
                    <a:pt x="2655384" y="2681002"/>
                    <a:pt x="2655384" y="2686794"/>
                  </a:cubicBezTo>
                  <a:cubicBezTo>
                    <a:pt x="2655384" y="2686794"/>
                    <a:pt x="2657315" y="2688725"/>
                    <a:pt x="2657315" y="2688725"/>
                  </a:cubicBezTo>
                  <a:cubicBezTo>
                    <a:pt x="2666969" y="2756302"/>
                    <a:pt x="2705588" y="2754371"/>
                    <a:pt x="2726828" y="2808433"/>
                  </a:cubicBezTo>
                  <a:cubicBezTo>
                    <a:pt x="2746137" y="2860565"/>
                    <a:pt x="2792479" y="2943588"/>
                    <a:pt x="2831097" y="2991858"/>
                  </a:cubicBezTo>
                  <a:cubicBezTo>
                    <a:pt x="2840751" y="3005373"/>
                    <a:pt x="2860061" y="3016958"/>
                    <a:pt x="2883231" y="3030474"/>
                  </a:cubicBezTo>
                  <a:cubicBezTo>
                    <a:pt x="2883231" y="3030474"/>
                    <a:pt x="2883231" y="3030474"/>
                    <a:pt x="2935366" y="3030474"/>
                  </a:cubicBezTo>
                  <a:lnTo>
                    <a:pt x="2935366" y="3053643"/>
                  </a:lnTo>
                  <a:cubicBezTo>
                    <a:pt x="2848475" y="3115428"/>
                    <a:pt x="2746137" y="3179144"/>
                    <a:pt x="2630282" y="3237068"/>
                  </a:cubicBezTo>
                  <a:cubicBezTo>
                    <a:pt x="2242169" y="3434008"/>
                    <a:pt x="1620415" y="3609709"/>
                    <a:pt x="774675" y="3420492"/>
                  </a:cubicBezTo>
                  <a:cubicBezTo>
                    <a:pt x="774675" y="3420492"/>
                    <a:pt x="774675" y="3420492"/>
                    <a:pt x="774675" y="3397323"/>
                  </a:cubicBezTo>
                  <a:cubicBezTo>
                    <a:pt x="774675" y="3397323"/>
                    <a:pt x="774675" y="3397323"/>
                    <a:pt x="822948" y="3397323"/>
                  </a:cubicBezTo>
                  <a:cubicBezTo>
                    <a:pt x="1100999" y="3264099"/>
                    <a:pt x="1504560" y="3086466"/>
                    <a:pt x="1504560" y="3086466"/>
                  </a:cubicBezTo>
                  <a:cubicBezTo>
                    <a:pt x="1504560" y="3086466"/>
                    <a:pt x="1529662" y="3067159"/>
                    <a:pt x="1547040" y="2953242"/>
                  </a:cubicBezTo>
                  <a:cubicBezTo>
                    <a:pt x="1564418" y="2841257"/>
                    <a:pt x="1593382" y="2831603"/>
                    <a:pt x="1593382" y="2831603"/>
                  </a:cubicBezTo>
                  <a:cubicBezTo>
                    <a:pt x="1593382" y="2831603"/>
                    <a:pt x="1554764" y="2709963"/>
                    <a:pt x="1529662" y="2650109"/>
                  </a:cubicBezTo>
                  <a:cubicBezTo>
                    <a:pt x="1504560" y="2588324"/>
                    <a:pt x="1446633" y="2416484"/>
                    <a:pt x="1446633" y="2416484"/>
                  </a:cubicBezTo>
                  <a:cubicBezTo>
                    <a:pt x="1305676" y="2441584"/>
                    <a:pt x="1265127" y="2323806"/>
                    <a:pt x="1232301" y="2206029"/>
                  </a:cubicBezTo>
                  <a:cubicBezTo>
                    <a:pt x="1232301" y="2206029"/>
                    <a:pt x="1232301" y="2206029"/>
                    <a:pt x="1232301" y="2182859"/>
                  </a:cubicBezTo>
                  <a:close/>
                  <a:moveTo>
                    <a:pt x="2829284" y="1274015"/>
                  </a:moveTo>
                  <a:cubicBezTo>
                    <a:pt x="2831215" y="1279806"/>
                    <a:pt x="2833146" y="1285597"/>
                    <a:pt x="2835077" y="1291388"/>
                  </a:cubicBezTo>
                  <a:cubicBezTo>
                    <a:pt x="2838939" y="1301039"/>
                    <a:pt x="2840870" y="1310691"/>
                    <a:pt x="2844731" y="1320342"/>
                  </a:cubicBezTo>
                  <a:cubicBezTo>
                    <a:pt x="2846662" y="1328063"/>
                    <a:pt x="2848593" y="1333854"/>
                    <a:pt x="2848593" y="1341575"/>
                  </a:cubicBezTo>
                  <a:cubicBezTo>
                    <a:pt x="2852455" y="1351227"/>
                    <a:pt x="2854386" y="1358948"/>
                    <a:pt x="2856317" y="1368600"/>
                  </a:cubicBezTo>
                  <a:cubicBezTo>
                    <a:pt x="2856317" y="1376321"/>
                    <a:pt x="2858248" y="1384042"/>
                    <a:pt x="2858248" y="1391763"/>
                  </a:cubicBezTo>
                  <a:cubicBezTo>
                    <a:pt x="2860178" y="1399484"/>
                    <a:pt x="2862109" y="1409136"/>
                    <a:pt x="2862109" y="1416857"/>
                  </a:cubicBezTo>
                  <a:cubicBezTo>
                    <a:pt x="2864040" y="1424578"/>
                    <a:pt x="2864040" y="1432299"/>
                    <a:pt x="2865971" y="1440020"/>
                  </a:cubicBezTo>
                  <a:cubicBezTo>
                    <a:pt x="2865971" y="1449672"/>
                    <a:pt x="2865971" y="1457393"/>
                    <a:pt x="2867902" y="1467045"/>
                  </a:cubicBezTo>
                  <a:cubicBezTo>
                    <a:pt x="2867902" y="1474766"/>
                    <a:pt x="2867902" y="1482487"/>
                    <a:pt x="2867902" y="1490208"/>
                  </a:cubicBezTo>
                  <a:cubicBezTo>
                    <a:pt x="2867902" y="1497929"/>
                    <a:pt x="2867902" y="1507581"/>
                    <a:pt x="2867902" y="1515302"/>
                  </a:cubicBezTo>
                  <a:cubicBezTo>
                    <a:pt x="2867902" y="1523023"/>
                    <a:pt x="2867902" y="1530744"/>
                    <a:pt x="2867902" y="1538465"/>
                  </a:cubicBezTo>
                  <a:cubicBezTo>
                    <a:pt x="2867902" y="1546187"/>
                    <a:pt x="2867902" y="1553908"/>
                    <a:pt x="2867902" y="1563559"/>
                  </a:cubicBezTo>
                  <a:cubicBezTo>
                    <a:pt x="2867902" y="1569350"/>
                    <a:pt x="2867902" y="1577071"/>
                    <a:pt x="2865971" y="1584793"/>
                  </a:cubicBezTo>
                  <a:cubicBezTo>
                    <a:pt x="2865971" y="1592514"/>
                    <a:pt x="2865971" y="1600235"/>
                    <a:pt x="2865971" y="1607956"/>
                  </a:cubicBezTo>
                  <a:cubicBezTo>
                    <a:pt x="2864040" y="1615677"/>
                    <a:pt x="2864040" y="1621468"/>
                    <a:pt x="2864040" y="1629189"/>
                  </a:cubicBezTo>
                  <a:cubicBezTo>
                    <a:pt x="2862109" y="1636910"/>
                    <a:pt x="2862109" y="1642701"/>
                    <a:pt x="2862109" y="1650423"/>
                  </a:cubicBezTo>
                  <a:cubicBezTo>
                    <a:pt x="2860178" y="1658144"/>
                    <a:pt x="2860178" y="1663935"/>
                    <a:pt x="2860178" y="1671656"/>
                  </a:cubicBezTo>
                  <a:cubicBezTo>
                    <a:pt x="2858248" y="1677447"/>
                    <a:pt x="2858248" y="1683238"/>
                    <a:pt x="2858248" y="1689028"/>
                  </a:cubicBezTo>
                  <a:cubicBezTo>
                    <a:pt x="2856317" y="1696750"/>
                    <a:pt x="2856317" y="1702541"/>
                    <a:pt x="2854386" y="1710262"/>
                  </a:cubicBezTo>
                  <a:cubicBezTo>
                    <a:pt x="2854386" y="1716053"/>
                    <a:pt x="2854386" y="1719913"/>
                    <a:pt x="2852455" y="1725704"/>
                  </a:cubicBezTo>
                  <a:cubicBezTo>
                    <a:pt x="2852455" y="1735356"/>
                    <a:pt x="2850524" y="1745007"/>
                    <a:pt x="2848593" y="1752728"/>
                  </a:cubicBezTo>
                  <a:cubicBezTo>
                    <a:pt x="2848593" y="1756589"/>
                    <a:pt x="2848593" y="1760449"/>
                    <a:pt x="2848593" y="1762380"/>
                  </a:cubicBezTo>
                  <a:cubicBezTo>
                    <a:pt x="2846662" y="1768171"/>
                    <a:pt x="2846662" y="1773961"/>
                    <a:pt x="2846662" y="1779752"/>
                  </a:cubicBezTo>
                  <a:cubicBezTo>
                    <a:pt x="2846662" y="1781683"/>
                    <a:pt x="2846662" y="1785543"/>
                    <a:pt x="2844731" y="1787473"/>
                  </a:cubicBezTo>
                  <a:cubicBezTo>
                    <a:pt x="2844731" y="1791334"/>
                    <a:pt x="2844731" y="1795195"/>
                    <a:pt x="2844731" y="1797125"/>
                  </a:cubicBezTo>
                  <a:cubicBezTo>
                    <a:pt x="2844731" y="1800986"/>
                    <a:pt x="2844731" y="1802916"/>
                    <a:pt x="2844731" y="1802916"/>
                  </a:cubicBezTo>
                  <a:cubicBezTo>
                    <a:pt x="2844731" y="1806776"/>
                    <a:pt x="2844731" y="1808707"/>
                    <a:pt x="2844731" y="1810637"/>
                  </a:cubicBezTo>
                  <a:cubicBezTo>
                    <a:pt x="2844731" y="1810637"/>
                    <a:pt x="2846662" y="1812567"/>
                    <a:pt x="2846662" y="1812567"/>
                  </a:cubicBezTo>
                  <a:cubicBezTo>
                    <a:pt x="2846662" y="1814498"/>
                    <a:pt x="2846662" y="1814498"/>
                    <a:pt x="2848593" y="1814498"/>
                  </a:cubicBezTo>
                  <a:cubicBezTo>
                    <a:pt x="2875626" y="1808707"/>
                    <a:pt x="2893003" y="1866616"/>
                    <a:pt x="2894934" y="1932246"/>
                  </a:cubicBezTo>
                  <a:cubicBezTo>
                    <a:pt x="2896865" y="1995945"/>
                    <a:pt x="2825423" y="2306723"/>
                    <a:pt x="2775220" y="2326026"/>
                  </a:cubicBezTo>
                  <a:cubicBezTo>
                    <a:pt x="2723086" y="2343398"/>
                    <a:pt x="2690261" y="2304792"/>
                    <a:pt x="2694123" y="2329886"/>
                  </a:cubicBezTo>
                  <a:cubicBezTo>
                    <a:pt x="2697985" y="2353050"/>
                    <a:pt x="2667090" y="2511334"/>
                    <a:pt x="2653574" y="2565382"/>
                  </a:cubicBezTo>
                  <a:cubicBezTo>
                    <a:pt x="2651643" y="2571173"/>
                    <a:pt x="2651643" y="2578894"/>
                    <a:pt x="2649713" y="2586615"/>
                  </a:cubicBezTo>
                  <a:cubicBezTo>
                    <a:pt x="2649713" y="2590476"/>
                    <a:pt x="2649713" y="2594337"/>
                    <a:pt x="2649713" y="2596267"/>
                  </a:cubicBezTo>
                  <a:cubicBezTo>
                    <a:pt x="2649713" y="2596267"/>
                    <a:pt x="2649713" y="2598197"/>
                    <a:pt x="2649713" y="2598197"/>
                  </a:cubicBezTo>
                  <a:cubicBezTo>
                    <a:pt x="2041485" y="2492031"/>
                    <a:pt x="1514355" y="2283559"/>
                    <a:pt x="1215069" y="2148439"/>
                  </a:cubicBezTo>
                  <a:cubicBezTo>
                    <a:pt x="1213138" y="2140717"/>
                    <a:pt x="1211207" y="2134926"/>
                    <a:pt x="1209276" y="2127205"/>
                  </a:cubicBezTo>
                  <a:cubicBezTo>
                    <a:pt x="1128179" y="1882058"/>
                    <a:pt x="1244032" y="1876267"/>
                    <a:pt x="1244032" y="1876267"/>
                  </a:cubicBezTo>
                  <a:cubicBezTo>
                    <a:pt x="1244032" y="1876267"/>
                    <a:pt x="1168728" y="1623398"/>
                    <a:pt x="1226654" y="1357018"/>
                  </a:cubicBezTo>
                  <a:cubicBezTo>
                    <a:pt x="1278788" y="1382112"/>
                    <a:pt x="2072379" y="1741146"/>
                    <a:pt x="2829284" y="1274015"/>
                  </a:cubicBezTo>
                  <a:close/>
                  <a:moveTo>
                    <a:pt x="2019043" y="0"/>
                  </a:moveTo>
                  <a:cubicBezTo>
                    <a:pt x="2019043" y="0"/>
                    <a:pt x="2019043" y="0"/>
                    <a:pt x="3476706" y="403478"/>
                  </a:cubicBezTo>
                  <a:cubicBezTo>
                    <a:pt x="3476706" y="403478"/>
                    <a:pt x="3476706" y="403478"/>
                    <a:pt x="3094432" y="567572"/>
                  </a:cubicBezTo>
                  <a:cubicBezTo>
                    <a:pt x="3094432" y="567572"/>
                    <a:pt x="3094432" y="567572"/>
                    <a:pt x="3107946" y="868732"/>
                  </a:cubicBezTo>
                  <a:cubicBezTo>
                    <a:pt x="3129184" y="874524"/>
                    <a:pt x="3144629" y="893829"/>
                    <a:pt x="3144629" y="915065"/>
                  </a:cubicBezTo>
                  <a:cubicBezTo>
                    <a:pt x="3144629" y="930509"/>
                    <a:pt x="3138837" y="945953"/>
                    <a:pt x="3127253" y="955606"/>
                  </a:cubicBezTo>
                  <a:cubicBezTo>
                    <a:pt x="3167797" y="1021243"/>
                    <a:pt x="3160075" y="1220086"/>
                    <a:pt x="3160075" y="1220086"/>
                  </a:cubicBezTo>
                  <a:cubicBezTo>
                    <a:pt x="3160075" y="1220086"/>
                    <a:pt x="3160075" y="1220086"/>
                    <a:pt x="3107946" y="1222016"/>
                  </a:cubicBezTo>
                  <a:cubicBezTo>
                    <a:pt x="3107946" y="1222016"/>
                    <a:pt x="3107946" y="1222016"/>
                    <a:pt x="3057749" y="1225877"/>
                  </a:cubicBezTo>
                  <a:cubicBezTo>
                    <a:pt x="3057749" y="1225877"/>
                    <a:pt x="3030719" y="1028965"/>
                    <a:pt x="3063541" y="959467"/>
                  </a:cubicBezTo>
                  <a:cubicBezTo>
                    <a:pt x="3051957" y="949814"/>
                    <a:pt x="3044234" y="936300"/>
                    <a:pt x="3042303" y="920856"/>
                  </a:cubicBezTo>
                  <a:cubicBezTo>
                    <a:pt x="3042303" y="897690"/>
                    <a:pt x="3055818" y="878385"/>
                    <a:pt x="3075125" y="870663"/>
                  </a:cubicBezTo>
                  <a:cubicBezTo>
                    <a:pt x="3075125" y="870663"/>
                    <a:pt x="3075125" y="870663"/>
                    <a:pt x="3061610" y="581086"/>
                  </a:cubicBezTo>
                  <a:cubicBezTo>
                    <a:pt x="3061610" y="581086"/>
                    <a:pt x="3061610" y="581086"/>
                    <a:pt x="2799038" y="694986"/>
                  </a:cubicBezTo>
                  <a:cubicBezTo>
                    <a:pt x="2799038" y="694986"/>
                    <a:pt x="2799038" y="694986"/>
                    <a:pt x="2826067" y="1235530"/>
                  </a:cubicBezTo>
                  <a:cubicBezTo>
                    <a:pt x="2042211" y="1722020"/>
                    <a:pt x="1217811" y="1320473"/>
                    <a:pt x="1217811" y="1320473"/>
                  </a:cubicBezTo>
                  <a:cubicBezTo>
                    <a:pt x="1217811" y="1320473"/>
                    <a:pt x="1217811" y="1320473"/>
                    <a:pt x="1190782" y="756763"/>
                  </a:cubicBezTo>
                  <a:cubicBezTo>
                    <a:pt x="1190782" y="756763"/>
                    <a:pt x="1190782" y="756763"/>
                    <a:pt x="590340" y="542475"/>
                  </a:cubicBezTo>
                  <a:cubicBezTo>
                    <a:pt x="590340" y="542475"/>
                    <a:pt x="590340" y="542475"/>
                    <a:pt x="2019043" y="0"/>
                  </a:cubicBezTo>
                  <a:close/>
                </a:path>
              </a:pathLst>
            </a:custGeom>
            <a:solidFill>
              <a:srgbClr val="EC5F91"/>
            </a:solidFill>
            <a:ln>
              <a:noFill/>
            </a:ln>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latin typeface="微软雅黑" panose="020B0503020204020204" charset="-122"/>
                <a:ea typeface="微软雅黑" panose="020B0503020204020204" charset="-122"/>
              </a:endParaRPr>
            </a:p>
          </p:txBody>
        </p:sp>
        <p:sp>
          <p:nvSpPr>
            <p:cNvPr id="13" name="3"/>
            <p:cNvSpPr txBox="1"/>
            <p:nvPr/>
          </p:nvSpPr>
          <p:spPr bwMode="auto">
            <a:xfrm>
              <a:off x="1060" y="3298"/>
              <a:ext cx="4085" cy="696"/>
            </a:xfrm>
            <a:prstGeom prst="rect">
              <a:avLst/>
            </a:prstGeom>
            <a:solidFill>
              <a:srgbClr val="EC5F91"/>
            </a:solidFill>
            <a:ln>
              <a:noFill/>
            </a:ln>
          </p:spPr>
          <p:txBody>
            <a:bodyPr wrap="square" lIns="91440" tIns="45720" rIns="91440" bIns="45720" anchor="ctr">
              <a:normAutofit fontScale="7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sz="2000" b="1" i="1" dirty="0">
                  <a:solidFill>
                    <a:schemeClr val="bg1"/>
                  </a:solidFill>
                  <a:latin typeface="微软雅黑" panose="020B0503020204020204" charset="-122"/>
                  <a:ea typeface="微软雅黑" panose="020B0503020204020204" charset="-122"/>
                </a:rPr>
                <a:t>Text here</a:t>
              </a:r>
              <a:endParaRPr lang="en-US" altLang="zh-CN" sz="2000" b="1" i="1" dirty="0">
                <a:solidFill>
                  <a:schemeClr val="bg1"/>
                </a:solidFill>
                <a:latin typeface="微软雅黑" panose="020B0503020204020204" charset="-122"/>
                <a:ea typeface="微软雅黑" panose="020B0503020204020204" charset="-122"/>
              </a:endParaRPr>
            </a:p>
          </p:txBody>
        </p:sp>
        <p:sp>
          <p:nvSpPr>
            <p:cNvPr id="14" name="3"/>
            <p:cNvSpPr txBox="1"/>
            <p:nvPr/>
          </p:nvSpPr>
          <p:spPr>
            <a:xfrm>
              <a:off x="1060" y="2584"/>
              <a:ext cx="4085" cy="651"/>
            </a:xfrm>
            <a:prstGeom prst="rect">
              <a:avLst/>
            </a:prstGeom>
            <a:noFill/>
          </p:spPr>
          <p:txBody>
            <a:bodyPr wrap="square" lIns="91440" tIns="45720" rIns="91440" bIns="45720" rtlCol="0" anchor="b">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1200" dirty="0">
                  <a:latin typeface="微软雅黑" panose="020B0503020204020204" charset="-122"/>
                  <a:ea typeface="微软雅黑" panose="020B0503020204020204" charset="-122"/>
                </a:rPr>
                <a:t>Supporting text here.</a:t>
              </a:r>
              <a:endParaRPr lang="en-US" altLang="zh-CN" sz="1200" dirty="0">
                <a:latin typeface="微软雅黑" panose="020B0503020204020204" charset="-122"/>
                <a:ea typeface="微软雅黑" panose="020B0503020204020204" charset="-122"/>
              </a:endParaRPr>
            </a:p>
          </p:txBody>
        </p:sp>
        <p:sp>
          <p:nvSpPr>
            <p:cNvPr id="17" name="3"/>
            <p:cNvSpPr/>
            <p:nvPr/>
          </p:nvSpPr>
          <p:spPr bwMode="auto">
            <a:xfrm>
              <a:off x="1060" y="4125"/>
              <a:ext cx="4085" cy="1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100" dirty="0">
                  <a:solidFill>
                    <a:srgbClr val="000000">
                      <a:lumMod val="65000"/>
                      <a:lumOff val="35000"/>
                    </a:srgbClr>
                  </a:solidFill>
                  <a:latin typeface="微软雅黑" panose="020B0503020204020204" charset="-122"/>
                  <a:ea typeface="微软雅黑" panose="020B0503020204020204" charset="-122"/>
                  <a:cs typeface="Roboto" charset="0"/>
                  <a:sym typeface="FZHei-B01S" panose="02010601030101010101" pitchFamily="2" charset="-122"/>
                </a:rPr>
                <a:t>点击添加标题文字点击添加标题文字</a:t>
              </a:r>
              <a:r>
                <a:rPr lang="en-US" altLang="zh-CN" sz="1100" dirty="0">
                  <a:latin typeface="微软雅黑" panose="020B0503020204020204" charset="-122"/>
                  <a:ea typeface="微软雅黑" panose="020B0503020204020204" charset="-122"/>
                </a:rPr>
                <a:t>……</a:t>
              </a:r>
              <a:endParaRPr lang="en-US" altLang="zh-CN" sz="1100" dirty="0">
                <a:latin typeface="微软雅黑" panose="020B0503020204020204" charset="-122"/>
                <a:ea typeface="微软雅黑" panose="020B0503020204020204" charset="-122"/>
              </a:endParaRPr>
            </a:p>
          </p:txBody>
        </p:sp>
        <p:sp>
          <p:nvSpPr>
            <p:cNvPr id="19" name="2"/>
            <p:cNvSpPr/>
            <p:nvPr/>
          </p:nvSpPr>
          <p:spPr bwMode="auto">
            <a:xfrm>
              <a:off x="1060" y="5972"/>
              <a:ext cx="4085" cy="1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100" dirty="0">
                  <a:solidFill>
                    <a:srgbClr val="000000">
                      <a:lumMod val="65000"/>
                      <a:lumOff val="35000"/>
                    </a:srgbClr>
                  </a:solidFill>
                  <a:latin typeface="微软雅黑" panose="020B0503020204020204" charset="-122"/>
                  <a:ea typeface="微软雅黑" panose="020B0503020204020204" charset="-122"/>
                  <a:cs typeface="Roboto" charset="0"/>
                  <a:sym typeface="FZHei-B01S" panose="02010601030101010101" pitchFamily="2" charset="-122"/>
                </a:rPr>
                <a:t>点击添加标题文字点击添加标题文字</a:t>
              </a:r>
              <a:r>
                <a:rPr lang="en-US" altLang="zh-CN" sz="1100" dirty="0">
                  <a:latin typeface="微软雅黑" panose="020B0503020204020204" charset="-122"/>
                  <a:ea typeface="微软雅黑" panose="020B0503020204020204" charset="-122"/>
                </a:rPr>
                <a:t>……</a:t>
              </a:r>
              <a:endParaRPr lang="en-US" altLang="zh-CN" sz="1100" dirty="0">
                <a:latin typeface="微软雅黑" panose="020B0503020204020204" charset="-122"/>
                <a:ea typeface="微软雅黑" panose="020B0503020204020204" charset="-122"/>
              </a:endParaRPr>
            </a:p>
          </p:txBody>
        </p:sp>
        <p:sp>
          <p:nvSpPr>
            <p:cNvPr id="20" name="2"/>
            <p:cNvSpPr/>
            <p:nvPr/>
          </p:nvSpPr>
          <p:spPr bwMode="auto">
            <a:xfrm>
              <a:off x="1060" y="7818"/>
              <a:ext cx="4085" cy="1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100" dirty="0">
                  <a:solidFill>
                    <a:srgbClr val="000000">
                      <a:lumMod val="65000"/>
                      <a:lumOff val="35000"/>
                    </a:srgbClr>
                  </a:solidFill>
                  <a:latin typeface="微软雅黑" panose="020B0503020204020204" charset="-122"/>
                  <a:ea typeface="微软雅黑" panose="020B0503020204020204" charset="-122"/>
                  <a:cs typeface="Roboto" charset="0"/>
                  <a:sym typeface="FZHei-B01S" panose="02010601030101010101" pitchFamily="2" charset="-122"/>
                </a:rPr>
                <a:t>点击添加标题文字点击添加标题文字</a:t>
              </a:r>
              <a:r>
                <a:rPr lang="en-US" altLang="zh-CN" sz="1100" dirty="0">
                  <a:latin typeface="微软雅黑" panose="020B0503020204020204" charset="-122"/>
                  <a:ea typeface="微软雅黑" panose="020B0503020204020204" charset="-122"/>
                </a:rPr>
                <a:t>……</a:t>
              </a:r>
              <a:endParaRPr lang="en-US" altLang="zh-CN" sz="1100" dirty="0">
                <a:latin typeface="微软雅黑" panose="020B0503020204020204" charset="-122"/>
                <a:ea typeface="微软雅黑" panose="020B0503020204020204" charset="-122"/>
              </a:endParaRPr>
            </a:p>
          </p:txBody>
        </p:sp>
        <p:sp>
          <p:nvSpPr>
            <p:cNvPr id="21" name="2"/>
            <p:cNvSpPr txBox="1"/>
            <p:nvPr/>
          </p:nvSpPr>
          <p:spPr bwMode="auto">
            <a:xfrm>
              <a:off x="14055" y="3298"/>
              <a:ext cx="4085" cy="696"/>
            </a:xfrm>
            <a:prstGeom prst="rect">
              <a:avLst/>
            </a:prstGeom>
            <a:solidFill>
              <a:srgbClr val="FFCD0A"/>
            </a:solidFill>
            <a:ln>
              <a:noFill/>
            </a:ln>
          </p:spPr>
          <p:txBody>
            <a:bodyPr wrap="square" lIns="91440" tIns="45720" rIns="91440" bIns="45720" anchor="ctr">
              <a:normAutofit fontScale="7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sz="2000" b="1" i="1" dirty="0">
                  <a:solidFill>
                    <a:schemeClr val="bg1"/>
                  </a:solidFill>
                  <a:latin typeface="微软雅黑" panose="020B0503020204020204" charset="-122"/>
                  <a:ea typeface="微软雅黑" panose="020B0503020204020204" charset="-122"/>
                </a:rPr>
                <a:t>Text here</a:t>
              </a:r>
              <a:endParaRPr lang="en-US" altLang="zh-CN" sz="2000" b="1" i="1" dirty="0">
                <a:solidFill>
                  <a:schemeClr val="bg1"/>
                </a:solidFill>
                <a:latin typeface="微软雅黑" panose="020B0503020204020204" charset="-122"/>
                <a:ea typeface="微软雅黑" panose="020B0503020204020204" charset="-122"/>
              </a:endParaRPr>
            </a:p>
          </p:txBody>
        </p:sp>
        <p:sp>
          <p:nvSpPr>
            <p:cNvPr id="22" name="1"/>
            <p:cNvSpPr txBox="1"/>
            <p:nvPr/>
          </p:nvSpPr>
          <p:spPr>
            <a:xfrm>
              <a:off x="14055" y="2584"/>
              <a:ext cx="4085" cy="651"/>
            </a:xfrm>
            <a:prstGeom prst="rect">
              <a:avLst/>
            </a:prstGeom>
            <a:noFill/>
          </p:spPr>
          <p:txBody>
            <a:bodyPr wrap="square" lIns="91440" tIns="45720" rIns="91440" bIns="45720" rtlCol="0" anchor="b">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1200" dirty="0">
                  <a:latin typeface="微软雅黑" panose="020B0503020204020204" charset="-122"/>
                  <a:ea typeface="微软雅黑" panose="020B0503020204020204" charset="-122"/>
                </a:rPr>
                <a:t>Supporting text here.</a:t>
              </a:r>
              <a:endParaRPr lang="en-US" altLang="zh-CN" sz="1200" dirty="0">
                <a:latin typeface="微软雅黑" panose="020B0503020204020204" charset="-122"/>
                <a:ea typeface="微软雅黑" panose="020B0503020204020204" charset="-122"/>
              </a:endParaRPr>
            </a:p>
          </p:txBody>
        </p:sp>
        <p:sp>
          <p:nvSpPr>
            <p:cNvPr id="23" name="1"/>
            <p:cNvSpPr/>
            <p:nvPr/>
          </p:nvSpPr>
          <p:spPr bwMode="auto">
            <a:xfrm>
              <a:off x="14055" y="4125"/>
              <a:ext cx="4085" cy="1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100" dirty="0">
                  <a:solidFill>
                    <a:srgbClr val="000000">
                      <a:lumMod val="65000"/>
                      <a:lumOff val="35000"/>
                    </a:srgbClr>
                  </a:solidFill>
                  <a:latin typeface="微软雅黑" panose="020B0503020204020204" charset="-122"/>
                  <a:ea typeface="微软雅黑" panose="020B0503020204020204" charset="-122"/>
                  <a:cs typeface="Roboto" charset="0"/>
                  <a:sym typeface="FZHei-B01S" panose="02010601030101010101" pitchFamily="2" charset="-122"/>
                </a:rPr>
                <a:t>点击添加标题文字点击添加标题文字</a:t>
              </a:r>
              <a:r>
                <a:rPr lang="en-US" altLang="zh-CN" sz="1100" dirty="0">
                  <a:latin typeface="微软雅黑" panose="020B0503020204020204" charset="-122"/>
                  <a:ea typeface="微软雅黑" panose="020B0503020204020204" charset="-122"/>
                </a:rPr>
                <a:t>……</a:t>
              </a:r>
              <a:endParaRPr lang="en-US" altLang="zh-CN" sz="1100" dirty="0">
                <a:latin typeface="微软雅黑" panose="020B0503020204020204" charset="-122"/>
                <a:ea typeface="微软雅黑" panose="020B0503020204020204" charset="-122"/>
              </a:endParaRPr>
            </a:p>
          </p:txBody>
        </p:sp>
        <p:sp>
          <p:nvSpPr>
            <p:cNvPr id="24" name="1"/>
            <p:cNvSpPr/>
            <p:nvPr/>
          </p:nvSpPr>
          <p:spPr bwMode="auto">
            <a:xfrm>
              <a:off x="14055" y="5972"/>
              <a:ext cx="4085" cy="1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100" dirty="0">
                  <a:solidFill>
                    <a:srgbClr val="000000">
                      <a:lumMod val="65000"/>
                      <a:lumOff val="35000"/>
                    </a:srgbClr>
                  </a:solidFill>
                  <a:latin typeface="微软雅黑" panose="020B0503020204020204" charset="-122"/>
                  <a:ea typeface="微软雅黑" panose="020B0503020204020204" charset="-122"/>
                  <a:cs typeface="Roboto" charset="0"/>
                  <a:sym typeface="FZHei-B01S" panose="02010601030101010101" pitchFamily="2" charset="-122"/>
                </a:rPr>
                <a:t>点击添加标题文字点击添加标题文字</a:t>
              </a:r>
              <a:r>
                <a:rPr lang="en-US" altLang="zh-CN" sz="1100" dirty="0">
                  <a:latin typeface="微软雅黑" panose="020B0503020204020204" charset="-122"/>
                  <a:ea typeface="微软雅黑" panose="020B0503020204020204" charset="-122"/>
                </a:rPr>
                <a:t>……</a:t>
              </a:r>
              <a:endParaRPr lang="en-US" altLang="zh-CN" sz="1100" dirty="0">
                <a:latin typeface="微软雅黑" panose="020B0503020204020204" charset="-122"/>
                <a:ea typeface="微软雅黑" panose="020B0503020204020204" charset="-122"/>
              </a:endParaRPr>
            </a:p>
          </p:txBody>
        </p:sp>
        <p:sp>
          <p:nvSpPr>
            <p:cNvPr id="25" name="1"/>
            <p:cNvSpPr/>
            <p:nvPr/>
          </p:nvSpPr>
          <p:spPr bwMode="auto">
            <a:xfrm>
              <a:off x="14055" y="7818"/>
              <a:ext cx="4085" cy="1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100" dirty="0">
                  <a:solidFill>
                    <a:srgbClr val="000000">
                      <a:lumMod val="65000"/>
                      <a:lumOff val="35000"/>
                    </a:srgbClr>
                  </a:solidFill>
                  <a:latin typeface="微软雅黑" panose="020B0503020204020204" charset="-122"/>
                  <a:ea typeface="微软雅黑" panose="020B0503020204020204" charset="-122"/>
                  <a:cs typeface="Roboto" charset="0"/>
                  <a:sym typeface="FZHei-B01S" panose="02010601030101010101" pitchFamily="2" charset="-122"/>
                </a:rPr>
                <a:t>点击添加标题文字点击添加标题文字</a:t>
              </a:r>
              <a:r>
                <a:rPr lang="en-US" altLang="zh-CN" sz="1100" dirty="0">
                  <a:latin typeface="微软雅黑" panose="020B0503020204020204" charset="-122"/>
                  <a:ea typeface="微软雅黑" panose="020B0503020204020204" charset="-122"/>
                </a:rPr>
                <a:t>……</a:t>
              </a:r>
              <a:endParaRPr lang="en-US" altLang="zh-CN" sz="1100" dirty="0">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descr="寻人启事招聘海报.jpg23"/>
          <p:cNvPicPr>
            <a:picLocks noChangeAspect="1"/>
          </p:cNvPicPr>
          <p:nvPr/>
        </p:nvPicPr>
        <p:blipFill>
          <a:blip r:embed="rId1"/>
          <a:stretch>
            <a:fillRect/>
          </a:stretch>
        </p:blipFill>
        <p:spPr>
          <a:xfrm rot="5400000">
            <a:off x="1994535" y="-1993900"/>
            <a:ext cx="5155565" cy="9144000"/>
          </a:xfrm>
          <a:prstGeom prst="rect">
            <a:avLst/>
          </a:prstGeom>
        </p:spPr>
      </p:pic>
      <p:sp>
        <p:nvSpPr>
          <p:cNvPr id="6" name="矩形 5"/>
          <p:cNvSpPr/>
          <p:nvPr/>
        </p:nvSpPr>
        <p:spPr>
          <a:xfrm>
            <a:off x="6734810" y="1545590"/>
            <a:ext cx="1647190" cy="645160"/>
          </a:xfrm>
          <a:prstGeom prst="rect">
            <a:avLst/>
          </a:prstGeom>
        </p:spPr>
        <p:txBody>
          <a:bodyPr wrap="square">
            <a:spAutoFit/>
          </a:bodyPr>
          <a:lstStyle/>
          <a:p>
            <a:pPr defTabSz="685165"/>
            <a:r>
              <a:rPr lang="en-US" altLang="zh-CN" sz="3600" dirty="0">
                <a:solidFill>
                  <a:prstClr val="black"/>
                </a:solidFill>
                <a:latin typeface="微软雅黑" panose="020B0503020204020204" charset="-122"/>
                <a:ea typeface="微软雅黑" panose="020B0503020204020204" charset="-122"/>
                <a:sym typeface="FZHei-B01S" panose="02010601030101010101" pitchFamily="2" charset="-122"/>
              </a:rPr>
              <a:t>FOUR</a:t>
            </a:r>
            <a:endParaRPr lang="en-US" altLang="zh-CN" sz="3600" dirty="0">
              <a:solidFill>
                <a:prstClr val="black"/>
              </a:solidFill>
              <a:latin typeface="微软雅黑" panose="020B0503020204020204" charset="-122"/>
              <a:ea typeface="微软雅黑" panose="020B0503020204020204" charset="-122"/>
              <a:sym typeface="FZHei-B01S" panose="02010601030101010101" pitchFamily="2" charset="-122"/>
            </a:endParaRPr>
          </a:p>
        </p:txBody>
      </p:sp>
      <p:sp>
        <p:nvSpPr>
          <p:cNvPr id="7" name="Text Placeholder 6"/>
          <p:cNvSpPr txBox="1"/>
          <p:nvPr/>
        </p:nvSpPr>
        <p:spPr>
          <a:xfrm>
            <a:off x="4209415" y="3168015"/>
            <a:ext cx="3830955" cy="1892300"/>
          </a:xfrm>
          <a:prstGeom prst="rect">
            <a:avLst/>
          </a:prstGeom>
        </p:spPr>
        <p:txBody>
          <a:bodyPr/>
          <a:lstStyle>
            <a:lvl1pPr marL="0" marR="0" indent="0" algn="l" defTabSz="1813560" rtl="0" eaLnBrk="1" fontAlgn="auto" latinLnBrk="0" hangingPunct="1">
              <a:lnSpc>
                <a:spcPct val="100000"/>
              </a:lnSpc>
              <a:spcBef>
                <a:spcPts val="990"/>
              </a:spcBef>
              <a:spcAft>
                <a:spcPts val="0"/>
              </a:spcAft>
              <a:buClrTx/>
              <a:buSzPct val="100000"/>
              <a:buFontTx/>
              <a:buNone/>
              <a:defRPr sz="2005" kern="1200">
                <a:solidFill>
                  <a:schemeClr val="tx1">
                    <a:lumMod val="95000"/>
                    <a:lumOff val="5000"/>
                  </a:schemeClr>
                </a:solidFill>
                <a:latin typeface="+mn-lt"/>
                <a:ea typeface="+mn-ea"/>
                <a:cs typeface="+mn-cs"/>
              </a:defRPr>
            </a:lvl1pPr>
            <a:lvl2pPr marL="0" indent="0" algn="l" defTabSz="894080" rtl="0" eaLnBrk="1" latinLnBrk="0" hangingPunct="1">
              <a:lnSpc>
                <a:spcPct val="100000"/>
              </a:lnSpc>
              <a:spcBef>
                <a:spcPts val="990"/>
              </a:spcBef>
              <a:buSzPct val="100000"/>
              <a:buFontTx/>
              <a:buNone/>
              <a:defRPr sz="3610"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l" defTabSz="894080" rtl="0" eaLnBrk="1" latinLnBrk="0" hangingPunct="1">
              <a:lnSpc>
                <a:spcPct val="150000"/>
              </a:lnSpc>
              <a:spcBef>
                <a:spcPts val="990"/>
              </a:spcBef>
              <a:buSzPct val="100000"/>
              <a:buFontTx/>
              <a:buNone/>
              <a:defRPr sz="2005" kern="1200" baseline="0">
                <a:solidFill>
                  <a:schemeClr val="tx1">
                    <a:lumMod val="95000"/>
                    <a:lumOff val="5000"/>
                  </a:schemeClr>
                </a:solidFill>
                <a:latin typeface="+mn-lt"/>
                <a:ea typeface="+mn-ea"/>
                <a:cs typeface="+mn-cs"/>
              </a:defRPr>
            </a:lvl3pPr>
            <a:lvl4pPr marL="0" indent="0" algn="l" defTabSz="1813560" rtl="0" eaLnBrk="1" latinLnBrk="0" hangingPunct="1">
              <a:lnSpc>
                <a:spcPct val="100000"/>
              </a:lnSpc>
              <a:spcBef>
                <a:spcPts val="990"/>
              </a:spcBef>
              <a:buSzPct val="100000"/>
              <a:buFontTx/>
              <a:buNone/>
              <a:defRPr sz="3005"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l" defTabSz="1813560" rtl="0" eaLnBrk="1" latinLnBrk="0" hangingPunct="1">
              <a:lnSpc>
                <a:spcPct val="100000"/>
              </a:lnSpc>
              <a:spcBef>
                <a:spcPts val="990"/>
              </a:spcBef>
              <a:buSzPct val="100000"/>
              <a:buFontTx/>
              <a:buNone/>
              <a:defRPr sz="2405"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813560" rtl="0" eaLnBrk="1" latinLnBrk="0" hangingPunct="1">
              <a:lnSpc>
                <a:spcPct val="100000"/>
              </a:lnSpc>
              <a:spcBef>
                <a:spcPts val="990"/>
              </a:spcBef>
              <a:buFontTx/>
              <a:buNone/>
              <a:defRPr sz="1605" kern="1200">
                <a:solidFill>
                  <a:schemeClr val="bg1">
                    <a:lumMod val="65000"/>
                  </a:schemeClr>
                </a:solidFill>
                <a:latin typeface="+mn-lt"/>
                <a:ea typeface="+mn-ea"/>
                <a:cs typeface="+mn-cs"/>
              </a:defRPr>
            </a:lvl6pPr>
            <a:lvl7pPr marL="0" indent="0" algn="l" defTabSz="1813560" rtl="0" eaLnBrk="1" latinLnBrk="0" hangingPunct="1">
              <a:lnSpc>
                <a:spcPct val="100000"/>
              </a:lnSpc>
              <a:spcBef>
                <a:spcPts val="990"/>
              </a:spcBef>
              <a:buFontTx/>
              <a:buNone/>
              <a:defRPr sz="1605" b="1" kern="1200" baseline="0">
                <a:solidFill>
                  <a:schemeClr val="bg1">
                    <a:lumMod val="65000"/>
                  </a:schemeClr>
                </a:solidFill>
                <a:latin typeface="+mn-lt"/>
                <a:ea typeface="+mn-ea"/>
                <a:cs typeface="+mn-cs"/>
              </a:defRPr>
            </a:lvl7pPr>
            <a:lvl8pPr marL="0" marR="0" indent="0" algn="l" defTabSz="1813560" rtl="0" eaLnBrk="1" fontAlgn="auto" latinLnBrk="0" hangingPunct="1">
              <a:lnSpc>
                <a:spcPct val="90000"/>
              </a:lnSpc>
              <a:spcBef>
                <a:spcPts val="990"/>
              </a:spcBef>
              <a:spcAft>
                <a:spcPts val="0"/>
              </a:spcAft>
              <a:buClrTx/>
              <a:buSzTx/>
              <a:buFontTx/>
              <a:buNone/>
              <a:defRPr sz="1605" b="1" kern="1200">
                <a:solidFill>
                  <a:schemeClr val="tx1">
                    <a:lumMod val="75000"/>
                    <a:lumOff val="25000"/>
                  </a:schemeClr>
                </a:solidFill>
                <a:latin typeface="+mn-lt"/>
                <a:ea typeface="+mn-ea"/>
                <a:cs typeface="+mn-cs"/>
              </a:defRPr>
            </a:lvl8pPr>
            <a:lvl9pPr marL="358140" indent="0" algn="l" defTabSz="1813560" rtl="0" eaLnBrk="1" latinLnBrk="0" hangingPunct="1">
              <a:lnSpc>
                <a:spcPct val="90000"/>
              </a:lnSpc>
              <a:spcBef>
                <a:spcPts val="990"/>
              </a:spcBef>
              <a:buFont typeface="Arial" panose="020B0604020202020204" pitchFamily="34" charset="0"/>
              <a:buNone/>
              <a:defRPr sz="3570" kern="1200">
                <a:solidFill>
                  <a:schemeClr val="tx1"/>
                </a:solidFill>
                <a:latin typeface="+mn-lt"/>
                <a:ea typeface="+mn-ea"/>
                <a:cs typeface="+mn-cs"/>
              </a:defRPr>
            </a:lvl9pPr>
          </a:lstStyle>
          <a:p>
            <a:pPr algn="ctr" defTabSz="680085">
              <a:lnSpc>
                <a:spcPct val="150000"/>
              </a:lnSpc>
              <a:spcBef>
                <a:spcPts val="370"/>
              </a:spcBef>
            </a:pPr>
            <a:r>
              <a:rPr lang="en-US" sz="900">
                <a:solidFill>
                  <a:prstClr val="black">
                    <a:lumMod val="95000"/>
                    <a:lumOff val="5000"/>
                  </a:prstClr>
                </a:solidFill>
                <a:latin typeface="微软雅黑" panose="020B0503020204020204" charset="-122"/>
                <a:ea typeface="微软雅黑" panose="020B0503020204020204" charset="-122"/>
                <a:sym typeface="FZHei-B01S" panose="02010601030101010101" pitchFamily="2" charset="-122"/>
              </a:rPr>
              <a:t>There are many variations of passages of Big Daddy available, but the majority have suffered alteration in some form, by injected humour. </a:t>
            </a:r>
            <a:endParaRPr lang="en-US" sz="900">
              <a:solidFill>
                <a:prstClr val="black">
                  <a:lumMod val="95000"/>
                  <a:lumOff val="5000"/>
                </a:prstClr>
              </a:solidFill>
              <a:latin typeface="微软雅黑" panose="020B0503020204020204" charset="-122"/>
              <a:ea typeface="微软雅黑" panose="020B0503020204020204" charset="-122"/>
              <a:sym typeface="FZHei-B01S" panose="02010601030101010101" pitchFamily="2" charset="-122"/>
            </a:endParaRPr>
          </a:p>
          <a:p>
            <a:pPr algn="ctr" defTabSz="680085">
              <a:lnSpc>
                <a:spcPct val="150000"/>
              </a:lnSpc>
              <a:spcBef>
                <a:spcPts val="370"/>
              </a:spcBef>
            </a:pPr>
            <a:endParaRPr lang="en-US" sz="900" dirty="0">
              <a:solidFill>
                <a:prstClr val="black">
                  <a:lumMod val="95000"/>
                  <a:lumOff val="5000"/>
                </a:prstClr>
              </a:solidFill>
              <a:latin typeface="微软雅黑" panose="020B0503020204020204" charset="-122"/>
              <a:ea typeface="微软雅黑" panose="020B0503020204020204" charset="-122"/>
              <a:sym typeface="FZHei-B01S" panose="02010601030101010101" pitchFamily="2" charset="-122"/>
            </a:endParaRPr>
          </a:p>
        </p:txBody>
      </p:sp>
      <p:sp>
        <p:nvSpPr>
          <p:cNvPr id="4" name="矩形 3"/>
          <p:cNvSpPr/>
          <p:nvPr/>
        </p:nvSpPr>
        <p:spPr>
          <a:xfrm>
            <a:off x="4899025" y="2386965"/>
            <a:ext cx="3141345" cy="583565"/>
          </a:xfrm>
          <a:prstGeom prst="rect">
            <a:avLst/>
          </a:prstGeom>
        </p:spPr>
        <p:txBody>
          <a:bodyPr wrap="square">
            <a:spAutoFit/>
          </a:bodyPr>
          <a:lstStyle/>
          <a:p>
            <a:r>
              <a:rPr lang="zh-CN" altLang="en-US" sz="3200" dirty="0">
                <a:latin typeface="微软雅黑" panose="020B0503020204020204" charset="-122"/>
                <a:ea typeface="微软雅黑" panose="020B0503020204020204" charset="-122"/>
                <a:sym typeface="FZHei-B01S" panose="02010601030101010101" pitchFamily="2" charset="-122"/>
              </a:rPr>
              <a:t>输入标题内容</a:t>
            </a:r>
            <a:endParaRPr lang="zh-CN" altLang="en-US" sz="3200" dirty="0">
              <a:latin typeface="微软雅黑" panose="020B0503020204020204" charset="-122"/>
              <a:ea typeface="微软雅黑" panose="020B0503020204020204" charset="-122"/>
              <a:sym typeface="FZHei-B01S" panose="02010601030101010101" pitchFamily="2" charset="-122"/>
            </a:endParaRPr>
          </a:p>
        </p:txBody>
      </p:sp>
      <p:pic>
        <p:nvPicPr>
          <p:cNvPr id="9" name="图片占位符 11"/>
          <p:cNvPicPr>
            <a:picLocks noChangeAspect="1"/>
          </p:cNvPicPr>
          <p:nvPr/>
        </p:nvPicPr>
        <p:blipFill rotWithShape="1">
          <a:blip r:embed="rId2">
            <a:extLst>
              <a:ext uri="{28A0092B-C50C-407E-A947-70E740481C1C}">
                <a14:useLocalDpi xmlns:a14="http://schemas.microsoft.com/office/drawing/2010/main" val="0"/>
              </a:ext>
            </a:extLst>
          </a:blip>
          <a:srcRect l="21504" t="26810" r="28543" b="25092"/>
          <a:stretch>
            <a:fillRect/>
          </a:stretch>
        </p:blipFill>
        <p:spPr>
          <a:xfrm>
            <a:off x="790575" y="1042670"/>
            <a:ext cx="2724785" cy="3072130"/>
          </a:xfrm>
          <a:prstGeom prst="rect">
            <a:avLst/>
          </a:prstGeom>
        </p:spPr>
      </p:pic>
      <p:sp>
        <p:nvSpPr>
          <p:cNvPr id="5" name="矩形 4"/>
          <p:cNvSpPr/>
          <p:nvPr/>
        </p:nvSpPr>
        <p:spPr>
          <a:xfrm>
            <a:off x="4621530" y="1576070"/>
            <a:ext cx="2113280" cy="584835"/>
          </a:xfrm>
          <a:prstGeom prst="rect">
            <a:avLst/>
          </a:prstGeom>
          <a:solidFill>
            <a:srgbClr val="EC5F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latin typeface="微软雅黑" panose="020B0503020204020204" charset="-122"/>
                <a:ea typeface="微软雅黑" panose="020B0503020204020204" charset="-122"/>
              </a:rPr>
              <a:t>PART </a:t>
            </a:r>
            <a:endParaRPr lang="en-US" altLang="zh-CN" sz="4400"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矩形 4"/>
          <p:cNvSpPr/>
          <p:nvPr/>
        </p:nvSpPr>
        <p:spPr>
          <a:xfrm>
            <a:off x="256713" y="138730"/>
            <a:ext cx="1554480" cy="368300"/>
          </a:xfrm>
          <a:prstGeom prst="rect">
            <a:avLst/>
          </a:prstGeom>
        </p:spPr>
        <p:txBody>
          <a:bodyPr wrap="none">
            <a:spAutoFit/>
          </a:bodyPr>
          <a:p>
            <a:r>
              <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nvGrpSpPr>
          <p:cNvPr id="46" name="组合 45"/>
          <p:cNvGrpSpPr/>
          <p:nvPr/>
        </p:nvGrpSpPr>
        <p:grpSpPr>
          <a:xfrm>
            <a:off x="303565" y="700202"/>
            <a:ext cx="8440736" cy="4111000"/>
            <a:chOff x="-2699" y="169"/>
            <a:chExt cx="17327" cy="8438"/>
          </a:xfrm>
        </p:grpSpPr>
        <p:sp>
          <p:nvSpPr>
            <p:cNvPr id="8" name="Freeform 5"/>
            <p:cNvSpPr/>
            <p:nvPr/>
          </p:nvSpPr>
          <p:spPr bwMode="auto">
            <a:xfrm>
              <a:off x="239" y="1715"/>
              <a:ext cx="10878" cy="5254"/>
            </a:xfrm>
            <a:custGeom>
              <a:avLst/>
              <a:gdLst>
                <a:gd name="T0" fmla="*/ 1251 w 2784"/>
                <a:gd name="T1" fmla="*/ 1349 h 1349"/>
                <a:gd name="T2" fmla="*/ 1067 w 2784"/>
                <a:gd name="T3" fmla="*/ 1319 h 1349"/>
                <a:gd name="T4" fmla="*/ 844 w 2784"/>
                <a:gd name="T5" fmla="*/ 1167 h 1349"/>
                <a:gd name="T6" fmla="*/ 720 w 2784"/>
                <a:gd name="T7" fmla="*/ 882 h 1349"/>
                <a:gd name="T8" fmla="*/ 516 w 2784"/>
                <a:gd name="T9" fmla="*/ 580 h 1349"/>
                <a:gd name="T10" fmla="*/ 261 w 2784"/>
                <a:gd name="T11" fmla="*/ 643 h 1349"/>
                <a:gd name="T12" fmla="*/ 168 w 2784"/>
                <a:gd name="T13" fmla="*/ 1182 h 1349"/>
                <a:gd name="T14" fmla="*/ 45 w 2784"/>
                <a:gd name="T15" fmla="*/ 1215 h 1349"/>
                <a:gd name="T16" fmla="*/ 26 w 2784"/>
                <a:gd name="T17" fmla="*/ 818 h 1349"/>
                <a:gd name="T18" fmla="*/ 174 w 2784"/>
                <a:gd name="T19" fmla="*/ 549 h 1349"/>
                <a:gd name="T20" fmla="*/ 557 w 2784"/>
                <a:gd name="T21" fmla="*/ 459 h 1349"/>
                <a:gd name="T22" fmla="*/ 846 w 2784"/>
                <a:gd name="T23" fmla="*/ 862 h 1349"/>
                <a:gd name="T24" fmla="*/ 1108 w 2784"/>
                <a:gd name="T25" fmla="*/ 1198 h 1349"/>
                <a:gd name="T26" fmla="*/ 1557 w 2784"/>
                <a:gd name="T27" fmla="*/ 1107 h 1349"/>
                <a:gd name="T28" fmla="*/ 1644 w 2784"/>
                <a:gd name="T29" fmla="*/ 778 h 1349"/>
                <a:gd name="T30" fmla="*/ 1668 w 2784"/>
                <a:gd name="T31" fmla="*/ 354 h 1349"/>
                <a:gd name="T32" fmla="*/ 1929 w 2784"/>
                <a:gd name="T33" fmla="*/ 87 h 1349"/>
                <a:gd name="T34" fmla="*/ 2368 w 2784"/>
                <a:gd name="T35" fmla="*/ 30 h 1349"/>
                <a:gd name="T36" fmla="*/ 2784 w 2784"/>
                <a:gd name="T37" fmla="*/ 289 h 1349"/>
                <a:gd name="T38" fmla="*/ 2684 w 2784"/>
                <a:gd name="T39" fmla="*/ 368 h 1349"/>
                <a:gd name="T40" fmla="*/ 1987 w 2784"/>
                <a:gd name="T41" fmla="*/ 201 h 1349"/>
                <a:gd name="T42" fmla="*/ 1767 w 2784"/>
                <a:gd name="T43" fmla="*/ 745 h 1349"/>
                <a:gd name="T44" fmla="*/ 1768 w 2784"/>
                <a:gd name="T45" fmla="*/ 1004 h 1349"/>
                <a:gd name="T46" fmla="*/ 1645 w 2784"/>
                <a:gd name="T47" fmla="*/ 1200 h 1349"/>
                <a:gd name="T48" fmla="*/ 1375 w 2784"/>
                <a:gd name="T49" fmla="*/ 1336 h 1349"/>
                <a:gd name="T50" fmla="*/ 1251 w 2784"/>
                <a:gd name="T51" fmla="*/ 134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84" h="1349">
                  <a:moveTo>
                    <a:pt x="1251" y="1349"/>
                  </a:moveTo>
                  <a:cubicBezTo>
                    <a:pt x="1188" y="1349"/>
                    <a:pt x="1126" y="1339"/>
                    <a:pt x="1067" y="1319"/>
                  </a:cubicBezTo>
                  <a:cubicBezTo>
                    <a:pt x="978" y="1289"/>
                    <a:pt x="903" y="1238"/>
                    <a:pt x="844" y="1167"/>
                  </a:cubicBezTo>
                  <a:cubicBezTo>
                    <a:pt x="780" y="1091"/>
                    <a:pt x="738" y="995"/>
                    <a:pt x="720" y="882"/>
                  </a:cubicBezTo>
                  <a:cubicBezTo>
                    <a:pt x="695" y="726"/>
                    <a:pt x="620" y="616"/>
                    <a:pt x="516" y="580"/>
                  </a:cubicBezTo>
                  <a:cubicBezTo>
                    <a:pt x="430" y="550"/>
                    <a:pt x="335" y="574"/>
                    <a:pt x="261" y="643"/>
                  </a:cubicBezTo>
                  <a:cubicBezTo>
                    <a:pt x="140" y="755"/>
                    <a:pt x="107" y="952"/>
                    <a:pt x="168" y="1182"/>
                  </a:cubicBezTo>
                  <a:cubicBezTo>
                    <a:pt x="45" y="1215"/>
                    <a:pt x="45" y="1215"/>
                    <a:pt x="45" y="1215"/>
                  </a:cubicBezTo>
                  <a:cubicBezTo>
                    <a:pt x="6" y="1071"/>
                    <a:pt x="0" y="937"/>
                    <a:pt x="26" y="818"/>
                  </a:cubicBezTo>
                  <a:cubicBezTo>
                    <a:pt x="50" y="710"/>
                    <a:pt x="101" y="617"/>
                    <a:pt x="174" y="549"/>
                  </a:cubicBezTo>
                  <a:cubicBezTo>
                    <a:pt x="281" y="449"/>
                    <a:pt x="428" y="414"/>
                    <a:pt x="557" y="459"/>
                  </a:cubicBezTo>
                  <a:cubicBezTo>
                    <a:pt x="708" y="510"/>
                    <a:pt x="813" y="657"/>
                    <a:pt x="846" y="862"/>
                  </a:cubicBezTo>
                  <a:cubicBezTo>
                    <a:pt x="873" y="1030"/>
                    <a:pt x="967" y="1149"/>
                    <a:pt x="1108" y="1198"/>
                  </a:cubicBezTo>
                  <a:cubicBezTo>
                    <a:pt x="1260" y="1250"/>
                    <a:pt x="1445" y="1212"/>
                    <a:pt x="1557" y="1107"/>
                  </a:cubicBezTo>
                  <a:cubicBezTo>
                    <a:pt x="1621" y="1047"/>
                    <a:pt x="1688" y="942"/>
                    <a:pt x="1644" y="778"/>
                  </a:cubicBezTo>
                  <a:cubicBezTo>
                    <a:pt x="1603" y="625"/>
                    <a:pt x="1611" y="478"/>
                    <a:pt x="1668" y="354"/>
                  </a:cubicBezTo>
                  <a:cubicBezTo>
                    <a:pt x="1721" y="239"/>
                    <a:pt x="1811" y="147"/>
                    <a:pt x="1929" y="87"/>
                  </a:cubicBezTo>
                  <a:cubicBezTo>
                    <a:pt x="2061" y="20"/>
                    <a:pt x="2217" y="0"/>
                    <a:pt x="2368" y="30"/>
                  </a:cubicBezTo>
                  <a:cubicBezTo>
                    <a:pt x="2531" y="64"/>
                    <a:pt x="2675" y="153"/>
                    <a:pt x="2784" y="289"/>
                  </a:cubicBezTo>
                  <a:cubicBezTo>
                    <a:pt x="2684" y="368"/>
                    <a:pt x="2684" y="368"/>
                    <a:pt x="2684" y="368"/>
                  </a:cubicBezTo>
                  <a:cubicBezTo>
                    <a:pt x="2489" y="125"/>
                    <a:pt x="2186" y="100"/>
                    <a:pt x="1987" y="201"/>
                  </a:cubicBezTo>
                  <a:cubicBezTo>
                    <a:pt x="1785" y="303"/>
                    <a:pt x="1703" y="507"/>
                    <a:pt x="1767" y="745"/>
                  </a:cubicBezTo>
                  <a:cubicBezTo>
                    <a:pt x="1792" y="836"/>
                    <a:pt x="1792" y="923"/>
                    <a:pt x="1768" y="1004"/>
                  </a:cubicBezTo>
                  <a:cubicBezTo>
                    <a:pt x="1746" y="1078"/>
                    <a:pt x="1704" y="1144"/>
                    <a:pt x="1645" y="1200"/>
                  </a:cubicBezTo>
                  <a:cubicBezTo>
                    <a:pt x="1573" y="1268"/>
                    <a:pt x="1479" y="1315"/>
                    <a:pt x="1375" y="1336"/>
                  </a:cubicBezTo>
                  <a:cubicBezTo>
                    <a:pt x="1334" y="1345"/>
                    <a:pt x="1292" y="1349"/>
                    <a:pt x="1251" y="1349"/>
                  </a:cubicBezTo>
                  <a:close/>
                </a:path>
              </a:pathLst>
            </a:custGeom>
            <a:solidFill>
              <a:srgbClr val="EC5F91"/>
            </a:solidFill>
            <a:ln>
              <a:solidFill>
                <a:srgbClr val="EC5F91"/>
              </a:solidFill>
            </a:ln>
          </p:spPr>
          <p:txBody>
            <a:bodyPr vert="horz" wrap="square" lIns="91281" tIns="45641" rIns="91281" bIns="45641" numCol="1" anchor="t" anchorCtr="0" compatLnSpc="1"/>
            <a:p>
              <a:endParaRPr lang="en-US" dirty="0">
                <a:solidFill>
                  <a:schemeClr val="tx1">
                    <a:lumMod val="75000"/>
                    <a:lumOff val="25000"/>
                  </a:schemeClr>
                </a:solidFill>
                <a:latin typeface="微软雅黑" panose="020B0503020204020204" charset="-122"/>
                <a:ea typeface="微软雅黑" panose="020B0503020204020204" charset="-122"/>
              </a:endParaRPr>
            </a:p>
          </p:txBody>
        </p:sp>
        <p:grpSp>
          <p:nvGrpSpPr>
            <p:cNvPr id="11" name="组合 10"/>
            <p:cNvGrpSpPr/>
            <p:nvPr/>
          </p:nvGrpSpPr>
          <p:grpSpPr>
            <a:xfrm>
              <a:off x="-250" y="5582"/>
              <a:ext cx="1697" cy="1689"/>
              <a:chOff x="2279742" y="4572544"/>
              <a:chExt cx="1077619" cy="1072762"/>
            </a:xfrm>
          </p:grpSpPr>
          <p:sp>
            <p:nvSpPr>
              <p:cNvPr id="12" name="Oval 6"/>
              <p:cNvSpPr>
                <a:spLocks noChangeArrowheads="1"/>
              </p:cNvSpPr>
              <p:nvPr/>
            </p:nvSpPr>
            <p:spPr bwMode="auto">
              <a:xfrm>
                <a:off x="2279742" y="4572544"/>
                <a:ext cx="1077619" cy="1072762"/>
              </a:xfrm>
              <a:prstGeom prst="ellipse">
                <a:avLst/>
              </a:prstGeom>
              <a:solidFill>
                <a:srgbClr val="EC5F91"/>
              </a:solidFill>
              <a:ln>
                <a:noFill/>
              </a:ln>
              <a:effectLst>
                <a:outerShdw blurRad="63500" algn="ctr" rotWithShape="0">
                  <a:prstClr val="black">
                    <a:alpha val="40000"/>
                  </a:prstClr>
                </a:outerShdw>
              </a:effectLst>
            </p:spPr>
            <p:txBody>
              <a:bodyPr vert="horz" wrap="square" lIns="91281" tIns="45641" rIns="91281" bIns="45641" numCol="1" anchor="t" anchorCtr="0" compatLnSpc="1"/>
              <a:p>
                <a:endParaRPr lang="en-US" dirty="0">
                  <a:solidFill>
                    <a:schemeClr val="tx1">
                      <a:lumMod val="75000"/>
                      <a:lumOff val="25000"/>
                    </a:schemeClr>
                  </a:solidFill>
                  <a:latin typeface="微软雅黑" panose="020B0503020204020204" charset="-122"/>
                  <a:ea typeface="微软雅黑" panose="020B0503020204020204" charset="-122"/>
                </a:endParaRPr>
              </a:p>
            </p:txBody>
          </p:sp>
          <p:sp>
            <p:nvSpPr>
              <p:cNvPr id="13" name="TextBox 3"/>
              <p:cNvSpPr txBox="1"/>
              <p:nvPr/>
            </p:nvSpPr>
            <p:spPr>
              <a:xfrm>
                <a:off x="2627383" y="4772012"/>
                <a:ext cx="485870" cy="320307"/>
              </a:xfrm>
              <a:prstGeom prst="rect">
                <a:avLst/>
              </a:prstGeom>
              <a:noFill/>
            </p:spPr>
            <p:txBody>
              <a:bodyPr wrap="square" lIns="0" tIns="0" rIns="0" bIns="0" rtlCol="0">
                <a:spAutoFit/>
              </a:bodyPr>
              <a:p>
                <a:r>
                  <a:rPr lang="en-US" sz="1600" dirty="0">
                    <a:solidFill>
                      <a:schemeClr val="tx1">
                        <a:lumMod val="75000"/>
                        <a:lumOff val="25000"/>
                      </a:schemeClr>
                    </a:solidFill>
                    <a:latin typeface="微软雅黑" panose="020B0503020204020204" charset="-122"/>
                    <a:ea typeface="微软雅黑" panose="020B0503020204020204" charset="-122"/>
                  </a:rPr>
                  <a:t>01</a:t>
                </a:r>
                <a:endParaRPr 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14" name="Freeform 9"/>
              <p:cNvSpPr>
                <a:spLocks noEditPoints="1"/>
              </p:cNvSpPr>
              <p:nvPr/>
            </p:nvSpPr>
            <p:spPr bwMode="auto">
              <a:xfrm>
                <a:off x="2667330" y="5108926"/>
                <a:ext cx="302440" cy="314537"/>
              </a:xfrm>
              <a:custGeom>
                <a:avLst/>
                <a:gdLst>
                  <a:gd name="T0" fmla="*/ 69 w 104"/>
                  <a:gd name="T1" fmla="*/ 17 h 106"/>
                  <a:gd name="T2" fmla="*/ 69 w 104"/>
                  <a:gd name="T3" fmla="*/ 2 h 106"/>
                  <a:gd name="T4" fmla="*/ 70 w 104"/>
                  <a:gd name="T5" fmla="*/ 1 h 106"/>
                  <a:gd name="T6" fmla="*/ 75 w 104"/>
                  <a:gd name="T7" fmla="*/ 0 h 106"/>
                  <a:gd name="T8" fmla="*/ 79 w 104"/>
                  <a:gd name="T9" fmla="*/ 1 h 106"/>
                  <a:gd name="T10" fmla="*/ 80 w 104"/>
                  <a:gd name="T11" fmla="*/ 2 h 106"/>
                  <a:gd name="T12" fmla="*/ 80 w 104"/>
                  <a:gd name="T13" fmla="*/ 21 h 106"/>
                  <a:gd name="T14" fmla="*/ 80 w 104"/>
                  <a:gd name="T15" fmla="*/ 29 h 106"/>
                  <a:gd name="T16" fmla="*/ 104 w 104"/>
                  <a:gd name="T17" fmla="*/ 54 h 106"/>
                  <a:gd name="T18" fmla="*/ 95 w 104"/>
                  <a:gd name="T19" fmla="*/ 54 h 106"/>
                  <a:gd name="T20" fmla="*/ 52 w 104"/>
                  <a:gd name="T21" fmla="*/ 11 h 106"/>
                  <a:gd name="T22" fmla="*/ 9 w 104"/>
                  <a:gd name="T23" fmla="*/ 54 h 106"/>
                  <a:gd name="T24" fmla="*/ 0 w 104"/>
                  <a:gd name="T25" fmla="*/ 54 h 106"/>
                  <a:gd name="T26" fmla="*/ 52 w 104"/>
                  <a:gd name="T27" fmla="*/ 0 h 106"/>
                  <a:gd name="T28" fmla="*/ 69 w 104"/>
                  <a:gd name="T29" fmla="*/ 17 h 106"/>
                  <a:gd name="T30" fmla="*/ 85 w 104"/>
                  <a:gd name="T31" fmla="*/ 53 h 106"/>
                  <a:gd name="T32" fmla="*/ 85 w 104"/>
                  <a:gd name="T33" fmla="*/ 66 h 106"/>
                  <a:gd name="T34" fmla="*/ 85 w 104"/>
                  <a:gd name="T35" fmla="*/ 106 h 106"/>
                  <a:gd name="T36" fmla="*/ 64 w 104"/>
                  <a:gd name="T37" fmla="*/ 106 h 106"/>
                  <a:gd name="T38" fmla="*/ 64 w 104"/>
                  <a:gd name="T39" fmla="*/ 104 h 106"/>
                  <a:gd name="T40" fmla="*/ 64 w 104"/>
                  <a:gd name="T41" fmla="*/ 87 h 106"/>
                  <a:gd name="T42" fmla="*/ 60 w 104"/>
                  <a:gd name="T43" fmla="*/ 77 h 106"/>
                  <a:gd name="T44" fmla="*/ 52 w 104"/>
                  <a:gd name="T45" fmla="*/ 73 h 106"/>
                  <a:gd name="T46" fmla="*/ 44 w 104"/>
                  <a:gd name="T47" fmla="*/ 77 h 106"/>
                  <a:gd name="T48" fmla="*/ 40 w 104"/>
                  <a:gd name="T49" fmla="*/ 87 h 106"/>
                  <a:gd name="T50" fmla="*/ 40 w 104"/>
                  <a:gd name="T51" fmla="*/ 104 h 106"/>
                  <a:gd name="T52" fmla="*/ 40 w 104"/>
                  <a:gd name="T53" fmla="*/ 106 h 106"/>
                  <a:gd name="T54" fmla="*/ 19 w 104"/>
                  <a:gd name="T55" fmla="*/ 106 h 106"/>
                  <a:gd name="T56" fmla="*/ 19 w 104"/>
                  <a:gd name="T57" fmla="*/ 68 h 106"/>
                  <a:gd name="T58" fmla="*/ 19 w 104"/>
                  <a:gd name="T59" fmla="*/ 53 h 106"/>
                  <a:gd name="T60" fmla="*/ 52 w 104"/>
                  <a:gd name="T61" fmla="*/ 19 h 106"/>
                  <a:gd name="T62" fmla="*/ 85 w 104"/>
                  <a:gd name="T63" fmla="*/ 5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4" h="106">
                    <a:moveTo>
                      <a:pt x="69" y="17"/>
                    </a:moveTo>
                    <a:cubicBezTo>
                      <a:pt x="69" y="2"/>
                      <a:pt x="69" y="2"/>
                      <a:pt x="69" y="2"/>
                    </a:cubicBezTo>
                    <a:cubicBezTo>
                      <a:pt x="69" y="2"/>
                      <a:pt x="69" y="1"/>
                      <a:pt x="70" y="1"/>
                    </a:cubicBezTo>
                    <a:cubicBezTo>
                      <a:pt x="72" y="0"/>
                      <a:pt x="73" y="0"/>
                      <a:pt x="75" y="0"/>
                    </a:cubicBezTo>
                    <a:cubicBezTo>
                      <a:pt x="76" y="0"/>
                      <a:pt x="78" y="0"/>
                      <a:pt x="79" y="1"/>
                    </a:cubicBezTo>
                    <a:cubicBezTo>
                      <a:pt x="80" y="1"/>
                      <a:pt x="80" y="2"/>
                      <a:pt x="80" y="2"/>
                    </a:cubicBezTo>
                    <a:cubicBezTo>
                      <a:pt x="80" y="21"/>
                      <a:pt x="80" y="21"/>
                      <a:pt x="80" y="21"/>
                    </a:cubicBezTo>
                    <a:cubicBezTo>
                      <a:pt x="80" y="29"/>
                      <a:pt x="80" y="29"/>
                      <a:pt x="80" y="29"/>
                    </a:cubicBezTo>
                    <a:cubicBezTo>
                      <a:pt x="104" y="54"/>
                      <a:pt x="104" y="54"/>
                      <a:pt x="104" y="54"/>
                    </a:cubicBezTo>
                    <a:cubicBezTo>
                      <a:pt x="95" y="54"/>
                      <a:pt x="95" y="54"/>
                      <a:pt x="95" y="54"/>
                    </a:cubicBezTo>
                    <a:cubicBezTo>
                      <a:pt x="52" y="11"/>
                      <a:pt x="52" y="11"/>
                      <a:pt x="52" y="11"/>
                    </a:cubicBezTo>
                    <a:cubicBezTo>
                      <a:pt x="9" y="54"/>
                      <a:pt x="9" y="54"/>
                      <a:pt x="9" y="54"/>
                    </a:cubicBezTo>
                    <a:cubicBezTo>
                      <a:pt x="0" y="54"/>
                      <a:pt x="0" y="54"/>
                      <a:pt x="0" y="54"/>
                    </a:cubicBezTo>
                    <a:cubicBezTo>
                      <a:pt x="52" y="0"/>
                      <a:pt x="52" y="0"/>
                      <a:pt x="52" y="0"/>
                    </a:cubicBezTo>
                    <a:lnTo>
                      <a:pt x="69" y="17"/>
                    </a:lnTo>
                    <a:close/>
                    <a:moveTo>
                      <a:pt x="85" y="53"/>
                    </a:moveTo>
                    <a:cubicBezTo>
                      <a:pt x="85" y="66"/>
                      <a:pt x="85" y="66"/>
                      <a:pt x="85" y="66"/>
                    </a:cubicBezTo>
                    <a:cubicBezTo>
                      <a:pt x="85" y="106"/>
                      <a:pt x="85" y="106"/>
                      <a:pt x="85" y="106"/>
                    </a:cubicBezTo>
                    <a:cubicBezTo>
                      <a:pt x="64" y="106"/>
                      <a:pt x="64" y="106"/>
                      <a:pt x="64" y="106"/>
                    </a:cubicBezTo>
                    <a:cubicBezTo>
                      <a:pt x="64" y="105"/>
                      <a:pt x="64" y="105"/>
                      <a:pt x="64" y="104"/>
                    </a:cubicBezTo>
                    <a:cubicBezTo>
                      <a:pt x="64" y="87"/>
                      <a:pt x="64" y="87"/>
                      <a:pt x="64" y="87"/>
                    </a:cubicBezTo>
                    <a:cubicBezTo>
                      <a:pt x="64" y="83"/>
                      <a:pt x="63" y="80"/>
                      <a:pt x="60" y="77"/>
                    </a:cubicBezTo>
                    <a:cubicBezTo>
                      <a:pt x="58" y="74"/>
                      <a:pt x="55" y="73"/>
                      <a:pt x="52" y="73"/>
                    </a:cubicBezTo>
                    <a:cubicBezTo>
                      <a:pt x="49" y="73"/>
                      <a:pt x="46" y="74"/>
                      <a:pt x="44" y="77"/>
                    </a:cubicBezTo>
                    <a:cubicBezTo>
                      <a:pt x="41" y="80"/>
                      <a:pt x="40" y="83"/>
                      <a:pt x="40" y="87"/>
                    </a:cubicBezTo>
                    <a:cubicBezTo>
                      <a:pt x="40" y="104"/>
                      <a:pt x="40" y="104"/>
                      <a:pt x="40" y="104"/>
                    </a:cubicBezTo>
                    <a:cubicBezTo>
                      <a:pt x="40" y="105"/>
                      <a:pt x="40" y="105"/>
                      <a:pt x="40" y="106"/>
                    </a:cubicBezTo>
                    <a:cubicBezTo>
                      <a:pt x="19" y="106"/>
                      <a:pt x="19" y="106"/>
                      <a:pt x="19" y="106"/>
                    </a:cubicBezTo>
                    <a:cubicBezTo>
                      <a:pt x="19" y="68"/>
                      <a:pt x="19" y="68"/>
                      <a:pt x="19" y="68"/>
                    </a:cubicBezTo>
                    <a:cubicBezTo>
                      <a:pt x="19" y="53"/>
                      <a:pt x="19" y="53"/>
                      <a:pt x="19" y="53"/>
                    </a:cubicBezTo>
                    <a:cubicBezTo>
                      <a:pt x="52" y="19"/>
                      <a:pt x="52" y="19"/>
                      <a:pt x="52" y="19"/>
                    </a:cubicBezTo>
                    <a:lnTo>
                      <a:pt x="85" y="53"/>
                    </a:lnTo>
                    <a:close/>
                  </a:path>
                </a:pathLst>
              </a:custGeom>
              <a:solidFill>
                <a:schemeClr val="bg1">
                  <a:lumMod val="95000"/>
                </a:schemeClr>
              </a:solidFill>
              <a:ln>
                <a:noFill/>
              </a:ln>
            </p:spPr>
            <p:txBody>
              <a:bodyPr vert="horz" wrap="square" lIns="91281" tIns="45641" rIns="91281" bIns="45641" numCol="1" anchor="t" anchorCtr="0" compatLnSpc="1"/>
              <a:p>
                <a:endParaRPr lang="en-US"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5" name="组合 14"/>
            <p:cNvGrpSpPr/>
            <p:nvPr/>
          </p:nvGrpSpPr>
          <p:grpSpPr>
            <a:xfrm>
              <a:off x="2399" y="4125"/>
              <a:ext cx="1697" cy="1691"/>
              <a:chOff x="3961750" y="3647067"/>
              <a:chExt cx="1077619" cy="1073806"/>
            </a:xfrm>
          </p:grpSpPr>
          <p:sp>
            <p:nvSpPr>
              <p:cNvPr id="16" name="Oval 7"/>
              <p:cNvSpPr>
                <a:spLocks noChangeArrowheads="1"/>
              </p:cNvSpPr>
              <p:nvPr/>
            </p:nvSpPr>
            <p:spPr bwMode="auto">
              <a:xfrm>
                <a:off x="3961750" y="3647067"/>
                <a:ext cx="1077619" cy="1073806"/>
              </a:xfrm>
              <a:prstGeom prst="ellipse">
                <a:avLst/>
              </a:prstGeom>
              <a:solidFill>
                <a:srgbClr val="FFCD0A"/>
              </a:solidFill>
              <a:ln>
                <a:noFill/>
              </a:ln>
              <a:effectLst>
                <a:outerShdw blurRad="63500" algn="ctr" rotWithShape="0">
                  <a:prstClr val="black">
                    <a:alpha val="40000"/>
                  </a:prstClr>
                </a:outerShdw>
              </a:effectLst>
            </p:spPr>
            <p:txBody>
              <a:bodyPr vert="horz" wrap="square" lIns="91281" tIns="45641" rIns="91281" bIns="45641" numCol="1" anchor="t" anchorCtr="0" compatLnSpc="1"/>
              <a:p>
                <a:endParaRPr lang="en-US" dirty="0">
                  <a:solidFill>
                    <a:schemeClr val="tx1">
                      <a:lumMod val="75000"/>
                      <a:lumOff val="25000"/>
                    </a:schemeClr>
                  </a:solidFill>
                  <a:latin typeface="微软雅黑" panose="020B0503020204020204" charset="-122"/>
                  <a:ea typeface="微软雅黑" panose="020B0503020204020204" charset="-122"/>
                </a:endParaRPr>
              </a:p>
            </p:txBody>
          </p:sp>
          <p:sp>
            <p:nvSpPr>
              <p:cNvPr id="17" name="Freeform 6"/>
              <p:cNvSpPr/>
              <p:nvPr/>
            </p:nvSpPr>
            <p:spPr bwMode="auto">
              <a:xfrm>
                <a:off x="4300475" y="4142421"/>
                <a:ext cx="400169" cy="381231"/>
              </a:xfrm>
              <a:custGeom>
                <a:avLst/>
                <a:gdLst>
                  <a:gd name="T0" fmla="*/ 46 w 118"/>
                  <a:gd name="T1" fmla="*/ 63 h 110"/>
                  <a:gd name="T2" fmla="*/ 25 w 118"/>
                  <a:gd name="T3" fmla="*/ 63 h 110"/>
                  <a:gd name="T4" fmla="*/ 12 w 118"/>
                  <a:gd name="T5" fmla="*/ 75 h 110"/>
                  <a:gd name="T6" fmla="*/ 0 w 118"/>
                  <a:gd name="T7" fmla="*/ 75 h 110"/>
                  <a:gd name="T8" fmla="*/ 9 w 118"/>
                  <a:gd name="T9" fmla="*/ 55 h 110"/>
                  <a:gd name="T10" fmla="*/ 0 w 118"/>
                  <a:gd name="T11" fmla="*/ 35 h 110"/>
                  <a:gd name="T12" fmla="*/ 12 w 118"/>
                  <a:gd name="T13" fmla="*/ 35 h 110"/>
                  <a:gd name="T14" fmla="*/ 25 w 118"/>
                  <a:gd name="T15" fmla="*/ 47 h 110"/>
                  <a:gd name="T16" fmla="*/ 46 w 118"/>
                  <a:gd name="T17" fmla="*/ 47 h 110"/>
                  <a:gd name="T18" fmla="*/ 31 w 118"/>
                  <a:gd name="T19" fmla="*/ 0 h 110"/>
                  <a:gd name="T20" fmla="*/ 43 w 118"/>
                  <a:gd name="T21" fmla="*/ 0 h 110"/>
                  <a:gd name="T22" fmla="*/ 69 w 118"/>
                  <a:gd name="T23" fmla="*/ 47 h 110"/>
                  <a:gd name="T24" fmla="*/ 100 w 118"/>
                  <a:gd name="T25" fmla="*/ 47 h 110"/>
                  <a:gd name="T26" fmla="*/ 118 w 118"/>
                  <a:gd name="T27" fmla="*/ 55 h 110"/>
                  <a:gd name="T28" fmla="*/ 100 w 118"/>
                  <a:gd name="T29" fmla="*/ 63 h 110"/>
                  <a:gd name="T30" fmla="*/ 69 w 118"/>
                  <a:gd name="T31" fmla="*/ 63 h 110"/>
                  <a:gd name="T32" fmla="*/ 43 w 118"/>
                  <a:gd name="T33" fmla="*/ 110 h 110"/>
                  <a:gd name="T34" fmla="*/ 31 w 118"/>
                  <a:gd name="T35" fmla="*/ 110 h 110"/>
                  <a:gd name="T36" fmla="*/ 46 w 118"/>
                  <a:gd name="T37" fmla="*/ 6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8" h="110">
                    <a:moveTo>
                      <a:pt x="46" y="63"/>
                    </a:moveTo>
                    <a:cubicBezTo>
                      <a:pt x="25" y="63"/>
                      <a:pt x="25" y="63"/>
                      <a:pt x="25" y="63"/>
                    </a:cubicBezTo>
                    <a:cubicBezTo>
                      <a:pt x="12" y="75"/>
                      <a:pt x="12" y="75"/>
                      <a:pt x="12" y="75"/>
                    </a:cubicBezTo>
                    <a:cubicBezTo>
                      <a:pt x="0" y="75"/>
                      <a:pt x="0" y="75"/>
                      <a:pt x="0" y="75"/>
                    </a:cubicBezTo>
                    <a:cubicBezTo>
                      <a:pt x="9" y="55"/>
                      <a:pt x="9" y="55"/>
                      <a:pt x="9" y="55"/>
                    </a:cubicBezTo>
                    <a:cubicBezTo>
                      <a:pt x="0" y="35"/>
                      <a:pt x="0" y="35"/>
                      <a:pt x="0" y="35"/>
                    </a:cubicBezTo>
                    <a:cubicBezTo>
                      <a:pt x="12" y="35"/>
                      <a:pt x="12" y="35"/>
                      <a:pt x="12" y="35"/>
                    </a:cubicBezTo>
                    <a:cubicBezTo>
                      <a:pt x="25" y="47"/>
                      <a:pt x="25" y="47"/>
                      <a:pt x="25" y="47"/>
                    </a:cubicBezTo>
                    <a:cubicBezTo>
                      <a:pt x="46" y="47"/>
                      <a:pt x="46" y="47"/>
                      <a:pt x="46" y="47"/>
                    </a:cubicBezTo>
                    <a:cubicBezTo>
                      <a:pt x="31" y="0"/>
                      <a:pt x="31" y="0"/>
                      <a:pt x="31" y="0"/>
                    </a:cubicBezTo>
                    <a:cubicBezTo>
                      <a:pt x="43" y="0"/>
                      <a:pt x="43" y="0"/>
                      <a:pt x="43" y="0"/>
                    </a:cubicBezTo>
                    <a:cubicBezTo>
                      <a:pt x="69" y="47"/>
                      <a:pt x="69" y="47"/>
                      <a:pt x="69" y="47"/>
                    </a:cubicBezTo>
                    <a:cubicBezTo>
                      <a:pt x="100" y="47"/>
                      <a:pt x="100" y="47"/>
                      <a:pt x="100" y="47"/>
                    </a:cubicBezTo>
                    <a:cubicBezTo>
                      <a:pt x="100" y="47"/>
                      <a:pt x="118" y="47"/>
                      <a:pt x="118" y="55"/>
                    </a:cubicBezTo>
                    <a:cubicBezTo>
                      <a:pt x="118" y="63"/>
                      <a:pt x="100" y="63"/>
                      <a:pt x="100" y="63"/>
                    </a:cubicBezTo>
                    <a:cubicBezTo>
                      <a:pt x="69" y="63"/>
                      <a:pt x="69" y="63"/>
                      <a:pt x="69" y="63"/>
                    </a:cubicBezTo>
                    <a:cubicBezTo>
                      <a:pt x="43" y="110"/>
                      <a:pt x="43" y="110"/>
                      <a:pt x="43" y="110"/>
                    </a:cubicBezTo>
                    <a:cubicBezTo>
                      <a:pt x="31" y="110"/>
                      <a:pt x="31" y="110"/>
                      <a:pt x="31" y="110"/>
                    </a:cubicBezTo>
                    <a:lnTo>
                      <a:pt x="46" y="63"/>
                    </a:lnTo>
                    <a:close/>
                  </a:path>
                </a:pathLst>
              </a:custGeom>
              <a:solidFill>
                <a:schemeClr val="bg1">
                  <a:lumMod val="95000"/>
                </a:schemeClr>
              </a:solidFill>
              <a:ln>
                <a:noFill/>
              </a:ln>
            </p:spPr>
            <p:txBody>
              <a:bodyPr vert="horz" wrap="square" lIns="91281" tIns="45641" rIns="91281" bIns="45641" numCol="1" anchor="t" anchorCtr="0" compatLnSpc="1"/>
              <a:p>
                <a:endParaRPr lang="en-US" dirty="0">
                  <a:solidFill>
                    <a:schemeClr val="tx1">
                      <a:lumMod val="75000"/>
                      <a:lumOff val="25000"/>
                    </a:schemeClr>
                  </a:solidFill>
                  <a:latin typeface="微软雅黑" panose="020B0503020204020204" charset="-122"/>
                  <a:ea typeface="微软雅黑" panose="020B0503020204020204" charset="-122"/>
                </a:endParaRPr>
              </a:p>
            </p:txBody>
          </p:sp>
          <p:sp>
            <p:nvSpPr>
              <p:cNvPr id="18" name="TextBox 7"/>
              <p:cNvSpPr txBox="1"/>
              <p:nvPr/>
            </p:nvSpPr>
            <p:spPr>
              <a:xfrm>
                <a:off x="4309391" y="3815084"/>
                <a:ext cx="485870" cy="320307"/>
              </a:xfrm>
              <a:prstGeom prst="rect">
                <a:avLst/>
              </a:prstGeom>
              <a:noFill/>
            </p:spPr>
            <p:txBody>
              <a:bodyPr wrap="square" lIns="0" tIns="0" rIns="0" bIns="0" rtlCol="0">
                <a:spAutoFit/>
              </a:bodyPr>
              <a:p>
                <a:r>
                  <a:rPr lang="en-US" sz="1600" dirty="0">
                    <a:solidFill>
                      <a:schemeClr val="tx1">
                        <a:lumMod val="75000"/>
                        <a:lumOff val="25000"/>
                      </a:schemeClr>
                    </a:solidFill>
                    <a:latin typeface="微软雅黑" panose="020B0503020204020204" charset="-122"/>
                    <a:ea typeface="微软雅黑" panose="020B0503020204020204" charset="-122"/>
                  </a:rPr>
                  <a:t>02</a:t>
                </a:r>
                <a:endParaRPr lang="en-US" sz="16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9" name="组合 18"/>
            <p:cNvGrpSpPr/>
            <p:nvPr/>
          </p:nvGrpSpPr>
          <p:grpSpPr>
            <a:xfrm>
              <a:off x="5585" y="5380"/>
              <a:ext cx="1695" cy="1689"/>
              <a:chOff x="5984776" y="4444063"/>
              <a:chExt cx="1076569" cy="1072762"/>
            </a:xfrm>
          </p:grpSpPr>
          <p:sp>
            <p:nvSpPr>
              <p:cNvPr id="20" name="Oval 8"/>
              <p:cNvSpPr>
                <a:spLocks noChangeArrowheads="1"/>
              </p:cNvSpPr>
              <p:nvPr/>
            </p:nvSpPr>
            <p:spPr bwMode="auto">
              <a:xfrm>
                <a:off x="5984776" y="4444063"/>
                <a:ext cx="1076569" cy="1072762"/>
              </a:xfrm>
              <a:prstGeom prst="ellipse">
                <a:avLst/>
              </a:prstGeom>
              <a:solidFill>
                <a:srgbClr val="EC5F91"/>
              </a:solidFill>
              <a:ln>
                <a:noFill/>
              </a:ln>
              <a:effectLst>
                <a:outerShdw blurRad="63500" algn="ctr" rotWithShape="0">
                  <a:prstClr val="black">
                    <a:alpha val="40000"/>
                  </a:prstClr>
                </a:outerShdw>
              </a:effectLst>
            </p:spPr>
            <p:txBody>
              <a:bodyPr vert="horz" wrap="square" lIns="91281" tIns="45641" rIns="91281" bIns="45641" numCol="1" anchor="t" anchorCtr="0" compatLnSpc="1"/>
              <a:p>
                <a:endParaRPr lang="en-US" dirty="0">
                  <a:solidFill>
                    <a:schemeClr val="tx1">
                      <a:lumMod val="75000"/>
                      <a:lumOff val="25000"/>
                    </a:schemeClr>
                  </a:solidFill>
                  <a:latin typeface="微软雅黑" panose="020B0503020204020204" charset="-122"/>
                  <a:ea typeface="微软雅黑" panose="020B0503020204020204" charset="-122"/>
                </a:endParaRPr>
              </a:p>
            </p:txBody>
          </p:sp>
          <p:sp>
            <p:nvSpPr>
              <p:cNvPr id="21" name="Freeform 5"/>
              <p:cNvSpPr>
                <a:spLocks noEditPoints="1"/>
              </p:cNvSpPr>
              <p:nvPr/>
            </p:nvSpPr>
            <p:spPr bwMode="auto">
              <a:xfrm>
                <a:off x="6331765" y="4926546"/>
                <a:ext cx="382589" cy="384024"/>
              </a:xfrm>
              <a:custGeom>
                <a:avLst/>
                <a:gdLst>
                  <a:gd name="T0" fmla="*/ 50 w 99"/>
                  <a:gd name="T1" fmla="*/ 100 h 100"/>
                  <a:gd name="T2" fmla="*/ 50 w 99"/>
                  <a:gd name="T3" fmla="*/ 0 h 100"/>
                  <a:gd name="T4" fmla="*/ 25 w 99"/>
                  <a:gd name="T5" fmla="*/ 63 h 100"/>
                  <a:gd name="T6" fmla="*/ 25 w 99"/>
                  <a:gd name="T7" fmla="*/ 42 h 100"/>
                  <a:gd name="T8" fmla="*/ 9 w 99"/>
                  <a:gd name="T9" fmla="*/ 50 h 100"/>
                  <a:gd name="T10" fmla="*/ 25 w 99"/>
                  <a:gd name="T11" fmla="*/ 63 h 100"/>
                  <a:gd name="T12" fmla="*/ 27 w 99"/>
                  <a:gd name="T13" fmla="*/ 69 h 100"/>
                  <a:gd name="T14" fmla="*/ 21 w 99"/>
                  <a:gd name="T15" fmla="*/ 79 h 100"/>
                  <a:gd name="T16" fmla="*/ 13 w 99"/>
                  <a:gd name="T17" fmla="*/ 33 h 100"/>
                  <a:gd name="T18" fmla="*/ 35 w 99"/>
                  <a:gd name="T19" fmla="*/ 13 h 100"/>
                  <a:gd name="T20" fmla="*/ 13 w 99"/>
                  <a:gd name="T21" fmla="*/ 33 h 100"/>
                  <a:gd name="T22" fmla="*/ 46 w 99"/>
                  <a:gd name="T23" fmla="*/ 65 h 100"/>
                  <a:gd name="T24" fmla="*/ 30 w 99"/>
                  <a:gd name="T25" fmla="*/ 43 h 100"/>
                  <a:gd name="T26" fmla="*/ 31 w 99"/>
                  <a:gd name="T27" fmla="*/ 64 h 100"/>
                  <a:gd name="T28" fmla="*/ 46 w 99"/>
                  <a:gd name="T29" fmla="*/ 38 h 100"/>
                  <a:gd name="T30" fmla="*/ 46 w 99"/>
                  <a:gd name="T31" fmla="*/ 10 h 100"/>
                  <a:gd name="T32" fmla="*/ 46 w 99"/>
                  <a:gd name="T33" fmla="*/ 90 h 100"/>
                  <a:gd name="T34" fmla="*/ 32 w 99"/>
                  <a:gd name="T35" fmla="*/ 70 h 100"/>
                  <a:gd name="T36" fmla="*/ 46 w 99"/>
                  <a:gd name="T37" fmla="*/ 90 h 100"/>
                  <a:gd name="T38" fmla="*/ 52 w 99"/>
                  <a:gd name="T39" fmla="*/ 38 h 100"/>
                  <a:gd name="T40" fmla="*/ 56 w 99"/>
                  <a:gd name="T41" fmla="*/ 12 h 100"/>
                  <a:gd name="T42" fmla="*/ 68 w 99"/>
                  <a:gd name="T43" fmla="*/ 64 h 100"/>
                  <a:gd name="T44" fmla="*/ 69 w 99"/>
                  <a:gd name="T45" fmla="*/ 43 h 100"/>
                  <a:gd name="T46" fmla="*/ 52 w 99"/>
                  <a:gd name="T47" fmla="*/ 65 h 100"/>
                  <a:gd name="T48" fmla="*/ 67 w 99"/>
                  <a:gd name="T49" fmla="*/ 70 h 100"/>
                  <a:gd name="T50" fmla="*/ 52 w 99"/>
                  <a:gd name="T51" fmla="*/ 90 h 100"/>
                  <a:gd name="T52" fmla="*/ 64 w 99"/>
                  <a:gd name="T53" fmla="*/ 12 h 100"/>
                  <a:gd name="T54" fmla="*/ 86 w 99"/>
                  <a:gd name="T55" fmla="*/ 33 h 100"/>
                  <a:gd name="T56" fmla="*/ 87 w 99"/>
                  <a:gd name="T57" fmla="*/ 64 h 100"/>
                  <a:gd name="T58" fmla="*/ 65 w 99"/>
                  <a:gd name="T59" fmla="*/ 87 h 100"/>
                  <a:gd name="T60" fmla="*/ 87 w 99"/>
                  <a:gd name="T61" fmla="*/ 64 h 100"/>
                  <a:gd name="T62" fmla="*/ 73 w 99"/>
                  <a:gd name="T63" fmla="*/ 63 h 100"/>
                  <a:gd name="T64" fmla="*/ 88 w 99"/>
                  <a:gd name="T65" fmla="*/ 38 h 100"/>
                  <a:gd name="T66" fmla="*/ 74 w 99"/>
                  <a:gd name="T67" fmla="*/ 5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 h="100">
                    <a:moveTo>
                      <a:pt x="99" y="50"/>
                    </a:moveTo>
                    <a:cubicBezTo>
                      <a:pt x="99" y="78"/>
                      <a:pt x="77" y="100"/>
                      <a:pt x="50" y="100"/>
                    </a:cubicBezTo>
                    <a:cubicBezTo>
                      <a:pt x="22" y="100"/>
                      <a:pt x="0" y="78"/>
                      <a:pt x="0" y="50"/>
                    </a:cubicBezTo>
                    <a:cubicBezTo>
                      <a:pt x="0" y="22"/>
                      <a:pt x="22" y="0"/>
                      <a:pt x="50" y="0"/>
                    </a:cubicBezTo>
                    <a:cubicBezTo>
                      <a:pt x="77" y="0"/>
                      <a:pt x="99" y="22"/>
                      <a:pt x="99" y="50"/>
                    </a:cubicBezTo>
                    <a:close/>
                    <a:moveTo>
                      <a:pt x="25" y="63"/>
                    </a:moveTo>
                    <a:cubicBezTo>
                      <a:pt x="25" y="59"/>
                      <a:pt x="25" y="55"/>
                      <a:pt x="25" y="50"/>
                    </a:cubicBezTo>
                    <a:cubicBezTo>
                      <a:pt x="25" y="47"/>
                      <a:pt x="25" y="45"/>
                      <a:pt x="25" y="42"/>
                    </a:cubicBezTo>
                    <a:cubicBezTo>
                      <a:pt x="18" y="41"/>
                      <a:pt x="14" y="40"/>
                      <a:pt x="11" y="38"/>
                    </a:cubicBezTo>
                    <a:cubicBezTo>
                      <a:pt x="9" y="42"/>
                      <a:pt x="9" y="46"/>
                      <a:pt x="9" y="50"/>
                    </a:cubicBezTo>
                    <a:cubicBezTo>
                      <a:pt x="9" y="52"/>
                      <a:pt x="9" y="54"/>
                      <a:pt x="9" y="56"/>
                    </a:cubicBezTo>
                    <a:cubicBezTo>
                      <a:pt x="11" y="58"/>
                      <a:pt x="16" y="61"/>
                      <a:pt x="25" y="63"/>
                    </a:cubicBezTo>
                    <a:close/>
                    <a:moveTo>
                      <a:pt x="34" y="87"/>
                    </a:moveTo>
                    <a:cubicBezTo>
                      <a:pt x="30" y="82"/>
                      <a:pt x="28" y="76"/>
                      <a:pt x="27" y="69"/>
                    </a:cubicBezTo>
                    <a:cubicBezTo>
                      <a:pt x="20" y="67"/>
                      <a:pt x="15" y="66"/>
                      <a:pt x="11" y="64"/>
                    </a:cubicBezTo>
                    <a:cubicBezTo>
                      <a:pt x="13" y="69"/>
                      <a:pt x="16" y="74"/>
                      <a:pt x="21" y="79"/>
                    </a:cubicBezTo>
                    <a:cubicBezTo>
                      <a:pt x="25" y="83"/>
                      <a:pt x="29" y="85"/>
                      <a:pt x="34" y="87"/>
                    </a:cubicBezTo>
                    <a:close/>
                    <a:moveTo>
                      <a:pt x="13" y="33"/>
                    </a:moveTo>
                    <a:cubicBezTo>
                      <a:pt x="14" y="34"/>
                      <a:pt x="17" y="34"/>
                      <a:pt x="26" y="37"/>
                    </a:cubicBezTo>
                    <a:cubicBezTo>
                      <a:pt x="27" y="27"/>
                      <a:pt x="30" y="19"/>
                      <a:pt x="35" y="13"/>
                    </a:cubicBezTo>
                    <a:cubicBezTo>
                      <a:pt x="30" y="15"/>
                      <a:pt x="25" y="17"/>
                      <a:pt x="21" y="22"/>
                    </a:cubicBezTo>
                    <a:cubicBezTo>
                      <a:pt x="17" y="25"/>
                      <a:pt x="15" y="29"/>
                      <a:pt x="13" y="33"/>
                    </a:cubicBezTo>
                    <a:close/>
                    <a:moveTo>
                      <a:pt x="31" y="64"/>
                    </a:moveTo>
                    <a:cubicBezTo>
                      <a:pt x="36" y="65"/>
                      <a:pt x="41" y="65"/>
                      <a:pt x="46" y="65"/>
                    </a:cubicBezTo>
                    <a:cubicBezTo>
                      <a:pt x="46" y="44"/>
                      <a:pt x="46" y="44"/>
                      <a:pt x="46" y="44"/>
                    </a:cubicBezTo>
                    <a:cubicBezTo>
                      <a:pt x="41" y="43"/>
                      <a:pt x="35" y="43"/>
                      <a:pt x="30" y="43"/>
                    </a:cubicBezTo>
                    <a:cubicBezTo>
                      <a:pt x="30" y="45"/>
                      <a:pt x="30" y="48"/>
                      <a:pt x="30" y="50"/>
                    </a:cubicBezTo>
                    <a:cubicBezTo>
                      <a:pt x="30" y="55"/>
                      <a:pt x="30" y="60"/>
                      <a:pt x="31" y="64"/>
                    </a:cubicBezTo>
                    <a:close/>
                    <a:moveTo>
                      <a:pt x="31" y="37"/>
                    </a:moveTo>
                    <a:cubicBezTo>
                      <a:pt x="36" y="38"/>
                      <a:pt x="41" y="38"/>
                      <a:pt x="46" y="38"/>
                    </a:cubicBezTo>
                    <a:cubicBezTo>
                      <a:pt x="46" y="10"/>
                      <a:pt x="46" y="10"/>
                      <a:pt x="46" y="10"/>
                    </a:cubicBezTo>
                    <a:cubicBezTo>
                      <a:pt x="46" y="10"/>
                      <a:pt x="46" y="10"/>
                      <a:pt x="46" y="10"/>
                    </a:cubicBezTo>
                    <a:cubicBezTo>
                      <a:pt x="39" y="13"/>
                      <a:pt x="33" y="23"/>
                      <a:pt x="31" y="37"/>
                    </a:cubicBezTo>
                    <a:close/>
                    <a:moveTo>
                      <a:pt x="46" y="90"/>
                    </a:moveTo>
                    <a:cubicBezTo>
                      <a:pt x="46" y="71"/>
                      <a:pt x="46" y="71"/>
                      <a:pt x="46" y="71"/>
                    </a:cubicBezTo>
                    <a:cubicBezTo>
                      <a:pt x="42" y="71"/>
                      <a:pt x="37" y="70"/>
                      <a:pt x="32" y="70"/>
                    </a:cubicBezTo>
                    <a:cubicBezTo>
                      <a:pt x="33" y="74"/>
                      <a:pt x="35" y="77"/>
                      <a:pt x="36" y="80"/>
                    </a:cubicBezTo>
                    <a:cubicBezTo>
                      <a:pt x="39" y="86"/>
                      <a:pt x="42" y="90"/>
                      <a:pt x="46" y="90"/>
                    </a:cubicBezTo>
                    <a:close/>
                    <a:moveTo>
                      <a:pt x="52" y="10"/>
                    </a:moveTo>
                    <a:cubicBezTo>
                      <a:pt x="52" y="38"/>
                      <a:pt x="52" y="38"/>
                      <a:pt x="52" y="38"/>
                    </a:cubicBezTo>
                    <a:cubicBezTo>
                      <a:pt x="58" y="38"/>
                      <a:pt x="63" y="38"/>
                      <a:pt x="68" y="37"/>
                    </a:cubicBezTo>
                    <a:cubicBezTo>
                      <a:pt x="66" y="26"/>
                      <a:pt x="62" y="17"/>
                      <a:pt x="56" y="12"/>
                    </a:cubicBezTo>
                    <a:cubicBezTo>
                      <a:pt x="55" y="11"/>
                      <a:pt x="53" y="10"/>
                      <a:pt x="52" y="10"/>
                    </a:cubicBezTo>
                    <a:close/>
                    <a:moveTo>
                      <a:pt x="68" y="64"/>
                    </a:moveTo>
                    <a:cubicBezTo>
                      <a:pt x="69" y="60"/>
                      <a:pt x="69" y="55"/>
                      <a:pt x="69" y="50"/>
                    </a:cubicBezTo>
                    <a:cubicBezTo>
                      <a:pt x="69" y="48"/>
                      <a:pt x="69" y="45"/>
                      <a:pt x="69" y="43"/>
                    </a:cubicBezTo>
                    <a:cubicBezTo>
                      <a:pt x="63" y="43"/>
                      <a:pt x="58" y="43"/>
                      <a:pt x="52" y="44"/>
                    </a:cubicBezTo>
                    <a:cubicBezTo>
                      <a:pt x="52" y="65"/>
                      <a:pt x="52" y="65"/>
                      <a:pt x="52" y="65"/>
                    </a:cubicBezTo>
                    <a:cubicBezTo>
                      <a:pt x="58" y="65"/>
                      <a:pt x="63" y="65"/>
                      <a:pt x="68" y="64"/>
                    </a:cubicBezTo>
                    <a:close/>
                    <a:moveTo>
                      <a:pt x="67" y="70"/>
                    </a:moveTo>
                    <a:cubicBezTo>
                      <a:pt x="62" y="70"/>
                      <a:pt x="57" y="71"/>
                      <a:pt x="52" y="71"/>
                    </a:cubicBezTo>
                    <a:cubicBezTo>
                      <a:pt x="52" y="90"/>
                      <a:pt x="52" y="90"/>
                      <a:pt x="52" y="90"/>
                    </a:cubicBezTo>
                    <a:cubicBezTo>
                      <a:pt x="60" y="90"/>
                      <a:pt x="65" y="77"/>
                      <a:pt x="67" y="70"/>
                    </a:cubicBezTo>
                    <a:close/>
                    <a:moveTo>
                      <a:pt x="64" y="12"/>
                    </a:moveTo>
                    <a:cubicBezTo>
                      <a:pt x="69" y="18"/>
                      <a:pt x="72" y="27"/>
                      <a:pt x="73" y="37"/>
                    </a:cubicBezTo>
                    <a:cubicBezTo>
                      <a:pt x="81" y="35"/>
                      <a:pt x="85" y="34"/>
                      <a:pt x="86" y="33"/>
                    </a:cubicBezTo>
                    <a:cubicBezTo>
                      <a:pt x="82" y="23"/>
                      <a:pt x="74" y="16"/>
                      <a:pt x="64" y="12"/>
                    </a:cubicBezTo>
                    <a:close/>
                    <a:moveTo>
                      <a:pt x="87" y="64"/>
                    </a:moveTo>
                    <a:cubicBezTo>
                      <a:pt x="83" y="66"/>
                      <a:pt x="78" y="68"/>
                      <a:pt x="72" y="69"/>
                    </a:cubicBezTo>
                    <a:cubicBezTo>
                      <a:pt x="71" y="76"/>
                      <a:pt x="69" y="82"/>
                      <a:pt x="65" y="87"/>
                    </a:cubicBezTo>
                    <a:cubicBezTo>
                      <a:pt x="70" y="85"/>
                      <a:pt x="74" y="83"/>
                      <a:pt x="78" y="79"/>
                    </a:cubicBezTo>
                    <a:cubicBezTo>
                      <a:pt x="82" y="75"/>
                      <a:pt x="85" y="70"/>
                      <a:pt x="87" y="64"/>
                    </a:cubicBezTo>
                    <a:close/>
                    <a:moveTo>
                      <a:pt x="74" y="50"/>
                    </a:moveTo>
                    <a:cubicBezTo>
                      <a:pt x="74" y="55"/>
                      <a:pt x="74" y="59"/>
                      <a:pt x="73" y="63"/>
                    </a:cubicBezTo>
                    <a:cubicBezTo>
                      <a:pt x="89" y="60"/>
                      <a:pt x="90" y="57"/>
                      <a:pt x="90" y="50"/>
                    </a:cubicBezTo>
                    <a:cubicBezTo>
                      <a:pt x="90" y="46"/>
                      <a:pt x="89" y="42"/>
                      <a:pt x="88" y="38"/>
                    </a:cubicBezTo>
                    <a:cubicBezTo>
                      <a:pt x="85" y="40"/>
                      <a:pt x="80" y="41"/>
                      <a:pt x="74" y="42"/>
                    </a:cubicBezTo>
                    <a:cubicBezTo>
                      <a:pt x="74" y="45"/>
                      <a:pt x="74" y="47"/>
                      <a:pt x="74" y="50"/>
                    </a:cubicBezTo>
                    <a:close/>
                  </a:path>
                </a:pathLst>
              </a:custGeom>
              <a:solidFill>
                <a:srgbClr val="F1F2F2"/>
              </a:solidFill>
              <a:ln>
                <a:noFill/>
              </a:ln>
              <a:extLst>
                <a:ext uri="{91240B29-F687-4F45-9708-019B960494DF}">
                  <a14:hiddenLine xmlns:a14="http://schemas.microsoft.com/office/drawing/2010/main" w="9525">
                    <a:solidFill>
                      <a:srgbClr val="000000"/>
                    </a:solidFill>
                    <a:round/>
                  </a14:hiddenLine>
                </a:ext>
              </a:extLst>
            </p:spPr>
            <p:txBody>
              <a:bodyPr vert="horz" wrap="square" lIns="91281" tIns="45641" rIns="91281" bIns="45641" numCol="1" anchor="t" anchorCtr="0" compatLnSpc="1"/>
              <a:p>
                <a:endParaRPr lang="en-US" dirty="0">
                  <a:solidFill>
                    <a:schemeClr val="tx1">
                      <a:lumMod val="75000"/>
                      <a:lumOff val="25000"/>
                    </a:schemeClr>
                  </a:solidFill>
                  <a:latin typeface="微软雅黑" panose="020B0503020204020204" charset="-122"/>
                  <a:ea typeface="微软雅黑" panose="020B0503020204020204" charset="-122"/>
                </a:endParaRPr>
              </a:p>
            </p:txBody>
          </p:sp>
          <p:sp>
            <p:nvSpPr>
              <p:cNvPr id="22" name="TextBox 10"/>
              <p:cNvSpPr txBox="1"/>
              <p:nvPr/>
            </p:nvSpPr>
            <p:spPr>
              <a:xfrm>
                <a:off x="6331589" y="4606286"/>
                <a:ext cx="485870" cy="320307"/>
              </a:xfrm>
              <a:prstGeom prst="rect">
                <a:avLst/>
              </a:prstGeom>
              <a:noFill/>
            </p:spPr>
            <p:txBody>
              <a:bodyPr wrap="square" lIns="0" tIns="0" rIns="0" bIns="0" rtlCol="0">
                <a:spAutoFit/>
              </a:bodyPr>
              <a:p>
                <a:r>
                  <a:rPr lang="en-US" sz="1600" dirty="0">
                    <a:solidFill>
                      <a:schemeClr val="tx1">
                        <a:lumMod val="75000"/>
                        <a:lumOff val="25000"/>
                      </a:schemeClr>
                    </a:solidFill>
                    <a:latin typeface="微软雅黑" panose="020B0503020204020204" charset="-122"/>
                    <a:ea typeface="微软雅黑" panose="020B0503020204020204" charset="-122"/>
                  </a:rPr>
                  <a:t>03</a:t>
                </a:r>
                <a:endParaRPr lang="en-US" sz="16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23" name="组合 22"/>
            <p:cNvGrpSpPr/>
            <p:nvPr/>
          </p:nvGrpSpPr>
          <p:grpSpPr>
            <a:xfrm>
              <a:off x="6433" y="1902"/>
              <a:ext cx="1695" cy="1689"/>
              <a:chOff x="6523062" y="2235867"/>
              <a:chExt cx="1076569" cy="1072762"/>
            </a:xfrm>
          </p:grpSpPr>
          <p:sp>
            <p:nvSpPr>
              <p:cNvPr id="24" name="Oval 9"/>
              <p:cNvSpPr>
                <a:spLocks noChangeArrowheads="1"/>
              </p:cNvSpPr>
              <p:nvPr/>
            </p:nvSpPr>
            <p:spPr bwMode="auto">
              <a:xfrm>
                <a:off x="6523062" y="2235867"/>
                <a:ext cx="1076569" cy="1072762"/>
              </a:xfrm>
              <a:prstGeom prst="ellipse">
                <a:avLst/>
              </a:prstGeom>
              <a:solidFill>
                <a:srgbClr val="FFCD0A"/>
              </a:solidFill>
              <a:ln>
                <a:noFill/>
              </a:ln>
              <a:effectLst>
                <a:outerShdw blurRad="63500" algn="ctr" rotWithShape="0">
                  <a:prstClr val="black">
                    <a:alpha val="40000"/>
                  </a:prstClr>
                </a:outerShdw>
              </a:effectLst>
            </p:spPr>
            <p:txBody>
              <a:bodyPr vert="horz" wrap="square" lIns="91281" tIns="45641" rIns="91281" bIns="45641" numCol="1" anchor="t" anchorCtr="0" compatLnSpc="1"/>
              <a:p>
                <a:endParaRPr lang="en-US" dirty="0">
                  <a:solidFill>
                    <a:schemeClr val="tx1">
                      <a:lumMod val="75000"/>
                      <a:lumOff val="25000"/>
                    </a:schemeClr>
                  </a:solidFill>
                  <a:latin typeface="微软雅黑" panose="020B0503020204020204" charset="-122"/>
                  <a:ea typeface="微软雅黑" panose="020B0503020204020204" charset="-122"/>
                </a:endParaRPr>
              </a:p>
            </p:txBody>
          </p:sp>
          <p:sp>
            <p:nvSpPr>
              <p:cNvPr id="25" name="Freeform 8"/>
              <p:cNvSpPr>
                <a:spLocks noEditPoints="1"/>
              </p:cNvSpPr>
              <p:nvPr/>
            </p:nvSpPr>
            <p:spPr bwMode="auto">
              <a:xfrm>
                <a:off x="6935492" y="2724671"/>
                <a:ext cx="251706" cy="410711"/>
              </a:xfrm>
              <a:custGeom>
                <a:avLst/>
                <a:gdLst>
                  <a:gd name="T0" fmla="*/ 56 w 56"/>
                  <a:gd name="T1" fmla="*/ 28 h 90"/>
                  <a:gd name="T2" fmla="*/ 28 w 56"/>
                  <a:gd name="T3" fmla="*/ 90 h 90"/>
                  <a:gd name="T4" fmla="*/ 0 w 56"/>
                  <a:gd name="T5" fmla="*/ 28 h 90"/>
                  <a:gd name="T6" fmla="*/ 28 w 56"/>
                  <a:gd name="T7" fmla="*/ 0 h 90"/>
                  <a:gd name="T8" fmla="*/ 56 w 56"/>
                  <a:gd name="T9" fmla="*/ 28 h 90"/>
                  <a:gd name="T10" fmla="*/ 43 w 56"/>
                  <a:gd name="T11" fmla="*/ 29 h 90"/>
                  <a:gd name="T12" fmla="*/ 28 w 56"/>
                  <a:gd name="T13" fmla="*/ 13 h 90"/>
                  <a:gd name="T14" fmla="*/ 13 w 56"/>
                  <a:gd name="T15" fmla="*/ 29 h 90"/>
                  <a:gd name="T16" fmla="*/ 28 w 56"/>
                  <a:gd name="T17" fmla="*/ 44 h 90"/>
                  <a:gd name="T18" fmla="*/ 43 w 56"/>
                  <a:gd name="T19" fmla="*/ 2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90">
                    <a:moveTo>
                      <a:pt x="56" y="28"/>
                    </a:moveTo>
                    <a:cubicBezTo>
                      <a:pt x="56" y="55"/>
                      <a:pt x="28" y="90"/>
                      <a:pt x="28" y="90"/>
                    </a:cubicBezTo>
                    <a:cubicBezTo>
                      <a:pt x="28" y="90"/>
                      <a:pt x="0" y="55"/>
                      <a:pt x="0" y="28"/>
                    </a:cubicBezTo>
                    <a:cubicBezTo>
                      <a:pt x="0" y="13"/>
                      <a:pt x="13" y="0"/>
                      <a:pt x="28" y="0"/>
                    </a:cubicBezTo>
                    <a:cubicBezTo>
                      <a:pt x="44" y="0"/>
                      <a:pt x="56" y="13"/>
                      <a:pt x="56" y="28"/>
                    </a:cubicBezTo>
                    <a:close/>
                    <a:moveTo>
                      <a:pt x="43" y="29"/>
                    </a:moveTo>
                    <a:cubicBezTo>
                      <a:pt x="43" y="20"/>
                      <a:pt x="36" y="13"/>
                      <a:pt x="28" y="13"/>
                    </a:cubicBezTo>
                    <a:cubicBezTo>
                      <a:pt x="20" y="13"/>
                      <a:pt x="13" y="20"/>
                      <a:pt x="13" y="29"/>
                    </a:cubicBezTo>
                    <a:cubicBezTo>
                      <a:pt x="13" y="37"/>
                      <a:pt x="20" y="44"/>
                      <a:pt x="28" y="44"/>
                    </a:cubicBezTo>
                    <a:cubicBezTo>
                      <a:pt x="36" y="44"/>
                      <a:pt x="43" y="37"/>
                      <a:pt x="43" y="29"/>
                    </a:cubicBezTo>
                    <a:close/>
                  </a:path>
                </a:pathLst>
              </a:custGeom>
              <a:solidFill>
                <a:schemeClr val="bg1">
                  <a:lumMod val="95000"/>
                </a:schemeClr>
              </a:solidFill>
              <a:ln>
                <a:noFill/>
              </a:ln>
            </p:spPr>
            <p:txBody>
              <a:bodyPr vert="horz" wrap="square" lIns="91281" tIns="45641" rIns="91281" bIns="45641" numCol="1" anchor="t" anchorCtr="0" compatLnSpc="1"/>
              <a:p>
                <a:endParaRPr lang="en-US" dirty="0">
                  <a:solidFill>
                    <a:schemeClr val="tx1">
                      <a:lumMod val="75000"/>
                      <a:lumOff val="25000"/>
                    </a:schemeClr>
                  </a:solidFill>
                  <a:latin typeface="微软雅黑" panose="020B0503020204020204" charset="-122"/>
                  <a:ea typeface="微软雅黑" panose="020B0503020204020204" charset="-122"/>
                </a:endParaRPr>
              </a:p>
            </p:txBody>
          </p:sp>
          <p:sp>
            <p:nvSpPr>
              <p:cNvPr id="26" name="TextBox 13"/>
              <p:cNvSpPr txBox="1"/>
              <p:nvPr/>
            </p:nvSpPr>
            <p:spPr>
              <a:xfrm>
                <a:off x="6869875" y="2391469"/>
                <a:ext cx="485870" cy="320307"/>
              </a:xfrm>
              <a:prstGeom prst="rect">
                <a:avLst/>
              </a:prstGeom>
              <a:noFill/>
            </p:spPr>
            <p:txBody>
              <a:bodyPr wrap="square" lIns="0" tIns="0" rIns="0" bIns="0" rtlCol="0">
                <a:spAutoFit/>
              </a:bodyPr>
              <a:p>
                <a:r>
                  <a:rPr lang="en-US" sz="1600" dirty="0">
                    <a:solidFill>
                      <a:schemeClr val="tx1">
                        <a:lumMod val="75000"/>
                        <a:lumOff val="25000"/>
                      </a:schemeClr>
                    </a:solidFill>
                    <a:latin typeface="微软雅黑" panose="020B0503020204020204" charset="-122"/>
                    <a:ea typeface="微软雅黑" panose="020B0503020204020204" charset="-122"/>
                  </a:rPr>
                  <a:t>04</a:t>
                </a:r>
                <a:endParaRPr lang="en-US" sz="16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27" name="组合 26"/>
            <p:cNvGrpSpPr/>
            <p:nvPr/>
          </p:nvGrpSpPr>
          <p:grpSpPr>
            <a:xfrm>
              <a:off x="10073" y="2097"/>
              <a:ext cx="1697" cy="1691"/>
              <a:chOff x="8834642" y="2359125"/>
              <a:chExt cx="1077619" cy="1073806"/>
            </a:xfrm>
          </p:grpSpPr>
          <p:sp>
            <p:nvSpPr>
              <p:cNvPr id="28" name="Oval 10"/>
              <p:cNvSpPr>
                <a:spLocks noChangeArrowheads="1"/>
              </p:cNvSpPr>
              <p:nvPr/>
            </p:nvSpPr>
            <p:spPr bwMode="auto">
              <a:xfrm>
                <a:off x="8834642" y="2359125"/>
                <a:ext cx="1077619" cy="1073806"/>
              </a:xfrm>
              <a:prstGeom prst="ellipse">
                <a:avLst/>
              </a:prstGeom>
              <a:solidFill>
                <a:srgbClr val="EC5F91"/>
              </a:solidFill>
              <a:ln>
                <a:noFill/>
              </a:ln>
              <a:effectLst>
                <a:outerShdw blurRad="63500" algn="ctr" rotWithShape="0">
                  <a:prstClr val="black">
                    <a:alpha val="40000"/>
                  </a:prstClr>
                </a:outerShdw>
              </a:effectLst>
            </p:spPr>
            <p:txBody>
              <a:bodyPr vert="horz" wrap="square" lIns="91281" tIns="45641" rIns="91281" bIns="45641" numCol="1" anchor="t" anchorCtr="0" compatLnSpc="1"/>
              <a:p>
                <a:endParaRPr lang="en-US" dirty="0">
                  <a:solidFill>
                    <a:schemeClr val="tx1">
                      <a:lumMod val="75000"/>
                      <a:lumOff val="25000"/>
                    </a:schemeClr>
                  </a:solidFill>
                  <a:latin typeface="微软雅黑" panose="020B0503020204020204" charset="-122"/>
                  <a:ea typeface="微软雅黑" panose="020B0503020204020204" charset="-122"/>
                </a:endParaRPr>
              </a:p>
            </p:txBody>
          </p:sp>
          <p:sp>
            <p:nvSpPr>
              <p:cNvPr id="29" name="Freeform 7"/>
              <p:cNvSpPr>
                <a:spLocks noEditPoints="1"/>
              </p:cNvSpPr>
              <p:nvPr/>
            </p:nvSpPr>
            <p:spPr bwMode="auto">
              <a:xfrm>
                <a:off x="9194510" y="2902680"/>
                <a:ext cx="357884" cy="368698"/>
              </a:xfrm>
              <a:custGeom>
                <a:avLst/>
                <a:gdLst>
                  <a:gd name="T0" fmla="*/ 109 w 109"/>
                  <a:gd name="T1" fmla="*/ 54 h 110"/>
                  <a:gd name="T2" fmla="*/ 56 w 109"/>
                  <a:gd name="T3" fmla="*/ 109 h 110"/>
                  <a:gd name="T4" fmla="*/ 1 w 109"/>
                  <a:gd name="T5" fmla="*/ 56 h 110"/>
                  <a:gd name="T6" fmla="*/ 54 w 109"/>
                  <a:gd name="T7" fmla="*/ 1 h 110"/>
                  <a:gd name="T8" fmla="*/ 109 w 109"/>
                  <a:gd name="T9" fmla="*/ 54 h 110"/>
                  <a:gd name="T10" fmla="*/ 22 w 109"/>
                  <a:gd name="T11" fmla="*/ 55 h 110"/>
                  <a:gd name="T12" fmla="*/ 25 w 109"/>
                  <a:gd name="T13" fmla="*/ 41 h 110"/>
                  <a:gd name="T14" fmla="*/ 13 w 109"/>
                  <a:gd name="T15" fmla="*/ 33 h 110"/>
                  <a:gd name="T16" fmla="*/ 8 w 109"/>
                  <a:gd name="T17" fmla="*/ 56 h 110"/>
                  <a:gd name="T18" fmla="*/ 13 w 109"/>
                  <a:gd name="T19" fmla="*/ 77 h 110"/>
                  <a:gd name="T20" fmla="*/ 25 w 109"/>
                  <a:gd name="T21" fmla="*/ 69 h 110"/>
                  <a:gd name="T22" fmla="*/ 22 w 109"/>
                  <a:gd name="T23" fmla="*/ 55 h 110"/>
                  <a:gd name="T24" fmla="*/ 81 w 109"/>
                  <a:gd name="T25" fmla="*/ 55 h 110"/>
                  <a:gd name="T26" fmla="*/ 55 w 109"/>
                  <a:gd name="T27" fmla="*/ 29 h 110"/>
                  <a:gd name="T28" fmla="*/ 29 w 109"/>
                  <a:gd name="T29" fmla="*/ 55 h 110"/>
                  <a:gd name="T30" fmla="*/ 55 w 109"/>
                  <a:gd name="T31" fmla="*/ 81 h 110"/>
                  <a:gd name="T32" fmla="*/ 81 w 109"/>
                  <a:gd name="T33" fmla="*/ 55 h 110"/>
                  <a:gd name="T34" fmla="*/ 33 w 109"/>
                  <a:gd name="T35" fmla="*/ 13 h 110"/>
                  <a:gd name="T36" fmla="*/ 40 w 109"/>
                  <a:gd name="T37" fmla="*/ 25 h 110"/>
                  <a:gd name="T38" fmla="*/ 55 w 109"/>
                  <a:gd name="T39" fmla="*/ 22 h 110"/>
                  <a:gd name="T40" fmla="*/ 69 w 109"/>
                  <a:gd name="T41" fmla="*/ 25 h 110"/>
                  <a:gd name="T42" fmla="*/ 77 w 109"/>
                  <a:gd name="T43" fmla="*/ 13 h 110"/>
                  <a:gd name="T44" fmla="*/ 54 w 109"/>
                  <a:gd name="T45" fmla="*/ 8 h 110"/>
                  <a:gd name="T46" fmla="*/ 33 w 109"/>
                  <a:gd name="T47" fmla="*/ 13 h 110"/>
                  <a:gd name="T48" fmla="*/ 77 w 109"/>
                  <a:gd name="T49" fmla="*/ 97 h 110"/>
                  <a:gd name="T50" fmla="*/ 69 w 109"/>
                  <a:gd name="T51" fmla="*/ 85 h 110"/>
                  <a:gd name="T52" fmla="*/ 55 w 109"/>
                  <a:gd name="T53" fmla="*/ 88 h 110"/>
                  <a:gd name="T54" fmla="*/ 40 w 109"/>
                  <a:gd name="T55" fmla="*/ 85 h 110"/>
                  <a:gd name="T56" fmla="*/ 33 w 109"/>
                  <a:gd name="T57" fmla="*/ 97 h 110"/>
                  <a:gd name="T58" fmla="*/ 55 w 109"/>
                  <a:gd name="T59" fmla="*/ 102 h 110"/>
                  <a:gd name="T60" fmla="*/ 77 w 109"/>
                  <a:gd name="T61" fmla="*/ 97 h 110"/>
                  <a:gd name="T62" fmla="*/ 97 w 109"/>
                  <a:gd name="T63" fmla="*/ 77 h 110"/>
                  <a:gd name="T64" fmla="*/ 102 w 109"/>
                  <a:gd name="T65" fmla="*/ 54 h 110"/>
                  <a:gd name="T66" fmla="*/ 97 w 109"/>
                  <a:gd name="T67" fmla="*/ 33 h 110"/>
                  <a:gd name="T68" fmla="*/ 84 w 109"/>
                  <a:gd name="T69" fmla="*/ 41 h 110"/>
                  <a:gd name="T70" fmla="*/ 88 w 109"/>
                  <a:gd name="T71" fmla="*/ 55 h 110"/>
                  <a:gd name="T72" fmla="*/ 84 w 109"/>
                  <a:gd name="T73" fmla="*/ 69 h 110"/>
                  <a:gd name="T74" fmla="*/ 97 w 109"/>
                  <a:gd name="T75" fmla="*/ 7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9" h="110">
                    <a:moveTo>
                      <a:pt x="109" y="54"/>
                    </a:moveTo>
                    <a:cubicBezTo>
                      <a:pt x="109" y="84"/>
                      <a:pt x="85" y="109"/>
                      <a:pt x="56" y="109"/>
                    </a:cubicBezTo>
                    <a:cubicBezTo>
                      <a:pt x="26" y="110"/>
                      <a:pt x="1" y="86"/>
                      <a:pt x="1" y="56"/>
                    </a:cubicBezTo>
                    <a:cubicBezTo>
                      <a:pt x="0" y="26"/>
                      <a:pt x="24" y="1"/>
                      <a:pt x="54" y="1"/>
                    </a:cubicBezTo>
                    <a:cubicBezTo>
                      <a:pt x="84" y="0"/>
                      <a:pt x="109" y="24"/>
                      <a:pt x="109" y="54"/>
                    </a:cubicBezTo>
                    <a:close/>
                    <a:moveTo>
                      <a:pt x="22" y="55"/>
                    </a:moveTo>
                    <a:cubicBezTo>
                      <a:pt x="22" y="50"/>
                      <a:pt x="23" y="45"/>
                      <a:pt x="25" y="41"/>
                    </a:cubicBezTo>
                    <a:cubicBezTo>
                      <a:pt x="13" y="33"/>
                      <a:pt x="13" y="33"/>
                      <a:pt x="13" y="33"/>
                    </a:cubicBezTo>
                    <a:cubicBezTo>
                      <a:pt x="10" y="40"/>
                      <a:pt x="8" y="47"/>
                      <a:pt x="8" y="56"/>
                    </a:cubicBezTo>
                    <a:cubicBezTo>
                      <a:pt x="8" y="63"/>
                      <a:pt x="10" y="71"/>
                      <a:pt x="13" y="77"/>
                    </a:cubicBezTo>
                    <a:cubicBezTo>
                      <a:pt x="25" y="69"/>
                      <a:pt x="25" y="69"/>
                      <a:pt x="25" y="69"/>
                    </a:cubicBezTo>
                    <a:cubicBezTo>
                      <a:pt x="23" y="65"/>
                      <a:pt x="22" y="60"/>
                      <a:pt x="22" y="55"/>
                    </a:cubicBezTo>
                    <a:close/>
                    <a:moveTo>
                      <a:pt x="81" y="55"/>
                    </a:moveTo>
                    <a:cubicBezTo>
                      <a:pt x="81" y="41"/>
                      <a:pt x="69" y="29"/>
                      <a:pt x="55" y="29"/>
                    </a:cubicBezTo>
                    <a:cubicBezTo>
                      <a:pt x="41" y="29"/>
                      <a:pt x="29" y="41"/>
                      <a:pt x="29" y="55"/>
                    </a:cubicBezTo>
                    <a:cubicBezTo>
                      <a:pt x="29" y="69"/>
                      <a:pt x="41" y="81"/>
                      <a:pt x="55" y="81"/>
                    </a:cubicBezTo>
                    <a:cubicBezTo>
                      <a:pt x="69" y="81"/>
                      <a:pt x="81" y="69"/>
                      <a:pt x="81" y="55"/>
                    </a:cubicBezTo>
                    <a:close/>
                    <a:moveTo>
                      <a:pt x="33" y="13"/>
                    </a:moveTo>
                    <a:cubicBezTo>
                      <a:pt x="40" y="25"/>
                      <a:pt x="40" y="25"/>
                      <a:pt x="40" y="25"/>
                    </a:cubicBezTo>
                    <a:cubicBezTo>
                      <a:pt x="45" y="23"/>
                      <a:pt x="50" y="22"/>
                      <a:pt x="55" y="22"/>
                    </a:cubicBezTo>
                    <a:cubicBezTo>
                      <a:pt x="60" y="22"/>
                      <a:pt x="65" y="23"/>
                      <a:pt x="69" y="25"/>
                    </a:cubicBezTo>
                    <a:cubicBezTo>
                      <a:pt x="77" y="13"/>
                      <a:pt x="77" y="13"/>
                      <a:pt x="77" y="13"/>
                    </a:cubicBezTo>
                    <a:cubicBezTo>
                      <a:pt x="70" y="10"/>
                      <a:pt x="62" y="8"/>
                      <a:pt x="54" y="8"/>
                    </a:cubicBezTo>
                    <a:cubicBezTo>
                      <a:pt x="47" y="8"/>
                      <a:pt x="39" y="10"/>
                      <a:pt x="33" y="13"/>
                    </a:cubicBezTo>
                    <a:close/>
                    <a:moveTo>
                      <a:pt x="77" y="97"/>
                    </a:moveTo>
                    <a:cubicBezTo>
                      <a:pt x="69" y="85"/>
                      <a:pt x="69" y="85"/>
                      <a:pt x="69" y="85"/>
                    </a:cubicBezTo>
                    <a:cubicBezTo>
                      <a:pt x="65" y="87"/>
                      <a:pt x="60" y="88"/>
                      <a:pt x="55" y="88"/>
                    </a:cubicBezTo>
                    <a:cubicBezTo>
                      <a:pt x="50" y="88"/>
                      <a:pt x="45" y="87"/>
                      <a:pt x="40" y="85"/>
                    </a:cubicBezTo>
                    <a:cubicBezTo>
                      <a:pt x="33" y="97"/>
                      <a:pt x="33" y="97"/>
                      <a:pt x="33" y="97"/>
                    </a:cubicBezTo>
                    <a:cubicBezTo>
                      <a:pt x="40" y="100"/>
                      <a:pt x="47" y="102"/>
                      <a:pt x="55" y="102"/>
                    </a:cubicBezTo>
                    <a:cubicBezTo>
                      <a:pt x="63" y="102"/>
                      <a:pt x="70" y="100"/>
                      <a:pt x="77" y="97"/>
                    </a:cubicBezTo>
                    <a:close/>
                    <a:moveTo>
                      <a:pt x="97" y="77"/>
                    </a:moveTo>
                    <a:cubicBezTo>
                      <a:pt x="100" y="70"/>
                      <a:pt x="102" y="63"/>
                      <a:pt x="102" y="54"/>
                    </a:cubicBezTo>
                    <a:cubicBezTo>
                      <a:pt x="102" y="47"/>
                      <a:pt x="100" y="40"/>
                      <a:pt x="97" y="33"/>
                    </a:cubicBezTo>
                    <a:cubicBezTo>
                      <a:pt x="84" y="41"/>
                      <a:pt x="84" y="41"/>
                      <a:pt x="84" y="41"/>
                    </a:cubicBezTo>
                    <a:cubicBezTo>
                      <a:pt x="86" y="45"/>
                      <a:pt x="88" y="50"/>
                      <a:pt x="88" y="55"/>
                    </a:cubicBezTo>
                    <a:cubicBezTo>
                      <a:pt x="88" y="60"/>
                      <a:pt x="86" y="65"/>
                      <a:pt x="84" y="69"/>
                    </a:cubicBezTo>
                    <a:lnTo>
                      <a:pt x="97" y="77"/>
                    </a:lnTo>
                    <a:close/>
                  </a:path>
                </a:pathLst>
              </a:custGeom>
              <a:solidFill>
                <a:schemeClr val="bg1">
                  <a:lumMod val="95000"/>
                </a:schemeClr>
              </a:solidFill>
              <a:ln>
                <a:noFill/>
              </a:ln>
            </p:spPr>
            <p:txBody>
              <a:bodyPr vert="horz" wrap="square" lIns="91281" tIns="45641" rIns="91281" bIns="45641" numCol="1" anchor="t" anchorCtr="0" compatLnSpc="1"/>
              <a:p>
                <a:endParaRPr lang="en-US" dirty="0">
                  <a:solidFill>
                    <a:schemeClr val="tx1">
                      <a:lumMod val="75000"/>
                      <a:lumOff val="25000"/>
                    </a:schemeClr>
                  </a:solidFill>
                  <a:latin typeface="微软雅黑" panose="020B0503020204020204" charset="-122"/>
                  <a:ea typeface="微软雅黑" panose="020B0503020204020204" charset="-122"/>
                </a:endParaRPr>
              </a:p>
            </p:txBody>
          </p:sp>
          <p:sp>
            <p:nvSpPr>
              <p:cNvPr id="30" name="TextBox 16"/>
              <p:cNvSpPr txBox="1"/>
              <p:nvPr/>
            </p:nvSpPr>
            <p:spPr>
              <a:xfrm>
                <a:off x="9182283" y="2544523"/>
                <a:ext cx="485870" cy="320307"/>
              </a:xfrm>
              <a:prstGeom prst="rect">
                <a:avLst/>
              </a:prstGeom>
              <a:noFill/>
            </p:spPr>
            <p:txBody>
              <a:bodyPr wrap="square" lIns="0" tIns="0" rIns="0" bIns="0" rtlCol="0">
                <a:spAutoFit/>
              </a:bodyPr>
              <a:p>
                <a:r>
                  <a:rPr lang="en-US" sz="1600" dirty="0">
                    <a:solidFill>
                      <a:schemeClr val="tx1">
                        <a:lumMod val="75000"/>
                        <a:lumOff val="25000"/>
                      </a:schemeClr>
                    </a:solidFill>
                    <a:latin typeface="微软雅黑" panose="020B0503020204020204" charset="-122"/>
                    <a:ea typeface="微软雅黑" panose="020B0503020204020204" charset="-122"/>
                  </a:rPr>
                  <a:t>05</a:t>
                </a:r>
                <a:endParaRPr lang="en-US" sz="16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31" name="组合 30"/>
            <p:cNvGrpSpPr/>
            <p:nvPr/>
          </p:nvGrpSpPr>
          <p:grpSpPr>
            <a:xfrm>
              <a:off x="-2699" y="7322"/>
              <a:ext cx="4455" cy="1285"/>
              <a:chOff x="440810" y="2103150"/>
              <a:chExt cx="2828941" cy="815743"/>
            </a:xfrm>
          </p:grpSpPr>
          <p:sp>
            <p:nvSpPr>
              <p:cNvPr id="32" name="TextBox 55"/>
              <p:cNvSpPr txBox="1"/>
              <p:nvPr/>
            </p:nvSpPr>
            <p:spPr>
              <a:xfrm>
                <a:off x="440810" y="2346148"/>
                <a:ext cx="2828941" cy="572745"/>
              </a:xfrm>
              <a:prstGeom prst="rect">
                <a:avLst/>
              </a:prstGeom>
              <a:noFill/>
            </p:spPr>
            <p:txBody>
              <a:bodyPr wrap="square" lIns="219397" tIns="109699" rIns="219397" bIns="109699" rtlCol="0">
                <a:spAutoFit/>
              </a:bodyPr>
              <a:p>
                <a:pPr algn="r">
                  <a:lnSpc>
                    <a:spcPct val="120000"/>
                  </a:lnSpc>
                </a:pPr>
                <a:r>
                  <a:rPr lang="en-US" altLang="zh-CN" sz="1200" dirty="0" smtClean="0">
                    <a:solidFill>
                      <a:schemeClr val="tx1">
                        <a:lumMod val="75000"/>
                        <a:lumOff val="25000"/>
                      </a:schemeClr>
                    </a:solidFill>
                    <a:latin typeface="微软雅黑" panose="020B0503020204020204" charset="-122"/>
                    <a:ea typeface="微软雅黑" panose="020B0503020204020204" charset="-122"/>
                  </a:rPr>
                  <a:t>2020.10.10</a:t>
                </a:r>
                <a:endParaRPr lang="en-US" altLang="zh-CN" sz="12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33" name="文本框 32"/>
              <p:cNvSpPr txBox="1"/>
              <p:nvPr/>
            </p:nvSpPr>
            <p:spPr>
              <a:xfrm>
                <a:off x="2052818" y="2103150"/>
                <a:ext cx="1107996" cy="359207"/>
              </a:xfrm>
              <a:prstGeom prst="rect">
                <a:avLst/>
              </a:prstGeom>
              <a:noFill/>
            </p:spPr>
            <p:txBody>
              <a:bodyPr wrap="square" rtlCol="0">
                <a:spAutoFit/>
              </a:bodyPr>
              <a:p>
                <a:pPr algn="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输入标题</a:t>
                </a:r>
                <a:endParaRPr lang="zh-CN" altLang="en-US" sz="1200" dirty="0" smtClean="0">
                  <a:solidFill>
                    <a:schemeClr val="tx1">
                      <a:lumMod val="75000"/>
                      <a:lumOff val="25000"/>
                    </a:schemeClr>
                  </a:solidFill>
                  <a:latin typeface="微软雅黑" panose="020B0503020204020204" charset="-122"/>
                  <a:ea typeface="微软雅黑" panose="020B0503020204020204" charset="-122"/>
                </a:endParaRPr>
              </a:p>
            </p:txBody>
          </p:sp>
        </p:grpSp>
        <p:grpSp>
          <p:nvGrpSpPr>
            <p:cNvPr id="34" name="组合 33"/>
            <p:cNvGrpSpPr/>
            <p:nvPr/>
          </p:nvGrpSpPr>
          <p:grpSpPr>
            <a:xfrm>
              <a:off x="7082" y="6610"/>
              <a:ext cx="4473" cy="1752"/>
              <a:chOff x="8908722" y="2096000"/>
              <a:chExt cx="2840104" cy="1112813"/>
            </a:xfrm>
          </p:grpSpPr>
          <p:sp>
            <p:nvSpPr>
              <p:cNvPr id="35" name="TextBox 55"/>
              <p:cNvSpPr txBox="1"/>
              <p:nvPr/>
            </p:nvSpPr>
            <p:spPr>
              <a:xfrm>
                <a:off x="8908722" y="2348040"/>
                <a:ext cx="2840104" cy="860773"/>
              </a:xfrm>
              <a:prstGeom prst="rect">
                <a:avLst/>
              </a:prstGeom>
              <a:noFill/>
            </p:spPr>
            <p:txBody>
              <a:bodyPr wrap="square" lIns="219397" tIns="109699" rIns="219397" bIns="109699" rtlCol="0">
                <a:spAutoFit/>
              </a:bodyPr>
              <a:p>
                <a:pPr>
                  <a:lnSpc>
                    <a:spcPct val="120000"/>
                  </a:lnSpc>
                </a:pPr>
                <a:r>
                  <a:rPr lang="zh-CN" altLang="en-US" sz="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此处添加详细文本描述，建议与标题相关并符合整体语言风格，语言描述尽量</a:t>
                </a:r>
                <a:r>
                  <a:rPr lang="en-US" altLang="zh-CN" sz="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sz="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36" name="文本框 35"/>
              <p:cNvSpPr txBox="1"/>
              <p:nvPr/>
            </p:nvSpPr>
            <p:spPr>
              <a:xfrm>
                <a:off x="9081571" y="2096000"/>
                <a:ext cx="1107996" cy="359207"/>
              </a:xfrm>
              <a:prstGeom prst="rect">
                <a:avLst/>
              </a:prstGeom>
              <a:noFill/>
            </p:spPr>
            <p:txBody>
              <a:bodyPr wrap="square" rtlCol="0">
                <a:spAutoFit/>
              </a:bodyPr>
              <a:p>
                <a:pPr algn="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输入标题</a:t>
                </a:r>
                <a:endParaRPr lang="zh-CN" altLang="en-US" sz="1200" dirty="0" smtClean="0">
                  <a:solidFill>
                    <a:schemeClr val="tx1">
                      <a:lumMod val="75000"/>
                      <a:lumOff val="25000"/>
                    </a:schemeClr>
                  </a:solidFill>
                  <a:latin typeface="微软雅黑" panose="020B0503020204020204" charset="-122"/>
                  <a:ea typeface="微软雅黑" panose="020B0503020204020204" charset="-122"/>
                </a:endParaRPr>
              </a:p>
            </p:txBody>
          </p:sp>
        </p:grpSp>
        <p:grpSp>
          <p:nvGrpSpPr>
            <p:cNvPr id="37" name="组合 36"/>
            <p:cNvGrpSpPr/>
            <p:nvPr/>
          </p:nvGrpSpPr>
          <p:grpSpPr>
            <a:xfrm>
              <a:off x="-1049" y="1737"/>
              <a:ext cx="4455" cy="1738"/>
              <a:chOff x="440810" y="2103150"/>
              <a:chExt cx="2828941" cy="1103771"/>
            </a:xfrm>
          </p:grpSpPr>
          <p:sp>
            <p:nvSpPr>
              <p:cNvPr id="38" name="TextBox 55"/>
              <p:cNvSpPr txBox="1"/>
              <p:nvPr/>
            </p:nvSpPr>
            <p:spPr>
              <a:xfrm>
                <a:off x="440810" y="2346148"/>
                <a:ext cx="2828941" cy="860773"/>
              </a:xfrm>
              <a:prstGeom prst="rect">
                <a:avLst/>
              </a:prstGeom>
              <a:noFill/>
            </p:spPr>
            <p:txBody>
              <a:bodyPr wrap="square" lIns="219397" tIns="109699" rIns="219397" bIns="109699" rtlCol="0">
                <a:spAutoFit/>
              </a:bodyPr>
              <a:p>
                <a:pPr algn="r">
                  <a:lnSpc>
                    <a:spcPct val="120000"/>
                  </a:lnSpc>
                </a:pPr>
                <a:r>
                  <a:rPr lang="zh-CN" altLang="en-US" sz="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此处添加详细文本描述，建议与标题相关并符合整体语言风格，语言描述尽量</a:t>
                </a:r>
                <a:r>
                  <a:rPr lang="en-US" altLang="zh-CN" sz="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sz="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39" name="文本框 38"/>
              <p:cNvSpPr txBox="1"/>
              <p:nvPr/>
            </p:nvSpPr>
            <p:spPr>
              <a:xfrm>
                <a:off x="2052818" y="2103150"/>
                <a:ext cx="1107996" cy="359207"/>
              </a:xfrm>
              <a:prstGeom prst="rect">
                <a:avLst/>
              </a:prstGeom>
              <a:noFill/>
            </p:spPr>
            <p:txBody>
              <a:bodyPr wrap="square" rtlCol="0">
                <a:spAutoFit/>
              </a:bodyPr>
              <a:p>
                <a:pPr algn="r"/>
                <a:r>
                  <a:rPr lang="zh-CN" altLang="en-US" sz="1200" dirty="0" smtClean="0">
                    <a:solidFill>
                      <a:schemeClr val="tx1">
                        <a:lumMod val="75000"/>
                        <a:lumOff val="25000"/>
                      </a:schemeClr>
                    </a:solidFill>
                    <a:latin typeface="微软雅黑" panose="020B0503020204020204" charset="-122"/>
                    <a:ea typeface="微软雅黑" panose="020B0503020204020204" charset="-122"/>
                  </a:rPr>
                  <a:t>输入标题</a:t>
                </a:r>
                <a:endParaRPr lang="zh-CN" altLang="en-US" sz="1200" dirty="0" smtClean="0">
                  <a:solidFill>
                    <a:schemeClr val="tx1">
                      <a:lumMod val="75000"/>
                      <a:lumOff val="25000"/>
                    </a:schemeClr>
                  </a:solidFill>
                  <a:latin typeface="微软雅黑" panose="020B0503020204020204" charset="-122"/>
                  <a:ea typeface="微软雅黑" panose="020B0503020204020204" charset="-122"/>
                </a:endParaRPr>
              </a:p>
            </p:txBody>
          </p:sp>
        </p:grpSp>
        <p:grpSp>
          <p:nvGrpSpPr>
            <p:cNvPr id="40" name="组合 39"/>
            <p:cNvGrpSpPr/>
            <p:nvPr/>
          </p:nvGrpSpPr>
          <p:grpSpPr>
            <a:xfrm>
              <a:off x="3137" y="169"/>
              <a:ext cx="4455" cy="1738"/>
              <a:chOff x="440810" y="2103150"/>
              <a:chExt cx="2828941" cy="1103771"/>
            </a:xfrm>
          </p:grpSpPr>
          <p:sp>
            <p:nvSpPr>
              <p:cNvPr id="41" name="TextBox 55"/>
              <p:cNvSpPr txBox="1"/>
              <p:nvPr/>
            </p:nvSpPr>
            <p:spPr>
              <a:xfrm>
                <a:off x="440810" y="2346148"/>
                <a:ext cx="2828941" cy="860773"/>
              </a:xfrm>
              <a:prstGeom prst="rect">
                <a:avLst/>
              </a:prstGeom>
              <a:noFill/>
            </p:spPr>
            <p:txBody>
              <a:bodyPr wrap="square" lIns="219397" tIns="109699" rIns="219397" bIns="109699" rtlCol="0">
                <a:spAutoFit/>
              </a:bodyPr>
              <a:p>
                <a:pPr algn="r">
                  <a:lnSpc>
                    <a:spcPct val="120000"/>
                  </a:lnSpc>
                </a:pPr>
                <a:r>
                  <a:rPr lang="zh-CN" altLang="en-US" sz="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此处添加详细文本描述，建议与标题相关并符合整体语言风格，语言描述尽量</a:t>
                </a:r>
                <a:r>
                  <a:rPr lang="en-US" altLang="zh-CN" sz="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sz="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42" name="文本框 41"/>
              <p:cNvSpPr txBox="1"/>
              <p:nvPr/>
            </p:nvSpPr>
            <p:spPr>
              <a:xfrm>
                <a:off x="2052817" y="2103150"/>
                <a:ext cx="1107997" cy="359207"/>
              </a:xfrm>
              <a:prstGeom prst="rect">
                <a:avLst/>
              </a:prstGeom>
              <a:noFill/>
            </p:spPr>
            <p:txBody>
              <a:bodyPr wrap="square" rtlCol="0">
                <a:spAutoFit/>
              </a:bodyPr>
              <a:p>
                <a:pPr algn="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输入标题</a:t>
                </a:r>
                <a:endParaRPr lang="zh-CN" altLang="en-US" sz="1200" dirty="0" smtClean="0">
                  <a:solidFill>
                    <a:schemeClr val="tx1">
                      <a:lumMod val="75000"/>
                      <a:lumOff val="25000"/>
                    </a:schemeClr>
                  </a:solidFill>
                  <a:latin typeface="微软雅黑" panose="020B0503020204020204" charset="-122"/>
                  <a:ea typeface="微软雅黑" panose="020B0503020204020204" charset="-122"/>
                </a:endParaRPr>
              </a:p>
            </p:txBody>
          </p:sp>
        </p:grpSp>
        <p:grpSp>
          <p:nvGrpSpPr>
            <p:cNvPr id="43" name="组合 42"/>
            <p:cNvGrpSpPr/>
            <p:nvPr/>
          </p:nvGrpSpPr>
          <p:grpSpPr>
            <a:xfrm>
              <a:off x="10155" y="4074"/>
              <a:ext cx="4473" cy="1752"/>
              <a:chOff x="8908722" y="2096000"/>
              <a:chExt cx="2840104" cy="1112813"/>
            </a:xfrm>
          </p:grpSpPr>
          <p:sp>
            <p:nvSpPr>
              <p:cNvPr id="44" name="TextBox 55"/>
              <p:cNvSpPr txBox="1"/>
              <p:nvPr/>
            </p:nvSpPr>
            <p:spPr>
              <a:xfrm>
                <a:off x="8908722" y="2348040"/>
                <a:ext cx="2840104" cy="860773"/>
              </a:xfrm>
              <a:prstGeom prst="rect">
                <a:avLst/>
              </a:prstGeom>
              <a:noFill/>
            </p:spPr>
            <p:txBody>
              <a:bodyPr wrap="square" lIns="219397" tIns="109699" rIns="219397" bIns="109699" rtlCol="0">
                <a:spAutoFit/>
              </a:bodyPr>
              <a:p>
                <a:pPr>
                  <a:lnSpc>
                    <a:spcPct val="120000"/>
                  </a:lnSpc>
                </a:pPr>
                <a:r>
                  <a:rPr lang="zh-CN" altLang="en-US" sz="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此处添加详细文本描述，建议与标题相关并符合整体语言风格，语言描述尽量</a:t>
                </a:r>
                <a:r>
                  <a:rPr lang="en-US" altLang="zh-CN" sz="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sz="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45" name="文本框 44"/>
              <p:cNvSpPr txBox="1"/>
              <p:nvPr/>
            </p:nvSpPr>
            <p:spPr>
              <a:xfrm>
                <a:off x="9081571" y="2096000"/>
                <a:ext cx="1107996" cy="359207"/>
              </a:xfrm>
              <a:prstGeom prst="rect">
                <a:avLst/>
              </a:prstGeom>
              <a:noFill/>
            </p:spPr>
            <p:txBody>
              <a:bodyPr wrap="square" rtlCol="0">
                <a:spAutoFit/>
              </a:bodyPr>
              <a:p>
                <a:pPr algn="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输入标题</a:t>
                </a:r>
                <a:endParaRPr lang="zh-CN" altLang="en-US" sz="1200" dirty="0" smtClean="0">
                  <a:solidFill>
                    <a:schemeClr val="tx1">
                      <a:lumMod val="75000"/>
                      <a:lumOff val="25000"/>
                    </a:schemeClr>
                  </a:solidFill>
                  <a:latin typeface="微软雅黑" panose="020B0503020204020204" charset="-122"/>
                  <a:ea typeface="微软雅黑" panose="020B050302020402020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802d3c2-7b85-4575-bb2c-2099f7a1573f" descr="/wQAAB+LCAAAAAAABAC9U8FugkAQ/Zdte6MGidaEG21Dw8FqgmkPjYctO8I2sJhlaTSGf+/ugsgWNLGHhgs+3sy8N/M8oFux3wJyUZhhLp4pjjnOAgEZslBAkMvKNLXQI2WEsviF5+W2QO7HoS3rfnmnInnK05y/4bQE1YBRQXFa/3R7RQZ3yalUsNfYOa6k9XotNhsawSqBDI6cFWXCYyRMMJEMe2RLA5zGiWBQFA2w+PyCSHTK3KlilUUie974/sSZPXieaqbH2FVloRCinJH/EXkvkemQTMeQ6TvqMWWeW/dx03PKaFZmDU1PnuNdBxrbNUgJSaFLC5gA/t0edKww/R4KLgf4Oc+wkAMPdnV3WsNkOtK6AkZgJzsdxSLj/o1IFb3BhKkPbcBO/CWWeQUpa8CwUXIiWuocBQgvioCJZq11KDTey0ot16naofJoW3iV7ZTS2uYKdgKtTWsq1ZjLGQZYWZeF6r/SHwzquq5Lj8Wp0j3rmLAvmtDQbxdHPX0r9eku+NFLucqJquh6GArWNXdoFBjaG9lr+fwA7ZQ8z/8EAAA="/>
          <p:cNvGrpSpPr>
            <a:grpSpLocks noChangeAspect="1"/>
          </p:cNvGrpSpPr>
          <p:nvPr/>
        </p:nvGrpSpPr>
        <p:grpSpPr>
          <a:xfrm>
            <a:off x="1126490" y="943610"/>
            <a:ext cx="7790815" cy="3674110"/>
            <a:chOff x="1104438" y="1267364"/>
            <a:chExt cx="8431174" cy="4899205"/>
          </a:xfrm>
        </p:grpSpPr>
        <p:sp>
          <p:nvSpPr>
            <p:cNvPr id="3" name="ValueShape"/>
            <p:cNvSpPr/>
            <p:nvPr/>
          </p:nvSpPr>
          <p:spPr>
            <a:xfrm>
              <a:off x="1165019" y="2381657"/>
              <a:ext cx="1738807" cy="2653174"/>
            </a:xfrm>
            <a:custGeom>
              <a:avLst/>
              <a:gdLst>
                <a:gd name="connsiteX0" fmla="*/ 0 w 1695450"/>
                <a:gd name="connsiteY0" fmla="*/ 0 h 2597150"/>
                <a:gd name="connsiteX1" fmla="*/ 1695450 w 1695450"/>
                <a:gd name="connsiteY1" fmla="*/ 0 h 2597150"/>
                <a:gd name="connsiteX2" fmla="*/ 1695450 w 1695450"/>
                <a:gd name="connsiteY2" fmla="*/ 2597150 h 2597150"/>
                <a:gd name="connsiteX3" fmla="*/ 0 w 1695450"/>
                <a:gd name="connsiteY3" fmla="*/ 2597150 h 2597150"/>
                <a:gd name="connsiteX4" fmla="*/ 0 w 1695450"/>
                <a:gd name="connsiteY4" fmla="*/ 0 h 259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50" h="2597150">
                  <a:moveTo>
                    <a:pt x="0" y="0"/>
                  </a:moveTo>
                  <a:lnTo>
                    <a:pt x="1695450" y="0"/>
                  </a:lnTo>
                  <a:lnTo>
                    <a:pt x="1695450" y="2597150"/>
                  </a:lnTo>
                  <a:lnTo>
                    <a:pt x="0" y="2597150"/>
                  </a:lnTo>
                  <a:lnTo>
                    <a:pt x="0" y="0"/>
                  </a:lnTo>
                  <a:close/>
                </a:path>
              </a:pathLst>
            </a:custGeom>
            <a:solidFill>
              <a:srgbClr val="EC5F91"/>
            </a:solidFill>
            <a:ln>
              <a:noFill/>
            </a:ln>
          </p:spPr>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4" name="BackShape"/>
            <p:cNvSpPr/>
            <p:nvPr/>
          </p:nvSpPr>
          <p:spPr>
            <a:xfrm>
              <a:off x="1104438" y="2011972"/>
              <a:ext cx="1859969" cy="3588728"/>
            </a:xfrm>
            <a:custGeom>
              <a:avLst/>
              <a:gdLst>
                <a:gd name="connsiteX0" fmla="*/ 271691 w 1905000"/>
                <a:gd name="connsiteY0" fmla="*/ 0 h 3512820"/>
                <a:gd name="connsiteX1" fmla="*/ 1633309 w 1905000"/>
                <a:gd name="connsiteY1" fmla="*/ 0 h 3512820"/>
                <a:gd name="connsiteX2" fmla="*/ 1905000 w 1905000"/>
                <a:gd name="connsiteY2" fmla="*/ 271691 h 3512820"/>
                <a:gd name="connsiteX3" fmla="*/ 1905000 w 1905000"/>
                <a:gd name="connsiteY3" fmla="*/ 3241129 h 3512820"/>
                <a:gd name="connsiteX4" fmla="*/ 1633309 w 1905000"/>
                <a:gd name="connsiteY4" fmla="*/ 3512820 h 3512820"/>
                <a:gd name="connsiteX5" fmla="*/ 271691 w 1905000"/>
                <a:gd name="connsiteY5" fmla="*/ 3512820 h 3512820"/>
                <a:gd name="connsiteX6" fmla="*/ 0 w 1905000"/>
                <a:gd name="connsiteY6" fmla="*/ 3241129 h 3512820"/>
                <a:gd name="connsiteX7" fmla="*/ 0 w 1905000"/>
                <a:gd name="connsiteY7" fmla="*/ 271691 h 3512820"/>
                <a:gd name="connsiteX8" fmla="*/ 271691 w 1905000"/>
                <a:gd name="connsiteY8" fmla="*/ 0 h 3512820"/>
                <a:gd name="connsiteX9" fmla="*/ 104775 w 1905000"/>
                <a:gd name="connsiteY9" fmla="*/ 353060 h 3512820"/>
                <a:gd name="connsiteX10" fmla="*/ 104775 w 1905000"/>
                <a:gd name="connsiteY10" fmla="*/ 2950210 h 3512820"/>
                <a:gd name="connsiteX11" fmla="*/ 1800225 w 1905000"/>
                <a:gd name="connsiteY11" fmla="*/ 2950210 h 3512820"/>
                <a:gd name="connsiteX12" fmla="*/ 1800225 w 1905000"/>
                <a:gd name="connsiteY12" fmla="*/ 353060 h 3512820"/>
                <a:gd name="connsiteX13" fmla="*/ 104775 w 1905000"/>
                <a:gd name="connsiteY13" fmla="*/ 353060 h 35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5000" h="3512820">
                  <a:moveTo>
                    <a:pt x="271691" y="0"/>
                  </a:moveTo>
                  <a:lnTo>
                    <a:pt x="1633309" y="0"/>
                  </a:lnTo>
                  <a:cubicBezTo>
                    <a:pt x="1783360" y="0"/>
                    <a:pt x="1905000" y="121640"/>
                    <a:pt x="1905000" y="271691"/>
                  </a:cubicBezTo>
                  <a:lnTo>
                    <a:pt x="1905000" y="3241129"/>
                  </a:lnTo>
                  <a:cubicBezTo>
                    <a:pt x="1905000" y="3391180"/>
                    <a:pt x="1783360" y="3512820"/>
                    <a:pt x="1633309" y="3512820"/>
                  </a:cubicBezTo>
                  <a:lnTo>
                    <a:pt x="271691" y="3512820"/>
                  </a:lnTo>
                  <a:cubicBezTo>
                    <a:pt x="121640" y="3512820"/>
                    <a:pt x="0" y="3391180"/>
                    <a:pt x="0" y="3241129"/>
                  </a:cubicBezTo>
                  <a:lnTo>
                    <a:pt x="0" y="271691"/>
                  </a:lnTo>
                  <a:cubicBezTo>
                    <a:pt x="0" y="121640"/>
                    <a:pt x="121640" y="0"/>
                    <a:pt x="271691" y="0"/>
                  </a:cubicBezTo>
                  <a:close/>
                  <a:moveTo>
                    <a:pt x="104775" y="353060"/>
                  </a:moveTo>
                  <a:lnTo>
                    <a:pt x="104775" y="2950210"/>
                  </a:lnTo>
                  <a:lnTo>
                    <a:pt x="1800225" y="2950210"/>
                  </a:lnTo>
                  <a:lnTo>
                    <a:pt x="1800225" y="353060"/>
                  </a:lnTo>
                  <a:lnTo>
                    <a:pt x="104775" y="353060"/>
                  </a:lnTo>
                  <a:close/>
                </a:path>
              </a:pathLst>
            </a:custGeom>
            <a:solidFill>
              <a:schemeClr val="tx2">
                <a:lumMod val="75000"/>
              </a:schemeClr>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5" name="BackShape"/>
            <p:cNvSpPr/>
            <p:nvPr/>
          </p:nvSpPr>
          <p:spPr>
            <a:xfrm>
              <a:off x="1834670" y="2117228"/>
              <a:ext cx="399505" cy="77655"/>
            </a:xfrm>
            <a:custGeom>
              <a:avLst/>
              <a:gdLst>
                <a:gd name="connsiteX0" fmla="*/ 216342 w 567196"/>
                <a:gd name="connsiteY0" fmla="*/ 20177 h 105368"/>
                <a:gd name="connsiteX1" fmla="*/ 534689 w 567196"/>
                <a:gd name="connsiteY1" fmla="*/ 20177 h 105368"/>
                <a:gd name="connsiteX2" fmla="*/ 567196 w 567196"/>
                <a:gd name="connsiteY2" fmla="*/ 52684 h 105368"/>
                <a:gd name="connsiteX3" fmla="*/ 534689 w 567196"/>
                <a:gd name="connsiteY3" fmla="*/ 85191 h 105368"/>
                <a:gd name="connsiteX4" fmla="*/ 216342 w 567196"/>
                <a:gd name="connsiteY4" fmla="*/ 85191 h 105368"/>
                <a:gd name="connsiteX5" fmla="*/ 183835 w 567196"/>
                <a:gd name="connsiteY5" fmla="*/ 52684 h 105368"/>
                <a:gd name="connsiteX6" fmla="*/ 216342 w 567196"/>
                <a:gd name="connsiteY6" fmla="*/ 20177 h 105368"/>
                <a:gd name="connsiteX7" fmla="*/ 52685 w 567196"/>
                <a:gd name="connsiteY7" fmla="*/ 0 h 105368"/>
                <a:gd name="connsiteX8" fmla="*/ 105370 w 567196"/>
                <a:gd name="connsiteY8" fmla="*/ 52684 h 105368"/>
                <a:gd name="connsiteX9" fmla="*/ 52685 w 567196"/>
                <a:gd name="connsiteY9" fmla="*/ 105368 h 105368"/>
                <a:gd name="connsiteX10" fmla="*/ 0 w 567196"/>
                <a:gd name="connsiteY10" fmla="*/ 52684 h 105368"/>
                <a:gd name="connsiteX11" fmla="*/ 52685 w 567196"/>
                <a:gd name="connsiteY11" fmla="*/ 0 h 10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196" h="105368">
                  <a:moveTo>
                    <a:pt x="216342" y="20177"/>
                  </a:moveTo>
                  <a:lnTo>
                    <a:pt x="534689" y="20177"/>
                  </a:lnTo>
                  <a:cubicBezTo>
                    <a:pt x="552642" y="20177"/>
                    <a:pt x="567196" y="34731"/>
                    <a:pt x="567196" y="52684"/>
                  </a:cubicBezTo>
                  <a:cubicBezTo>
                    <a:pt x="567196" y="70637"/>
                    <a:pt x="552642" y="85191"/>
                    <a:pt x="534689" y="85191"/>
                  </a:cubicBezTo>
                  <a:lnTo>
                    <a:pt x="216342" y="85191"/>
                  </a:lnTo>
                  <a:cubicBezTo>
                    <a:pt x="198389" y="85191"/>
                    <a:pt x="183835" y="70637"/>
                    <a:pt x="183835" y="52684"/>
                  </a:cubicBezTo>
                  <a:cubicBezTo>
                    <a:pt x="183835" y="34731"/>
                    <a:pt x="198389" y="20177"/>
                    <a:pt x="216342" y="20177"/>
                  </a:cubicBezTo>
                  <a:close/>
                  <a:moveTo>
                    <a:pt x="52685" y="0"/>
                  </a:moveTo>
                  <a:cubicBezTo>
                    <a:pt x="81782" y="0"/>
                    <a:pt x="105370" y="23587"/>
                    <a:pt x="105370" y="52684"/>
                  </a:cubicBezTo>
                  <a:cubicBezTo>
                    <a:pt x="105370" y="81781"/>
                    <a:pt x="81782" y="105368"/>
                    <a:pt x="52685" y="105368"/>
                  </a:cubicBezTo>
                  <a:cubicBezTo>
                    <a:pt x="23588" y="105368"/>
                    <a:pt x="0" y="81781"/>
                    <a:pt x="0" y="52684"/>
                  </a:cubicBezTo>
                  <a:cubicBezTo>
                    <a:pt x="0" y="23587"/>
                    <a:pt x="23588" y="0"/>
                    <a:pt x="52685" y="0"/>
                  </a:cubicBezTo>
                  <a:close/>
                </a:path>
              </a:pathLst>
            </a:custGeom>
            <a:solidFill>
              <a:schemeClr val="bg1"/>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6" name="BackShape"/>
            <p:cNvSpPr/>
            <p:nvPr/>
          </p:nvSpPr>
          <p:spPr>
            <a:xfrm>
              <a:off x="1871778" y="5143135"/>
              <a:ext cx="325288" cy="340363"/>
            </a:xfrm>
            <a:prstGeom prst="ellipse">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7" name="ValueText"/>
            <p:cNvSpPr/>
            <p:nvPr/>
          </p:nvSpPr>
          <p:spPr>
            <a:xfrm>
              <a:off x="1744851" y="1267364"/>
              <a:ext cx="579145" cy="434359"/>
            </a:xfrm>
            <a:prstGeom prst="rect">
              <a:avLst/>
            </a:prstGeom>
          </p:spPr>
          <p:txBody>
            <a:bodyPr wrap="none" lIns="0" tIns="0" rIns="0" bIns="0" numCol="1" anchor="ctr" anchorCtr="1">
              <a:prstTxWarp prst="textPlain">
                <a:avLst/>
              </a:prstTxWarp>
              <a:normAutofit fontScale="45000" lnSpcReduction="20000"/>
            </a:bodyPr>
            <a:lstStyle/>
            <a:p>
              <a:r>
                <a:rPr lang="en-US" altLang="zh-CN" sz="450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45%</a:t>
              </a:r>
              <a:endParaRPr lang="en-US" altLang="zh-CN" sz="450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8" name="CustomText1"/>
            <p:cNvSpPr/>
            <p:nvPr/>
          </p:nvSpPr>
          <p:spPr>
            <a:xfrm>
              <a:off x="1210229" y="5800936"/>
              <a:ext cx="1648386" cy="334042"/>
            </a:xfrm>
            <a:prstGeom prst="rect">
              <a:avLst/>
            </a:prstGeom>
            <a:noFill/>
          </p:spPr>
          <p:txBody>
            <a:bodyPr wrap="none" lIns="0" tIns="0" rIns="0" bIns="0">
              <a:normAutofit/>
            </a:bodyPr>
            <a:lstStyle/>
            <a:p>
              <a:pPr algn="ctr"/>
              <a:r>
                <a:rPr lang="zh-CN" altLang="en-US" sz="12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cxnSp>
          <p:nvCxnSpPr>
            <p:cNvPr id="9" name="LineShape"/>
            <p:cNvCxnSpPr/>
            <p:nvPr/>
          </p:nvCxnSpPr>
          <p:spPr>
            <a:xfrm flipH="1">
              <a:off x="1219298" y="6127347"/>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cxnSp>
          <p:nvCxnSpPr>
            <p:cNvPr id="10" name="LineShape"/>
            <p:cNvCxnSpPr/>
            <p:nvPr/>
          </p:nvCxnSpPr>
          <p:spPr>
            <a:xfrm flipH="1">
              <a:off x="1219298" y="5716613"/>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sp>
          <p:nvSpPr>
            <p:cNvPr id="35" name="CustomText1"/>
            <p:cNvSpPr/>
            <p:nvPr/>
          </p:nvSpPr>
          <p:spPr>
            <a:xfrm>
              <a:off x="4589404" y="5832527"/>
              <a:ext cx="1648386" cy="334042"/>
            </a:xfrm>
            <a:prstGeom prst="rect">
              <a:avLst/>
            </a:prstGeom>
            <a:noFill/>
          </p:spPr>
          <p:txBody>
            <a:bodyPr wrap="none" lIns="0" tIns="0" rIns="0" bIns="0">
              <a:normAutofit/>
            </a:bodyPr>
            <a:lstStyle/>
            <a:p>
              <a:pPr algn="ctr"/>
              <a:r>
                <a:rPr lang="zh-CN" altLang="en-US" sz="12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36" name="CustomText1"/>
            <p:cNvSpPr/>
            <p:nvPr/>
          </p:nvSpPr>
          <p:spPr>
            <a:xfrm>
              <a:off x="7887226" y="5832527"/>
              <a:ext cx="1648386" cy="334042"/>
            </a:xfrm>
            <a:prstGeom prst="rect">
              <a:avLst/>
            </a:prstGeom>
            <a:noFill/>
          </p:spPr>
          <p:txBody>
            <a:bodyPr wrap="none" lIns="0" tIns="0" rIns="0" bIns="0">
              <a:normAutofit/>
            </a:bodyPr>
            <a:lstStyle/>
            <a:p>
              <a:pPr algn="ctr"/>
              <a:r>
                <a:rPr lang="zh-CN" altLang="en-US" sz="12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grpSp>
        <p:nvGrpSpPr>
          <p:cNvPr id="17" name="1802d3c2-7b85-4575-bb2c-2099f7a1573f" descr="/wQAAB+LCAAAAAAABAC9U8FugkAQ/Zdte6MGSYyRm7Sh4WA1wbSHxsOWHWEbWMyyNBrDv3d3AWULmthDwwUfb2bem3ke0b047AC5KMwwF88UxxxngYAMWSggyGVlmlrIo4xQFr/wvNwVyP04nsq6X96pSJ7yNOdvOC1BNWBUUJzWP91ekcFdcSoVHDR2iStpvV7L7ZZGsE4gg5azpkzMGQkTTCTDHtnSAKdxIhgURQMsP78gEp0yd6pYZZHInne+P/M8bzJTzfQYu6osFEKUM/I/Ih8lMhmS6RgyfUc9psxL6243vaCMZmXW0PTkBd53oLFdg5SQFLq0gAng36eDjhWm30PB5QA/5xkWcuDRrh7Oa3CckdYVMAJ72akVi4z7NyJV9AYTpj6cAnbmr7DMK0hZA4aNkjPRUucoQMyjCJho1lqHQuO9rNRyneo0VB5tB6+ynVJa21zDXqCNaU2lGnM5wwAr67pQ/Vf6g0Fd13U5Z3GqdE87JuyrJjT020Wrp2+lPt0VP3opNzlRFV0PQ8G65Q6NAkN7I3sjnx95A2De/wQAAA=="/>
          <p:cNvGrpSpPr>
            <a:grpSpLocks noChangeAspect="1"/>
          </p:cNvGrpSpPr>
          <p:nvPr/>
        </p:nvGrpSpPr>
        <p:grpSpPr>
          <a:xfrm>
            <a:off x="3627120" y="942975"/>
            <a:ext cx="1718945" cy="3644900"/>
            <a:chOff x="1104438" y="1267364"/>
            <a:chExt cx="1859969" cy="4859983"/>
          </a:xfrm>
        </p:grpSpPr>
        <p:sp>
          <p:nvSpPr>
            <p:cNvPr id="18" name="ValueShape"/>
            <p:cNvSpPr/>
            <p:nvPr/>
          </p:nvSpPr>
          <p:spPr>
            <a:xfrm>
              <a:off x="1165019" y="2381657"/>
              <a:ext cx="1738807" cy="2653174"/>
            </a:xfrm>
            <a:custGeom>
              <a:avLst/>
              <a:gdLst>
                <a:gd name="connsiteX0" fmla="*/ 0 w 1695450"/>
                <a:gd name="connsiteY0" fmla="*/ 0 h 2597150"/>
                <a:gd name="connsiteX1" fmla="*/ 1695450 w 1695450"/>
                <a:gd name="connsiteY1" fmla="*/ 0 h 2597150"/>
                <a:gd name="connsiteX2" fmla="*/ 1695450 w 1695450"/>
                <a:gd name="connsiteY2" fmla="*/ 2597150 h 2597150"/>
                <a:gd name="connsiteX3" fmla="*/ 0 w 1695450"/>
                <a:gd name="connsiteY3" fmla="*/ 2597150 h 2597150"/>
                <a:gd name="connsiteX4" fmla="*/ 0 w 1695450"/>
                <a:gd name="connsiteY4" fmla="*/ 0 h 259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50" h="2597150">
                  <a:moveTo>
                    <a:pt x="0" y="0"/>
                  </a:moveTo>
                  <a:lnTo>
                    <a:pt x="1695450" y="0"/>
                  </a:lnTo>
                  <a:lnTo>
                    <a:pt x="1695450" y="2597150"/>
                  </a:lnTo>
                  <a:lnTo>
                    <a:pt x="0" y="2597150"/>
                  </a:lnTo>
                  <a:lnTo>
                    <a:pt x="0" y="0"/>
                  </a:lnTo>
                  <a:close/>
                </a:path>
              </a:pathLst>
            </a:custGeom>
            <a:solidFill>
              <a:srgbClr val="EC5F91"/>
            </a:solidFill>
            <a:ln>
              <a:noFill/>
            </a:ln>
          </p:spPr>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19" name="BackShape"/>
            <p:cNvSpPr/>
            <p:nvPr/>
          </p:nvSpPr>
          <p:spPr>
            <a:xfrm>
              <a:off x="1104438" y="2011972"/>
              <a:ext cx="1859969" cy="3588728"/>
            </a:xfrm>
            <a:custGeom>
              <a:avLst/>
              <a:gdLst>
                <a:gd name="connsiteX0" fmla="*/ 271691 w 1905000"/>
                <a:gd name="connsiteY0" fmla="*/ 0 h 3512820"/>
                <a:gd name="connsiteX1" fmla="*/ 1633309 w 1905000"/>
                <a:gd name="connsiteY1" fmla="*/ 0 h 3512820"/>
                <a:gd name="connsiteX2" fmla="*/ 1905000 w 1905000"/>
                <a:gd name="connsiteY2" fmla="*/ 271691 h 3512820"/>
                <a:gd name="connsiteX3" fmla="*/ 1905000 w 1905000"/>
                <a:gd name="connsiteY3" fmla="*/ 3241129 h 3512820"/>
                <a:gd name="connsiteX4" fmla="*/ 1633309 w 1905000"/>
                <a:gd name="connsiteY4" fmla="*/ 3512820 h 3512820"/>
                <a:gd name="connsiteX5" fmla="*/ 271691 w 1905000"/>
                <a:gd name="connsiteY5" fmla="*/ 3512820 h 3512820"/>
                <a:gd name="connsiteX6" fmla="*/ 0 w 1905000"/>
                <a:gd name="connsiteY6" fmla="*/ 3241129 h 3512820"/>
                <a:gd name="connsiteX7" fmla="*/ 0 w 1905000"/>
                <a:gd name="connsiteY7" fmla="*/ 271691 h 3512820"/>
                <a:gd name="connsiteX8" fmla="*/ 271691 w 1905000"/>
                <a:gd name="connsiteY8" fmla="*/ 0 h 3512820"/>
                <a:gd name="connsiteX9" fmla="*/ 104775 w 1905000"/>
                <a:gd name="connsiteY9" fmla="*/ 353060 h 3512820"/>
                <a:gd name="connsiteX10" fmla="*/ 104775 w 1905000"/>
                <a:gd name="connsiteY10" fmla="*/ 2950210 h 3512820"/>
                <a:gd name="connsiteX11" fmla="*/ 1800225 w 1905000"/>
                <a:gd name="connsiteY11" fmla="*/ 2950210 h 3512820"/>
                <a:gd name="connsiteX12" fmla="*/ 1800225 w 1905000"/>
                <a:gd name="connsiteY12" fmla="*/ 353060 h 3512820"/>
                <a:gd name="connsiteX13" fmla="*/ 104775 w 1905000"/>
                <a:gd name="connsiteY13" fmla="*/ 353060 h 35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5000" h="3512820">
                  <a:moveTo>
                    <a:pt x="271691" y="0"/>
                  </a:moveTo>
                  <a:lnTo>
                    <a:pt x="1633309" y="0"/>
                  </a:lnTo>
                  <a:cubicBezTo>
                    <a:pt x="1783360" y="0"/>
                    <a:pt x="1905000" y="121640"/>
                    <a:pt x="1905000" y="271691"/>
                  </a:cubicBezTo>
                  <a:lnTo>
                    <a:pt x="1905000" y="3241129"/>
                  </a:lnTo>
                  <a:cubicBezTo>
                    <a:pt x="1905000" y="3391180"/>
                    <a:pt x="1783360" y="3512820"/>
                    <a:pt x="1633309" y="3512820"/>
                  </a:cubicBezTo>
                  <a:lnTo>
                    <a:pt x="271691" y="3512820"/>
                  </a:lnTo>
                  <a:cubicBezTo>
                    <a:pt x="121640" y="3512820"/>
                    <a:pt x="0" y="3391180"/>
                    <a:pt x="0" y="3241129"/>
                  </a:cubicBezTo>
                  <a:lnTo>
                    <a:pt x="0" y="271691"/>
                  </a:lnTo>
                  <a:cubicBezTo>
                    <a:pt x="0" y="121640"/>
                    <a:pt x="121640" y="0"/>
                    <a:pt x="271691" y="0"/>
                  </a:cubicBezTo>
                  <a:close/>
                  <a:moveTo>
                    <a:pt x="104775" y="353060"/>
                  </a:moveTo>
                  <a:lnTo>
                    <a:pt x="104775" y="2950210"/>
                  </a:lnTo>
                  <a:lnTo>
                    <a:pt x="1800225" y="2950210"/>
                  </a:lnTo>
                  <a:lnTo>
                    <a:pt x="1800225" y="353060"/>
                  </a:lnTo>
                  <a:lnTo>
                    <a:pt x="104775" y="353060"/>
                  </a:lnTo>
                  <a:close/>
                </a:path>
              </a:pathLst>
            </a:custGeom>
            <a:solidFill>
              <a:schemeClr val="tx2">
                <a:lumMod val="75000"/>
              </a:schemeClr>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20" name="BackShape"/>
            <p:cNvSpPr/>
            <p:nvPr/>
          </p:nvSpPr>
          <p:spPr>
            <a:xfrm>
              <a:off x="1834670" y="2117228"/>
              <a:ext cx="399505" cy="77655"/>
            </a:xfrm>
            <a:custGeom>
              <a:avLst/>
              <a:gdLst>
                <a:gd name="connsiteX0" fmla="*/ 216342 w 567196"/>
                <a:gd name="connsiteY0" fmla="*/ 20177 h 105368"/>
                <a:gd name="connsiteX1" fmla="*/ 534689 w 567196"/>
                <a:gd name="connsiteY1" fmla="*/ 20177 h 105368"/>
                <a:gd name="connsiteX2" fmla="*/ 567196 w 567196"/>
                <a:gd name="connsiteY2" fmla="*/ 52684 h 105368"/>
                <a:gd name="connsiteX3" fmla="*/ 534689 w 567196"/>
                <a:gd name="connsiteY3" fmla="*/ 85191 h 105368"/>
                <a:gd name="connsiteX4" fmla="*/ 216342 w 567196"/>
                <a:gd name="connsiteY4" fmla="*/ 85191 h 105368"/>
                <a:gd name="connsiteX5" fmla="*/ 183835 w 567196"/>
                <a:gd name="connsiteY5" fmla="*/ 52684 h 105368"/>
                <a:gd name="connsiteX6" fmla="*/ 216342 w 567196"/>
                <a:gd name="connsiteY6" fmla="*/ 20177 h 105368"/>
                <a:gd name="connsiteX7" fmla="*/ 52685 w 567196"/>
                <a:gd name="connsiteY7" fmla="*/ 0 h 105368"/>
                <a:gd name="connsiteX8" fmla="*/ 105370 w 567196"/>
                <a:gd name="connsiteY8" fmla="*/ 52684 h 105368"/>
                <a:gd name="connsiteX9" fmla="*/ 52685 w 567196"/>
                <a:gd name="connsiteY9" fmla="*/ 105368 h 105368"/>
                <a:gd name="connsiteX10" fmla="*/ 0 w 567196"/>
                <a:gd name="connsiteY10" fmla="*/ 52684 h 105368"/>
                <a:gd name="connsiteX11" fmla="*/ 52685 w 567196"/>
                <a:gd name="connsiteY11" fmla="*/ 0 h 10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196" h="105368">
                  <a:moveTo>
                    <a:pt x="216342" y="20177"/>
                  </a:moveTo>
                  <a:lnTo>
                    <a:pt x="534689" y="20177"/>
                  </a:lnTo>
                  <a:cubicBezTo>
                    <a:pt x="552642" y="20177"/>
                    <a:pt x="567196" y="34731"/>
                    <a:pt x="567196" y="52684"/>
                  </a:cubicBezTo>
                  <a:cubicBezTo>
                    <a:pt x="567196" y="70637"/>
                    <a:pt x="552642" y="85191"/>
                    <a:pt x="534689" y="85191"/>
                  </a:cubicBezTo>
                  <a:lnTo>
                    <a:pt x="216342" y="85191"/>
                  </a:lnTo>
                  <a:cubicBezTo>
                    <a:pt x="198389" y="85191"/>
                    <a:pt x="183835" y="70637"/>
                    <a:pt x="183835" y="52684"/>
                  </a:cubicBezTo>
                  <a:cubicBezTo>
                    <a:pt x="183835" y="34731"/>
                    <a:pt x="198389" y="20177"/>
                    <a:pt x="216342" y="20177"/>
                  </a:cubicBezTo>
                  <a:close/>
                  <a:moveTo>
                    <a:pt x="52685" y="0"/>
                  </a:moveTo>
                  <a:cubicBezTo>
                    <a:pt x="81782" y="0"/>
                    <a:pt x="105370" y="23587"/>
                    <a:pt x="105370" y="52684"/>
                  </a:cubicBezTo>
                  <a:cubicBezTo>
                    <a:pt x="105370" y="81781"/>
                    <a:pt x="81782" y="105368"/>
                    <a:pt x="52685" y="105368"/>
                  </a:cubicBezTo>
                  <a:cubicBezTo>
                    <a:pt x="23588" y="105368"/>
                    <a:pt x="0" y="81781"/>
                    <a:pt x="0" y="52684"/>
                  </a:cubicBezTo>
                  <a:cubicBezTo>
                    <a:pt x="0" y="23587"/>
                    <a:pt x="23588" y="0"/>
                    <a:pt x="52685" y="0"/>
                  </a:cubicBezTo>
                  <a:close/>
                </a:path>
              </a:pathLst>
            </a:custGeom>
            <a:solidFill>
              <a:schemeClr val="bg1"/>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21" name="BackShape"/>
            <p:cNvSpPr/>
            <p:nvPr/>
          </p:nvSpPr>
          <p:spPr>
            <a:xfrm>
              <a:off x="1871778" y="5143135"/>
              <a:ext cx="325288" cy="340363"/>
            </a:xfrm>
            <a:prstGeom prst="ellipse">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22" name="ValueText"/>
            <p:cNvSpPr/>
            <p:nvPr/>
          </p:nvSpPr>
          <p:spPr>
            <a:xfrm>
              <a:off x="1744851" y="1267364"/>
              <a:ext cx="579145" cy="434359"/>
            </a:xfrm>
            <a:prstGeom prst="rect">
              <a:avLst/>
            </a:prstGeom>
          </p:spPr>
          <p:txBody>
            <a:bodyPr wrap="none" lIns="0" tIns="0" rIns="0" bIns="0" numCol="1" anchor="ctr" anchorCtr="1">
              <a:prstTxWarp prst="textPlain">
                <a:avLst/>
              </a:prstTxWarp>
              <a:normAutofit fontScale="45000" lnSpcReduction="20000"/>
            </a:bodyPr>
            <a:lstStyle/>
            <a:p>
              <a:r>
                <a:rPr lang="en-US" altLang="zh-CN" sz="450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22%</a:t>
              </a:r>
              <a:endParaRPr lang="en-US" altLang="zh-CN" sz="450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cxnSp>
          <p:nvCxnSpPr>
            <p:cNvPr id="24" name="LineShape"/>
            <p:cNvCxnSpPr/>
            <p:nvPr/>
          </p:nvCxnSpPr>
          <p:spPr>
            <a:xfrm flipH="1">
              <a:off x="1219298" y="6127347"/>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cxnSp>
          <p:nvCxnSpPr>
            <p:cNvPr id="25" name="LineShape"/>
            <p:cNvCxnSpPr/>
            <p:nvPr/>
          </p:nvCxnSpPr>
          <p:spPr>
            <a:xfrm flipH="1">
              <a:off x="1219298" y="5716613"/>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grpSp>
      <p:grpSp>
        <p:nvGrpSpPr>
          <p:cNvPr id="26" name="1802d3c2-7b85-4575-bb2c-2099f7a1573f" descr="/wQAAB+LCAAAAAAABAC9U01Pg0AQ/S+r3rChGFPlVmswHGqb0OjB9LCyU1gDS7Mspk3Df3d3+SgrtEk9GC708WbmvZnXA7oW+y0gFwUp5uKZ4ojj1BeQIgv5BLmsSBILPVFGKIteeFZsc+R+HNqy7pd3KuJZlmT8DScFqAaMCoqT6qfbKzK4S06lgr3GTnElrddrsdnQEFYxpNBwVpSJKSNBjIlk2CNbGuA0igWDPK+BxecXhKJT5j4oVpHHsueV53l3j7Oxo5rpMXZZWiiAMGPkf0TeSuR+SKZjynTUY8o8te5m03PKaFqkNU1PnuNdBxrbFUgJSaBL85kA/t0edKww/R4ILgd4GU+xkAMPdnlzXMNkMtK6fEZgJzs1YpFx/1qkit5gwtSHNmBH/hLLvIKUNWDYKDkSLXWOHMQ0DIGJeq1VKDTey0ol1ynbofJoW3iV7ZTSyuYKdgKtTWsq1ZjLGQZYWueF6r/SHwzquq7LKYsSpXvSMWGfNaGh3y4aPX0r1enO+NFLuciJquh6GArWJXeoFRjaa9lr+fwAxThr6v8EAAA="/>
          <p:cNvGrpSpPr>
            <a:grpSpLocks noChangeAspect="1"/>
          </p:cNvGrpSpPr>
          <p:nvPr/>
        </p:nvGrpSpPr>
        <p:grpSpPr>
          <a:xfrm>
            <a:off x="6127115" y="943610"/>
            <a:ext cx="1718945" cy="3644900"/>
            <a:chOff x="1104438" y="1267364"/>
            <a:chExt cx="1859969" cy="4859983"/>
          </a:xfrm>
        </p:grpSpPr>
        <p:sp>
          <p:nvSpPr>
            <p:cNvPr id="27" name="ValueShape"/>
            <p:cNvSpPr/>
            <p:nvPr/>
          </p:nvSpPr>
          <p:spPr>
            <a:xfrm>
              <a:off x="1165019" y="2381657"/>
              <a:ext cx="1738807" cy="2653174"/>
            </a:xfrm>
            <a:custGeom>
              <a:avLst/>
              <a:gdLst>
                <a:gd name="connsiteX0" fmla="*/ 0 w 1695450"/>
                <a:gd name="connsiteY0" fmla="*/ 0 h 2597150"/>
                <a:gd name="connsiteX1" fmla="*/ 1695450 w 1695450"/>
                <a:gd name="connsiteY1" fmla="*/ 0 h 2597150"/>
                <a:gd name="connsiteX2" fmla="*/ 1695450 w 1695450"/>
                <a:gd name="connsiteY2" fmla="*/ 2597150 h 2597150"/>
                <a:gd name="connsiteX3" fmla="*/ 0 w 1695450"/>
                <a:gd name="connsiteY3" fmla="*/ 2597150 h 2597150"/>
                <a:gd name="connsiteX4" fmla="*/ 0 w 1695450"/>
                <a:gd name="connsiteY4" fmla="*/ 0 h 259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50" h="2597150">
                  <a:moveTo>
                    <a:pt x="0" y="0"/>
                  </a:moveTo>
                  <a:lnTo>
                    <a:pt x="1695450" y="0"/>
                  </a:lnTo>
                  <a:lnTo>
                    <a:pt x="1695450" y="2597150"/>
                  </a:lnTo>
                  <a:lnTo>
                    <a:pt x="0" y="2597150"/>
                  </a:lnTo>
                  <a:lnTo>
                    <a:pt x="0" y="0"/>
                  </a:lnTo>
                  <a:close/>
                </a:path>
              </a:pathLst>
            </a:custGeom>
            <a:solidFill>
              <a:srgbClr val="FFCD0A"/>
            </a:solidFill>
            <a:ln>
              <a:noFill/>
            </a:ln>
          </p:spPr>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28" name="BackShape"/>
            <p:cNvSpPr/>
            <p:nvPr/>
          </p:nvSpPr>
          <p:spPr>
            <a:xfrm>
              <a:off x="1104438" y="2011972"/>
              <a:ext cx="1859969" cy="3588728"/>
            </a:xfrm>
            <a:custGeom>
              <a:avLst/>
              <a:gdLst>
                <a:gd name="connsiteX0" fmla="*/ 271691 w 1905000"/>
                <a:gd name="connsiteY0" fmla="*/ 0 h 3512820"/>
                <a:gd name="connsiteX1" fmla="*/ 1633309 w 1905000"/>
                <a:gd name="connsiteY1" fmla="*/ 0 h 3512820"/>
                <a:gd name="connsiteX2" fmla="*/ 1905000 w 1905000"/>
                <a:gd name="connsiteY2" fmla="*/ 271691 h 3512820"/>
                <a:gd name="connsiteX3" fmla="*/ 1905000 w 1905000"/>
                <a:gd name="connsiteY3" fmla="*/ 3241129 h 3512820"/>
                <a:gd name="connsiteX4" fmla="*/ 1633309 w 1905000"/>
                <a:gd name="connsiteY4" fmla="*/ 3512820 h 3512820"/>
                <a:gd name="connsiteX5" fmla="*/ 271691 w 1905000"/>
                <a:gd name="connsiteY5" fmla="*/ 3512820 h 3512820"/>
                <a:gd name="connsiteX6" fmla="*/ 0 w 1905000"/>
                <a:gd name="connsiteY6" fmla="*/ 3241129 h 3512820"/>
                <a:gd name="connsiteX7" fmla="*/ 0 w 1905000"/>
                <a:gd name="connsiteY7" fmla="*/ 271691 h 3512820"/>
                <a:gd name="connsiteX8" fmla="*/ 271691 w 1905000"/>
                <a:gd name="connsiteY8" fmla="*/ 0 h 3512820"/>
                <a:gd name="connsiteX9" fmla="*/ 104775 w 1905000"/>
                <a:gd name="connsiteY9" fmla="*/ 353060 h 3512820"/>
                <a:gd name="connsiteX10" fmla="*/ 104775 w 1905000"/>
                <a:gd name="connsiteY10" fmla="*/ 2950210 h 3512820"/>
                <a:gd name="connsiteX11" fmla="*/ 1800225 w 1905000"/>
                <a:gd name="connsiteY11" fmla="*/ 2950210 h 3512820"/>
                <a:gd name="connsiteX12" fmla="*/ 1800225 w 1905000"/>
                <a:gd name="connsiteY12" fmla="*/ 353060 h 3512820"/>
                <a:gd name="connsiteX13" fmla="*/ 104775 w 1905000"/>
                <a:gd name="connsiteY13" fmla="*/ 353060 h 35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5000" h="3512820">
                  <a:moveTo>
                    <a:pt x="271691" y="0"/>
                  </a:moveTo>
                  <a:lnTo>
                    <a:pt x="1633309" y="0"/>
                  </a:lnTo>
                  <a:cubicBezTo>
                    <a:pt x="1783360" y="0"/>
                    <a:pt x="1905000" y="121640"/>
                    <a:pt x="1905000" y="271691"/>
                  </a:cubicBezTo>
                  <a:lnTo>
                    <a:pt x="1905000" y="3241129"/>
                  </a:lnTo>
                  <a:cubicBezTo>
                    <a:pt x="1905000" y="3391180"/>
                    <a:pt x="1783360" y="3512820"/>
                    <a:pt x="1633309" y="3512820"/>
                  </a:cubicBezTo>
                  <a:lnTo>
                    <a:pt x="271691" y="3512820"/>
                  </a:lnTo>
                  <a:cubicBezTo>
                    <a:pt x="121640" y="3512820"/>
                    <a:pt x="0" y="3391180"/>
                    <a:pt x="0" y="3241129"/>
                  </a:cubicBezTo>
                  <a:lnTo>
                    <a:pt x="0" y="271691"/>
                  </a:lnTo>
                  <a:cubicBezTo>
                    <a:pt x="0" y="121640"/>
                    <a:pt x="121640" y="0"/>
                    <a:pt x="271691" y="0"/>
                  </a:cubicBezTo>
                  <a:close/>
                  <a:moveTo>
                    <a:pt x="104775" y="353060"/>
                  </a:moveTo>
                  <a:lnTo>
                    <a:pt x="104775" y="2950210"/>
                  </a:lnTo>
                  <a:lnTo>
                    <a:pt x="1800225" y="2950210"/>
                  </a:lnTo>
                  <a:lnTo>
                    <a:pt x="1800225" y="353060"/>
                  </a:lnTo>
                  <a:lnTo>
                    <a:pt x="104775" y="353060"/>
                  </a:lnTo>
                  <a:close/>
                </a:path>
              </a:pathLst>
            </a:custGeom>
            <a:solidFill>
              <a:schemeClr val="tx2">
                <a:lumMod val="75000"/>
              </a:schemeClr>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29" name="BackShape"/>
            <p:cNvSpPr/>
            <p:nvPr/>
          </p:nvSpPr>
          <p:spPr>
            <a:xfrm>
              <a:off x="1834670" y="2117228"/>
              <a:ext cx="399505" cy="77655"/>
            </a:xfrm>
            <a:custGeom>
              <a:avLst/>
              <a:gdLst>
                <a:gd name="connsiteX0" fmla="*/ 216342 w 567196"/>
                <a:gd name="connsiteY0" fmla="*/ 20177 h 105368"/>
                <a:gd name="connsiteX1" fmla="*/ 534689 w 567196"/>
                <a:gd name="connsiteY1" fmla="*/ 20177 h 105368"/>
                <a:gd name="connsiteX2" fmla="*/ 567196 w 567196"/>
                <a:gd name="connsiteY2" fmla="*/ 52684 h 105368"/>
                <a:gd name="connsiteX3" fmla="*/ 534689 w 567196"/>
                <a:gd name="connsiteY3" fmla="*/ 85191 h 105368"/>
                <a:gd name="connsiteX4" fmla="*/ 216342 w 567196"/>
                <a:gd name="connsiteY4" fmla="*/ 85191 h 105368"/>
                <a:gd name="connsiteX5" fmla="*/ 183835 w 567196"/>
                <a:gd name="connsiteY5" fmla="*/ 52684 h 105368"/>
                <a:gd name="connsiteX6" fmla="*/ 216342 w 567196"/>
                <a:gd name="connsiteY6" fmla="*/ 20177 h 105368"/>
                <a:gd name="connsiteX7" fmla="*/ 52685 w 567196"/>
                <a:gd name="connsiteY7" fmla="*/ 0 h 105368"/>
                <a:gd name="connsiteX8" fmla="*/ 105370 w 567196"/>
                <a:gd name="connsiteY8" fmla="*/ 52684 h 105368"/>
                <a:gd name="connsiteX9" fmla="*/ 52685 w 567196"/>
                <a:gd name="connsiteY9" fmla="*/ 105368 h 105368"/>
                <a:gd name="connsiteX10" fmla="*/ 0 w 567196"/>
                <a:gd name="connsiteY10" fmla="*/ 52684 h 105368"/>
                <a:gd name="connsiteX11" fmla="*/ 52685 w 567196"/>
                <a:gd name="connsiteY11" fmla="*/ 0 h 10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196" h="105368">
                  <a:moveTo>
                    <a:pt x="216342" y="20177"/>
                  </a:moveTo>
                  <a:lnTo>
                    <a:pt x="534689" y="20177"/>
                  </a:lnTo>
                  <a:cubicBezTo>
                    <a:pt x="552642" y="20177"/>
                    <a:pt x="567196" y="34731"/>
                    <a:pt x="567196" y="52684"/>
                  </a:cubicBezTo>
                  <a:cubicBezTo>
                    <a:pt x="567196" y="70637"/>
                    <a:pt x="552642" y="85191"/>
                    <a:pt x="534689" y="85191"/>
                  </a:cubicBezTo>
                  <a:lnTo>
                    <a:pt x="216342" y="85191"/>
                  </a:lnTo>
                  <a:cubicBezTo>
                    <a:pt x="198389" y="85191"/>
                    <a:pt x="183835" y="70637"/>
                    <a:pt x="183835" y="52684"/>
                  </a:cubicBezTo>
                  <a:cubicBezTo>
                    <a:pt x="183835" y="34731"/>
                    <a:pt x="198389" y="20177"/>
                    <a:pt x="216342" y="20177"/>
                  </a:cubicBezTo>
                  <a:close/>
                  <a:moveTo>
                    <a:pt x="52685" y="0"/>
                  </a:moveTo>
                  <a:cubicBezTo>
                    <a:pt x="81782" y="0"/>
                    <a:pt x="105370" y="23587"/>
                    <a:pt x="105370" y="52684"/>
                  </a:cubicBezTo>
                  <a:cubicBezTo>
                    <a:pt x="105370" y="81781"/>
                    <a:pt x="81782" y="105368"/>
                    <a:pt x="52685" y="105368"/>
                  </a:cubicBezTo>
                  <a:cubicBezTo>
                    <a:pt x="23588" y="105368"/>
                    <a:pt x="0" y="81781"/>
                    <a:pt x="0" y="52684"/>
                  </a:cubicBezTo>
                  <a:cubicBezTo>
                    <a:pt x="0" y="23587"/>
                    <a:pt x="23588" y="0"/>
                    <a:pt x="52685" y="0"/>
                  </a:cubicBezTo>
                  <a:close/>
                </a:path>
              </a:pathLst>
            </a:custGeom>
            <a:solidFill>
              <a:schemeClr val="bg1"/>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30" name="BackShape"/>
            <p:cNvSpPr/>
            <p:nvPr/>
          </p:nvSpPr>
          <p:spPr>
            <a:xfrm>
              <a:off x="1871778" y="5143135"/>
              <a:ext cx="325288" cy="340363"/>
            </a:xfrm>
            <a:prstGeom prst="ellipse">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
          <p:nvSpPr>
            <p:cNvPr id="31" name="ValueText"/>
            <p:cNvSpPr/>
            <p:nvPr/>
          </p:nvSpPr>
          <p:spPr>
            <a:xfrm>
              <a:off x="1744851" y="1267364"/>
              <a:ext cx="579145" cy="434359"/>
            </a:xfrm>
            <a:prstGeom prst="rect">
              <a:avLst/>
            </a:prstGeom>
          </p:spPr>
          <p:txBody>
            <a:bodyPr wrap="none" lIns="0" tIns="0" rIns="0" bIns="0" numCol="1" anchor="ctr" anchorCtr="1">
              <a:prstTxWarp prst="textPlain">
                <a:avLst/>
              </a:prstTxWarp>
              <a:normAutofit fontScale="45000" lnSpcReduction="20000"/>
            </a:bodyPr>
            <a:lstStyle/>
            <a:p>
              <a:r>
                <a:rPr lang="en-US" altLang="zh-CN" sz="450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77%</a:t>
              </a:r>
              <a:endParaRPr lang="en-US" altLang="zh-CN" sz="450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cxnSp>
          <p:nvCxnSpPr>
            <p:cNvPr id="33" name="LineShape"/>
            <p:cNvCxnSpPr/>
            <p:nvPr/>
          </p:nvCxnSpPr>
          <p:spPr>
            <a:xfrm flipH="1">
              <a:off x="1219298" y="6127347"/>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cxnSp>
          <p:nvCxnSpPr>
            <p:cNvPr id="34" name="LineShape"/>
            <p:cNvCxnSpPr/>
            <p:nvPr/>
          </p:nvCxnSpPr>
          <p:spPr>
            <a:xfrm flipH="1">
              <a:off x="1219298" y="5716613"/>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grpSp>
      <p:grpSp>
        <p:nvGrpSpPr>
          <p:cNvPr id="38" name="组合 37"/>
          <p:cNvGrpSpPr/>
          <p:nvPr/>
        </p:nvGrpSpPr>
        <p:grpSpPr>
          <a:xfrm>
            <a:off x="1700658" y="2488430"/>
            <a:ext cx="581996" cy="544612"/>
            <a:chOff x="6661150" y="233363"/>
            <a:chExt cx="320675" cy="300038"/>
          </a:xfrm>
          <a:solidFill>
            <a:schemeClr val="bg1"/>
          </a:solidFill>
        </p:grpSpPr>
        <p:sp>
          <p:nvSpPr>
            <p:cNvPr id="39"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40"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41"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42"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1" name="组合 10"/>
          <p:cNvGrpSpPr/>
          <p:nvPr/>
        </p:nvGrpSpPr>
        <p:grpSpPr>
          <a:xfrm>
            <a:off x="4198113" y="2488430"/>
            <a:ext cx="581996" cy="544612"/>
            <a:chOff x="6661150" y="233363"/>
            <a:chExt cx="320675" cy="300038"/>
          </a:xfrm>
          <a:solidFill>
            <a:schemeClr val="bg1"/>
          </a:solidFill>
        </p:grpSpPr>
        <p:sp>
          <p:nvSpPr>
            <p:cNvPr id="12"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6" name="组合 15"/>
          <p:cNvGrpSpPr/>
          <p:nvPr/>
        </p:nvGrpSpPr>
        <p:grpSpPr>
          <a:xfrm>
            <a:off x="6762243" y="2488430"/>
            <a:ext cx="581996" cy="544612"/>
            <a:chOff x="6661150" y="233363"/>
            <a:chExt cx="320675" cy="300038"/>
          </a:xfrm>
          <a:solidFill>
            <a:schemeClr val="bg1"/>
          </a:solidFill>
        </p:grpSpPr>
        <p:sp>
          <p:nvSpPr>
            <p:cNvPr id="23"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37"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43"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44"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45" name="矩形 44"/>
          <p:cNvSpPr/>
          <p:nvPr/>
        </p:nvSpPr>
        <p:spPr>
          <a:xfrm>
            <a:off x="256713" y="138730"/>
            <a:ext cx="1554480" cy="368300"/>
          </a:xfrm>
          <a:prstGeom prst="rect">
            <a:avLst/>
          </a:prstGeom>
        </p:spPr>
        <p:txBody>
          <a:bodyPr wrap="none">
            <a:spAutoFit/>
          </a:bodyPr>
          <a:p>
            <a:r>
              <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矩形 4"/>
          <p:cNvSpPr/>
          <p:nvPr/>
        </p:nvSpPr>
        <p:spPr>
          <a:xfrm>
            <a:off x="256713" y="138730"/>
            <a:ext cx="1554480" cy="368300"/>
          </a:xfrm>
          <a:prstGeom prst="rect">
            <a:avLst/>
          </a:prstGeom>
        </p:spPr>
        <p:txBody>
          <a:bodyPr wrap="none">
            <a:spAutoFit/>
          </a:bodyPr>
          <a:p>
            <a:r>
              <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nvGrpSpPr>
          <p:cNvPr id="15" name="组合 14"/>
          <p:cNvGrpSpPr/>
          <p:nvPr/>
        </p:nvGrpSpPr>
        <p:grpSpPr>
          <a:xfrm>
            <a:off x="836930" y="1163906"/>
            <a:ext cx="7653741" cy="3415381"/>
            <a:chOff x="84" y="1174"/>
            <a:chExt cx="13879" cy="6193"/>
          </a:xfrm>
        </p:grpSpPr>
        <p:sp>
          <p:nvSpPr>
            <p:cNvPr id="8" name="椭圆 7"/>
            <p:cNvSpPr/>
            <p:nvPr/>
          </p:nvSpPr>
          <p:spPr>
            <a:xfrm>
              <a:off x="167" y="2136"/>
              <a:ext cx="2226" cy="2226"/>
            </a:xfrm>
            <a:prstGeom prst="ellipse">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1" name="椭圆 10"/>
            <p:cNvSpPr/>
            <p:nvPr/>
          </p:nvSpPr>
          <p:spPr>
            <a:xfrm>
              <a:off x="2609" y="2136"/>
              <a:ext cx="2226" cy="2226"/>
            </a:xfrm>
            <a:prstGeom prst="ellipse">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2" name="椭圆 11"/>
            <p:cNvSpPr/>
            <p:nvPr/>
          </p:nvSpPr>
          <p:spPr>
            <a:xfrm>
              <a:off x="5052" y="1174"/>
              <a:ext cx="4026" cy="4026"/>
            </a:xfrm>
            <a:prstGeom prst="ellipse">
              <a:avLst/>
            </a:prstGeom>
            <a:solidFill>
              <a:srgbClr val="EC5F9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3" name="椭圆 12"/>
            <p:cNvSpPr/>
            <p:nvPr/>
          </p:nvSpPr>
          <p:spPr>
            <a:xfrm>
              <a:off x="9294" y="2136"/>
              <a:ext cx="2226" cy="2226"/>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4" name="椭圆 13"/>
            <p:cNvSpPr/>
            <p:nvPr/>
          </p:nvSpPr>
          <p:spPr>
            <a:xfrm>
              <a:off x="11737" y="2136"/>
              <a:ext cx="2226" cy="2226"/>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6" name="文本框 15"/>
            <p:cNvSpPr txBox="1"/>
            <p:nvPr/>
          </p:nvSpPr>
          <p:spPr>
            <a:xfrm>
              <a:off x="5052" y="2295"/>
              <a:ext cx="4027" cy="1784"/>
            </a:xfrm>
            <a:prstGeom prst="rect">
              <a:avLst/>
            </a:prstGeom>
            <a:noFill/>
            <a:effectLst/>
          </p:spPr>
          <p:txBody>
            <a:bodyPr wrap="square" rtlCol="0">
              <a:spAutoFit/>
            </a:bodyPr>
            <a:p>
              <a:pPr algn="ctr"/>
              <a:r>
                <a:rPr lang="en-US" altLang="zh-CN" sz="2000" b="1" dirty="0">
                  <a:solidFill>
                    <a:schemeClr val="bg1"/>
                  </a:solidFill>
                  <a:latin typeface="微软雅黑" panose="020B0503020204020204" charset="-122"/>
                  <a:ea typeface="微软雅黑" panose="020B0503020204020204" charset="-122"/>
                  <a:sym typeface="思源黑体" panose="020B0400000000000000" pitchFamily="34" charset="-122"/>
                </a:rPr>
                <a:t>  </a:t>
              </a:r>
              <a:r>
                <a:rPr lang="en-US" altLang="zh-CN" sz="1400" b="1" dirty="0">
                  <a:solidFill>
                    <a:schemeClr val="bg1"/>
                  </a:solidFill>
                  <a:latin typeface="微软雅黑" panose="020B0503020204020204" charset="-122"/>
                  <a:ea typeface="微软雅黑" panose="020B0503020204020204" charset="-122"/>
                  <a:sym typeface="思源黑体" panose="020B0400000000000000" pitchFamily="34" charset="-122"/>
                </a:rPr>
                <a:t>MORE  THEN </a:t>
              </a:r>
              <a:endParaRPr lang="en-US" altLang="zh-CN" sz="1400" b="1" dirty="0">
                <a:solidFill>
                  <a:schemeClr val="bg1"/>
                </a:solidFill>
                <a:latin typeface="微软雅黑" panose="020B0503020204020204" charset="-122"/>
                <a:ea typeface="微软雅黑" panose="020B0503020204020204" charset="-122"/>
                <a:sym typeface="思源黑体" panose="020B0400000000000000" pitchFamily="34" charset="-122"/>
              </a:endParaRPr>
            </a:p>
            <a:p>
              <a:pPr algn="ctr"/>
              <a:r>
                <a:rPr lang="en-US" altLang="zh-CN" sz="1400" b="1" dirty="0">
                  <a:solidFill>
                    <a:schemeClr val="bg1"/>
                  </a:solidFill>
                  <a:latin typeface="微软雅黑" panose="020B0503020204020204" charset="-122"/>
                  <a:ea typeface="微软雅黑" panose="020B0503020204020204" charset="-122"/>
                  <a:sym typeface="思源黑体" panose="020B0400000000000000" pitchFamily="34" charset="-122"/>
                </a:rPr>
                <a:t>    TEMPLATE</a:t>
              </a:r>
              <a:endParaRPr lang="en-US" altLang="zh-CN" sz="1400" b="1" dirty="0">
                <a:solidFill>
                  <a:schemeClr val="bg1"/>
                </a:solidFill>
                <a:latin typeface="微软雅黑" panose="020B0503020204020204" charset="-122"/>
                <a:ea typeface="微软雅黑" panose="020B0503020204020204" charset="-122"/>
                <a:sym typeface="思源黑体" panose="020B0400000000000000" pitchFamily="34" charset="-122"/>
              </a:endParaRPr>
            </a:p>
            <a:p>
              <a:pPr algn="ctr"/>
              <a:r>
                <a:rPr lang="en-US" altLang="zh-CN" sz="1200" dirty="0">
                  <a:solidFill>
                    <a:schemeClr val="bg1"/>
                  </a:solidFill>
                  <a:latin typeface="微软雅黑" panose="020B0503020204020204" charset="-122"/>
                  <a:ea typeface="微软雅黑" panose="020B0503020204020204" charset="-122"/>
                  <a:sym typeface="思源黑体" panose="020B0400000000000000" pitchFamily="34" charset="-122"/>
                </a:rPr>
                <a:t>Click here to add  you </a:t>
              </a:r>
              <a:endParaRPr lang="en-US" altLang="zh-CN" sz="1200" dirty="0">
                <a:solidFill>
                  <a:schemeClr val="bg1"/>
                </a:solidFill>
                <a:latin typeface="微软雅黑" panose="020B0503020204020204" charset="-122"/>
                <a:ea typeface="微软雅黑" panose="020B0503020204020204" charset="-122"/>
                <a:sym typeface="思源黑体" panose="020B0400000000000000" pitchFamily="34" charset="-122"/>
              </a:endParaRPr>
            </a:p>
            <a:p>
              <a:pPr algn="ctr"/>
              <a:r>
                <a:rPr lang="en-US" altLang="zh-CN" sz="1200" dirty="0">
                  <a:solidFill>
                    <a:schemeClr val="bg1"/>
                  </a:solidFill>
                  <a:latin typeface="微软雅黑" panose="020B0503020204020204" charset="-122"/>
                  <a:ea typeface="微软雅黑" panose="020B0503020204020204" charset="-122"/>
                  <a:sym typeface="思源黑体" panose="020B0400000000000000" pitchFamily="34" charset="-122"/>
                </a:rPr>
                <a:t>to the  center</a:t>
              </a:r>
              <a:endParaRPr lang="en-US" altLang="zh-CN" sz="1200" dirty="0">
                <a:solidFill>
                  <a:schemeClr val="bg1"/>
                </a:solidFill>
                <a:latin typeface="微软雅黑" panose="020B0503020204020204" charset="-122"/>
                <a:ea typeface="微软雅黑" panose="020B0503020204020204" charset="-122"/>
                <a:sym typeface="思源黑体" panose="020B0400000000000000" pitchFamily="34" charset="-122"/>
              </a:endParaRPr>
            </a:p>
          </p:txBody>
        </p:sp>
        <p:sp>
          <p:nvSpPr>
            <p:cNvPr id="17" name="文本框 60"/>
            <p:cNvSpPr>
              <a:spLocks noChangeArrowheads="1"/>
            </p:cNvSpPr>
            <p:nvPr/>
          </p:nvSpPr>
          <p:spPr bwMode="auto">
            <a:xfrm>
              <a:off x="84" y="5193"/>
              <a:ext cx="2605" cy="2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r>
                <a:rPr lang="en-US" sz="9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MORE  THAN  TEMPLATE</a:t>
              </a:r>
              <a:endParaRPr lang="zh-CN" altLang="en-US" sz="9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此处添加详细文本描述，建议与标题相关并符合整体语言风格，语言描述尽量</a:t>
              </a:r>
              <a:r>
                <a:rPr lang="en-US" altLang="zh-CN" sz="9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lang="en-US" altLang="zh-CN" sz="9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endParaRPr lang="zh-CN" altLang="en-US" sz="900" dirty="0">
                <a:solidFill>
                  <a:schemeClr val="tx1">
                    <a:lumMod val="75000"/>
                    <a:lumOff val="25000"/>
                  </a:schemeClr>
                </a:solidFill>
                <a:latin typeface="微软雅黑" panose="020B0503020204020204" charset="-122"/>
                <a:ea typeface="微软雅黑" panose="020B0503020204020204" charset="-122"/>
                <a:cs typeface="Calibri" panose="020F0502020204030204" charset="0"/>
                <a:sym typeface="思源黑体" panose="020B0400000000000000" pitchFamily="34" charset="-122"/>
              </a:endParaRPr>
            </a:p>
            <a:p>
              <a:endParaRPr lang="zh-CN" altLang="en-US" sz="900" dirty="0">
                <a:solidFill>
                  <a:schemeClr val="tx1">
                    <a:lumMod val="75000"/>
                    <a:lumOff val="25000"/>
                  </a:schemeClr>
                </a:solidFill>
                <a:latin typeface="微软雅黑" panose="020B0503020204020204" charset="-122"/>
                <a:ea typeface="微软雅黑" panose="020B0503020204020204" charset="-122"/>
                <a:cs typeface="Calibri" panose="020F0502020204030204" charset="0"/>
                <a:sym typeface="思源黑体" panose="020B0400000000000000" pitchFamily="34" charset="-122"/>
              </a:endParaRPr>
            </a:p>
          </p:txBody>
        </p:sp>
        <p:sp>
          <p:nvSpPr>
            <p:cNvPr id="18" name="文本框 60"/>
            <p:cNvSpPr>
              <a:spLocks noChangeArrowheads="1"/>
            </p:cNvSpPr>
            <p:nvPr/>
          </p:nvSpPr>
          <p:spPr bwMode="auto">
            <a:xfrm>
              <a:off x="3819" y="5193"/>
              <a:ext cx="2605" cy="2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r>
                <a:rPr lang="en-US" sz="9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MORE  THAN  TEMPLATE</a:t>
              </a:r>
              <a:endParaRPr lang="zh-CN" altLang="en-US" sz="9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此处添加详细文本描述，建议与标题相关并符合整体语言风格，语言描述尽量</a:t>
              </a:r>
              <a:r>
                <a:rPr lang="en-US" altLang="zh-CN" sz="9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lang="en-US" altLang="zh-CN" sz="9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endParaRPr lang="zh-CN" altLang="en-US" sz="900" dirty="0">
                <a:solidFill>
                  <a:schemeClr val="tx1">
                    <a:lumMod val="75000"/>
                    <a:lumOff val="25000"/>
                  </a:schemeClr>
                </a:solidFill>
                <a:latin typeface="微软雅黑" panose="020B0503020204020204" charset="-122"/>
                <a:ea typeface="微软雅黑" panose="020B0503020204020204" charset="-122"/>
                <a:cs typeface="Calibri" panose="020F0502020204030204" charset="0"/>
                <a:sym typeface="思源黑体" panose="020B0400000000000000" pitchFamily="34" charset="-122"/>
              </a:endParaRPr>
            </a:p>
            <a:p>
              <a:endParaRPr lang="zh-CN" altLang="en-US" sz="900" dirty="0">
                <a:solidFill>
                  <a:schemeClr val="tx1">
                    <a:lumMod val="75000"/>
                    <a:lumOff val="25000"/>
                  </a:schemeClr>
                </a:solidFill>
                <a:latin typeface="微软雅黑" panose="020B0503020204020204" charset="-122"/>
                <a:ea typeface="微软雅黑" panose="020B0503020204020204" charset="-122"/>
                <a:cs typeface="Calibri" panose="020F0502020204030204" charset="0"/>
                <a:sym typeface="思源黑体" panose="020B0400000000000000" pitchFamily="34" charset="-122"/>
              </a:endParaRPr>
            </a:p>
          </p:txBody>
        </p:sp>
        <p:sp>
          <p:nvSpPr>
            <p:cNvPr id="19" name="文本框 60"/>
            <p:cNvSpPr>
              <a:spLocks noChangeArrowheads="1"/>
            </p:cNvSpPr>
            <p:nvPr/>
          </p:nvSpPr>
          <p:spPr bwMode="auto">
            <a:xfrm>
              <a:off x="7288" y="5193"/>
              <a:ext cx="2605" cy="2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r>
                <a:rPr lang="en-US" sz="9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MORE  THAN  TEMPLATE</a:t>
              </a:r>
              <a:endParaRPr lang="zh-CN" altLang="en-US" sz="9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此处添加详细文本描述，建议与标题相关并符合整体语言风格，语言描述尽量</a:t>
              </a:r>
              <a:r>
                <a:rPr lang="en-US" altLang="zh-CN" sz="9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lang="en-US" altLang="zh-CN" sz="9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endParaRPr lang="zh-CN" altLang="en-US" sz="900" dirty="0">
                <a:solidFill>
                  <a:schemeClr val="tx1">
                    <a:lumMod val="75000"/>
                    <a:lumOff val="25000"/>
                  </a:schemeClr>
                </a:solidFill>
                <a:latin typeface="微软雅黑" panose="020B0503020204020204" charset="-122"/>
                <a:ea typeface="微软雅黑" panose="020B0503020204020204" charset="-122"/>
                <a:cs typeface="Calibri" panose="020F0502020204030204" charset="0"/>
                <a:sym typeface="思源黑体" panose="020B0400000000000000" pitchFamily="34" charset="-122"/>
              </a:endParaRPr>
            </a:p>
            <a:p>
              <a:endParaRPr lang="zh-CN" altLang="en-US" sz="900" dirty="0">
                <a:solidFill>
                  <a:schemeClr val="tx1">
                    <a:lumMod val="75000"/>
                    <a:lumOff val="25000"/>
                  </a:schemeClr>
                </a:solidFill>
                <a:latin typeface="微软雅黑" panose="020B0503020204020204" charset="-122"/>
                <a:ea typeface="微软雅黑" panose="020B0503020204020204" charset="-122"/>
                <a:cs typeface="Calibri" panose="020F0502020204030204" charset="0"/>
                <a:sym typeface="思源黑体" panose="020B0400000000000000" pitchFamily="34" charset="-122"/>
              </a:endParaRPr>
            </a:p>
          </p:txBody>
        </p:sp>
        <p:sp>
          <p:nvSpPr>
            <p:cNvPr id="20" name="文本框 60"/>
            <p:cNvSpPr>
              <a:spLocks noChangeArrowheads="1"/>
            </p:cNvSpPr>
            <p:nvPr/>
          </p:nvSpPr>
          <p:spPr bwMode="auto">
            <a:xfrm>
              <a:off x="10951" y="5175"/>
              <a:ext cx="2605" cy="2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r>
                <a:rPr lang="en-US" sz="9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MORE  THAN  TEMPLATE</a:t>
              </a:r>
              <a:endParaRPr lang="zh-CN" altLang="en-US" sz="9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a:p>
              <a:r>
                <a:rPr lang="zh-CN" altLang="en-US" sz="9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此处添加详细文本描述，建议与标题相关并符合整体语言风格，语言描述尽量</a:t>
              </a:r>
              <a:r>
                <a:rPr lang="en-US" altLang="zh-CN" sz="9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lang="en-US" altLang="zh-CN" sz="9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endParaRPr lang="zh-CN" altLang="en-US" sz="900" dirty="0">
                <a:solidFill>
                  <a:schemeClr val="tx1">
                    <a:lumMod val="75000"/>
                    <a:lumOff val="25000"/>
                  </a:schemeClr>
                </a:solidFill>
                <a:latin typeface="微软雅黑" panose="020B0503020204020204" charset="-122"/>
                <a:ea typeface="微软雅黑" panose="020B0503020204020204" charset="-122"/>
                <a:cs typeface="Calibri" panose="020F0502020204030204" charset="0"/>
                <a:sym typeface="思源黑体" panose="020B0400000000000000" pitchFamily="34" charset="-122"/>
              </a:endParaRPr>
            </a:p>
            <a:p>
              <a:endParaRPr lang="zh-CN" altLang="en-US" sz="900" dirty="0">
                <a:solidFill>
                  <a:schemeClr val="tx1">
                    <a:lumMod val="75000"/>
                    <a:lumOff val="25000"/>
                  </a:schemeClr>
                </a:solidFill>
                <a:latin typeface="微软雅黑" panose="020B0503020204020204" charset="-122"/>
                <a:ea typeface="微软雅黑" panose="020B0503020204020204" charset="-122"/>
                <a:cs typeface="Calibri" panose="020F0502020204030204" charset="0"/>
                <a:sym typeface="思源黑体" panose="020B0400000000000000" pitchFamily="34" charset="-122"/>
              </a:endParaRPr>
            </a:p>
          </p:txBody>
        </p:sp>
        <p:cxnSp>
          <p:nvCxnSpPr>
            <p:cNvPr id="21" name="直接连接符 20"/>
            <p:cNvCxnSpPr/>
            <p:nvPr/>
          </p:nvCxnSpPr>
          <p:spPr>
            <a:xfrm>
              <a:off x="3501" y="5361"/>
              <a:ext cx="0" cy="57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038" y="5386"/>
              <a:ext cx="0" cy="57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0540" y="5368"/>
              <a:ext cx="0" cy="57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50" advClick="0" advTm="0">
        <p:pull/>
      </p:transition>
    </mc:Choice>
    <mc:Fallback>
      <p:transition spd="slow" advClick="0" advTm="0">
        <p:pull/>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E5F90"/>
        </a:solidFill>
        <a:effectLst/>
      </p:bgPr>
    </p:bg>
    <p:spTree>
      <p:nvGrpSpPr>
        <p:cNvPr id="1" name=""/>
        <p:cNvGrpSpPr/>
        <p:nvPr/>
      </p:nvGrpSpPr>
      <p:grpSpPr>
        <a:xfrm>
          <a:off x="0" y="0"/>
          <a:ext cx="0" cy="0"/>
          <a:chOff x="0" y="0"/>
          <a:chExt cx="0" cy="0"/>
        </a:xfrm>
      </p:grpSpPr>
      <p:pic>
        <p:nvPicPr>
          <p:cNvPr id="8" name="图片 7" descr="寻人启事招聘海报.jpg23"/>
          <p:cNvPicPr>
            <a:picLocks noChangeAspect="1"/>
          </p:cNvPicPr>
          <p:nvPr/>
        </p:nvPicPr>
        <p:blipFill>
          <a:blip r:embed="rId1"/>
          <a:stretch>
            <a:fillRect/>
          </a:stretch>
        </p:blipFill>
        <p:spPr>
          <a:xfrm rot="5400000">
            <a:off x="1994535" y="-1993900"/>
            <a:ext cx="5155565" cy="9144000"/>
          </a:xfrm>
          <a:prstGeom prst="rect">
            <a:avLst/>
          </a:prstGeom>
        </p:spPr>
      </p:pic>
      <p:sp>
        <p:nvSpPr>
          <p:cNvPr id="6" name="Text Placeholder 5"/>
          <p:cNvSpPr>
            <a:spLocks noGrp="1"/>
          </p:cNvSpPr>
          <p:nvPr>
            <p:ph type="body" sz="quarter" idx="151"/>
          </p:nvPr>
        </p:nvSpPr>
        <p:spPr>
          <a:xfrm>
            <a:off x="1195705" y="3213735"/>
            <a:ext cx="3385185" cy="473075"/>
          </a:xfrm>
        </p:spPr>
        <p:txBody>
          <a:bodyPr/>
          <a:lstStyle/>
          <a:p>
            <a:r>
              <a:rPr lang="en-US" sz="1200" dirty="0">
                <a:latin typeface="FZHei-B01S" panose="02010601030101010101" pitchFamily="2" charset="-122"/>
                <a:ea typeface="FZHei-B01S" panose="02010601030101010101" pitchFamily="2" charset="-122"/>
                <a:sym typeface="FZHei-B01S" panose="02010601030101010101" pitchFamily="2" charset="-122"/>
              </a:rPr>
              <a:t>WRITE CAPTION HERE</a:t>
            </a:r>
            <a:endParaRPr lang="en-US" sz="1200" dirty="0">
              <a:latin typeface="FZHei-B01S" panose="02010601030101010101" pitchFamily="2" charset="-122"/>
              <a:ea typeface="FZHei-B01S" panose="02010601030101010101" pitchFamily="2" charset="-122"/>
              <a:sym typeface="FZHei-B01S" panose="02010601030101010101" pitchFamily="2" charset="-122"/>
            </a:endParaRPr>
          </a:p>
          <a:p>
            <a:endParaRPr lang="en-US" sz="1200" dirty="0">
              <a:latin typeface="FZHei-B01S" panose="02010601030101010101" pitchFamily="2" charset="-122"/>
              <a:ea typeface="FZHei-B01S" panose="02010601030101010101" pitchFamily="2" charset="-122"/>
              <a:sym typeface="FZHei-B01S" panose="02010601030101010101" pitchFamily="2" charset="-122"/>
            </a:endParaRPr>
          </a:p>
        </p:txBody>
      </p:sp>
      <p:sp>
        <p:nvSpPr>
          <p:cNvPr id="7" name="Text Placeholder 6"/>
          <p:cNvSpPr>
            <a:spLocks noGrp="1"/>
          </p:cNvSpPr>
          <p:nvPr>
            <p:ph type="body" sz="quarter" idx="141"/>
          </p:nvPr>
        </p:nvSpPr>
        <p:spPr>
          <a:xfrm>
            <a:off x="1195705" y="3476625"/>
            <a:ext cx="4545330" cy="1892300"/>
          </a:xfrm>
        </p:spPr>
        <p:txBody>
          <a:bodyPr/>
          <a:lstStyle/>
          <a:p>
            <a:r>
              <a:rPr lang="en-US" sz="1200" dirty="0">
                <a:latin typeface="FZHei-B01S" panose="02010601030101010101" pitchFamily="2" charset="-122"/>
                <a:ea typeface="FZHei-B01S" panose="02010601030101010101" pitchFamily="2" charset="-122"/>
                <a:sym typeface="FZHei-B01S" panose="02010601030101010101" pitchFamily="2" charset="-122"/>
              </a:rPr>
              <a:t>There are many variations of passages of Big Daddy available, but the majority have suffered alteration in some form, by injected </a:t>
            </a:r>
            <a:r>
              <a:rPr lang="en-US" sz="1200" dirty="0" err="1">
                <a:latin typeface="FZHei-B01S" panose="02010601030101010101" pitchFamily="2" charset="-122"/>
                <a:ea typeface="FZHei-B01S" panose="02010601030101010101" pitchFamily="2" charset="-122"/>
                <a:sym typeface="FZHei-B01S" panose="02010601030101010101" pitchFamily="2" charset="-122"/>
              </a:rPr>
              <a:t>humour</a:t>
            </a:r>
            <a:r>
              <a:rPr lang="en-US" sz="1200" dirty="0">
                <a:latin typeface="FZHei-B01S" panose="02010601030101010101" pitchFamily="2" charset="-122"/>
                <a:ea typeface="FZHei-B01S" panose="02010601030101010101" pitchFamily="2" charset="-122"/>
                <a:sym typeface="FZHei-B01S" panose="02010601030101010101" pitchFamily="2" charset="-122"/>
              </a:rPr>
              <a:t>. </a:t>
            </a:r>
            <a:endParaRPr lang="en-US" sz="1200" dirty="0">
              <a:latin typeface="FZHei-B01S" panose="02010601030101010101" pitchFamily="2" charset="-122"/>
              <a:ea typeface="FZHei-B01S" panose="02010601030101010101" pitchFamily="2" charset="-122"/>
              <a:sym typeface="FZHei-B01S" panose="02010601030101010101" pitchFamily="2" charset="-122"/>
            </a:endParaRPr>
          </a:p>
          <a:p>
            <a:endParaRPr lang="en-US" sz="1200" dirty="0">
              <a:latin typeface="FZHei-B01S" panose="02010601030101010101" pitchFamily="2" charset="-122"/>
              <a:ea typeface="FZHei-B01S" panose="02010601030101010101" pitchFamily="2" charset="-122"/>
              <a:sym typeface="FZHei-B01S" panose="02010601030101010101" pitchFamily="2" charset="-122"/>
            </a:endParaRPr>
          </a:p>
        </p:txBody>
      </p:sp>
      <p:sp>
        <p:nvSpPr>
          <p:cNvPr id="2" name="文本框 1"/>
          <p:cNvSpPr txBox="1"/>
          <p:nvPr/>
        </p:nvSpPr>
        <p:spPr>
          <a:xfrm>
            <a:off x="984250" y="1143000"/>
            <a:ext cx="6484620" cy="1999615"/>
          </a:xfrm>
          <a:prstGeom prst="rect">
            <a:avLst/>
          </a:prstGeom>
          <a:noFill/>
        </p:spPr>
        <p:txBody>
          <a:bodyPr wrap="square" rtlCol="0">
            <a:spAutoFit/>
          </a:bodyPr>
          <a:lstStyle/>
          <a:p>
            <a:pPr defTabSz="685165"/>
            <a:r>
              <a:rPr lang="zh-CN" altLang="en-US" sz="4400" dirty="0">
                <a:solidFill>
                  <a:prstClr val="black"/>
                </a:solidFill>
                <a:latin typeface="微软雅黑" panose="020B0503020204020204" charset="-122"/>
                <a:ea typeface="微软雅黑" panose="020B0503020204020204" charset="-122"/>
                <a:sym typeface="FZHei-B01S" panose="02010601030101010101" pitchFamily="2" charset="-122"/>
              </a:rPr>
              <a:t>炫彩商务</a:t>
            </a:r>
            <a:endParaRPr lang="en-US" altLang="zh-CN" sz="4400" dirty="0">
              <a:solidFill>
                <a:prstClr val="black"/>
              </a:solidFill>
              <a:latin typeface="微软雅黑" panose="020B0503020204020204" charset="-122"/>
              <a:ea typeface="微软雅黑" panose="020B0503020204020204" charset="-122"/>
              <a:sym typeface="FZHei-B01S" panose="02010601030101010101" pitchFamily="2" charset="-122"/>
            </a:endParaRPr>
          </a:p>
          <a:p>
            <a:pPr defTabSz="685165"/>
            <a:r>
              <a:rPr lang="zh-CN" altLang="en-US" sz="8000" dirty="0">
                <a:solidFill>
                  <a:prstClr val="black"/>
                </a:solidFill>
                <a:latin typeface="微软雅黑" panose="020B0503020204020204" charset="-122"/>
                <a:ea typeface="微软雅黑" panose="020B0503020204020204" charset="-122"/>
                <a:sym typeface="FZHei-B01S" panose="02010601030101010101" pitchFamily="2" charset="-122"/>
              </a:rPr>
              <a:t>新品发布会</a:t>
            </a:r>
            <a:endParaRPr lang="zh-CN" altLang="en-US" sz="8000" dirty="0">
              <a:solidFill>
                <a:prstClr val="black"/>
              </a:solidFill>
              <a:latin typeface="微软雅黑" panose="020B0503020204020204" charset="-122"/>
              <a:ea typeface="微软雅黑" panose="020B0503020204020204" charset="-122"/>
              <a:sym typeface="FZHei-B01S" panose="02010601030101010101" pitchFamily="2" charset="-122"/>
            </a:endParaRPr>
          </a:p>
        </p:txBody>
      </p:sp>
      <p:pic>
        <p:nvPicPr>
          <p:cNvPr id="9" name="1分40秒 ">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5131442" y="-1028079"/>
            <a:ext cx="609600" cy="609600"/>
          </a:xfrm>
          <a:prstGeom prst="rect">
            <a:avLst/>
          </a:prstGeom>
        </p:spPr>
      </p:pic>
      <p:sp>
        <p:nvSpPr>
          <p:cNvPr id="17" name="矩形 16"/>
          <p:cNvSpPr/>
          <p:nvPr/>
        </p:nvSpPr>
        <p:spPr>
          <a:xfrm>
            <a:off x="7586980" y="306705"/>
            <a:ext cx="506730" cy="1825625"/>
          </a:xfrm>
          <a:prstGeom prst="rect">
            <a:avLst/>
          </a:prstGeom>
          <a:solidFill>
            <a:srgbClr val="EC5F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t>20XX</a:t>
            </a:r>
            <a:endParaRPr lang="en-US" altLang="zh-CN" sz="2800" dirty="0"/>
          </a:p>
        </p:txBody>
      </p:sp>
      <p:pic>
        <p:nvPicPr>
          <p:cNvPr id="10" name="图片 9" descr="21545233"/>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06845" y="2899410"/>
            <a:ext cx="1682115" cy="16821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9"/>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9144635" cy="51511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sld>
</file>

<file path=ppt/tags/tag1.xml><?xml version="1.0" encoding="utf-8"?>
<p:tagLst xmlns:p="http://schemas.openxmlformats.org/presentationml/2006/main">
  <p:tag name="ISPRING_PRESENTATION_TITLE" val="4-0729-7"/>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3056</Words>
  <Application>WPS 演示</Application>
  <PresentationFormat>全屏显示(16:9)</PresentationFormat>
  <Paragraphs>317</Paragraphs>
  <Slides>20</Slides>
  <Notes>25</Notes>
  <HiddenSlides>0</HiddenSlides>
  <MMClips>1</MMClips>
  <ScaleCrop>false</ScaleCrop>
  <HeadingPairs>
    <vt:vector size="6" baseType="variant">
      <vt:variant>
        <vt:lpstr>已用的字体</vt:lpstr>
      </vt:variant>
      <vt:variant>
        <vt:i4>46</vt:i4>
      </vt:variant>
      <vt:variant>
        <vt:lpstr>主题</vt:lpstr>
      </vt:variant>
      <vt:variant>
        <vt:i4>1</vt:i4>
      </vt:variant>
      <vt:variant>
        <vt:lpstr>幻灯片标题</vt:lpstr>
      </vt:variant>
      <vt:variant>
        <vt:i4>20</vt:i4>
      </vt:variant>
    </vt:vector>
  </HeadingPairs>
  <TitlesOfParts>
    <vt:vector size="67" baseType="lpstr">
      <vt:lpstr>Arial</vt:lpstr>
      <vt:lpstr>宋体</vt:lpstr>
      <vt:lpstr>Wingdings</vt:lpstr>
      <vt:lpstr>Work Sans Medium</vt:lpstr>
      <vt:lpstr>Segoe Print</vt:lpstr>
      <vt:lpstr>Work Sans</vt:lpstr>
      <vt:lpstr>Helvetica</vt:lpstr>
      <vt:lpstr>Work Sans Medium</vt:lpstr>
      <vt:lpstr>Work Sans</vt:lpstr>
      <vt:lpstr>Open Sans</vt:lpstr>
      <vt:lpstr>Work Sans Light</vt:lpstr>
      <vt:lpstr>Roboto</vt:lpstr>
      <vt:lpstr>Montserrat</vt:lpstr>
      <vt:lpstr>Lato Regular</vt:lpstr>
      <vt:lpstr>Lato Hairline</vt:lpstr>
      <vt:lpstr>Lato Light</vt:lpstr>
      <vt:lpstr>FZHei-B01S</vt:lpstr>
      <vt:lpstr>Questrial</vt:lpstr>
      <vt:lpstr>Calibri</vt:lpstr>
      <vt:lpstr>Lato Regular</vt:lpstr>
      <vt:lpstr>Lato Medium</vt:lpstr>
      <vt:lpstr>经典综艺体简</vt:lpstr>
      <vt:lpstr>et-line</vt:lpstr>
      <vt:lpstr>Roboto Black</vt:lpstr>
      <vt:lpstr>Playfair Display</vt:lpstr>
      <vt:lpstr>微软雅黑</vt:lpstr>
      <vt:lpstr>Arial Unicode MS</vt:lpstr>
      <vt:lpstr>Calibri Light</vt:lpstr>
      <vt:lpstr>等线 Light</vt:lpstr>
      <vt:lpstr>等线</vt:lpstr>
      <vt:lpstr>Calibri</vt:lpstr>
      <vt:lpstr>Lato Bold</vt:lpstr>
      <vt:lpstr>Gill Sans</vt:lpstr>
      <vt:lpstr>思源宋体</vt:lpstr>
      <vt:lpstr>方正黑体简体</vt:lpstr>
      <vt:lpstr>等线</vt:lpstr>
      <vt:lpstr>Questrial</vt:lpstr>
      <vt:lpstr>字心坊萌喵体</vt:lpstr>
      <vt:lpstr>方正粗黑宋简体</vt:lpstr>
      <vt:lpstr>黑体</vt:lpstr>
      <vt:lpstr>思源黑体</vt:lpstr>
      <vt:lpstr>冬青黑体简体中文 W3</vt:lpstr>
      <vt:lpstr>迷你简菱心</vt:lpstr>
      <vt:lpstr>Clear Sans</vt:lpstr>
      <vt:lpstr>NumberOnly</vt:lpstr>
      <vt:lpstr>Bebas Neue</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SMARTPHONE MOCKUP</vt:lpstr>
      <vt:lpstr>PowerPoint 演示文稿</vt:lpstr>
      <vt:lpstr>DESKTOP MOCKUP</vt:lpstr>
      <vt:lpstr>PowerPoint 演示文稿</vt:lpstr>
      <vt:lpstr>LAPTOP MOCKUP</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4-0729-7</dc:title>
  <dc:creator>Administrator</dc:creator>
  <cp:lastModifiedBy>罗祉璇</cp:lastModifiedBy>
  <cp:revision>19</cp:revision>
  <dcterms:created xsi:type="dcterms:W3CDTF">2018-12-08T02:21:00Z</dcterms:created>
  <dcterms:modified xsi:type="dcterms:W3CDTF">2020-06-27T02:38:51Z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