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1" r:id="rId9"/>
    <p:sldMasterId id="2147483742" r:id="rId10"/>
    <p:sldMasterId id="2147483755" r:id="rId11"/>
    <p:sldMasterId id="2147483774" r:id="rId12"/>
    <p:sldMasterId id="2147483786" r:id="rId13"/>
  </p:sldMasterIdLst>
  <p:notesMasterIdLst>
    <p:notesMasterId r:id="rId20"/>
  </p:notesMasterIdLst>
  <p:sldIdLst>
    <p:sldId id="366" r:id="rId14"/>
    <p:sldId id="270" r:id="rId15"/>
    <p:sldId id="409" r:id="rId16"/>
    <p:sldId id="271" r:id="rId17"/>
    <p:sldId id="420" r:id="rId18"/>
    <p:sldId id="408" r:id="rId19"/>
    <p:sldId id="274" r:id="rId21"/>
    <p:sldId id="411" r:id="rId22"/>
    <p:sldId id="410" r:id="rId23"/>
    <p:sldId id="412" r:id="rId24"/>
    <p:sldId id="277" r:id="rId25"/>
    <p:sldId id="413" r:id="rId26"/>
    <p:sldId id="278" r:id="rId27"/>
    <p:sldId id="414" r:id="rId28"/>
    <p:sldId id="280" r:id="rId29"/>
    <p:sldId id="415" r:id="rId30"/>
    <p:sldId id="416" r:id="rId31"/>
    <p:sldId id="282" r:id="rId32"/>
    <p:sldId id="417" r:id="rId33"/>
    <p:sldId id="418" r:id="rId34"/>
    <p:sldId id="419" r:id="rId35"/>
  </p:sldIdLst>
  <p:sldSz cx="9144000" cy="5040630"/>
  <p:notesSz cx="6858000" cy="9144000"/>
  <p:embeddedFontLst>
    <p:embeddedFont>
      <p:font typeface="IKEA Sans" panose="02010600030101010101" pitchFamily="2" charset="0"/>
      <p:regular r:id="rId39"/>
    </p:embeddedFont>
    <p:embeddedFont>
      <p:font typeface="华康俪金黑W8(P)" panose="02010600030101010101" pitchFamily="2" charset="-122"/>
      <p:regular r:id="rId40"/>
    </p:embeddedFont>
    <p:embeddedFont>
      <p:font typeface="微软雅黑" panose="020B0503020204020204" pitchFamily="34" charset="-122"/>
      <p:regular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等线" panose="02010600030101010101" pitchFamily="2" charset="-122"/>
      <p:regular r:id="rId46"/>
    </p:embeddedFont>
    <p:embeddedFont>
      <p:font typeface="Impact" panose="020B0806030902050204" pitchFamily="34" charset="0"/>
      <p:regular r:id="rId47"/>
    </p:embeddedFont>
    <p:embeddedFont>
      <p:font typeface="黑体" panose="02010609060101010101" charset="-122"/>
      <p:regular r:id="rId48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IKEA Sans" panose="02010600030101010101" pitchFamily="2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404040"/>
    <a:srgbClr val="FFFF0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Objects="1" showGuides="1">
      <p:cViewPr varScale="1">
        <p:scale>
          <a:sx n="142" d="100"/>
          <a:sy n="142" d="100"/>
        </p:scale>
        <p:origin x="-744" y="-96"/>
      </p:cViewPr>
      <p:guideLst>
        <p:guide orient="horz" pos="517"/>
        <p:guide orient="horz" pos="2582"/>
        <p:guide pos="167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4" cy="45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8" Type="http://schemas.openxmlformats.org/officeDocument/2006/relationships/font" Target="fonts/font10.fntdata"/><Relationship Id="rId47" Type="http://schemas.openxmlformats.org/officeDocument/2006/relationships/font" Target="fonts/font9.fntdata"/><Relationship Id="rId46" Type="http://schemas.openxmlformats.org/officeDocument/2006/relationships/font" Target="fonts/font8.fntdata"/><Relationship Id="rId45" Type="http://schemas.openxmlformats.org/officeDocument/2006/relationships/font" Target="fonts/font7.fntdata"/><Relationship Id="rId44" Type="http://schemas.openxmlformats.org/officeDocument/2006/relationships/font" Target="fonts/font6.fntdata"/><Relationship Id="rId43" Type="http://schemas.openxmlformats.org/officeDocument/2006/relationships/font" Target="fonts/font5.fntdata"/><Relationship Id="rId42" Type="http://schemas.openxmlformats.org/officeDocument/2006/relationships/font" Target="fonts/font4.fntdata"/><Relationship Id="rId41" Type="http://schemas.openxmlformats.org/officeDocument/2006/relationships/font" Target="fonts/font3.fntdata"/><Relationship Id="rId40" Type="http://schemas.openxmlformats.org/officeDocument/2006/relationships/font" Target="fonts/font2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1.fntdata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21.xml"/><Relationship Id="rId34" Type="http://schemas.openxmlformats.org/officeDocument/2006/relationships/slide" Target="slides/slide20.xml"/><Relationship Id="rId33" Type="http://schemas.openxmlformats.org/officeDocument/2006/relationships/slide" Target="slides/slide19.xml"/><Relationship Id="rId32" Type="http://schemas.openxmlformats.org/officeDocument/2006/relationships/slide" Target="slides/slide18.xml"/><Relationship Id="rId31" Type="http://schemas.openxmlformats.org/officeDocument/2006/relationships/slide" Target="slides/slide17.xml"/><Relationship Id="rId30" Type="http://schemas.openxmlformats.org/officeDocument/2006/relationships/slide" Target="slides/slide1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8" Type="http://schemas.openxmlformats.org/officeDocument/2006/relationships/slide" Target="slides/slide14.xml"/><Relationship Id="rId27" Type="http://schemas.openxmlformats.org/officeDocument/2006/relationships/slide" Target="slides/slide13.xml"/><Relationship Id="rId26" Type="http://schemas.openxmlformats.org/officeDocument/2006/relationships/slide" Target="slides/slide12.xml"/><Relationship Id="rId25" Type="http://schemas.openxmlformats.org/officeDocument/2006/relationships/slide" Target="slides/slide11.xml"/><Relationship Id="rId24" Type="http://schemas.openxmlformats.org/officeDocument/2006/relationships/slide" Target="slides/slide10.xml"/><Relationship Id="rId23" Type="http://schemas.openxmlformats.org/officeDocument/2006/relationships/slide" Target="slides/slide9.xml"/><Relationship Id="rId22" Type="http://schemas.openxmlformats.org/officeDocument/2006/relationships/slide" Target="slides/slide8.xml"/><Relationship Id="rId21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6.xml"/><Relationship Id="rId18" Type="http://schemas.openxmlformats.org/officeDocument/2006/relationships/slide" Target="slides/slide5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5" Type="http://schemas.openxmlformats.org/officeDocument/2006/relationships/slide" Target="slides/slide2.xml"/><Relationship Id="rId14" Type="http://schemas.openxmlformats.org/officeDocument/2006/relationships/slide" Target="slides/slide1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 smtClean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 smtClean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0CF5CBF-56E3-42FF-A6BC-67C5F749FA0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108" name="幻灯片图像占位符 3"/>
          <p:cNvSpPr>
            <a:spLocks noGrp="1"/>
          </p:cNvSpPr>
          <p:nvPr>
            <p:ph type="sldImg" idx="2"/>
          </p:nvPr>
        </p:nvSpPr>
        <p:spPr>
          <a:xfrm>
            <a:off x="319088" y="685800"/>
            <a:ext cx="6219825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12700" cmpd="sng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 smtClean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E3519-AA41-4C8F-81B1-98F81BDCD1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3888A-7D02-439C-8BFA-5CFE136FCB8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E374D-6E28-41D4-B529-E46F9BB59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0" Type="http://schemas.openxmlformats.org/officeDocument/2006/relationships/tags" Target="../tags/tag34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7" Type="http://schemas.openxmlformats.org/officeDocument/2006/relationships/tags" Target="../tags/tag163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4" Type="http://schemas.openxmlformats.org/officeDocument/2006/relationships/tags" Target="../tags/tag160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0" Type="http://schemas.openxmlformats.org/officeDocument/2006/relationships/tags" Target="../tags/tag173.xml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image" Target="../media/image9.png"/><Relationship Id="rId3" Type="http://schemas.openxmlformats.org/officeDocument/2006/relationships/tags" Target="../tags/tag220.xml"/><Relationship Id="rId26" Type="http://schemas.openxmlformats.org/officeDocument/2006/relationships/tags" Target="../tags/tag237.xml"/><Relationship Id="rId25" Type="http://schemas.openxmlformats.org/officeDocument/2006/relationships/tags" Target="../tags/tag236.xml"/><Relationship Id="rId24" Type="http://schemas.openxmlformats.org/officeDocument/2006/relationships/tags" Target="../tags/tag235.xml"/><Relationship Id="rId23" Type="http://schemas.openxmlformats.org/officeDocument/2006/relationships/tags" Target="../tags/tag234.xml"/><Relationship Id="rId22" Type="http://schemas.openxmlformats.org/officeDocument/2006/relationships/tags" Target="../tags/tag233.xml"/><Relationship Id="rId21" Type="http://schemas.openxmlformats.org/officeDocument/2006/relationships/image" Target="../media/image14.png"/><Relationship Id="rId20" Type="http://schemas.openxmlformats.org/officeDocument/2006/relationships/tags" Target="../tags/tag232.xml"/><Relationship Id="rId2" Type="http://schemas.openxmlformats.org/officeDocument/2006/relationships/tags" Target="../tags/tag219.xml"/><Relationship Id="rId19" Type="http://schemas.openxmlformats.org/officeDocument/2006/relationships/tags" Target="../tags/tag231.xml"/><Relationship Id="rId18" Type="http://schemas.openxmlformats.org/officeDocument/2006/relationships/tags" Target="../tags/tag230.xml"/><Relationship Id="rId17" Type="http://schemas.openxmlformats.org/officeDocument/2006/relationships/tags" Target="../tags/tag229.xml"/><Relationship Id="rId16" Type="http://schemas.openxmlformats.org/officeDocument/2006/relationships/image" Target="../media/image13.png"/><Relationship Id="rId15" Type="http://schemas.openxmlformats.org/officeDocument/2006/relationships/tags" Target="../tags/tag228.xml"/><Relationship Id="rId14" Type="http://schemas.openxmlformats.org/officeDocument/2006/relationships/image" Target="../media/image12.png"/><Relationship Id="rId13" Type="http://schemas.openxmlformats.org/officeDocument/2006/relationships/tags" Target="../tags/tag227.xml"/><Relationship Id="rId12" Type="http://schemas.openxmlformats.org/officeDocument/2006/relationships/image" Target="../media/image11.png"/><Relationship Id="rId11" Type="http://schemas.openxmlformats.org/officeDocument/2006/relationships/tags" Target="../tags/tag226.xml"/><Relationship Id="rId10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tags" Target="../tags/tag243.xml"/><Relationship Id="rId7" Type="http://schemas.openxmlformats.org/officeDocument/2006/relationships/tags" Target="../tags/tag242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image" Target="../media/image15.png"/><Relationship Id="rId2" Type="http://schemas.openxmlformats.org/officeDocument/2006/relationships/tags" Target="../tags/tag238.xml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tags" Target="../tags/tag249.xml"/><Relationship Id="rId7" Type="http://schemas.openxmlformats.org/officeDocument/2006/relationships/tags" Target="../tags/tag248.xml"/><Relationship Id="rId6" Type="http://schemas.openxmlformats.org/officeDocument/2006/relationships/tags" Target="../tags/tag247.xml"/><Relationship Id="rId5" Type="http://schemas.openxmlformats.org/officeDocument/2006/relationships/image" Target="../media/image16.png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0" Type="http://schemas.openxmlformats.org/officeDocument/2006/relationships/tags" Target="../tags/tag251.xml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tags" Target="../tags/tag257.xml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image" Target="../media/image15.png"/><Relationship Id="rId2" Type="http://schemas.openxmlformats.org/officeDocument/2006/relationships/tags" Target="../tags/tag252.xml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9" Type="http://schemas.openxmlformats.org/officeDocument/2006/relationships/tags" Target="../tags/tag265.xml"/><Relationship Id="rId8" Type="http://schemas.openxmlformats.org/officeDocument/2006/relationships/tags" Target="../tags/tag264.xml"/><Relationship Id="rId7" Type="http://schemas.openxmlformats.org/officeDocument/2006/relationships/tags" Target="../tags/tag263.x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image" Target="../media/image15.png"/><Relationship Id="rId2" Type="http://schemas.openxmlformats.org/officeDocument/2006/relationships/tags" Target="../tags/tag259.xml"/><Relationship Id="rId11" Type="http://schemas.openxmlformats.org/officeDocument/2006/relationships/tags" Target="../tags/tag267.xml"/><Relationship Id="rId10" Type="http://schemas.openxmlformats.org/officeDocument/2006/relationships/tags" Target="../tags/tag266.xml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image" Target="../media/image19.png"/><Relationship Id="rId7" Type="http://schemas.openxmlformats.org/officeDocument/2006/relationships/tags" Target="../tags/tag271.xml"/><Relationship Id="rId6" Type="http://schemas.openxmlformats.org/officeDocument/2006/relationships/image" Target="../media/image18.png"/><Relationship Id="rId5" Type="http://schemas.openxmlformats.org/officeDocument/2006/relationships/tags" Target="../tags/tag270.xml"/><Relationship Id="rId4" Type="http://schemas.openxmlformats.org/officeDocument/2006/relationships/image" Target="../media/image17.png"/><Relationship Id="rId3" Type="http://schemas.openxmlformats.org/officeDocument/2006/relationships/tags" Target="../tags/tag269.xml"/><Relationship Id="rId2" Type="http://schemas.openxmlformats.org/officeDocument/2006/relationships/tags" Target="../tags/tag268.xml"/><Relationship Id="rId19" Type="http://schemas.openxmlformats.org/officeDocument/2006/relationships/tags" Target="../tags/tag280.xml"/><Relationship Id="rId18" Type="http://schemas.openxmlformats.org/officeDocument/2006/relationships/tags" Target="../tags/tag279.xml"/><Relationship Id="rId17" Type="http://schemas.openxmlformats.org/officeDocument/2006/relationships/tags" Target="../tags/tag278.xml"/><Relationship Id="rId16" Type="http://schemas.openxmlformats.org/officeDocument/2006/relationships/tags" Target="../tags/tag277.xml"/><Relationship Id="rId15" Type="http://schemas.openxmlformats.org/officeDocument/2006/relationships/image" Target="../media/image21.png"/><Relationship Id="rId14" Type="http://schemas.openxmlformats.org/officeDocument/2006/relationships/tags" Target="../tags/tag276.xml"/><Relationship Id="rId13" Type="http://schemas.openxmlformats.org/officeDocument/2006/relationships/tags" Target="../tags/tag275.xml"/><Relationship Id="rId12" Type="http://schemas.openxmlformats.org/officeDocument/2006/relationships/tags" Target="../tags/tag274.xml"/><Relationship Id="rId11" Type="http://schemas.openxmlformats.org/officeDocument/2006/relationships/image" Target="../media/image20.png"/><Relationship Id="rId10" Type="http://schemas.openxmlformats.org/officeDocument/2006/relationships/tags" Target="../tags/tag273.xml"/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image" Target="../media/image15.png"/><Relationship Id="rId2" Type="http://schemas.openxmlformats.org/officeDocument/2006/relationships/tags" Target="../tags/tag284.xml"/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tags" Target="../tags/tag296.xml"/><Relationship Id="rId7" Type="http://schemas.openxmlformats.org/officeDocument/2006/relationships/tags" Target="../tags/tag295.xml"/><Relationship Id="rId6" Type="http://schemas.openxmlformats.org/officeDocument/2006/relationships/tags" Target="../tags/tag294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3" Type="http://schemas.openxmlformats.org/officeDocument/2006/relationships/image" Target="../media/image15.png"/><Relationship Id="rId2" Type="http://schemas.openxmlformats.org/officeDocument/2006/relationships/tags" Target="../tags/tag291.xml"/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7" Type="http://schemas.openxmlformats.org/officeDocument/2006/relationships/tags" Target="../tags/tag301.xml"/><Relationship Id="rId6" Type="http://schemas.openxmlformats.org/officeDocument/2006/relationships/tags" Target="../tags/tag300.xml"/><Relationship Id="rId5" Type="http://schemas.openxmlformats.org/officeDocument/2006/relationships/tags" Target="../tags/tag299.xml"/><Relationship Id="rId4" Type="http://schemas.openxmlformats.org/officeDocument/2006/relationships/tags" Target="../tags/tag298.xml"/><Relationship Id="rId3" Type="http://schemas.openxmlformats.org/officeDocument/2006/relationships/image" Target="../media/image15.png"/><Relationship Id="rId2" Type="http://schemas.openxmlformats.org/officeDocument/2006/relationships/tags" Target="../tags/tag297.xml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9" Type="http://schemas.openxmlformats.org/officeDocument/2006/relationships/tags" Target="../tags/tag306.xml"/><Relationship Id="rId8" Type="http://schemas.openxmlformats.org/officeDocument/2006/relationships/image" Target="../media/image11.png"/><Relationship Id="rId7" Type="http://schemas.openxmlformats.org/officeDocument/2006/relationships/tags" Target="../tags/tag305.xml"/><Relationship Id="rId6" Type="http://schemas.openxmlformats.org/officeDocument/2006/relationships/image" Target="../media/image10.png"/><Relationship Id="rId5" Type="http://schemas.openxmlformats.org/officeDocument/2006/relationships/tags" Target="../tags/tag304.xml"/><Relationship Id="rId4" Type="http://schemas.openxmlformats.org/officeDocument/2006/relationships/image" Target="../media/image22.png"/><Relationship Id="rId3" Type="http://schemas.openxmlformats.org/officeDocument/2006/relationships/tags" Target="../tags/tag303.xml"/><Relationship Id="rId22" Type="http://schemas.openxmlformats.org/officeDocument/2006/relationships/tags" Target="../tags/tag316.xml"/><Relationship Id="rId21" Type="http://schemas.openxmlformats.org/officeDocument/2006/relationships/tags" Target="../tags/tag315.xml"/><Relationship Id="rId20" Type="http://schemas.openxmlformats.org/officeDocument/2006/relationships/tags" Target="../tags/tag314.xml"/><Relationship Id="rId2" Type="http://schemas.openxmlformats.org/officeDocument/2006/relationships/tags" Target="../tags/tag302.xml"/><Relationship Id="rId19" Type="http://schemas.openxmlformats.org/officeDocument/2006/relationships/tags" Target="../tags/tag313.xml"/><Relationship Id="rId18" Type="http://schemas.openxmlformats.org/officeDocument/2006/relationships/tags" Target="../tags/tag312.xml"/><Relationship Id="rId17" Type="http://schemas.openxmlformats.org/officeDocument/2006/relationships/image" Target="../media/image13.png"/><Relationship Id="rId16" Type="http://schemas.openxmlformats.org/officeDocument/2006/relationships/tags" Target="../tags/tag311.xml"/><Relationship Id="rId15" Type="http://schemas.openxmlformats.org/officeDocument/2006/relationships/image" Target="../media/image12.png"/><Relationship Id="rId14" Type="http://schemas.openxmlformats.org/officeDocument/2006/relationships/tags" Target="../tags/tag310.xml"/><Relationship Id="rId13" Type="http://schemas.openxmlformats.org/officeDocument/2006/relationships/tags" Target="../tags/tag309.xml"/><Relationship Id="rId12" Type="http://schemas.openxmlformats.org/officeDocument/2006/relationships/tags" Target="../tags/tag308.xml"/><Relationship Id="rId11" Type="http://schemas.openxmlformats.org/officeDocument/2006/relationships/image" Target="../media/image9.png"/><Relationship Id="rId10" Type="http://schemas.openxmlformats.org/officeDocument/2006/relationships/tags" Target="../tags/tag307.xml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image" Target="../media/image23.png"/><Relationship Id="rId2" Type="http://schemas.openxmlformats.org/officeDocument/2006/relationships/tags" Target="../tags/tag317.xml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9" Type="http://schemas.openxmlformats.org/officeDocument/2006/relationships/tags" Target="../tags/tag328.xml"/><Relationship Id="rId8" Type="http://schemas.openxmlformats.org/officeDocument/2006/relationships/tags" Target="../tags/tag327.xml"/><Relationship Id="rId7" Type="http://schemas.openxmlformats.org/officeDocument/2006/relationships/tags" Target="../tags/tag326.xml"/><Relationship Id="rId6" Type="http://schemas.openxmlformats.org/officeDocument/2006/relationships/tags" Target="../tags/tag325.xml"/><Relationship Id="rId5" Type="http://schemas.openxmlformats.org/officeDocument/2006/relationships/tags" Target="../tags/tag324.xml"/><Relationship Id="rId4" Type="http://schemas.openxmlformats.org/officeDocument/2006/relationships/image" Target="../media/image24.png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tags" Target="../tags/tag334.xml"/><Relationship Id="rId7" Type="http://schemas.openxmlformats.org/officeDocument/2006/relationships/tags" Target="../tags/tag333.xml"/><Relationship Id="rId6" Type="http://schemas.openxmlformats.org/officeDocument/2006/relationships/tags" Target="../tags/tag332.xml"/><Relationship Id="rId5" Type="http://schemas.openxmlformats.org/officeDocument/2006/relationships/tags" Target="../tags/tag331.xml"/><Relationship Id="rId4" Type="http://schemas.openxmlformats.org/officeDocument/2006/relationships/image" Target="../media/image25.png"/><Relationship Id="rId3" Type="http://schemas.openxmlformats.org/officeDocument/2006/relationships/tags" Target="../tags/tag330.xml"/><Relationship Id="rId2" Type="http://schemas.openxmlformats.org/officeDocument/2006/relationships/tags" Target="../tags/tag329.xml"/><Relationship Id="rId10" Type="http://schemas.openxmlformats.org/officeDocument/2006/relationships/tags" Target="../tags/tag336.xml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9" Type="http://schemas.openxmlformats.org/officeDocument/2006/relationships/tags" Target="../tags/tag342.xml"/><Relationship Id="rId8" Type="http://schemas.openxmlformats.org/officeDocument/2006/relationships/tags" Target="../tags/tag341.xml"/><Relationship Id="rId7" Type="http://schemas.openxmlformats.org/officeDocument/2006/relationships/image" Target="../media/image13.png"/><Relationship Id="rId6" Type="http://schemas.openxmlformats.org/officeDocument/2006/relationships/tags" Target="../tags/tag340.xml"/><Relationship Id="rId5" Type="http://schemas.openxmlformats.org/officeDocument/2006/relationships/image" Target="../media/image12.png"/><Relationship Id="rId4" Type="http://schemas.openxmlformats.org/officeDocument/2006/relationships/tags" Target="../tags/tag339.xml"/><Relationship Id="rId3" Type="http://schemas.openxmlformats.org/officeDocument/2006/relationships/tags" Target="../tags/tag338.xml"/><Relationship Id="rId2" Type="http://schemas.openxmlformats.org/officeDocument/2006/relationships/tags" Target="../tags/tag337.xml"/><Relationship Id="rId13" Type="http://schemas.openxmlformats.org/officeDocument/2006/relationships/tags" Target="../tags/tag346.xml"/><Relationship Id="rId12" Type="http://schemas.openxmlformats.org/officeDocument/2006/relationships/tags" Target="../tags/tag345.xml"/><Relationship Id="rId11" Type="http://schemas.openxmlformats.org/officeDocument/2006/relationships/tags" Target="../tags/tag344.xml"/><Relationship Id="rId10" Type="http://schemas.openxmlformats.org/officeDocument/2006/relationships/tags" Target="../tags/tag343.xml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9" Type="http://schemas.openxmlformats.org/officeDocument/2006/relationships/tags" Target="../tags/tag353.xml"/><Relationship Id="rId8" Type="http://schemas.openxmlformats.org/officeDocument/2006/relationships/tags" Target="../tags/tag352.xml"/><Relationship Id="rId7" Type="http://schemas.openxmlformats.org/officeDocument/2006/relationships/tags" Target="../tags/tag351.xml"/><Relationship Id="rId6" Type="http://schemas.openxmlformats.org/officeDocument/2006/relationships/tags" Target="../tags/tag350.xml"/><Relationship Id="rId5" Type="http://schemas.openxmlformats.org/officeDocument/2006/relationships/tags" Target="../tags/tag349.xml"/><Relationship Id="rId4" Type="http://schemas.openxmlformats.org/officeDocument/2006/relationships/tags" Target="../tags/tag348.xml"/><Relationship Id="rId3" Type="http://schemas.openxmlformats.org/officeDocument/2006/relationships/image" Target="../media/image26.png"/><Relationship Id="rId2" Type="http://schemas.openxmlformats.org/officeDocument/2006/relationships/tags" Target="../tags/tag347.xml"/><Relationship Id="rId10" Type="http://schemas.openxmlformats.org/officeDocument/2006/relationships/tags" Target="../tags/tag354.xml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9" Type="http://schemas.openxmlformats.org/officeDocument/2006/relationships/tags" Target="../tags/tag361.xml"/><Relationship Id="rId8" Type="http://schemas.openxmlformats.org/officeDocument/2006/relationships/tags" Target="../tags/tag360.xml"/><Relationship Id="rId7" Type="http://schemas.openxmlformats.org/officeDocument/2006/relationships/tags" Target="../tags/tag359.xml"/><Relationship Id="rId6" Type="http://schemas.openxmlformats.org/officeDocument/2006/relationships/tags" Target="../tags/tag358.xml"/><Relationship Id="rId5" Type="http://schemas.openxmlformats.org/officeDocument/2006/relationships/tags" Target="../tags/tag357.xml"/><Relationship Id="rId4" Type="http://schemas.openxmlformats.org/officeDocument/2006/relationships/tags" Target="../tags/tag356.xml"/><Relationship Id="rId3" Type="http://schemas.openxmlformats.org/officeDocument/2006/relationships/image" Target="../media/image15.png"/><Relationship Id="rId2" Type="http://schemas.openxmlformats.org/officeDocument/2006/relationships/tags" Target="../tags/tag355.xml"/><Relationship Id="rId12" Type="http://schemas.openxmlformats.org/officeDocument/2006/relationships/tags" Target="../tags/tag364.xml"/><Relationship Id="rId11" Type="http://schemas.openxmlformats.org/officeDocument/2006/relationships/tags" Target="../tags/tag363.xml"/><Relationship Id="rId10" Type="http://schemas.openxmlformats.org/officeDocument/2006/relationships/tags" Target="../tags/tag362.xml"/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9" Type="http://schemas.openxmlformats.org/officeDocument/2006/relationships/tags" Target="../tags/tag370.xml"/><Relationship Id="rId8" Type="http://schemas.openxmlformats.org/officeDocument/2006/relationships/tags" Target="../tags/tag369.xml"/><Relationship Id="rId7" Type="http://schemas.openxmlformats.org/officeDocument/2006/relationships/image" Target="../media/image28.png"/><Relationship Id="rId6" Type="http://schemas.openxmlformats.org/officeDocument/2006/relationships/tags" Target="../tags/tag368.xml"/><Relationship Id="rId5" Type="http://schemas.openxmlformats.org/officeDocument/2006/relationships/image" Target="../media/image27.png"/><Relationship Id="rId4" Type="http://schemas.openxmlformats.org/officeDocument/2006/relationships/tags" Target="../tags/tag367.xml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2" Type="http://schemas.openxmlformats.org/officeDocument/2006/relationships/tags" Target="../tags/tag373.xml"/><Relationship Id="rId11" Type="http://schemas.openxmlformats.org/officeDocument/2006/relationships/tags" Target="../tags/tag372.xml"/><Relationship Id="rId10" Type="http://schemas.openxmlformats.org/officeDocument/2006/relationships/tags" Target="../tags/tag371.xml"/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6" Type="http://schemas.openxmlformats.org/officeDocument/2006/relationships/tags" Target="../tags/tag384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6" Type="http://schemas.openxmlformats.org/officeDocument/2006/relationships/tags" Target="../tags/tag389.xml"/><Relationship Id="rId5" Type="http://schemas.openxmlformats.org/officeDocument/2006/relationships/tags" Target="../tags/tag388.xml"/><Relationship Id="rId4" Type="http://schemas.openxmlformats.org/officeDocument/2006/relationships/tags" Target="../tags/tag387.xml"/><Relationship Id="rId3" Type="http://schemas.openxmlformats.org/officeDocument/2006/relationships/tags" Target="../tags/tag386.xml"/><Relationship Id="rId2" Type="http://schemas.openxmlformats.org/officeDocument/2006/relationships/tags" Target="../tags/tag385.xml"/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6" Type="http://schemas.openxmlformats.org/officeDocument/2006/relationships/tags" Target="../tags/tag39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3" Type="http://schemas.openxmlformats.org/officeDocument/2006/relationships/tags" Target="../tags/tag391.xml"/><Relationship Id="rId2" Type="http://schemas.openxmlformats.org/officeDocument/2006/relationships/tags" Target="../tags/tag390.xml"/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7" Type="http://schemas.openxmlformats.org/officeDocument/2006/relationships/tags" Target="../tags/tag400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4" Type="http://schemas.openxmlformats.org/officeDocument/2006/relationships/tags" Target="../tags/tag397.xml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9" Type="http://schemas.openxmlformats.org/officeDocument/2006/relationships/tags" Target="../tags/tag408.xml"/><Relationship Id="rId8" Type="http://schemas.openxmlformats.org/officeDocument/2006/relationships/tags" Target="../tags/tag407.xml"/><Relationship Id="rId7" Type="http://schemas.openxmlformats.org/officeDocument/2006/relationships/tags" Target="../tags/tag406.xml"/><Relationship Id="rId6" Type="http://schemas.openxmlformats.org/officeDocument/2006/relationships/tags" Target="../tags/tag405.xml"/><Relationship Id="rId5" Type="http://schemas.openxmlformats.org/officeDocument/2006/relationships/tags" Target="../tags/tag404.xml"/><Relationship Id="rId4" Type="http://schemas.openxmlformats.org/officeDocument/2006/relationships/tags" Target="../tags/tag403.xml"/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3" Type="http://schemas.openxmlformats.org/officeDocument/2006/relationships/tags" Target="../tags/tag410.xml"/><Relationship Id="rId2" Type="http://schemas.openxmlformats.org/officeDocument/2006/relationships/tags" Target="../tags/tag409.xml"/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4" Type="http://schemas.openxmlformats.org/officeDocument/2006/relationships/tags" Target="../tags/tag415.xml"/><Relationship Id="rId3" Type="http://schemas.openxmlformats.org/officeDocument/2006/relationships/tags" Target="../tags/tag414.xml"/><Relationship Id="rId2" Type="http://schemas.openxmlformats.org/officeDocument/2006/relationships/tags" Target="../tags/tag413.xml"/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7" Type="http://schemas.openxmlformats.org/officeDocument/2006/relationships/tags" Target="../tags/tag421.xml"/><Relationship Id="rId6" Type="http://schemas.openxmlformats.org/officeDocument/2006/relationships/tags" Target="../tags/tag420.xml"/><Relationship Id="rId5" Type="http://schemas.openxmlformats.org/officeDocument/2006/relationships/tags" Target="../tags/tag419.xml"/><Relationship Id="rId4" Type="http://schemas.openxmlformats.org/officeDocument/2006/relationships/tags" Target="../tags/tag418.xml"/><Relationship Id="rId3" Type="http://schemas.openxmlformats.org/officeDocument/2006/relationships/tags" Target="../tags/tag417.xml"/><Relationship Id="rId2" Type="http://schemas.openxmlformats.org/officeDocument/2006/relationships/tags" Target="../tags/tag416.xml"/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7" Type="http://schemas.openxmlformats.org/officeDocument/2006/relationships/tags" Target="../tags/tag427.xml"/><Relationship Id="rId6" Type="http://schemas.openxmlformats.org/officeDocument/2006/relationships/tags" Target="../tags/tag426.xml"/><Relationship Id="rId5" Type="http://schemas.openxmlformats.org/officeDocument/2006/relationships/tags" Target="../tags/tag425.xml"/><Relationship Id="rId4" Type="http://schemas.openxmlformats.org/officeDocument/2006/relationships/tags" Target="../tags/tag424.xml"/><Relationship Id="rId3" Type="http://schemas.openxmlformats.org/officeDocument/2006/relationships/tags" Target="../tags/tag423.xml"/><Relationship Id="rId2" Type="http://schemas.openxmlformats.org/officeDocument/2006/relationships/tags" Target="../tags/tag422.xml"/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6" Type="http://schemas.openxmlformats.org/officeDocument/2006/relationships/tags" Target="../tags/tag432.xml"/><Relationship Id="rId5" Type="http://schemas.openxmlformats.org/officeDocument/2006/relationships/tags" Target="../tags/tag431.xml"/><Relationship Id="rId4" Type="http://schemas.openxmlformats.org/officeDocument/2006/relationships/tags" Target="../tags/tag430.xml"/><Relationship Id="rId3" Type="http://schemas.openxmlformats.org/officeDocument/2006/relationships/tags" Target="../tags/tag429.xml"/><Relationship Id="rId2" Type="http://schemas.openxmlformats.org/officeDocument/2006/relationships/tags" Target="../tags/tag428.xml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65275"/>
            <a:ext cx="7772400" cy="10810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855913"/>
            <a:ext cx="6400800" cy="12890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238500"/>
            <a:ext cx="7772400" cy="10017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36775"/>
            <a:ext cx="7772400" cy="11017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28713"/>
            <a:ext cx="4040188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598613"/>
            <a:ext cx="4040188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28713"/>
            <a:ext cx="4041775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598613"/>
            <a:ext cx="4041775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0025"/>
            <a:ext cx="3008313" cy="854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0025"/>
            <a:ext cx="5111750" cy="4302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54100"/>
            <a:ext cx="3008313" cy="3448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29013"/>
            <a:ext cx="5486400" cy="415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0850"/>
            <a:ext cx="5486400" cy="302418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3944938"/>
            <a:ext cx="5486400" cy="5921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1613"/>
            <a:ext cx="2057400" cy="4300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1613"/>
            <a:ext cx="6019800" cy="4300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65275"/>
            <a:ext cx="7772400" cy="10810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855913"/>
            <a:ext cx="6400800" cy="12890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238500"/>
            <a:ext cx="7772400" cy="10017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36775"/>
            <a:ext cx="7772400" cy="11017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28713"/>
            <a:ext cx="4040188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598613"/>
            <a:ext cx="4040188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28713"/>
            <a:ext cx="4041775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598613"/>
            <a:ext cx="4041775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0025"/>
            <a:ext cx="3008313" cy="854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0025"/>
            <a:ext cx="5111750" cy="4302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54100"/>
            <a:ext cx="3008313" cy="3448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29013"/>
            <a:ext cx="5486400" cy="415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0850"/>
            <a:ext cx="5486400" cy="302418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3944938"/>
            <a:ext cx="5486400" cy="5921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1613"/>
            <a:ext cx="2057400" cy="4300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1613"/>
            <a:ext cx="6019800" cy="4300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65275"/>
            <a:ext cx="7772400" cy="10810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855913"/>
            <a:ext cx="6400800" cy="12890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238500"/>
            <a:ext cx="7772400" cy="10017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36775"/>
            <a:ext cx="7772400" cy="11017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28713"/>
            <a:ext cx="4040188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598613"/>
            <a:ext cx="4040188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28713"/>
            <a:ext cx="4041775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598613"/>
            <a:ext cx="4041775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0025"/>
            <a:ext cx="3008313" cy="854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0025"/>
            <a:ext cx="5111750" cy="4302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54100"/>
            <a:ext cx="3008313" cy="3448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29013"/>
            <a:ext cx="5486400" cy="415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0850"/>
            <a:ext cx="5486400" cy="302418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3944938"/>
            <a:ext cx="5486400" cy="5921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1613"/>
            <a:ext cx="2057400" cy="4300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1613"/>
            <a:ext cx="6019800" cy="4300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502412" y="1902387"/>
            <a:ext cx="8139178" cy="66088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3970" spc="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502412" y="2621128"/>
            <a:ext cx="8139178" cy="698973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765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35915" indent="0" algn="ctr">
              <a:buNone/>
              <a:defRPr sz="1470"/>
            </a:lvl2pPr>
            <a:lvl3pPr marL="671830" indent="0" algn="ctr">
              <a:buNone/>
              <a:defRPr sz="1325"/>
            </a:lvl3pPr>
            <a:lvl4pPr marL="1008380" indent="0" algn="ctr">
              <a:buNone/>
              <a:defRPr sz="1175"/>
            </a:lvl4pPr>
            <a:lvl5pPr marL="1344295" indent="0" algn="ctr">
              <a:buNone/>
              <a:defRPr sz="1175"/>
            </a:lvl5pPr>
            <a:lvl6pPr marL="1680210" indent="0" algn="ctr">
              <a:buNone/>
              <a:defRPr sz="1175"/>
            </a:lvl6pPr>
            <a:lvl7pPr marL="2016125" indent="0" algn="ctr">
              <a:buNone/>
              <a:defRPr sz="1175"/>
            </a:lvl7pPr>
            <a:lvl8pPr marL="2352040" indent="0" algn="ctr">
              <a:buNone/>
              <a:defRPr sz="1175"/>
            </a:lvl8pPr>
            <a:lvl9pPr marL="2688590" indent="0" algn="ctr">
              <a:buNone/>
              <a:defRPr sz="1175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KSO_TEMPLATE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700093"/>
            <a:ext cx="8139178" cy="3960847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2799417"/>
            <a:ext cx="8139178" cy="459261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645" u="none" strike="noStrike" kern="1200" cap="none" spc="300" normalizeH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2444" y="3316081"/>
            <a:ext cx="8139178" cy="792319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175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35915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183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3pPr>
            <a:lvl4pPr marL="100838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4pPr>
            <a:lvl5pPr marL="134429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6pPr>
            <a:lvl7pPr marL="201612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7pPr>
            <a:lvl8pPr marL="235204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8pPr>
            <a:lvl9pPr marL="268859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700093"/>
            <a:ext cx="3962432" cy="3960847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700093"/>
            <a:ext cx="3962432" cy="3960847"/>
          </a:xfrm>
        </p:spPr>
        <p:txBody>
          <a:bodyPr>
            <a:noAutofit/>
          </a:bodyPr>
          <a:lstStyle>
            <a:lvl1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700093"/>
            <a:ext cx="3962432" cy="280037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47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033796"/>
            <a:ext cx="3962400" cy="3627043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700093"/>
            <a:ext cx="3962432" cy="280037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47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033796"/>
            <a:ext cx="3962432" cy="3627043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KSO_TEMPLATE" hidden="1"/>
          <p:cNvSpPr/>
          <p:nvPr>
            <p:custDataLst>
              <p:tags r:id="rId1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KSO_TEMPLATE" hidden="1"/>
          <p:cNvSpPr/>
          <p:nvPr>
            <p:custDataLst>
              <p:tags r:id="rId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KSO_TEMPLATE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700093"/>
            <a:ext cx="3962432" cy="396084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700093"/>
            <a:ext cx="3962432" cy="3960847"/>
          </a:xfrm>
        </p:spPr>
        <p:txBody>
          <a:bodyPr vert="horz" lIns="101600" tIns="0" rIns="82550" bIns="0" rtlCol="0">
            <a:norm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700093"/>
            <a:ext cx="713238" cy="396084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700088"/>
            <a:ext cx="7371076" cy="396084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700093"/>
            <a:ext cx="8139178" cy="396084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KSO_TEMPLATE" hidden="1"/>
          <p:cNvSpPr/>
          <p:nvPr>
            <p:custDataLst>
              <p:tags r:id="rId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02412" y="1902387"/>
            <a:ext cx="8139178" cy="66088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97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KSO_TEMPLATE" hidden="1"/>
          <p:cNvSpPr/>
          <p:nvPr>
            <p:custDataLst>
              <p:tags r:id="rId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65275"/>
            <a:ext cx="7772400" cy="10810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855913"/>
            <a:ext cx="6400800" cy="12890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238500"/>
            <a:ext cx="7772400" cy="10017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36775"/>
            <a:ext cx="7772400" cy="11017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28713"/>
            <a:ext cx="4040188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598613"/>
            <a:ext cx="4040188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28713"/>
            <a:ext cx="4041775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598613"/>
            <a:ext cx="4041775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0025"/>
            <a:ext cx="3008313" cy="854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0025"/>
            <a:ext cx="5111750" cy="4302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54100"/>
            <a:ext cx="3008313" cy="3448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29013"/>
            <a:ext cx="5486400" cy="415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0850"/>
            <a:ext cx="5486400" cy="302418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3944938"/>
            <a:ext cx="5486400" cy="5921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1613"/>
            <a:ext cx="2057400" cy="4300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1613"/>
            <a:ext cx="6019800" cy="4300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502412" y="1902387"/>
            <a:ext cx="8139178" cy="66088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3970" spc="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502412" y="2621128"/>
            <a:ext cx="8139178" cy="698973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765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335915" indent="0" algn="ctr">
              <a:buNone/>
              <a:defRPr sz="1470"/>
            </a:lvl2pPr>
            <a:lvl3pPr marL="671830" indent="0" algn="ctr">
              <a:buNone/>
              <a:defRPr sz="1325"/>
            </a:lvl3pPr>
            <a:lvl4pPr marL="1008380" indent="0" algn="ctr">
              <a:buNone/>
              <a:defRPr sz="1175"/>
            </a:lvl4pPr>
            <a:lvl5pPr marL="1344295" indent="0" algn="ctr">
              <a:buNone/>
              <a:defRPr sz="1175"/>
            </a:lvl5pPr>
            <a:lvl6pPr marL="1680210" indent="0" algn="ctr">
              <a:buNone/>
              <a:defRPr sz="1175"/>
            </a:lvl6pPr>
            <a:lvl7pPr marL="2016125" indent="0" algn="ctr">
              <a:buNone/>
              <a:defRPr sz="1175"/>
            </a:lvl7pPr>
            <a:lvl8pPr marL="2352040" indent="0" algn="ctr">
              <a:buNone/>
              <a:defRPr sz="1175"/>
            </a:lvl8pPr>
            <a:lvl9pPr marL="2688590" indent="0" algn="ctr">
              <a:buNone/>
              <a:defRPr sz="1175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700093"/>
            <a:ext cx="8139178" cy="3960847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2799417"/>
            <a:ext cx="8139178" cy="459261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645" u="none" strike="noStrike" kern="1200" cap="none" spc="300" normalizeH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2444" y="3316081"/>
            <a:ext cx="8139178" cy="792319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175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35915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183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3pPr>
            <a:lvl4pPr marL="100838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4pPr>
            <a:lvl5pPr marL="134429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6pPr>
            <a:lvl7pPr marL="201612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7pPr>
            <a:lvl8pPr marL="235204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8pPr>
            <a:lvl9pPr marL="268859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700093"/>
            <a:ext cx="3962432" cy="3960847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700093"/>
            <a:ext cx="3962432" cy="3960847"/>
          </a:xfrm>
        </p:spPr>
        <p:txBody>
          <a:bodyPr>
            <a:noAutofit/>
          </a:bodyPr>
          <a:lstStyle>
            <a:lvl1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175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700093"/>
            <a:ext cx="3962432" cy="280037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47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033796"/>
            <a:ext cx="3962400" cy="3627043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700093"/>
            <a:ext cx="3962432" cy="280037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47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033796"/>
            <a:ext cx="3962432" cy="3627043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700093"/>
            <a:ext cx="3962432" cy="396084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700093"/>
            <a:ext cx="3962432" cy="3960847"/>
          </a:xfrm>
        </p:spPr>
        <p:txBody>
          <a:bodyPr vert="horz" lIns="101600" tIns="0" rIns="82550" bIns="0" rtlCol="0">
            <a:norm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700093"/>
            <a:ext cx="713238" cy="396084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700088"/>
            <a:ext cx="7371076" cy="396084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700093"/>
            <a:ext cx="8139178" cy="3960847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02412" y="1902387"/>
            <a:ext cx="8139178" cy="66088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97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19" y="1814600"/>
            <a:ext cx="8189162" cy="627333"/>
          </a:xfrm>
          <a:prstGeom prst="rect">
            <a:avLst/>
          </a:prstGeom>
        </p:spPr>
      </p:pic>
      <p:sp>
        <p:nvSpPr>
          <p:cNvPr id="17" name="任意多边形: 形状 16"/>
          <p:cNvSpPr/>
          <p:nvPr/>
        </p:nvSpPr>
        <p:spPr>
          <a:xfrm flipH="1">
            <a:off x="7808747" y="0"/>
            <a:ext cx="1341627" cy="1764115"/>
          </a:xfrm>
          <a:custGeom>
            <a:avLst/>
            <a:gdLst>
              <a:gd name="connsiteX0" fmla="*/ 1788836 w 1788836"/>
              <a:gd name="connsiteY0" fmla="*/ 0 h 2400156"/>
              <a:gd name="connsiteX1" fmla="*/ 645079 w 1788836"/>
              <a:gd name="connsiteY1" fmla="*/ 0 h 2400156"/>
              <a:gd name="connsiteX2" fmla="*/ 0 w 1788836"/>
              <a:gd name="connsiteY2" fmla="*/ 865530 h 2400156"/>
              <a:gd name="connsiteX3" fmla="*/ 0 w 1788836"/>
              <a:gd name="connsiteY3" fmla="*/ 2400156 h 240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8836" h="2400156">
                <a:moveTo>
                  <a:pt x="1788836" y="0"/>
                </a:moveTo>
                <a:lnTo>
                  <a:pt x="645079" y="0"/>
                </a:lnTo>
                <a:lnTo>
                  <a:pt x="0" y="865530"/>
                </a:lnTo>
                <a:lnTo>
                  <a:pt x="0" y="2400156"/>
                </a:lnTo>
                <a:close/>
              </a:path>
            </a:pathLst>
          </a:custGeom>
          <a:solidFill>
            <a:schemeClr val="accent6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25"/>
          </a:p>
        </p:txBody>
      </p:sp>
      <p:sp>
        <p:nvSpPr>
          <p:cNvPr id="18" name="任意多边形: 形状 17"/>
          <p:cNvSpPr/>
          <p:nvPr/>
        </p:nvSpPr>
        <p:spPr>
          <a:xfrm flipH="1">
            <a:off x="7131156" y="-16904"/>
            <a:ext cx="1267933" cy="1276950"/>
          </a:xfrm>
          <a:custGeom>
            <a:avLst/>
            <a:gdLst>
              <a:gd name="connsiteX0" fmla="*/ 1690577 w 1690577"/>
              <a:gd name="connsiteY0" fmla="*/ 0 h 1737347"/>
              <a:gd name="connsiteX1" fmla="*/ 1316219 w 1690577"/>
              <a:gd name="connsiteY1" fmla="*/ 0 h 1737347"/>
              <a:gd name="connsiteX2" fmla="*/ 0 w 1690577"/>
              <a:gd name="connsiteY2" fmla="*/ 1737347 h 1737347"/>
              <a:gd name="connsiteX3" fmla="*/ 374358 w 1690577"/>
              <a:gd name="connsiteY3" fmla="*/ 1737347 h 173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0577" h="1737347">
                <a:moveTo>
                  <a:pt x="1690577" y="0"/>
                </a:moveTo>
                <a:lnTo>
                  <a:pt x="1316219" y="0"/>
                </a:lnTo>
                <a:lnTo>
                  <a:pt x="0" y="1737347"/>
                </a:lnTo>
                <a:lnTo>
                  <a:pt x="374358" y="1737347"/>
                </a:lnTo>
                <a:close/>
              </a:path>
            </a:pathLst>
          </a:custGeom>
          <a:solidFill>
            <a:schemeClr val="accent6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25"/>
          </a:p>
        </p:txBody>
      </p:sp>
      <p:sp>
        <p:nvSpPr>
          <p:cNvPr id="19" name="任意多边形: 形状 18"/>
          <p:cNvSpPr/>
          <p:nvPr/>
        </p:nvSpPr>
        <p:spPr>
          <a:xfrm flipH="1">
            <a:off x="7995206" y="3968095"/>
            <a:ext cx="1128725" cy="1078192"/>
          </a:xfrm>
          <a:custGeom>
            <a:avLst/>
            <a:gdLst>
              <a:gd name="connsiteX0" fmla="*/ 1504967 w 1504967"/>
              <a:gd name="connsiteY0" fmla="*/ 0 h 1466928"/>
              <a:gd name="connsiteX1" fmla="*/ 1111349 w 1504967"/>
              <a:gd name="connsiteY1" fmla="*/ 0 h 1466928"/>
              <a:gd name="connsiteX2" fmla="*/ 0 w 1504967"/>
              <a:gd name="connsiteY2" fmla="*/ 1466928 h 1466928"/>
              <a:gd name="connsiteX3" fmla="*/ 393618 w 1504967"/>
              <a:gd name="connsiteY3" fmla="*/ 1466928 h 1466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4967" h="1466928">
                <a:moveTo>
                  <a:pt x="1504967" y="0"/>
                </a:moveTo>
                <a:lnTo>
                  <a:pt x="1111349" y="0"/>
                </a:lnTo>
                <a:lnTo>
                  <a:pt x="0" y="1466928"/>
                </a:lnTo>
                <a:lnTo>
                  <a:pt x="393618" y="1466928"/>
                </a:lnTo>
                <a:close/>
              </a:path>
            </a:pathLst>
          </a:custGeom>
          <a:solidFill>
            <a:schemeClr val="accent6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25"/>
          </a:p>
        </p:txBody>
      </p:sp>
      <p:sp>
        <p:nvSpPr>
          <p:cNvPr id="20" name="等腰三角形 19"/>
          <p:cNvSpPr/>
          <p:nvPr/>
        </p:nvSpPr>
        <p:spPr>
          <a:xfrm>
            <a:off x="-6373" y="2721568"/>
            <a:ext cx="1801619" cy="2319062"/>
          </a:xfrm>
          <a:prstGeom prst="triangle">
            <a:avLst>
              <a:gd name="adj" fmla="val 0"/>
            </a:avLst>
          </a:prstGeom>
          <a:solidFill>
            <a:schemeClr val="accent6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325"/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7452159" y="1276950"/>
            <a:ext cx="0" cy="508068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6838163" y="1282607"/>
            <a:ext cx="613997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452159" y="2475639"/>
            <a:ext cx="0" cy="39578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577531" y="1276950"/>
            <a:ext cx="613997" cy="508068"/>
            <a:chOff x="3807728" y="2133600"/>
            <a:chExt cx="818662" cy="1140606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807728" y="2133600"/>
              <a:ext cx="0" cy="1140606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807728" y="2146301"/>
              <a:ext cx="818662" cy="0"/>
            </a:xfrm>
            <a:prstGeom prst="line">
              <a:avLst/>
            </a:prstGeom>
            <a:ln w="63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/>
        </p:nvCxnSpPr>
        <p:spPr>
          <a:xfrm>
            <a:off x="1577531" y="2475639"/>
            <a:ext cx="0" cy="395783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577531" y="2863955"/>
            <a:ext cx="1302029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50130" y="2863955"/>
            <a:ext cx="1302029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77531" y="596606"/>
            <a:ext cx="5874624" cy="1262284"/>
          </a:xfrm>
          <a:effectLst/>
        </p:spPr>
        <p:txBody>
          <a:bodyPr wrap="square" anchor="ctr" anchorCtr="0">
            <a:normAutofit/>
          </a:bodyPr>
          <a:lstStyle>
            <a:lvl1pPr algn="ctr">
              <a:defRPr sz="6470" b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879561" y="2591491"/>
            <a:ext cx="3270564" cy="55809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60" b="1">
                <a:ln w="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</a:defRPr>
            </a:lvl1pPr>
            <a:lvl2pPr marL="335915" indent="0" algn="ctr">
              <a:buNone/>
              <a:defRPr sz="1470"/>
            </a:lvl2pPr>
            <a:lvl3pPr marL="671830" indent="0" algn="ctr">
              <a:buNone/>
              <a:defRPr sz="1325"/>
            </a:lvl3pPr>
            <a:lvl4pPr marL="1008380" indent="0" algn="ctr">
              <a:buNone/>
              <a:defRPr sz="1175"/>
            </a:lvl4pPr>
            <a:lvl5pPr marL="1344295" indent="0" algn="ctr">
              <a:buNone/>
              <a:defRPr sz="1175"/>
            </a:lvl5pPr>
            <a:lvl6pPr marL="1680210" indent="0" algn="ctr">
              <a:buNone/>
              <a:defRPr sz="1175"/>
            </a:lvl6pPr>
            <a:lvl7pPr marL="2016125" indent="0" algn="ctr">
              <a:buNone/>
              <a:defRPr sz="1175"/>
            </a:lvl7pPr>
            <a:lvl8pPr marL="2352040" indent="0" algn="ctr">
              <a:buNone/>
              <a:defRPr sz="1175"/>
            </a:lvl8pPr>
            <a:lvl9pPr marL="2688590" indent="0" algn="ctr">
              <a:buNone/>
              <a:defRPr sz="1175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E35-92F5-4CA7-AF76-38C25C3B5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E35-92F5-4CA7-AF76-38C25C3B5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/>
        </p:nvSpPr>
        <p:spPr bwMode="auto">
          <a:xfrm>
            <a:off x="3629026" y="330"/>
            <a:ext cx="5514975" cy="5039970"/>
          </a:xfrm>
          <a:custGeom>
            <a:avLst/>
            <a:gdLst>
              <a:gd name="connsiteX0" fmla="*/ 2842548 w 6172625"/>
              <a:gd name="connsiteY0" fmla="*/ 0 h 6857102"/>
              <a:gd name="connsiteX1" fmla="*/ 6172625 w 6172625"/>
              <a:gd name="connsiteY1" fmla="*/ 0 h 6857102"/>
              <a:gd name="connsiteX2" fmla="*/ 6172625 w 6172625"/>
              <a:gd name="connsiteY2" fmla="*/ 1604088 h 6857102"/>
              <a:gd name="connsiteX3" fmla="*/ 3991766 w 6172625"/>
              <a:gd name="connsiteY3" fmla="*/ 6857102 h 6857102"/>
              <a:gd name="connsiteX4" fmla="*/ 0 w 6172625"/>
              <a:gd name="connsiteY4" fmla="*/ 6857102 h 685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2625" h="6857102">
                <a:moveTo>
                  <a:pt x="2842548" y="0"/>
                </a:moveTo>
                <a:lnTo>
                  <a:pt x="6172625" y="0"/>
                </a:lnTo>
                <a:lnTo>
                  <a:pt x="6172625" y="1604088"/>
                </a:lnTo>
                <a:lnTo>
                  <a:pt x="3991766" y="6857102"/>
                </a:lnTo>
                <a:lnTo>
                  <a:pt x="0" y="6857102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effectLst/>
        </p:spPr>
        <p:txBody>
          <a:bodyPr vert="horz" wrap="square" lIns="33303" tIns="16652" rIns="33303" bIns="16652" numCol="1" anchor="t" anchorCtr="0" compatLnSpc="1">
            <a:noAutofit/>
          </a:bodyPr>
          <a:lstStyle/>
          <a:p>
            <a:endParaRPr lang="zh-CN" altLang="en-US" sz="1325"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57688" y="3003602"/>
            <a:ext cx="3786188" cy="558094"/>
          </a:xfrm>
        </p:spPr>
        <p:txBody>
          <a:bodyPr anchor="b">
            <a:normAutofit/>
          </a:bodyPr>
          <a:lstStyle>
            <a:lvl1pPr algn="ctr">
              <a:defRPr sz="264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4569800" y="1334112"/>
            <a:ext cx="3895725" cy="1630356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8455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35915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183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3pPr>
            <a:lvl4pPr marL="100838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4pPr>
            <a:lvl5pPr marL="134429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6pPr>
            <a:lvl7pPr marL="201612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7pPr>
            <a:lvl8pPr marL="235204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8pPr>
            <a:lvl9pPr marL="268859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E35-92F5-4CA7-AF76-38C25C3B5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41834"/>
            <a:ext cx="3886200" cy="31982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41834"/>
            <a:ext cx="3886200" cy="319823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E35-92F5-4CA7-AF76-38C25C3B5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15028"/>
            <a:ext cx="7886700" cy="974289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35655"/>
            <a:ext cx="3868340" cy="605575"/>
          </a:xfrm>
        </p:spPr>
        <p:txBody>
          <a:bodyPr anchor="b"/>
          <a:lstStyle>
            <a:lvl1pPr marL="0" indent="0">
              <a:buNone/>
              <a:defRPr sz="1765" b="1"/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41230"/>
            <a:ext cx="3868340" cy="270817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35655"/>
            <a:ext cx="3887391" cy="605575"/>
          </a:xfrm>
        </p:spPr>
        <p:txBody>
          <a:bodyPr anchor="b"/>
          <a:lstStyle>
            <a:lvl1pPr marL="0" indent="0">
              <a:buNone/>
              <a:defRPr sz="1765" b="1"/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41230"/>
            <a:ext cx="3887391" cy="270817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E35-92F5-4CA7-AF76-38C25C3B5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66" y="1616580"/>
            <a:ext cx="3703641" cy="112471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E35-92F5-4CA7-AF76-38C25C3B5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7434" y="2661817"/>
            <a:ext cx="4283227" cy="395218"/>
          </a:xfrm>
        </p:spPr>
        <p:txBody>
          <a:bodyPr wrap="square" anchor="t" anchorCtr="0">
            <a:normAutofit/>
          </a:bodyPr>
          <a:lstStyle>
            <a:lvl1pPr algn="ctr">
              <a:defRPr sz="1765">
                <a:ln>
                  <a:solidFill>
                    <a:schemeClr val="tx2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E35-92F5-4CA7-AF76-38C25C3B5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336042"/>
            <a:ext cx="3123900" cy="1176147"/>
          </a:xfrm>
        </p:spPr>
        <p:txBody>
          <a:bodyPr anchor="t" anchorCtr="0">
            <a:normAutofit/>
          </a:bodyPr>
          <a:lstStyle>
            <a:lvl1pPr>
              <a:defRPr sz="2645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336042"/>
            <a:ext cx="4627800" cy="3971646"/>
          </a:xfrm>
        </p:spPr>
        <p:txBody>
          <a:bodyPr/>
          <a:lstStyle>
            <a:lvl1pPr marL="0" indent="0">
              <a:buNone/>
              <a:defRPr sz="2350"/>
            </a:lvl1pPr>
            <a:lvl2pPr marL="335915" indent="0">
              <a:buNone/>
              <a:defRPr sz="2060"/>
            </a:lvl2pPr>
            <a:lvl3pPr marL="671830" indent="0">
              <a:buNone/>
              <a:defRPr sz="1765"/>
            </a:lvl3pPr>
            <a:lvl4pPr marL="1008380" indent="0">
              <a:buNone/>
              <a:defRPr sz="1470"/>
            </a:lvl4pPr>
            <a:lvl5pPr marL="1344295" indent="0">
              <a:buNone/>
              <a:defRPr sz="1470"/>
            </a:lvl5pPr>
            <a:lvl6pPr marL="1680210" indent="0">
              <a:buNone/>
              <a:defRPr sz="1470"/>
            </a:lvl6pPr>
            <a:lvl7pPr marL="2016125" indent="0">
              <a:buNone/>
              <a:defRPr sz="1470"/>
            </a:lvl7pPr>
            <a:lvl8pPr marL="2352040" indent="0">
              <a:buNone/>
              <a:defRPr sz="1470"/>
            </a:lvl8pPr>
            <a:lvl9pPr marL="2688590" indent="0">
              <a:buNone/>
              <a:defRPr sz="147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1512189"/>
            <a:ext cx="3123900" cy="2801517"/>
          </a:xfrm>
        </p:spPr>
        <p:txBody>
          <a:bodyPr>
            <a:normAutofit/>
          </a:bodyPr>
          <a:lstStyle>
            <a:lvl1pPr marL="0" indent="0">
              <a:buNone/>
              <a:defRPr sz="1470"/>
            </a:lvl1pPr>
            <a:lvl2pPr marL="335915" indent="0">
              <a:buNone/>
              <a:defRPr sz="1030"/>
            </a:lvl2pPr>
            <a:lvl3pPr marL="671830" indent="0">
              <a:buNone/>
              <a:defRPr sz="880"/>
            </a:lvl3pPr>
            <a:lvl4pPr marL="1008380" indent="0">
              <a:buNone/>
              <a:defRPr sz="735"/>
            </a:lvl4pPr>
            <a:lvl5pPr marL="1344295" indent="0">
              <a:buNone/>
              <a:defRPr sz="735"/>
            </a:lvl5pPr>
            <a:lvl6pPr marL="1680210" indent="0">
              <a:buNone/>
              <a:defRPr sz="735"/>
            </a:lvl6pPr>
            <a:lvl7pPr marL="2016125" indent="0">
              <a:buNone/>
              <a:defRPr sz="735"/>
            </a:lvl7pPr>
            <a:lvl8pPr marL="2352040" indent="0">
              <a:buNone/>
              <a:defRPr sz="735"/>
            </a:lvl8pPr>
            <a:lvl9pPr marL="2688590" indent="0">
              <a:buNone/>
              <a:defRPr sz="735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696200" y="268367"/>
            <a:ext cx="819150" cy="4271701"/>
          </a:xfrm>
        </p:spPr>
        <p:txBody>
          <a:bodyPr vert="eaVert">
            <a:normAutofit/>
          </a:bodyPr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68367"/>
            <a:ext cx="6991350" cy="427170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6E35-92F5-4CA7-AF76-38C25C3B526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405384"/>
            <a:ext cx="7886700" cy="40858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4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" y="0"/>
            <a:ext cx="9144001" cy="5061166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37000"/>
                </a:schemeClr>
              </a:gs>
              <a:gs pos="0">
                <a:schemeClr val="tx2"/>
              </a:gs>
              <a:gs pos="25000">
                <a:schemeClr val="tx2">
                  <a:alpha val="66000"/>
                </a:schemeClr>
              </a:gs>
              <a:gs pos="86000">
                <a:schemeClr val="bg2">
                  <a:lumMod val="60000"/>
                  <a:lumOff val="40000"/>
                  <a:alpha val="0"/>
                </a:schemeClr>
              </a:gs>
              <a:gs pos="100000">
                <a:schemeClr val="bg2">
                  <a:lumMod val="60000"/>
                  <a:lumOff val="40000"/>
                  <a:alpha val="0"/>
                </a:schemeClr>
              </a:gs>
            </a:gsLst>
            <a:lin ang="1614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 dirty="0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2324576" y="1863166"/>
            <a:ext cx="1427798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5543074" y="1863166"/>
            <a:ext cx="1353503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/>
          <p:cNvSpPr/>
          <p:nvPr/>
        </p:nvSpPr>
        <p:spPr>
          <a:xfrm>
            <a:off x="3946106" y="3842369"/>
            <a:ext cx="1273694" cy="33497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203200" dist="88900" dir="5400000" sx="96000" sy="96000" algn="t" rotWithShape="0">
              <a:schemeClr val="accent1">
                <a:lumMod val="50000"/>
                <a:alpha val="5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3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177415" y="2102271"/>
            <a:ext cx="4866323" cy="617569"/>
          </a:xfrm>
        </p:spPr>
        <p:txBody>
          <a:bodyPr anchor="t" anchorCtr="0">
            <a:normAutofit/>
          </a:bodyPr>
          <a:lstStyle>
            <a:lvl1pPr algn="ctr">
              <a:defRPr sz="367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52374" y="1749944"/>
            <a:ext cx="1790224" cy="2511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325" b="1">
                <a:solidFill>
                  <a:schemeClr val="bg1"/>
                </a:solidFill>
              </a:defRPr>
            </a:lvl1pPr>
            <a:lvl2pPr marL="335915" indent="0" algn="ctr">
              <a:buNone/>
              <a:defRPr sz="1470"/>
            </a:lvl2pPr>
            <a:lvl3pPr marL="671830" indent="0" algn="ctr">
              <a:buNone/>
              <a:defRPr sz="1325"/>
            </a:lvl3pPr>
            <a:lvl4pPr marL="1008380" indent="0" algn="ctr">
              <a:buNone/>
              <a:defRPr sz="1175"/>
            </a:lvl4pPr>
            <a:lvl5pPr marL="1344295" indent="0" algn="ctr">
              <a:buNone/>
              <a:defRPr sz="1175"/>
            </a:lvl5pPr>
            <a:lvl6pPr marL="1680210" indent="0" algn="ctr">
              <a:buNone/>
              <a:defRPr sz="1175"/>
            </a:lvl6pPr>
            <a:lvl7pPr marL="2016125" indent="0" algn="ctr">
              <a:buNone/>
              <a:defRPr sz="1175"/>
            </a:lvl7pPr>
            <a:lvl8pPr marL="2352040" indent="0" algn="ctr">
              <a:buNone/>
              <a:defRPr sz="1175"/>
            </a:lvl8pPr>
            <a:lvl9pPr marL="2688590" indent="0" algn="ctr">
              <a:buNone/>
              <a:defRPr sz="1175"/>
            </a:lvl9pPr>
          </a:lstStyle>
          <a:p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"/>
            <a:ext cx="9144000" cy="46777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9144000" cy="4270534"/>
          </a:xfrm>
          <a:prstGeom prst="rect">
            <a:avLst/>
          </a:prstGeom>
          <a:gradFill flip="none" rotWithShape="1">
            <a:gsLst>
              <a:gs pos="53000">
                <a:schemeClr val="bg2">
                  <a:alpha val="73000"/>
                </a:schemeClr>
              </a:gs>
              <a:gs pos="0">
                <a:schemeClr val="bg2"/>
              </a:gs>
              <a:gs pos="95000">
                <a:schemeClr val="tx2">
                  <a:alpha val="24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 dirty="0"/>
          </a:p>
        </p:txBody>
      </p:sp>
      <p:sp>
        <p:nvSpPr>
          <p:cNvPr id="9" name="任意多边形: 形状 8"/>
          <p:cNvSpPr/>
          <p:nvPr/>
        </p:nvSpPr>
        <p:spPr>
          <a:xfrm>
            <a:off x="0" y="4054668"/>
            <a:ext cx="9144000" cy="985962"/>
          </a:xfrm>
          <a:custGeom>
            <a:avLst/>
            <a:gdLst>
              <a:gd name="connsiteX0" fmla="*/ 6731609 w 12192000"/>
              <a:gd name="connsiteY0" fmla="*/ 10 h 1341445"/>
              <a:gd name="connsiteX1" fmla="*/ 7709765 w 12192000"/>
              <a:gd name="connsiteY1" fmla="*/ 263783 h 1341445"/>
              <a:gd name="connsiteX2" fmla="*/ 8621977 w 12192000"/>
              <a:gd name="connsiteY2" fmla="*/ 10 h 1341445"/>
              <a:gd name="connsiteX3" fmla="*/ 9666075 w 12192000"/>
              <a:gd name="connsiteY3" fmla="*/ 263783 h 1341445"/>
              <a:gd name="connsiteX4" fmla="*/ 10567296 w 12192000"/>
              <a:gd name="connsiteY4" fmla="*/ 10 h 1341445"/>
              <a:gd name="connsiteX5" fmla="*/ 11556442 w 12192000"/>
              <a:gd name="connsiteY5" fmla="*/ 274773 h 1341445"/>
              <a:gd name="connsiteX6" fmla="*/ 12158110 w 12192000"/>
              <a:gd name="connsiteY6" fmla="*/ 79279 h 1341445"/>
              <a:gd name="connsiteX7" fmla="*/ 12192000 w 12192000"/>
              <a:gd name="connsiteY7" fmla="*/ 65325 h 1341445"/>
              <a:gd name="connsiteX8" fmla="*/ 12192000 w 12192000"/>
              <a:gd name="connsiteY8" fmla="*/ 1341445 h 1341445"/>
              <a:gd name="connsiteX9" fmla="*/ 0 w 12192000"/>
              <a:gd name="connsiteY9" fmla="*/ 1341445 h 1341445"/>
              <a:gd name="connsiteX10" fmla="*/ 0 w 12192000"/>
              <a:gd name="connsiteY10" fmla="*/ 365203 h 1341445"/>
              <a:gd name="connsiteX11" fmla="*/ 2388 w 12192000"/>
              <a:gd name="connsiteY11" fmla="*/ 365203 h 1341445"/>
              <a:gd name="connsiteX12" fmla="*/ 0 w 12192000"/>
              <a:gd name="connsiteY12" fmla="*/ 289995 h 1341445"/>
              <a:gd name="connsiteX13" fmla="*/ 890232 w 12192000"/>
              <a:gd name="connsiteY13" fmla="*/ 15232 h 1341445"/>
              <a:gd name="connsiteX14" fmla="*/ 1868387 w 12192000"/>
              <a:gd name="connsiteY14" fmla="*/ 279004 h 1341445"/>
              <a:gd name="connsiteX15" fmla="*/ 2780599 w 12192000"/>
              <a:gd name="connsiteY15" fmla="*/ 15232 h 1341445"/>
              <a:gd name="connsiteX16" fmla="*/ 3824697 w 12192000"/>
              <a:gd name="connsiteY16" fmla="*/ 279004 h 1341445"/>
              <a:gd name="connsiteX17" fmla="*/ 4725920 w 12192000"/>
              <a:gd name="connsiteY17" fmla="*/ 15232 h 1341445"/>
              <a:gd name="connsiteX18" fmla="*/ 5715066 w 12192000"/>
              <a:gd name="connsiteY18" fmla="*/ 289995 h 1341445"/>
              <a:gd name="connsiteX19" fmla="*/ 5839145 w 12192000"/>
              <a:gd name="connsiteY19" fmla="*/ 275973 h 1341445"/>
              <a:gd name="connsiteX20" fmla="*/ 5892257 w 12192000"/>
              <a:gd name="connsiteY20" fmla="*/ 261091 h 1341445"/>
              <a:gd name="connsiteX21" fmla="*/ 6082612 w 12192000"/>
              <a:gd name="connsiteY21" fmla="*/ 172144 h 1341445"/>
              <a:gd name="connsiteX22" fmla="*/ 6508065 w 12192000"/>
              <a:gd name="connsiteY22" fmla="*/ 23900 h 1341445"/>
              <a:gd name="connsiteX23" fmla="*/ 6519064 w 12192000"/>
              <a:gd name="connsiteY23" fmla="*/ 22165 h 1341445"/>
              <a:gd name="connsiteX24" fmla="*/ 6561973 w 12192000"/>
              <a:gd name="connsiteY24" fmla="*/ 11526 h 1341445"/>
              <a:gd name="connsiteX25" fmla="*/ 6598355 w 12192000"/>
              <a:gd name="connsiteY25" fmla="*/ 9647 h 1341445"/>
              <a:gd name="connsiteX26" fmla="*/ 6618319 w 12192000"/>
              <a:gd name="connsiteY26" fmla="*/ 6495 h 1341445"/>
              <a:gd name="connsiteX27" fmla="*/ 6731609 w 12192000"/>
              <a:gd name="connsiteY27" fmla="*/ 10 h 1341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1341445">
                <a:moveTo>
                  <a:pt x="6731609" y="10"/>
                </a:moveTo>
                <a:cubicBezTo>
                  <a:pt x="7038427" y="-1363"/>
                  <a:pt x="7394703" y="263783"/>
                  <a:pt x="7709765" y="263783"/>
                </a:cubicBezTo>
                <a:cubicBezTo>
                  <a:pt x="8024826" y="263783"/>
                  <a:pt x="8295924" y="10"/>
                  <a:pt x="8621977" y="10"/>
                </a:cubicBezTo>
                <a:cubicBezTo>
                  <a:pt x="8948028" y="10"/>
                  <a:pt x="9341855" y="263783"/>
                  <a:pt x="9666075" y="263783"/>
                </a:cubicBezTo>
                <a:cubicBezTo>
                  <a:pt x="9990294" y="263783"/>
                  <a:pt x="10252235" y="-1821"/>
                  <a:pt x="10567296" y="10"/>
                </a:cubicBezTo>
                <a:cubicBezTo>
                  <a:pt x="10882358" y="1841"/>
                  <a:pt x="11237717" y="274773"/>
                  <a:pt x="11556442" y="274773"/>
                </a:cubicBezTo>
                <a:cubicBezTo>
                  <a:pt x="11743195" y="274773"/>
                  <a:pt x="11968624" y="161890"/>
                  <a:pt x="12158110" y="79279"/>
                </a:cubicBezTo>
                <a:lnTo>
                  <a:pt x="12192000" y="65325"/>
                </a:lnTo>
                <a:lnTo>
                  <a:pt x="12192000" y="1341445"/>
                </a:lnTo>
                <a:lnTo>
                  <a:pt x="0" y="1341445"/>
                </a:lnTo>
                <a:lnTo>
                  <a:pt x="0" y="365203"/>
                </a:lnTo>
                <a:lnTo>
                  <a:pt x="2388" y="365203"/>
                </a:lnTo>
                <a:lnTo>
                  <a:pt x="0" y="289995"/>
                </a:lnTo>
                <a:cubicBezTo>
                  <a:pt x="289417" y="153529"/>
                  <a:pt x="578834" y="17063"/>
                  <a:pt x="890232" y="15232"/>
                </a:cubicBezTo>
                <a:cubicBezTo>
                  <a:pt x="1201629" y="13399"/>
                  <a:pt x="1553326" y="279004"/>
                  <a:pt x="1868387" y="279004"/>
                </a:cubicBezTo>
                <a:cubicBezTo>
                  <a:pt x="2183448" y="279004"/>
                  <a:pt x="2454548" y="15232"/>
                  <a:pt x="2780599" y="15232"/>
                </a:cubicBezTo>
                <a:cubicBezTo>
                  <a:pt x="3106651" y="15232"/>
                  <a:pt x="3500478" y="279004"/>
                  <a:pt x="3824697" y="279004"/>
                </a:cubicBezTo>
                <a:cubicBezTo>
                  <a:pt x="4148917" y="279004"/>
                  <a:pt x="4410859" y="13400"/>
                  <a:pt x="4725920" y="15232"/>
                </a:cubicBezTo>
                <a:cubicBezTo>
                  <a:pt x="5040981" y="17063"/>
                  <a:pt x="5396342" y="289995"/>
                  <a:pt x="5715066" y="289995"/>
                </a:cubicBezTo>
                <a:cubicBezTo>
                  <a:pt x="5754907" y="289995"/>
                  <a:pt x="5796507" y="284858"/>
                  <a:pt x="5839145" y="275973"/>
                </a:cubicBezTo>
                <a:lnTo>
                  <a:pt x="5892257" y="261091"/>
                </a:lnTo>
                <a:lnTo>
                  <a:pt x="6082612" y="172144"/>
                </a:lnTo>
                <a:cubicBezTo>
                  <a:pt x="6223571" y="108562"/>
                  <a:pt x="6362756" y="53709"/>
                  <a:pt x="6508065" y="23900"/>
                </a:cubicBezTo>
                <a:lnTo>
                  <a:pt x="6519064" y="22165"/>
                </a:lnTo>
                <a:lnTo>
                  <a:pt x="6561973" y="11526"/>
                </a:lnTo>
                <a:lnTo>
                  <a:pt x="6598355" y="9647"/>
                </a:lnTo>
                <a:lnTo>
                  <a:pt x="6618319" y="6495"/>
                </a:lnTo>
                <a:cubicBezTo>
                  <a:pt x="6655534" y="2429"/>
                  <a:pt x="6693257" y="182"/>
                  <a:pt x="673160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25" dirty="0"/>
          </a:p>
        </p:txBody>
      </p:sp>
      <p:sp>
        <p:nvSpPr>
          <p:cNvPr id="10" name="矩形 9"/>
          <p:cNvSpPr/>
          <p:nvPr/>
        </p:nvSpPr>
        <p:spPr>
          <a:xfrm>
            <a:off x="2207759" y="1942910"/>
            <a:ext cx="890588" cy="833104"/>
          </a:xfrm>
          <a:prstGeom prst="rect">
            <a:avLst/>
          </a:prstGeom>
          <a:noFill/>
          <a:ln w="508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 b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24213" y="1863408"/>
            <a:ext cx="4105275" cy="434334"/>
          </a:xfrm>
        </p:spPr>
        <p:txBody>
          <a:bodyPr wrap="square" lIns="90000" tIns="46800" rIns="90000" bIns="46800" anchor="b">
            <a:normAutofit/>
          </a:bodyPr>
          <a:lstStyle>
            <a:lvl1pPr>
              <a:defRPr sz="264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224213" y="2359584"/>
            <a:ext cx="4105275" cy="580784"/>
          </a:xfrm>
        </p:spPr>
        <p:txBody>
          <a:bodyPr wrap="square" lIns="90000" tIns="46800" rIns="90000" bIns="46800">
            <a:normAutofit/>
          </a:bodyPr>
          <a:lstStyle>
            <a:lvl1pPr marL="0" indent="0">
              <a:buNone/>
              <a:defRPr sz="1175">
                <a:solidFill>
                  <a:schemeClr val="bg1"/>
                </a:solidFill>
              </a:defRPr>
            </a:lvl1pPr>
            <a:lvl2pPr marL="335915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183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3pPr>
            <a:lvl4pPr marL="100838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4pPr>
            <a:lvl5pPr marL="134429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6pPr>
            <a:lvl7pPr marL="201612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7pPr>
            <a:lvl8pPr marL="235204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8pPr>
            <a:lvl9pPr marL="268859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41834"/>
            <a:ext cx="3886200" cy="319823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41834"/>
            <a:ext cx="3886200" cy="319823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68367"/>
            <a:ext cx="7886700" cy="97428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82546"/>
            <a:ext cx="3868340" cy="605575"/>
          </a:xfrm>
        </p:spPr>
        <p:txBody>
          <a:bodyPr anchor="b"/>
          <a:lstStyle>
            <a:lvl1pPr marL="0" indent="0">
              <a:buNone/>
              <a:defRPr sz="1765" b="1"/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922473"/>
            <a:ext cx="3868340" cy="262693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82546"/>
            <a:ext cx="3887391" cy="605575"/>
          </a:xfrm>
        </p:spPr>
        <p:txBody>
          <a:bodyPr anchor="b"/>
          <a:lstStyle>
            <a:lvl1pPr marL="0" indent="0">
              <a:buNone/>
              <a:defRPr sz="1765" b="1"/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922473"/>
            <a:ext cx="3887391" cy="262693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406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0"/>
            <a:ext cx="9144000" cy="5040630"/>
          </a:xfrm>
          <a:prstGeom prst="rect">
            <a:avLst/>
          </a:prstGeom>
          <a:gradFill flip="none" rotWithShape="1">
            <a:gsLst>
              <a:gs pos="100000">
                <a:srgbClr val="000000">
                  <a:alpha val="65000"/>
                </a:srgbClr>
              </a:gs>
              <a:gs pos="83000">
                <a:srgbClr val="000000">
                  <a:alpha val="53000"/>
                </a:srgbClr>
              </a:gs>
              <a:gs pos="32000">
                <a:srgbClr val="000000">
                  <a:alpha val="42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504063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alpha val="52000"/>
                </a:schemeClr>
              </a:gs>
              <a:gs pos="73000">
                <a:schemeClr val="bg2">
                  <a:alpha val="25000"/>
                </a:schemeClr>
              </a:gs>
              <a:gs pos="95000">
                <a:schemeClr val="bg2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 dirty="0"/>
          </a:p>
        </p:txBody>
      </p:sp>
      <p:sp>
        <p:nvSpPr>
          <p:cNvPr id="9" name="矩形: 圆角 8"/>
          <p:cNvSpPr/>
          <p:nvPr/>
        </p:nvSpPr>
        <p:spPr>
          <a:xfrm>
            <a:off x="4755631" y="3541557"/>
            <a:ext cx="1273694" cy="33497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203200" dist="88900" dir="5400000" sx="96000" sy="96000" algn="t" rotWithShape="0">
              <a:srgbClr val="0DB397">
                <a:alpha val="5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3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672013" y="2113132"/>
            <a:ext cx="3228975" cy="739725"/>
          </a:xfrm>
        </p:spPr>
        <p:txBody>
          <a:bodyPr anchor="b" anchorCtr="0">
            <a:normAutofit/>
          </a:bodyPr>
          <a:lstStyle>
            <a:lvl1pPr>
              <a:defRPr sz="48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>
            <a:off x="4672013" y="2926366"/>
            <a:ext cx="3228974" cy="251100"/>
          </a:xfrm>
        </p:spPr>
        <p:txBody>
          <a:bodyPr>
            <a:normAutofit/>
          </a:bodyPr>
          <a:lstStyle>
            <a:lvl1pPr marL="0" indent="0">
              <a:buNone/>
              <a:defRPr sz="1325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内容占位符 12"/>
          <p:cNvSpPr>
            <a:spLocks noGrp="1"/>
          </p:cNvSpPr>
          <p:nvPr>
            <p:ph sz="quarter" idx="14" hasCustomPrompt="1"/>
          </p:nvPr>
        </p:nvSpPr>
        <p:spPr>
          <a:xfrm>
            <a:off x="4755356" y="3541276"/>
            <a:ext cx="1273969" cy="33487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03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336042"/>
            <a:ext cx="3123900" cy="1176147"/>
          </a:xfrm>
        </p:spPr>
        <p:txBody>
          <a:bodyPr anchor="t" anchorCtr="0">
            <a:normAutofit/>
          </a:bodyPr>
          <a:lstStyle>
            <a:lvl1pPr>
              <a:defRPr sz="2645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336042"/>
            <a:ext cx="4627800" cy="3971646"/>
          </a:xfrm>
        </p:spPr>
        <p:txBody>
          <a:bodyPr/>
          <a:lstStyle>
            <a:lvl1pPr marL="0" indent="0">
              <a:buNone/>
              <a:defRPr sz="2350"/>
            </a:lvl1pPr>
            <a:lvl2pPr marL="335915" indent="0">
              <a:buNone/>
              <a:defRPr sz="2060"/>
            </a:lvl2pPr>
            <a:lvl3pPr marL="671830" indent="0">
              <a:buNone/>
              <a:defRPr sz="1765"/>
            </a:lvl3pPr>
            <a:lvl4pPr marL="1008380" indent="0">
              <a:buNone/>
              <a:defRPr sz="1470"/>
            </a:lvl4pPr>
            <a:lvl5pPr marL="1344295" indent="0">
              <a:buNone/>
              <a:defRPr sz="1470"/>
            </a:lvl5pPr>
            <a:lvl6pPr marL="1680210" indent="0">
              <a:buNone/>
              <a:defRPr sz="1470"/>
            </a:lvl6pPr>
            <a:lvl7pPr marL="2016125" indent="0">
              <a:buNone/>
              <a:defRPr sz="1470"/>
            </a:lvl7pPr>
            <a:lvl8pPr marL="2352040" indent="0">
              <a:buNone/>
              <a:defRPr sz="1470"/>
            </a:lvl8pPr>
            <a:lvl9pPr marL="2688590" indent="0">
              <a:buNone/>
              <a:defRPr sz="147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1512189"/>
            <a:ext cx="3123900" cy="2801517"/>
          </a:xfrm>
        </p:spPr>
        <p:txBody>
          <a:bodyPr>
            <a:normAutofit/>
          </a:bodyPr>
          <a:lstStyle>
            <a:lvl1pPr marL="0" indent="0">
              <a:buNone/>
              <a:defRPr sz="1470"/>
            </a:lvl1pPr>
            <a:lvl2pPr marL="335915" indent="0">
              <a:buNone/>
              <a:defRPr sz="1030"/>
            </a:lvl2pPr>
            <a:lvl3pPr marL="671830" indent="0">
              <a:buNone/>
              <a:defRPr sz="880"/>
            </a:lvl3pPr>
            <a:lvl4pPr marL="1008380" indent="0">
              <a:buNone/>
              <a:defRPr sz="735"/>
            </a:lvl4pPr>
            <a:lvl5pPr marL="1344295" indent="0">
              <a:buNone/>
              <a:defRPr sz="735"/>
            </a:lvl5pPr>
            <a:lvl6pPr marL="1680210" indent="0">
              <a:buNone/>
              <a:defRPr sz="735"/>
            </a:lvl6pPr>
            <a:lvl7pPr marL="2016125" indent="0">
              <a:buNone/>
              <a:defRPr sz="735"/>
            </a:lvl7pPr>
            <a:lvl8pPr marL="2352040" indent="0">
              <a:buNone/>
              <a:defRPr sz="735"/>
            </a:lvl8pPr>
            <a:lvl9pPr marL="2688590" indent="0">
              <a:buNone/>
              <a:defRPr sz="735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68363" y="268367"/>
            <a:ext cx="1146987" cy="4271701"/>
          </a:xfrm>
        </p:spPr>
        <p:txBody>
          <a:bodyPr vert="eaVert">
            <a:normAutofit/>
          </a:bodyPr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68367"/>
            <a:ext cx="6659969" cy="4271701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405384"/>
            <a:ext cx="7886700" cy="40858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502412" y="1902387"/>
            <a:ext cx="8139178" cy="660888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3970" spc="60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502412" y="2621128"/>
            <a:ext cx="8139178" cy="698973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765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35915" indent="0" algn="ctr">
              <a:buNone/>
              <a:defRPr sz="1470"/>
            </a:lvl2pPr>
            <a:lvl3pPr marL="671830" indent="0" algn="ctr">
              <a:buNone/>
              <a:defRPr sz="1325"/>
            </a:lvl3pPr>
            <a:lvl4pPr marL="1008380" indent="0" algn="ctr">
              <a:buNone/>
              <a:defRPr sz="1175"/>
            </a:lvl4pPr>
            <a:lvl5pPr marL="1344295" indent="0" algn="ctr">
              <a:buNone/>
              <a:defRPr sz="1175"/>
            </a:lvl5pPr>
            <a:lvl6pPr marL="1680210" indent="0" algn="ctr">
              <a:buNone/>
              <a:defRPr sz="1175"/>
            </a:lvl6pPr>
            <a:lvl7pPr marL="2016125" indent="0" algn="ctr">
              <a:buNone/>
              <a:defRPr sz="1175"/>
            </a:lvl7pPr>
            <a:lvl8pPr marL="2352040" indent="0" algn="ctr">
              <a:buNone/>
              <a:defRPr sz="1175"/>
            </a:lvl8pPr>
            <a:lvl9pPr marL="2688590" indent="0" algn="ctr">
              <a:buNone/>
              <a:defRPr sz="1175"/>
            </a:lvl9pPr>
          </a:lstStyle>
          <a:p>
            <a:pPr lvl="0"/>
            <a:r>
              <a:rPr lang="zh-CN" altLang="en-US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 dirty="0"/>
          </a:p>
        </p:txBody>
      </p:sp>
      <p:sp>
        <p:nvSpPr>
          <p:cNvPr id="4" name="KSO_TEMPLATE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700093"/>
            <a:ext cx="8139178" cy="3960847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2799417"/>
            <a:ext cx="8139178" cy="459261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645" u="none" strike="noStrike" kern="1200" cap="none" spc="300" normalizeH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2444" y="3316081"/>
            <a:ext cx="8139178" cy="792319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175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35915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183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3pPr>
            <a:lvl4pPr marL="100838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4pPr>
            <a:lvl5pPr marL="134429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6pPr>
            <a:lvl7pPr marL="201612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7pPr>
            <a:lvl8pPr marL="235204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8pPr>
            <a:lvl9pPr marL="268859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700093"/>
            <a:ext cx="3962432" cy="3960847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700093"/>
            <a:ext cx="3962432" cy="3960847"/>
          </a:xfrm>
        </p:spPr>
        <p:txBody>
          <a:bodyPr>
            <a:noAutofit/>
          </a:bodyPr>
          <a:lstStyle>
            <a:lvl1pPr>
              <a:defRPr sz="1175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175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175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175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175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700093"/>
            <a:ext cx="3962432" cy="280037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47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033796"/>
            <a:ext cx="3962400" cy="3627043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700093"/>
            <a:ext cx="3962432" cy="280037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47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033796"/>
            <a:ext cx="3962432" cy="3627043"/>
          </a:xfrm>
        </p:spPr>
        <p:txBody>
          <a:bodyPr vert="horz" lIns="101600" tIns="0" rIns="82550" bIns="0" rtlCol="0">
            <a:no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>
                <a:sym typeface="+mn-ea"/>
              </a:rPr>
              <a:t>第二级</a:t>
            </a:r>
            <a:endParaRPr lang="zh-CN" altLang="en-US">
              <a:sym typeface="+mn-ea"/>
            </a:endParaRPr>
          </a:p>
          <a:p>
            <a:pPr lvl="2"/>
            <a:r>
              <a:rPr lang="zh-CN" altLang="en-US">
                <a:sym typeface="+mn-ea"/>
              </a:rPr>
              <a:t>第三级</a:t>
            </a:r>
            <a:endParaRPr lang="zh-CN" altLang="en-US">
              <a:sym typeface="+mn-ea"/>
            </a:endParaRPr>
          </a:p>
          <a:p>
            <a:pPr lvl="3"/>
            <a:r>
              <a:rPr lang="zh-CN" altLang="en-US">
                <a:sym typeface="+mn-ea"/>
              </a:rPr>
              <a:t>第四级</a:t>
            </a:r>
            <a:endParaRPr lang="zh-CN" altLang="en-US">
              <a:sym typeface="+mn-ea"/>
            </a:endParaRPr>
          </a:p>
          <a:p>
            <a:pPr lvl="4"/>
            <a:r>
              <a:rPr lang="zh-CN" altLang="en-US">
                <a:sym typeface="+mn-ea"/>
              </a:rPr>
              <a:t>第五级</a:t>
            </a:r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lang="zh-CN" altLang="en-US">
              <a:sym typeface="+mn-ea"/>
            </a:endParaRPr>
          </a:p>
          <a:p>
            <a:pPr lvl="4"/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10" name="KSO_TEMPLATE" hidden="1"/>
          <p:cNvSpPr/>
          <p:nvPr>
            <p:custDataLst>
              <p:tags r:id="rId1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6" name="KSO_TEMPLATE" hidden="1"/>
          <p:cNvSpPr/>
          <p:nvPr>
            <p:custDataLst>
              <p:tags r:id="rId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5" name="KSO_TEMPLATE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325777"/>
            <a:ext cx="8139178" cy="32484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700093"/>
            <a:ext cx="3962432" cy="396084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700093"/>
            <a:ext cx="3962432" cy="3960847"/>
          </a:xfrm>
        </p:spPr>
        <p:txBody>
          <a:bodyPr vert="horz" lIns="101600" tIns="0" rIns="82550" bIns="0" rtlCol="0">
            <a:norm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lang="zh-CN" altLang="en-US">
                <a:sym typeface="+mn-ea"/>
              </a:rPr>
              <a:t>单击此处编辑母版文本样式</a:t>
            </a:r>
            <a:endParaRPr lang="zh-CN" altLang="en-US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700093"/>
            <a:ext cx="713238" cy="396084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700088"/>
            <a:ext cx="7371076" cy="3960847"/>
          </a:xfrm>
        </p:spPr>
        <p:txBody>
          <a:bodyPr vert="eaVert"/>
          <a:lstStyle>
            <a:lvl1pPr indent="0" eaLnBrk="1" fontAlgn="auto" latinLnBrk="0" hangingPunct="1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700093"/>
            <a:ext cx="8139178" cy="3960847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/>
          </a:p>
          <a:p>
            <a:pPr lvl="4"/>
            <a:endParaRPr lang="zh-CN" altLang="en-US" dirty="0"/>
          </a:p>
        </p:txBody>
      </p:sp>
      <p:sp>
        <p:nvSpPr>
          <p:cNvPr id="2" name="KSO_TEMPLATE" hidden="1"/>
          <p:cNvSpPr/>
          <p:nvPr>
            <p:custDataLst>
              <p:tags r:id="rId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02412" y="1902387"/>
            <a:ext cx="8139178" cy="660888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97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2018/10/11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  <p:sp>
        <p:nvSpPr>
          <p:cNvPr id="6" name="KSO_TEMPLATE" hidden="1"/>
          <p:cNvSpPr/>
          <p:nvPr>
            <p:custDataLst>
              <p:tags r:id="rId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7915" y="298998"/>
            <a:ext cx="8208169" cy="634747"/>
          </a:xfrm>
        </p:spPr>
        <p:txBody>
          <a:bodyPr anchor="ctr" anchorCtr="0">
            <a:normAutofit/>
          </a:bodyPr>
          <a:lstStyle>
            <a:lvl1pPr>
              <a:defRPr sz="206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467100" y="1038463"/>
            <a:ext cx="5184927" cy="3598514"/>
          </a:xfrm>
        </p:spPr>
        <p:txBody>
          <a:bodyPr>
            <a:normAutofit/>
          </a:bodyPr>
          <a:lstStyle>
            <a:lvl1pPr marL="0" indent="0">
              <a:buNone/>
              <a:defRPr sz="2645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35915" indent="0">
              <a:buNone/>
              <a:defRPr sz="2060"/>
            </a:lvl2pPr>
            <a:lvl3pPr marL="671830" indent="0">
              <a:buNone/>
              <a:defRPr sz="1765"/>
            </a:lvl3pPr>
            <a:lvl4pPr marL="1008380" indent="0">
              <a:buNone/>
              <a:defRPr sz="1470"/>
            </a:lvl4pPr>
            <a:lvl5pPr marL="1344295" indent="0">
              <a:buNone/>
              <a:defRPr sz="1470"/>
            </a:lvl5pPr>
            <a:lvl6pPr marL="1680210" indent="0">
              <a:buNone/>
              <a:defRPr sz="1470"/>
            </a:lvl6pPr>
            <a:lvl7pPr marL="2016125" indent="0">
              <a:buNone/>
              <a:defRPr sz="1470"/>
            </a:lvl7pPr>
            <a:lvl8pPr marL="2352040" indent="0">
              <a:buNone/>
              <a:defRPr sz="1470"/>
            </a:lvl8pPr>
            <a:lvl9pPr marL="2688590" indent="0">
              <a:buNone/>
              <a:defRPr sz="1470"/>
            </a:lvl9pPr>
          </a:lstStyle>
          <a:p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5760720" y="1039878"/>
            <a:ext cx="2915978" cy="3598514"/>
          </a:xfrm>
        </p:spPr>
        <p:txBody>
          <a:bodyPr>
            <a:normAutofit/>
          </a:bodyPr>
          <a:lstStyle>
            <a:lvl1pPr marL="210185" indent="-210185">
              <a:buFont typeface="Arial" panose="020B0604020202020204" pitchFamily="34" charset="0"/>
              <a:buChar char="•"/>
              <a:defRPr sz="1175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335915" indent="0">
              <a:buNone/>
              <a:defRPr sz="1030"/>
            </a:lvl2pPr>
            <a:lvl3pPr marL="671830" indent="0">
              <a:buNone/>
              <a:defRPr sz="880"/>
            </a:lvl3pPr>
            <a:lvl4pPr marL="1008380" indent="0">
              <a:buNone/>
              <a:defRPr sz="735"/>
            </a:lvl4pPr>
            <a:lvl5pPr marL="1344295" indent="0">
              <a:buNone/>
              <a:defRPr sz="735"/>
            </a:lvl5pPr>
            <a:lvl6pPr marL="1680210" indent="0">
              <a:buNone/>
              <a:defRPr sz="735"/>
            </a:lvl6pPr>
            <a:lvl7pPr marL="2016125" indent="0">
              <a:buNone/>
              <a:defRPr sz="735"/>
            </a:lvl7pPr>
            <a:lvl8pPr marL="2352040" indent="0">
              <a:buNone/>
              <a:defRPr sz="735"/>
            </a:lvl8pPr>
            <a:lvl9pPr marL="2688590" indent="0">
              <a:buNone/>
              <a:defRPr sz="735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>
            <p:custDataLst>
              <p:tags r:id="rId2"/>
            </p:custDataLst>
          </p:nvPr>
        </p:nvGrpSpPr>
        <p:grpSpPr>
          <a:xfrm>
            <a:off x="5585807" y="3594249"/>
            <a:ext cx="982666" cy="814435"/>
            <a:chOff x="7562043" y="4699635"/>
            <a:chExt cx="1310221" cy="1108075"/>
          </a:xfrm>
        </p:grpSpPr>
        <p:pic>
          <p:nvPicPr>
            <p:cNvPr id="27" name="图片 2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2043" y="4699635"/>
              <a:ext cx="1310221" cy="1108075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7836126" y="4884420"/>
              <a:ext cx="543560" cy="4941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765" baseline="0" dirty="0">
                  <a:solidFill>
                    <a:schemeClr val="bg1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中</a:t>
              </a:r>
              <a:endParaRPr lang="zh-CN" altLang="en-US" sz="1765" baseline="0" dirty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8117692" y="5114925"/>
              <a:ext cx="543560" cy="4941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765" baseline="0" dirty="0">
                  <a:solidFill>
                    <a:schemeClr val="bg1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國</a:t>
              </a:r>
              <a:endParaRPr lang="zh-CN" altLang="en-US" sz="1765" baseline="0" dirty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</p:grpSp>
      <p:grpSp>
        <p:nvGrpSpPr>
          <p:cNvPr id="4" name="组合 3"/>
          <p:cNvGrpSpPr/>
          <p:nvPr userDrawn="1">
            <p:custDataLst>
              <p:tags r:id="rId7"/>
            </p:custDataLst>
          </p:nvPr>
        </p:nvGrpSpPr>
        <p:grpSpPr>
          <a:xfrm>
            <a:off x="0" y="0"/>
            <a:ext cx="9140666" cy="5269792"/>
            <a:chOff x="0" y="0"/>
            <a:chExt cx="12187555" cy="7169785"/>
          </a:xfrm>
        </p:grpSpPr>
        <p:sp>
          <p:nvSpPr>
            <p:cNvPr id="8" name="矩形 7"/>
            <p:cNvSpPr/>
            <p:nvPr>
              <p:custDataLst>
                <p:tags r:id="rId8"/>
              </p:custDataLst>
            </p:nvPr>
          </p:nvSpPr>
          <p:spPr>
            <a:xfrm>
              <a:off x="0" y="0"/>
              <a:ext cx="536702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25" baseline="0"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560295" y="745200"/>
              <a:ext cx="3737160" cy="61128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12"/>
            <a:srcRect/>
            <a:stretch>
              <a:fillRect/>
            </a:stretch>
          </p:blipFill>
          <p:spPr>
            <a:xfrm rot="1926033" flipH="1">
              <a:off x="2751609" y="248938"/>
              <a:ext cx="1401086" cy="1508476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9337651" y="745664"/>
              <a:ext cx="1893882" cy="1390624"/>
              <a:chOff x="8429601" y="-18302"/>
              <a:chExt cx="1893882" cy="1390624"/>
            </a:xfrm>
          </p:grpSpPr>
          <p:pic>
            <p:nvPicPr>
              <p:cNvPr id="19" name="图片 18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/>
              <a:stretch>
                <a:fillRect/>
              </a:stretch>
            </p:blipFill>
            <p:spPr>
              <a:xfrm>
                <a:off x="9530482" y="1003482"/>
                <a:ext cx="745632" cy="368840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6"/>
              <a:stretch>
                <a:fillRect/>
              </a:stretch>
            </p:blipFill>
            <p:spPr>
              <a:xfrm>
                <a:off x="8429601" y="-18302"/>
                <a:ext cx="1893882" cy="1390624"/>
              </a:xfrm>
              <a:prstGeom prst="rect">
                <a:avLst/>
              </a:prstGeom>
            </p:spPr>
          </p:pic>
        </p:grpSp>
        <p:cxnSp>
          <p:nvCxnSpPr>
            <p:cNvPr id="12" name="直接连接符 11"/>
            <p:cNvCxnSpPr/>
            <p:nvPr>
              <p:custDataLst>
                <p:tags r:id="rId17"/>
              </p:custDataLst>
            </p:nvPr>
          </p:nvCxnSpPr>
          <p:spPr>
            <a:xfrm flipH="1" flipV="1">
              <a:off x="379730" y="258445"/>
              <a:ext cx="6985" cy="6653530"/>
            </a:xfrm>
            <a:prstGeom prst="line">
              <a:avLst/>
            </a:prstGeom>
            <a:ln w="25400">
              <a:solidFill>
                <a:schemeClr val="bg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8"/>
              </p:custDataLst>
            </p:nvPr>
          </p:nvCxnSpPr>
          <p:spPr>
            <a:xfrm flipH="1" flipV="1">
              <a:off x="4987290" y="261620"/>
              <a:ext cx="1905" cy="6639560"/>
            </a:xfrm>
            <a:prstGeom prst="line">
              <a:avLst/>
            </a:prstGeom>
            <a:ln w="25400">
              <a:solidFill>
                <a:schemeClr val="bg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19"/>
              </p:custDataLst>
            </p:nvPr>
          </p:nvCxnSpPr>
          <p:spPr>
            <a:xfrm>
              <a:off x="377190" y="267970"/>
              <a:ext cx="4612005" cy="0"/>
            </a:xfrm>
            <a:prstGeom prst="line">
              <a:avLst/>
            </a:prstGeom>
            <a:ln w="25400">
              <a:solidFill>
                <a:schemeClr val="bg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10578465" y="4220845"/>
              <a:ext cx="1609090" cy="294894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2"/>
            </p:custDataLst>
          </p:nvPr>
        </p:nvSpPr>
        <p:spPr>
          <a:xfrm>
            <a:off x="5618745" y="434055"/>
            <a:ext cx="1035453" cy="3088929"/>
          </a:xfrm>
        </p:spPr>
        <p:txBody>
          <a:bodyPr vert="eaVert" lIns="90000" tIns="46800" rIns="90000" bIns="46800" anchor="b" anchorCtr="0">
            <a:normAutofit/>
          </a:bodyPr>
          <a:lstStyle>
            <a:lvl1pPr algn="ctr">
              <a:defRPr sz="5290" spc="600" baseline="0">
                <a:solidFill>
                  <a:schemeClr val="accent1"/>
                </a:solidFill>
                <a:ea typeface="汉仪尚巍手书W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3"/>
            </p:custDataLst>
          </p:nvPr>
        </p:nvSpPr>
        <p:spPr>
          <a:xfrm>
            <a:off x="4826851" y="621978"/>
            <a:ext cx="702754" cy="3849124"/>
          </a:xfrm>
        </p:spPr>
        <p:txBody>
          <a:bodyPr vert="eaVert"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765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335915" indent="0" algn="ctr">
              <a:buNone/>
              <a:defRPr sz="1470"/>
            </a:lvl2pPr>
            <a:lvl3pPr marL="671830" indent="0" algn="ctr">
              <a:buNone/>
              <a:defRPr sz="1325"/>
            </a:lvl3pPr>
            <a:lvl4pPr marL="1008380" indent="0" algn="ctr">
              <a:buNone/>
              <a:defRPr sz="1175"/>
            </a:lvl4pPr>
            <a:lvl5pPr marL="1344295" indent="0" algn="ctr">
              <a:buNone/>
              <a:defRPr sz="1175"/>
            </a:lvl5pPr>
            <a:lvl6pPr marL="1680210" indent="0" algn="ctr">
              <a:buNone/>
              <a:defRPr sz="1175"/>
            </a:lvl6pPr>
            <a:lvl7pPr marL="2016125" indent="0" algn="ctr">
              <a:buNone/>
              <a:defRPr sz="1175"/>
            </a:lvl7pPr>
            <a:lvl8pPr marL="2352040" indent="0" algn="ctr">
              <a:buNone/>
              <a:defRPr sz="1175"/>
            </a:lvl8pPr>
            <a:lvl9pPr marL="2688590" indent="0" algn="ctr">
              <a:buNone/>
              <a:defRPr sz="1175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0515" y="3846008"/>
            <a:ext cx="763485" cy="137000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502412" y="700093"/>
            <a:ext cx="8139178" cy="3960847"/>
          </a:xfrm>
        </p:spPr>
        <p:txBody>
          <a:bodyPr vert="horz" lIns="90170" tIns="46990" rIns="90170" bIns="46990" rtlCol="0">
            <a:norm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3643313" cy="5040630"/>
            <a:chOff x="0" y="0"/>
            <a:chExt cx="4857750" cy="6858000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485775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2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0" y="171449"/>
              <a:ext cx="4610100" cy="6515101"/>
            </a:xfrm>
            <a:prstGeom prst="rect">
              <a:avLst/>
            </a:prstGeom>
          </p:spPr>
        </p:pic>
      </p:grp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572001" y="2347627"/>
            <a:ext cx="3643313" cy="61328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294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4571997" y="2990307"/>
            <a:ext cx="3643313" cy="792319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1325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335915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183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3pPr>
            <a:lvl4pPr marL="100838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4pPr>
            <a:lvl5pPr marL="134429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6pPr>
            <a:lvl7pPr marL="201612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7pPr>
            <a:lvl8pPr marL="235204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8pPr>
            <a:lvl9pPr marL="2688590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0515" y="3846008"/>
            <a:ext cx="763485" cy="137000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502448" y="700093"/>
            <a:ext cx="3962432" cy="3960847"/>
          </a:xfrm>
        </p:spPr>
        <p:txBody>
          <a:bodyPr vert="horz" lIns="90170" tIns="46990" rIns="90170" bIns="46990" rtlCol="0">
            <a:norm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4679158" y="700093"/>
            <a:ext cx="3962432" cy="3960847"/>
          </a:xfrm>
        </p:spPr>
        <p:txBody>
          <a:bodyPr lIns="90170" tIns="46990" rIns="90170" bIns="46990">
            <a:normAutofit/>
          </a:bodyPr>
          <a:lstStyle>
            <a:lvl1pPr>
              <a:defRPr sz="117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sz="117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sz="117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sz="117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sz="117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0515" y="3846008"/>
            <a:ext cx="763485" cy="137000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02412" y="325777"/>
            <a:ext cx="8139178" cy="32484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502448" y="700093"/>
            <a:ext cx="3962432" cy="280037"/>
          </a:xfrm>
        </p:spPr>
        <p:txBody>
          <a:bodyPr lIns="90170" tIns="46990" rIns="90170" bIns="4699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47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502444" y="1033796"/>
            <a:ext cx="3962400" cy="3627043"/>
          </a:xfrm>
        </p:spPr>
        <p:txBody>
          <a:bodyPr vert="horz" lIns="90170" tIns="46990" rIns="90170" bIns="46990" rtlCol="0">
            <a:norm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4676813" y="700093"/>
            <a:ext cx="3962432" cy="280037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47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335915" indent="0">
              <a:buNone/>
              <a:defRPr sz="1470" b="1"/>
            </a:lvl2pPr>
            <a:lvl3pPr marL="671830" indent="0">
              <a:buNone/>
              <a:defRPr sz="1325" b="1"/>
            </a:lvl3pPr>
            <a:lvl4pPr marL="1008380" indent="0">
              <a:buNone/>
              <a:defRPr sz="1175" b="1"/>
            </a:lvl4pPr>
            <a:lvl5pPr marL="1344295" indent="0">
              <a:buNone/>
              <a:defRPr sz="1175" b="1"/>
            </a:lvl5pPr>
            <a:lvl6pPr marL="1680210" indent="0">
              <a:buNone/>
              <a:defRPr sz="1175" b="1"/>
            </a:lvl6pPr>
            <a:lvl7pPr marL="2016125" indent="0">
              <a:buNone/>
              <a:defRPr sz="1175" b="1"/>
            </a:lvl7pPr>
            <a:lvl8pPr marL="2352040" indent="0">
              <a:buNone/>
              <a:defRPr sz="1175" b="1"/>
            </a:lvl8pPr>
            <a:lvl9pPr marL="2688590" indent="0">
              <a:buNone/>
              <a:defRPr sz="1175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4676813" y="1033796"/>
            <a:ext cx="3962432" cy="3627043"/>
          </a:xfrm>
        </p:spPr>
        <p:txBody>
          <a:bodyPr vert="horz" lIns="90170" tIns="46990" rIns="90170" bIns="46990" rtlCol="0">
            <a:norm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-952" y="-61608"/>
            <a:ext cx="9144953" cy="5378539"/>
            <a:chOff x="-1270" y="-83820"/>
            <a:chExt cx="12193270" cy="7317740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-1270" y="-83820"/>
              <a:ext cx="3622040" cy="2649220"/>
              <a:chOff x="5210878" y="944876"/>
              <a:chExt cx="6993314" cy="5115022"/>
            </a:xfrm>
          </p:grpSpPr>
          <p:pic>
            <p:nvPicPr>
              <p:cNvPr id="9" name="图片 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 rotWithShape="1">
              <a:blip r:embed="rId4"/>
              <a:srcRect/>
              <a:stretch>
                <a:fillRect/>
              </a:stretch>
            </p:blipFill>
            <p:spPr>
              <a:xfrm>
                <a:off x="6981123" y="944876"/>
                <a:ext cx="5223069" cy="3625088"/>
              </a:xfrm>
              <a:custGeom>
                <a:avLst/>
                <a:gdLst>
                  <a:gd name="connsiteX0" fmla="*/ 2423882 w 5223069"/>
                  <a:gd name="connsiteY0" fmla="*/ 0 h 3625088"/>
                  <a:gd name="connsiteX1" fmla="*/ 5223069 w 5223069"/>
                  <a:gd name="connsiteY1" fmla="*/ 0 h 3625088"/>
                  <a:gd name="connsiteX2" fmla="*/ 5223069 w 5223069"/>
                  <a:gd name="connsiteY2" fmla="*/ 3625088 h 3625088"/>
                  <a:gd name="connsiteX3" fmla="*/ 0 w 5223069"/>
                  <a:gd name="connsiteY3" fmla="*/ 3625088 h 3625088"/>
                  <a:gd name="connsiteX4" fmla="*/ 0 w 5223069"/>
                  <a:gd name="connsiteY4" fmla="*/ 2973981 h 3625088"/>
                  <a:gd name="connsiteX5" fmla="*/ 2423882 w 5223069"/>
                  <a:gd name="connsiteY5" fmla="*/ 2973981 h 3625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23069" h="3625088">
                    <a:moveTo>
                      <a:pt x="2423882" y="0"/>
                    </a:moveTo>
                    <a:lnTo>
                      <a:pt x="5223069" y="0"/>
                    </a:lnTo>
                    <a:lnTo>
                      <a:pt x="5223069" y="3625088"/>
                    </a:lnTo>
                    <a:lnTo>
                      <a:pt x="0" y="3625088"/>
                    </a:lnTo>
                    <a:lnTo>
                      <a:pt x="0" y="2973981"/>
                    </a:lnTo>
                    <a:lnTo>
                      <a:pt x="2423882" y="2973981"/>
                    </a:lnTo>
                    <a:close/>
                  </a:path>
                </a:pathLst>
              </a:custGeom>
            </p:spPr>
          </p:pic>
          <p:pic>
            <p:nvPicPr>
              <p:cNvPr id="10" name="图片 9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 rotWithShape="1">
              <a:blip r:embed="rId6">
                <a:alphaModFix amt="35000"/>
              </a:blip>
              <a:srcRect/>
              <a:stretch>
                <a:fillRect/>
              </a:stretch>
            </p:blipFill>
            <p:spPr>
              <a:xfrm>
                <a:off x="6989789" y="944876"/>
                <a:ext cx="2423882" cy="2973981"/>
              </a:xfrm>
              <a:custGeom>
                <a:avLst/>
                <a:gdLst>
                  <a:gd name="connsiteX0" fmla="*/ 0 w 2423882"/>
                  <a:gd name="connsiteY0" fmla="*/ 0 h 2973981"/>
                  <a:gd name="connsiteX1" fmla="*/ 2423882 w 2423882"/>
                  <a:gd name="connsiteY1" fmla="*/ 0 h 2973981"/>
                  <a:gd name="connsiteX2" fmla="*/ 2423882 w 2423882"/>
                  <a:gd name="connsiteY2" fmla="*/ 2973981 h 2973981"/>
                  <a:gd name="connsiteX3" fmla="*/ 0 w 2423882"/>
                  <a:gd name="connsiteY3" fmla="*/ 2973981 h 2973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3882" h="2973981">
                    <a:moveTo>
                      <a:pt x="0" y="0"/>
                    </a:moveTo>
                    <a:lnTo>
                      <a:pt x="2423882" y="0"/>
                    </a:lnTo>
                    <a:lnTo>
                      <a:pt x="2423882" y="2973981"/>
                    </a:lnTo>
                    <a:lnTo>
                      <a:pt x="0" y="2973981"/>
                    </a:lnTo>
                    <a:close/>
                  </a:path>
                </a:pathLst>
              </a:custGeom>
            </p:spPr>
          </p:pic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 rotWithShape="1">
              <a:blip r:embed="rId8">
                <a:alphaModFix amt="35000"/>
              </a:blip>
              <a:srcRect/>
              <a:stretch>
                <a:fillRect/>
              </a:stretch>
            </p:blipFill>
            <p:spPr>
              <a:xfrm>
                <a:off x="6874704" y="1893930"/>
                <a:ext cx="535251" cy="1535070"/>
              </a:xfrm>
              <a:custGeom>
                <a:avLst/>
                <a:gdLst>
                  <a:gd name="connsiteX0" fmla="*/ 0 w 2423882"/>
                  <a:gd name="connsiteY0" fmla="*/ 0 h 2973981"/>
                  <a:gd name="connsiteX1" fmla="*/ 2423882 w 2423882"/>
                  <a:gd name="connsiteY1" fmla="*/ 0 h 2973981"/>
                  <a:gd name="connsiteX2" fmla="*/ 2423882 w 2423882"/>
                  <a:gd name="connsiteY2" fmla="*/ 2973981 h 2973981"/>
                  <a:gd name="connsiteX3" fmla="*/ 0 w 2423882"/>
                  <a:gd name="connsiteY3" fmla="*/ 2973981 h 2973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3882" h="2973981">
                    <a:moveTo>
                      <a:pt x="0" y="0"/>
                    </a:moveTo>
                    <a:lnTo>
                      <a:pt x="2423882" y="0"/>
                    </a:lnTo>
                    <a:lnTo>
                      <a:pt x="2423882" y="2973981"/>
                    </a:lnTo>
                    <a:lnTo>
                      <a:pt x="0" y="2973981"/>
                    </a:lnTo>
                    <a:close/>
                  </a:path>
                </a:pathLst>
              </a:custGeom>
            </p:spPr>
          </p:pic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 rotWithShape="1">
              <a:blip r:embed="rId8">
                <a:alphaModFix amt="35000"/>
              </a:blip>
              <a:srcRect/>
              <a:stretch>
                <a:fillRect/>
              </a:stretch>
            </p:blipFill>
            <p:spPr>
              <a:xfrm>
                <a:off x="5601765" y="1709231"/>
                <a:ext cx="535251" cy="1535070"/>
              </a:xfrm>
              <a:custGeom>
                <a:avLst/>
                <a:gdLst>
                  <a:gd name="connsiteX0" fmla="*/ 0 w 2423882"/>
                  <a:gd name="connsiteY0" fmla="*/ 0 h 2973981"/>
                  <a:gd name="connsiteX1" fmla="*/ 2423882 w 2423882"/>
                  <a:gd name="connsiteY1" fmla="*/ 0 h 2973981"/>
                  <a:gd name="connsiteX2" fmla="*/ 2423882 w 2423882"/>
                  <a:gd name="connsiteY2" fmla="*/ 2973981 h 2973981"/>
                  <a:gd name="connsiteX3" fmla="*/ 0 w 2423882"/>
                  <a:gd name="connsiteY3" fmla="*/ 2973981 h 2973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3882" h="2973981">
                    <a:moveTo>
                      <a:pt x="0" y="0"/>
                    </a:moveTo>
                    <a:lnTo>
                      <a:pt x="2423882" y="0"/>
                    </a:lnTo>
                    <a:lnTo>
                      <a:pt x="2423882" y="2973981"/>
                    </a:lnTo>
                    <a:lnTo>
                      <a:pt x="0" y="2973981"/>
                    </a:lnTo>
                    <a:close/>
                  </a:path>
                </a:pathLst>
              </a:cu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 rotWithShape="1">
              <a:blip r:embed="rId11">
                <a:alphaModFix amt="35000"/>
              </a:blip>
              <a:srcRect/>
              <a:stretch>
                <a:fillRect/>
              </a:stretch>
            </p:blipFill>
            <p:spPr>
              <a:xfrm>
                <a:off x="5210878" y="3443513"/>
                <a:ext cx="422582" cy="1211943"/>
              </a:xfrm>
              <a:custGeom>
                <a:avLst/>
                <a:gdLst>
                  <a:gd name="connsiteX0" fmla="*/ 0 w 2423882"/>
                  <a:gd name="connsiteY0" fmla="*/ 0 h 2973981"/>
                  <a:gd name="connsiteX1" fmla="*/ 2423882 w 2423882"/>
                  <a:gd name="connsiteY1" fmla="*/ 0 h 2973981"/>
                  <a:gd name="connsiteX2" fmla="*/ 2423882 w 2423882"/>
                  <a:gd name="connsiteY2" fmla="*/ 2973981 h 2973981"/>
                  <a:gd name="connsiteX3" fmla="*/ 0 w 2423882"/>
                  <a:gd name="connsiteY3" fmla="*/ 2973981 h 2973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3882" h="2973981">
                    <a:moveTo>
                      <a:pt x="0" y="0"/>
                    </a:moveTo>
                    <a:lnTo>
                      <a:pt x="2423882" y="0"/>
                    </a:lnTo>
                    <a:lnTo>
                      <a:pt x="2423882" y="2973981"/>
                    </a:lnTo>
                    <a:lnTo>
                      <a:pt x="0" y="2973981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 rotWithShape="1">
              <a:blip r:embed="rId8">
                <a:alphaModFix amt="35000"/>
              </a:blip>
              <a:srcRect/>
              <a:stretch>
                <a:fillRect/>
              </a:stretch>
            </p:blipFill>
            <p:spPr>
              <a:xfrm>
                <a:off x="7788006" y="3757293"/>
                <a:ext cx="535251" cy="1535070"/>
              </a:xfrm>
              <a:custGeom>
                <a:avLst/>
                <a:gdLst>
                  <a:gd name="connsiteX0" fmla="*/ 0 w 2423882"/>
                  <a:gd name="connsiteY0" fmla="*/ 0 h 2973981"/>
                  <a:gd name="connsiteX1" fmla="*/ 2423882 w 2423882"/>
                  <a:gd name="connsiteY1" fmla="*/ 0 h 2973981"/>
                  <a:gd name="connsiteX2" fmla="*/ 2423882 w 2423882"/>
                  <a:gd name="connsiteY2" fmla="*/ 2973981 h 2973981"/>
                  <a:gd name="connsiteX3" fmla="*/ 0 w 2423882"/>
                  <a:gd name="connsiteY3" fmla="*/ 2973981 h 2973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3882" h="2973981">
                    <a:moveTo>
                      <a:pt x="0" y="0"/>
                    </a:moveTo>
                    <a:lnTo>
                      <a:pt x="2423882" y="0"/>
                    </a:lnTo>
                    <a:lnTo>
                      <a:pt x="2423882" y="2973981"/>
                    </a:lnTo>
                    <a:lnTo>
                      <a:pt x="0" y="2973981"/>
                    </a:lnTo>
                    <a:close/>
                  </a:path>
                </a:pathLst>
              </a:custGeom>
            </p:spPr>
          </p:pic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 rotWithShape="1">
              <a:blip r:embed="rId8">
                <a:alphaModFix amt="35000"/>
              </a:blip>
              <a:srcRect/>
              <a:stretch>
                <a:fillRect/>
              </a:stretch>
            </p:blipFill>
            <p:spPr>
              <a:xfrm>
                <a:off x="6588666" y="4524828"/>
                <a:ext cx="535251" cy="1535070"/>
              </a:xfrm>
              <a:custGeom>
                <a:avLst/>
                <a:gdLst>
                  <a:gd name="connsiteX0" fmla="*/ 0 w 2423882"/>
                  <a:gd name="connsiteY0" fmla="*/ 0 h 2973981"/>
                  <a:gd name="connsiteX1" fmla="*/ 2423882 w 2423882"/>
                  <a:gd name="connsiteY1" fmla="*/ 0 h 2973981"/>
                  <a:gd name="connsiteX2" fmla="*/ 2423882 w 2423882"/>
                  <a:gd name="connsiteY2" fmla="*/ 2973981 h 2973981"/>
                  <a:gd name="connsiteX3" fmla="*/ 0 w 2423882"/>
                  <a:gd name="connsiteY3" fmla="*/ 2973981 h 2973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3882" h="2973981">
                    <a:moveTo>
                      <a:pt x="0" y="0"/>
                    </a:moveTo>
                    <a:lnTo>
                      <a:pt x="2423882" y="0"/>
                    </a:lnTo>
                    <a:lnTo>
                      <a:pt x="2423882" y="2973981"/>
                    </a:lnTo>
                    <a:lnTo>
                      <a:pt x="0" y="2973981"/>
                    </a:lnTo>
                    <a:close/>
                  </a:path>
                </a:pathLst>
              </a:custGeom>
            </p:spPr>
          </p:pic>
        </p:grpSp>
        <p:pic>
          <p:nvPicPr>
            <p:cNvPr id="8" name="图片 7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0877550" y="4826000"/>
              <a:ext cx="1314450" cy="240792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0515" y="3846008"/>
            <a:ext cx="763485" cy="137000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02448" y="325777"/>
            <a:ext cx="8139178" cy="32484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502448" y="700093"/>
            <a:ext cx="3962432" cy="396084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504190" marR="0" lvl="1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40105" marR="0" lvl="2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176020" marR="0" lvl="3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11935" marR="0" lvl="4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4679194" y="700093"/>
            <a:ext cx="3962432" cy="3960847"/>
          </a:xfrm>
        </p:spPr>
        <p:txBody>
          <a:bodyPr vert="horz" lIns="90170" tIns="46990" rIns="90170" bIns="46990" rtlCol="0">
            <a:normAutofit/>
          </a:bodyPr>
          <a:lstStyle>
            <a:lvl1pPr marL="168275" marR="0" lvl="0" indent="-168275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175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0515" y="3846008"/>
            <a:ext cx="763485" cy="1370006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7928351" y="700093"/>
            <a:ext cx="713238" cy="3960847"/>
          </a:xfrm>
        </p:spPr>
        <p:txBody>
          <a:bodyPr vert="eaVert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765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502444" y="700088"/>
            <a:ext cx="7371076" cy="3960847"/>
          </a:xfrm>
        </p:spPr>
        <p:txBody>
          <a:bodyPr vert="eaVert" lIns="90170" tIns="46990" rIns="90170" bIns="46990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0515" y="3846008"/>
            <a:ext cx="763485" cy="137000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02448" y="700093"/>
            <a:ext cx="8139178" cy="396084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3643313" cy="50406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rot="1006739">
            <a:off x="735095" y="3445929"/>
            <a:ext cx="1187540" cy="110031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20221" y="547722"/>
            <a:ext cx="2802870" cy="44929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 rot="1926033" flipH="1">
            <a:off x="2063707" y="182969"/>
            <a:ext cx="1050815" cy="1108730"/>
          </a:xfrm>
          <a:prstGeom prst="rect">
            <a:avLst/>
          </a:prstGeom>
        </p:spPr>
      </p:pic>
      <p:grpSp>
        <p:nvGrpSpPr>
          <p:cNvPr id="22" name="组合 21"/>
          <p:cNvGrpSpPr/>
          <p:nvPr userDrawn="1">
            <p:custDataLst>
              <p:tags r:id="rId9"/>
            </p:custDataLst>
          </p:nvPr>
        </p:nvGrpSpPr>
        <p:grpSpPr>
          <a:xfrm>
            <a:off x="5967356" y="3391248"/>
            <a:ext cx="830997" cy="814377"/>
            <a:chOff x="8214159" y="4492436"/>
            <a:chExt cx="1107996" cy="1107996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4159" y="4492436"/>
              <a:ext cx="1107996" cy="1107996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>
              <p:custDataLst>
                <p:tags r:id="rId12"/>
              </p:custDataLst>
            </p:nvPr>
          </p:nvSpPr>
          <p:spPr>
            <a:xfrm>
              <a:off x="8518343" y="4639224"/>
              <a:ext cx="543560" cy="863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765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中</a:t>
              </a:r>
              <a:endParaRPr lang="en-US" altLang="zh-CN" sz="1765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  <a:p>
              <a:pPr algn="ctr"/>
              <a:r>
                <a:rPr lang="zh-CN" altLang="en-US" sz="1765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国</a:t>
              </a:r>
              <a:endParaRPr lang="zh-CN" altLang="en-US" sz="1765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13"/>
            </p:custDataLst>
          </p:nvPr>
        </p:nvGrpSpPr>
        <p:grpSpPr>
          <a:xfrm>
            <a:off x="6975145" y="188434"/>
            <a:ext cx="1420412" cy="1022109"/>
            <a:chOff x="8429601" y="-18302"/>
            <a:chExt cx="1893882" cy="1390624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9530482" y="1003482"/>
              <a:ext cx="745632" cy="36884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8429601" y="-18302"/>
              <a:ext cx="1893882" cy="13906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8"/>
            </p:custDataLst>
          </p:nvPr>
        </p:nvSpPr>
        <p:spPr>
          <a:xfrm>
            <a:off x="5967356" y="392049"/>
            <a:ext cx="860400" cy="2963836"/>
          </a:xfrm>
        </p:spPr>
        <p:txBody>
          <a:bodyPr vert="eaVert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85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1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20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2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竖排文字占位符 23"/>
          <p:cNvSpPr>
            <a:spLocks noGrp="1"/>
          </p:cNvSpPr>
          <p:nvPr>
            <p:ph type="body" orient="vert" sz="quarter" idx="13" hasCustomPrompt="1"/>
            <p:custDataLst>
              <p:tags r:id="rId22"/>
            </p:custDataLst>
          </p:nvPr>
        </p:nvSpPr>
        <p:spPr>
          <a:xfrm>
            <a:off x="5340696" y="1026663"/>
            <a:ext cx="574770" cy="2963836"/>
          </a:xfrm>
        </p:spPr>
        <p:txBody>
          <a:bodyPr vert="eaVert" lIns="90000" tIns="46800" rIns="90000" bIns="46800">
            <a:normAutofit/>
          </a:bodyPr>
          <a:lstStyle>
            <a:lvl1pPr marL="0" indent="0">
              <a:buNone/>
              <a:defRPr sz="132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7925001" y="3849243"/>
            <a:ext cx="1395010" cy="1191387"/>
          </a:xfrm>
          <a:prstGeom prst="rect">
            <a:avLst/>
          </a:prstGeom>
        </p:spPr>
      </p:pic>
      <p:sp>
        <p:nvSpPr>
          <p:cNvPr id="2" name="标题 1" hidden="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 hidden="1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 hidden="1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 hidden="1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600" y="223587"/>
            <a:ext cx="8704800" cy="4593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93981" y="-88733"/>
            <a:ext cx="1628619" cy="159604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961200" y="918162"/>
            <a:ext cx="7219800" cy="531846"/>
          </a:xfrm>
        </p:spPr>
        <p:txBody>
          <a:bodyPr anchor="ctr">
            <a:normAutofit/>
          </a:bodyPr>
          <a:lstStyle>
            <a:lvl1pPr>
              <a:defRPr sz="23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960835" y="1590246"/>
            <a:ext cx="7219950" cy="2532222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595" cy="504669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25" baseline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-289606" y="3100234"/>
            <a:ext cx="2116592" cy="180764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37400" y="566244"/>
            <a:ext cx="2970000" cy="648270"/>
          </a:xfrm>
        </p:spPr>
        <p:txBody>
          <a:bodyPr anchor="ctr">
            <a:normAutofit/>
          </a:bodyPr>
          <a:lstStyle>
            <a:lvl1pPr>
              <a:defRPr sz="264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440100" y="1296540"/>
            <a:ext cx="2967300" cy="3008502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3825900" y="565904"/>
            <a:ext cx="4860000" cy="373963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5804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25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sym typeface="+mn-ea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7669308" y="455112"/>
            <a:ext cx="1420412" cy="1022109"/>
            <a:chOff x="8429601" y="-18302"/>
            <a:chExt cx="1893882" cy="1390624"/>
          </a:xfrm>
        </p:grpSpPr>
        <p:pic>
          <p:nvPicPr>
            <p:cNvPr id="12" name="图片 1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9530482" y="1003482"/>
              <a:ext cx="745632" cy="36884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8429601" y="-18302"/>
              <a:ext cx="1893882" cy="139062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459000" y="574182"/>
            <a:ext cx="8232300" cy="460404"/>
          </a:xfrm>
        </p:spPr>
        <p:txBody>
          <a:bodyPr anchor="ctr">
            <a:normAutofit/>
          </a:bodyPr>
          <a:lstStyle>
            <a:lvl1pPr algn="ctr">
              <a:defRPr sz="2645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2"/>
            </p:custDataLst>
          </p:nvPr>
        </p:nvSpPr>
        <p:spPr>
          <a:xfrm>
            <a:off x="459000" y="1219806"/>
            <a:ext cx="8231981" cy="60858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3"/>
            </p:custDataLst>
          </p:nvPr>
        </p:nvSpPr>
        <p:spPr>
          <a:xfrm>
            <a:off x="459581" y="2063880"/>
            <a:ext cx="8224200" cy="2521638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7985950" y="140655"/>
            <a:ext cx="994001" cy="848912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3696463"/>
            <a:ext cx="9144000" cy="134416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25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53600" y="492156"/>
            <a:ext cx="8232300" cy="415422"/>
          </a:xfrm>
        </p:spPr>
        <p:txBody>
          <a:bodyPr anchor="ctr">
            <a:normAutofit/>
          </a:bodyPr>
          <a:lstStyle>
            <a:lvl1pPr algn="ctr">
              <a:defRPr sz="23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453628" y="1235682"/>
            <a:ext cx="8243100" cy="2360232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445500" y="3807594"/>
            <a:ext cx="8251200" cy="743526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80515" y="3846008"/>
            <a:ext cx="763485" cy="1370006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144000" cy="672084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25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34700" y="174636"/>
            <a:ext cx="8278200" cy="32484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434700" y="1222452"/>
            <a:ext cx="4006800" cy="212738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4681800" y="1222452"/>
            <a:ext cx="4025700" cy="2127384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429300" y="3540348"/>
            <a:ext cx="4006800" cy="574182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4689900" y="3537702"/>
            <a:ext cx="4025700" cy="574182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05030"/>
            <a:ext cx="9144000" cy="363057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25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0" y="-293305"/>
            <a:ext cx="9144000" cy="6030952"/>
            <a:chOff x="0" y="-399054"/>
            <a:chExt cx="12192000" cy="8205377"/>
          </a:xfrm>
        </p:grpSpPr>
        <p:pic>
          <p:nvPicPr>
            <p:cNvPr id="37" name="图片 36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10234930" y="3076843"/>
              <a:ext cx="1957070" cy="472948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0" y="-399054"/>
              <a:ext cx="4628154" cy="4628154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142100" y="984312"/>
            <a:ext cx="6858000" cy="1754298"/>
          </a:xfrm>
        </p:spPr>
        <p:txBody>
          <a:bodyPr anchor="b">
            <a:normAutofit/>
          </a:bodyPr>
          <a:lstStyle>
            <a:lvl1pPr algn="ctr">
              <a:defRPr sz="441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2"/>
            </p:custDataLst>
          </p:nvPr>
        </p:nvSpPr>
        <p:spPr>
          <a:xfrm>
            <a:off x="1141810" y="2839158"/>
            <a:ext cx="6858000" cy="121716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65275"/>
            <a:ext cx="7772400" cy="10810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855913"/>
            <a:ext cx="6400800" cy="12890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238500"/>
            <a:ext cx="7772400" cy="10017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36775"/>
            <a:ext cx="7772400" cy="11017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28713"/>
            <a:ext cx="4040188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598613"/>
            <a:ext cx="4040188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28713"/>
            <a:ext cx="4041775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598613"/>
            <a:ext cx="4041775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0025"/>
            <a:ext cx="3008313" cy="854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0025"/>
            <a:ext cx="5111750" cy="4302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54100"/>
            <a:ext cx="3008313" cy="3448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29013"/>
            <a:ext cx="5486400" cy="415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0850"/>
            <a:ext cx="5486400" cy="302418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3944938"/>
            <a:ext cx="5486400" cy="5921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1613"/>
            <a:ext cx="2057400" cy="4300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1613"/>
            <a:ext cx="6019800" cy="4300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1565275"/>
            <a:ext cx="7772400" cy="108108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371600" y="2855913"/>
            <a:ext cx="6400800" cy="12890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22313" y="3238500"/>
            <a:ext cx="7772400" cy="10017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722313" y="2136775"/>
            <a:ext cx="7772400" cy="11017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7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48200" y="1176338"/>
            <a:ext cx="4038600" cy="3325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457200" y="1128713"/>
            <a:ext cx="4040188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7200" y="1598613"/>
            <a:ext cx="4040188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4645025" y="1128713"/>
            <a:ext cx="4041775" cy="4699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45025" y="1598613"/>
            <a:ext cx="4041775" cy="29035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00025"/>
            <a:ext cx="3008313" cy="854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575050" y="200025"/>
            <a:ext cx="5111750" cy="4302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57200" y="1054100"/>
            <a:ext cx="3008313" cy="3448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792288" y="3529013"/>
            <a:ext cx="5486400" cy="415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1792288" y="450850"/>
            <a:ext cx="5486400" cy="302418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1792288" y="3944938"/>
            <a:ext cx="5486400" cy="5921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1613"/>
            <a:ext cx="2057400" cy="4300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1613"/>
            <a:ext cx="6019800" cy="4300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8" Type="http://schemas.openxmlformats.org/officeDocument/2006/relationships/theme" Target="../theme/theme4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8" Type="http://schemas.openxmlformats.org/officeDocument/2006/relationships/theme" Target="../theme/theme6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tags" Target="../tags/tag131.xml"/><Relationship Id="rId14" Type="http://schemas.openxmlformats.org/officeDocument/2006/relationships/tags" Target="../tags/tag130.xml"/><Relationship Id="rId13" Type="http://schemas.openxmlformats.org/officeDocument/2006/relationships/tags" Target="../tags/tag129.xml"/><Relationship Id="rId12" Type="http://schemas.openxmlformats.org/officeDocument/2006/relationships/tags" Target="../tags/tag128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4" Type="http://schemas.openxmlformats.org/officeDocument/2006/relationships/theme" Target="../theme/theme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4" Type="http://schemas.openxmlformats.org/officeDocument/2006/relationships/theme" Target="../theme/theme8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8.xml"/><Relationship Id="rId19" Type="http://schemas.openxmlformats.org/officeDocument/2006/relationships/theme" Target="../theme/theme9.xml"/><Relationship Id="rId18" Type="http://schemas.openxmlformats.org/officeDocument/2006/relationships/tags" Target="../tags/tag218.xml"/><Relationship Id="rId17" Type="http://schemas.openxmlformats.org/officeDocument/2006/relationships/tags" Target="../tags/tag217.xml"/><Relationship Id="rId16" Type="http://schemas.openxmlformats.org/officeDocument/2006/relationships/tags" Target="../tags/tag216.xml"/><Relationship Id="rId15" Type="http://schemas.openxmlformats.org/officeDocument/2006/relationships/tags" Target="../tags/tag215.xml"/><Relationship Id="rId14" Type="http://schemas.openxmlformats.org/officeDocument/2006/relationships/tags" Target="../tags/tag214.xml"/><Relationship Id="rId13" Type="http://schemas.openxmlformats.org/officeDocument/2006/relationships/tags" Target="../tags/tag213.xml"/><Relationship Id="rId12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7.xml"/><Relationship Id="rId8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101.xml"/><Relationship Id="rId25" Type="http://schemas.openxmlformats.org/officeDocument/2006/relationships/theme" Target="../theme/theme10.xml"/><Relationship Id="rId24" Type="http://schemas.openxmlformats.org/officeDocument/2006/relationships/tags" Target="../tags/tag379.xml"/><Relationship Id="rId23" Type="http://schemas.openxmlformats.org/officeDocument/2006/relationships/tags" Target="../tags/tag378.xml"/><Relationship Id="rId22" Type="http://schemas.openxmlformats.org/officeDocument/2006/relationships/tags" Target="../tags/tag377.xml"/><Relationship Id="rId21" Type="http://schemas.openxmlformats.org/officeDocument/2006/relationships/tags" Target="../tags/tag376.xml"/><Relationship Id="rId20" Type="http://schemas.openxmlformats.org/officeDocument/2006/relationships/tags" Target="../tags/tag375.xml"/><Relationship Id="rId2" Type="http://schemas.openxmlformats.org/officeDocument/2006/relationships/slideLayout" Target="../slideLayouts/slideLayout100.xml"/><Relationship Id="rId19" Type="http://schemas.openxmlformats.org/officeDocument/2006/relationships/tags" Target="../tags/tag374.xml"/><Relationship Id="rId18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11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17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6.xml"/><Relationship Id="rId8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9.xml"/><Relationship Id="rId19" Type="http://schemas.openxmlformats.org/officeDocument/2006/relationships/theme" Target="../theme/theme12.xml"/><Relationship Id="rId18" Type="http://schemas.openxmlformats.org/officeDocument/2006/relationships/tags" Target="../tags/tag439.xml"/><Relationship Id="rId17" Type="http://schemas.openxmlformats.org/officeDocument/2006/relationships/tags" Target="../tags/tag438.xml"/><Relationship Id="rId16" Type="http://schemas.openxmlformats.org/officeDocument/2006/relationships/tags" Target="../tags/tag437.xml"/><Relationship Id="rId15" Type="http://schemas.openxmlformats.org/officeDocument/2006/relationships/tags" Target="../tags/tag436.xml"/><Relationship Id="rId14" Type="http://schemas.openxmlformats.org/officeDocument/2006/relationships/tags" Target="../tags/tag435.xml"/><Relationship Id="rId13" Type="http://schemas.openxmlformats.org/officeDocument/2006/relationships/tags" Target="../tags/tag434.xml"/><Relationship Id="rId12" Type="http://schemas.openxmlformats.org/officeDocument/2006/relationships/tags" Target="../tags/tag433.xml"/><Relationship Id="rId11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8397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176338"/>
            <a:ext cx="8229600" cy="33258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72013"/>
            <a:ext cx="2895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050" name="图片 6"/>
          <p:cNvPicPr>
            <a:picLocks noChangeAspect="1"/>
          </p:cNvPicPr>
          <p:nvPr userDrawn="1"/>
        </p:nvPicPr>
        <p:blipFill>
          <a:blip r:embed="rId12"/>
          <a:srcRect t="15123" r="25304" b="23000"/>
          <a:stretch>
            <a:fillRect/>
          </a:stretch>
        </p:blipFill>
        <p:spPr>
          <a:xfrm>
            <a:off x="0" y="0"/>
            <a:ext cx="9144000" cy="5049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矩形 7"/>
          <p:cNvSpPr>
            <a:spLocks noChangeArrowheads="1"/>
          </p:cNvSpPr>
          <p:nvPr/>
        </p:nvSpPr>
        <p:spPr bwMode="auto">
          <a:xfrm>
            <a:off x="0" y="3175"/>
            <a:ext cx="9144000" cy="5049838"/>
          </a:xfrm>
          <a:prstGeom prst="rect">
            <a:avLst/>
          </a:prstGeom>
          <a:gradFill rotWithShape="0">
            <a:gsLst>
              <a:gs pos="0">
                <a:schemeClr val="bg1">
                  <a:alpha val="84999"/>
                </a:schemeClr>
              </a:gs>
              <a:gs pos="100000">
                <a:schemeClr val="bg1"/>
              </a:gs>
            </a:gsLst>
            <a:lin ang="18000000"/>
          </a:gradFill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KEA Sans" panose="02010600030101010101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52" name="标题占位符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8397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76338"/>
            <a:ext cx="8229600" cy="33258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D469DF0-8A60-432A-A750-22B8AC0BCB1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205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72013"/>
            <a:ext cx="2895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205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5" name="标题占位符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8397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6" name="文本占位符 2"/>
          <p:cNvSpPr>
            <a:spLocks noGrp="1"/>
          </p:cNvSpPr>
          <p:nvPr>
            <p:ph type="body" idx="1"/>
          </p:nvPr>
        </p:nvSpPr>
        <p:spPr>
          <a:xfrm>
            <a:off x="457200" y="1176338"/>
            <a:ext cx="8229600" cy="33258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079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080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72013"/>
            <a:ext cx="2895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02412" y="325774"/>
            <a:ext cx="8139178" cy="32484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502412" y="700093"/>
            <a:ext cx="8139178" cy="396084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59807" y="4667127"/>
            <a:ext cx="2025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000" y="4667127"/>
            <a:ext cx="2970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4667127"/>
            <a:ext cx="2025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71830" rtl="0" eaLnBrk="1" fontAlgn="auto" latinLnBrk="0" hangingPunct="1">
        <a:lnSpc>
          <a:spcPct val="100000"/>
        </a:lnSpc>
        <a:spcBef>
          <a:spcPct val="0"/>
        </a:spcBef>
        <a:buNone/>
        <a:defRPr sz="1765" b="1" u="none" strike="noStrike" kern="1200" cap="none" spc="200" normalizeH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16827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04190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183005" algn="l"/>
        </a:tabLst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4010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176020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1193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4848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18440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85623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3591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2pPr>
      <a:lvl3pPr marL="67183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3pPr>
      <a:lvl4pPr marL="100838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4pPr>
      <a:lvl5pPr marL="134429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01612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35204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68859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5" name="标题占位符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8397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6" name="文本占位符 2"/>
          <p:cNvSpPr>
            <a:spLocks noGrp="1"/>
          </p:cNvSpPr>
          <p:nvPr>
            <p:ph type="body" idx="1"/>
          </p:nvPr>
        </p:nvSpPr>
        <p:spPr>
          <a:xfrm>
            <a:off x="457200" y="1176338"/>
            <a:ext cx="8229600" cy="33258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079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080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72013"/>
            <a:ext cx="2895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02412" y="325774"/>
            <a:ext cx="8139178" cy="32484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502412" y="700093"/>
            <a:ext cx="8139178" cy="396084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59807" y="4667127"/>
            <a:ext cx="2025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8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000" y="4667127"/>
            <a:ext cx="2970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88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4667127"/>
            <a:ext cx="2025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8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71830" rtl="0" eaLnBrk="1" fontAlgn="auto" latinLnBrk="0" hangingPunct="1">
        <a:lnSpc>
          <a:spcPct val="100000"/>
        </a:lnSpc>
        <a:spcBef>
          <a:spcPct val="0"/>
        </a:spcBef>
        <a:buNone/>
        <a:defRPr sz="1765" b="1" u="none" strike="noStrike" kern="1200" cap="none" spc="200" normalizeH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16827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04190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183005" algn="l"/>
        </a:tabLst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84010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176020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51193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84848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18440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85623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3591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2pPr>
      <a:lvl3pPr marL="67183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3pPr>
      <a:lvl4pPr marL="100838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4pPr>
      <a:lvl5pPr marL="134429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01612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35204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68859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8650" y="268367"/>
            <a:ext cx="7886700" cy="974289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28650" y="1341834"/>
            <a:ext cx="7886700" cy="3198233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671917"/>
            <a:ext cx="2057400" cy="268367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l">
              <a:lnSpc>
                <a:spcPct val="120000"/>
              </a:lnSpc>
              <a:defRPr sz="88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1C96E35-92F5-4CA7-AF76-38C25C3B5261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671917"/>
            <a:ext cx="3086100" cy="268367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ctr">
              <a:lnSpc>
                <a:spcPct val="120000"/>
              </a:lnSpc>
              <a:defRPr sz="88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671917"/>
            <a:ext cx="2057400" cy="268367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r">
              <a:lnSpc>
                <a:spcPct val="120000"/>
              </a:lnSpc>
              <a:defRPr sz="88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ADA5DCB-6158-4A5D-B97B-2C4F4962BB6E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</p:sldLayoutIdLst>
  <p:txStyles>
    <p:titleStyle>
      <a:lvl1pPr algn="l" defTabSz="671830" rtl="0" eaLnBrk="1" latinLnBrk="0" hangingPunct="1">
        <a:lnSpc>
          <a:spcPct val="120000"/>
        </a:lnSpc>
        <a:spcBef>
          <a:spcPct val="0"/>
        </a:spcBef>
        <a:buNone/>
        <a:defRPr sz="32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275" indent="-168275" algn="l" defTabSz="671830" rtl="0" eaLnBrk="1" latinLnBrk="0" hangingPunct="1">
        <a:lnSpc>
          <a:spcPct val="120000"/>
        </a:lnSpc>
        <a:spcBef>
          <a:spcPct val="14700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504190" indent="-168275" algn="l" defTabSz="671830" rtl="0" eaLnBrk="1" latinLnBrk="0" hangingPunct="1">
        <a:lnSpc>
          <a:spcPct val="120000"/>
        </a:lnSpc>
        <a:spcBef>
          <a:spcPts val="36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indent="-168275" algn="l" defTabSz="671830" rtl="0" eaLnBrk="1" latinLnBrk="0" hangingPunct="1">
        <a:lnSpc>
          <a:spcPct val="12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3pPr>
      <a:lvl4pPr marL="1176020" indent="-168275" algn="l" defTabSz="671830" rtl="0" eaLnBrk="1" latinLnBrk="0" hangingPunct="1">
        <a:lnSpc>
          <a:spcPct val="12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indent="-168275" algn="l" defTabSz="671830" rtl="0" eaLnBrk="1" latinLnBrk="0" hangingPunct="1">
        <a:lnSpc>
          <a:spcPct val="12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5pPr>
      <a:lvl6pPr marL="184848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18440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85623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3591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2pPr>
      <a:lvl3pPr marL="67183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3pPr>
      <a:lvl4pPr marL="100838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4pPr>
      <a:lvl5pPr marL="134429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01612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35204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68859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8650" y="268367"/>
            <a:ext cx="7886700" cy="974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28650" y="1341834"/>
            <a:ext cx="7886700" cy="3198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671917"/>
            <a:ext cx="2057400" cy="268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8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671917"/>
            <a:ext cx="3086100" cy="268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88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671917"/>
            <a:ext cx="2057400" cy="268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8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</p:sldLayoutIdLst>
  <p:txStyles>
    <p:titleStyle>
      <a:lvl1pPr algn="l" defTabSz="671830" rtl="0" eaLnBrk="1" latinLnBrk="0" hangingPunct="1">
        <a:lnSpc>
          <a:spcPct val="90000"/>
        </a:lnSpc>
        <a:spcBef>
          <a:spcPct val="0"/>
        </a:spcBef>
        <a:buNone/>
        <a:defRPr sz="29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275" indent="-168275" algn="l" defTabSz="671830" rtl="0" eaLnBrk="1" latinLnBrk="0" hangingPunct="1">
        <a:lnSpc>
          <a:spcPct val="90000"/>
        </a:lnSpc>
        <a:spcBef>
          <a:spcPct val="147000"/>
        </a:spcBef>
        <a:buFont typeface="Arial" panose="020B0604020202020204" pitchFamily="34" charset="0"/>
        <a:buChar char="•"/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50419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3pPr>
      <a:lvl4pPr marL="117602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5pPr>
      <a:lvl6pPr marL="184848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18440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85623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3591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2pPr>
      <a:lvl3pPr marL="67183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3pPr>
      <a:lvl4pPr marL="100838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4pPr>
      <a:lvl5pPr marL="134429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01612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35204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68859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502412" y="325774"/>
            <a:ext cx="8139178" cy="32484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502412" y="700093"/>
            <a:ext cx="8139178" cy="396084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59807" y="4667127"/>
            <a:ext cx="2025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87000" y="4667127"/>
            <a:ext cx="2970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8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4667127"/>
            <a:ext cx="2025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l" defTabSz="671830" rtl="0" eaLnBrk="1" fontAlgn="auto" latinLnBrk="0" hangingPunct="1">
        <a:lnSpc>
          <a:spcPct val="100000"/>
        </a:lnSpc>
        <a:spcBef>
          <a:spcPct val="0"/>
        </a:spcBef>
        <a:buNone/>
        <a:defRPr sz="1765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6827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04190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183005" algn="l"/>
        </a:tabLst>
        <a:defRPr sz="1175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4010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176020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1193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4848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18440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85623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3591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2pPr>
      <a:lvl3pPr marL="67183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3pPr>
      <a:lvl4pPr marL="100838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4pPr>
      <a:lvl5pPr marL="134429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01612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35204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68859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2412" y="325774"/>
            <a:ext cx="8139178" cy="324844"/>
          </a:xfrm>
          <a:prstGeom prst="rect">
            <a:avLst/>
          </a:prstGeom>
        </p:spPr>
        <p:txBody>
          <a:bodyPr vert="horz" lIns="90170" tIns="46990" rIns="90170" bIns="4699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502412" y="700093"/>
            <a:ext cx="8139178" cy="3960847"/>
          </a:xfrm>
          <a:prstGeom prst="rect">
            <a:avLst/>
          </a:prstGeom>
        </p:spPr>
        <p:txBody>
          <a:bodyPr vert="horz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59807" y="4667127"/>
            <a:ext cx="2025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8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000" y="4667127"/>
            <a:ext cx="2970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88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667127"/>
            <a:ext cx="2025000" cy="23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8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  <p:sldLayoutId id="2147483773" r:id="rId18"/>
  </p:sldLayoutIdLst>
  <p:txStyles>
    <p:titleStyle>
      <a:lvl1pPr algn="l" defTabSz="671830" rtl="0" eaLnBrk="1" fontAlgn="auto" latinLnBrk="0" hangingPunct="1">
        <a:lnSpc>
          <a:spcPct val="100000"/>
        </a:lnSpc>
        <a:spcBef>
          <a:spcPct val="0"/>
        </a:spcBef>
        <a:buNone/>
        <a:defRPr sz="1765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j-cs"/>
        </a:defRPr>
      </a:lvl1pPr>
    </p:titleStyle>
    <p:bodyStyle>
      <a:lvl1pPr marL="16827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1pPr>
      <a:lvl2pPr marL="504190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183005" algn="l"/>
        </a:tabLst>
        <a:defRPr sz="1175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2pPr>
      <a:lvl3pPr marL="84010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3pPr>
      <a:lvl4pPr marL="1176020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4pPr>
      <a:lvl5pPr marL="1511935" indent="-168275" algn="l" defTabSz="67183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175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5pPr>
      <a:lvl6pPr marL="184848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18440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856230" indent="-168275" algn="l" defTabSz="671830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3591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2pPr>
      <a:lvl3pPr marL="67183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3pPr>
      <a:lvl4pPr marL="100838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4pPr>
      <a:lvl5pPr marL="134429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6pPr>
      <a:lvl7pPr marL="2016125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7pPr>
      <a:lvl8pPr marL="235204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8pPr>
      <a:lvl9pPr marL="2688590" algn="l" defTabSz="671830" rtl="0" eaLnBrk="1" latinLnBrk="0" hangingPunct="1">
        <a:defRPr sz="13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1613"/>
            <a:ext cx="8229600" cy="8397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176338"/>
            <a:ext cx="8229600" cy="33258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D82BC6F-0F00-42BE-9CF0-2CDA1EEB84F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72013"/>
            <a:ext cx="2895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5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7200" y="201613"/>
            <a:ext cx="8229600" cy="8397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6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7200" y="1176338"/>
            <a:ext cx="8229600" cy="33258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079" name="日期占位符 1"/>
          <p:cNvSpPr>
            <a:spLocks noGrp="1" noChangeArrowheads="1"/>
          </p:cNvSpPr>
          <p:nvPr>
            <p:ph type="dt" sz="half" idx="2"/>
            <p:custDataLst>
              <p:tags r:id="rId14"/>
            </p:custDataLst>
          </p:nvPr>
        </p:nvSpPr>
        <p:spPr bwMode="auto">
          <a:xfrm>
            <a:off x="457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59CF4C9-73E6-4AB7-9E6A-D7A685ACF7A3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IKEA Sans" panose="02010600030101010101" pitchFamily="2" charset="0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080" name="页脚占位符 2"/>
          <p:cNvSpPr>
            <a:spLocks noGrp="1" noChangeArrowheads="1"/>
          </p:cNvSpPr>
          <p:nvPr>
            <p:ph type="ftr" sz="quarter" idx="3"/>
            <p:custDataLst>
              <p:tags r:id="rId15"/>
            </p:custDataLst>
          </p:nvPr>
        </p:nvSpPr>
        <p:spPr bwMode="auto">
          <a:xfrm>
            <a:off x="3124200" y="4672013"/>
            <a:ext cx="2895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IKEA Sans" panose="02010600030101010101" pitchFamily="2" charset="0"/>
              <a:ea typeface="+mn-ea"/>
              <a:cs typeface="+mn-cs"/>
            </a:endParaRPr>
          </a:p>
        </p:txBody>
      </p:sp>
      <p:sp>
        <p:nvSpPr>
          <p:cNvPr id="3" name="灯片编号占位符 3"/>
          <p:cNvSpPr>
            <a:spLocks noGrp="1" noChangeArrowheads="1"/>
          </p:cNvSpPr>
          <p:nvPr>
            <p:ph type="sldNum" sz="quarter" idx="4"/>
            <p:custDataLst>
              <p:tags r:id="rId16"/>
            </p:custDataLst>
          </p:nvPr>
        </p:nvSpPr>
        <p:spPr bwMode="auto">
          <a:xfrm>
            <a:off x="6553200" y="4672013"/>
            <a:ext cx="2133600" cy="268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IKEA Sans" panose="02010600030101010101" pitchFamily="2" charset="0"/>
              </a:rPr>
            </a:fld>
            <a:endParaRPr lang="zh-CN" altLang="en-US" dirty="0">
              <a:latin typeface="IKEA Sans" panose="02010600030101010101" pitchFamily="2" charset="0"/>
            </a:endParaRPr>
          </a:p>
        </p:txBody>
      </p:sp>
      <p:sp>
        <p:nvSpPr>
          <p:cNvPr id="22" name="文本框 21"/>
          <p:cNvSpPr txBox="1"/>
          <p:nvPr userDrawn="1">
            <p:custDataLst>
              <p:tags r:id="rId17"/>
            </p:custDataLst>
          </p:nvPr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sz="18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 userDrawn="1">
            <p:custDataLst>
              <p:tags r:id="rId18"/>
            </p:custDataLst>
          </p:nvPr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KEA Sans" panose="02010600030101010101" pitchFamily="2" charset="0"/>
          <a:ea typeface="华康俪金黑W8(P)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tags" Target="../tags/tag4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49.xml"/><Relationship Id="rId8" Type="http://schemas.openxmlformats.org/officeDocument/2006/relationships/tags" Target="../tags/tag448.xml"/><Relationship Id="rId7" Type="http://schemas.openxmlformats.org/officeDocument/2006/relationships/tags" Target="../tags/tag447.xml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3" Type="http://schemas.openxmlformats.org/officeDocument/2006/relationships/tags" Target="../tags/tag443.xml"/><Relationship Id="rId22" Type="http://schemas.openxmlformats.org/officeDocument/2006/relationships/slideLayout" Target="../slideLayouts/slideLayout134.xml"/><Relationship Id="rId21" Type="http://schemas.openxmlformats.org/officeDocument/2006/relationships/tags" Target="../tags/tag460.xml"/><Relationship Id="rId20" Type="http://schemas.openxmlformats.org/officeDocument/2006/relationships/tags" Target="../tags/tag459.xml"/><Relationship Id="rId2" Type="http://schemas.openxmlformats.org/officeDocument/2006/relationships/tags" Target="../tags/tag442.xml"/><Relationship Id="rId19" Type="http://schemas.openxmlformats.org/officeDocument/2006/relationships/image" Target="../media/image33.png"/><Relationship Id="rId18" Type="http://schemas.openxmlformats.org/officeDocument/2006/relationships/tags" Target="../tags/tag458.xml"/><Relationship Id="rId17" Type="http://schemas.openxmlformats.org/officeDocument/2006/relationships/tags" Target="../tags/tag457.xml"/><Relationship Id="rId16" Type="http://schemas.openxmlformats.org/officeDocument/2006/relationships/tags" Target="../tags/tag456.xml"/><Relationship Id="rId15" Type="http://schemas.openxmlformats.org/officeDocument/2006/relationships/tags" Target="../tags/tag455.xml"/><Relationship Id="rId14" Type="http://schemas.openxmlformats.org/officeDocument/2006/relationships/tags" Target="../tags/tag454.xml"/><Relationship Id="rId13" Type="http://schemas.openxmlformats.org/officeDocument/2006/relationships/tags" Target="../tags/tag453.xml"/><Relationship Id="rId12" Type="http://schemas.openxmlformats.org/officeDocument/2006/relationships/tags" Target="../tags/tag452.xml"/><Relationship Id="rId11" Type="http://schemas.openxmlformats.org/officeDocument/2006/relationships/tags" Target="../tags/tag451.xml"/><Relationship Id="rId10" Type="http://schemas.openxmlformats.org/officeDocument/2006/relationships/tags" Target="../tags/tag450.xml"/><Relationship Id="rId1" Type="http://schemas.openxmlformats.org/officeDocument/2006/relationships/tags" Target="../tags/tag44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68.xml"/><Relationship Id="rId8" Type="http://schemas.openxmlformats.org/officeDocument/2006/relationships/tags" Target="../tags/tag467.xml"/><Relationship Id="rId7" Type="http://schemas.openxmlformats.org/officeDocument/2006/relationships/tags" Target="../tags/tag466.xml"/><Relationship Id="rId6" Type="http://schemas.openxmlformats.org/officeDocument/2006/relationships/tags" Target="../tags/tag465.xml"/><Relationship Id="rId5" Type="http://schemas.openxmlformats.org/officeDocument/2006/relationships/tags" Target="../tags/tag464.xml"/><Relationship Id="rId4" Type="http://schemas.openxmlformats.org/officeDocument/2006/relationships/tags" Target="../tags/tag463.xml"/><Relationship Id="rId3" Type="http://schemas.openxmlformats.org/officeDocument/2006/relationships/image" Target="../media/image34.jpeg"/><Relationship Id="rId2" Type="http://schemas.openxmlformats.org/officeDocument/2006/relationships/tags" Target="../tags/tag462.xml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40.xml"/><Relationship Id="rId15" Type="http://schemas.openxmlformats.org/officeDocument/2006/relationships/tags" Target="../tags/tag474.xml"/><Relationship Id="rId14" Type="http://schemas.openxmlformats.org/officeDocument/2006/relationships/tags" Target="../tags/tag473.xml"/><Relationship Id="rId13" Type="http://schemas.openxmlformats.org/officeDocument/2006/relationships/tags" Target="../tags/tag472.xml"/><Relationship Id="rId12" Type="http://schemas.openxmlformats.org/officeDocument/2006/relationships/tags" Target="../tags/tag471.xml"/><Relationship Id="rId11" Type="http://schemas.openxmlformats.org/officeDocument/2006/relationships/tags" Target="../tags/tag470.xml"/><Relationship Id="rId10" Type="http://schemas.openxmlformats.org/officeDocument/2006/relationships/tags" Target="../tags/tag469.xml"/><Relationship Id="rId1" Type="http://schemas.openxmlformats.org/officeDocument/2006/relationships/tags" Target="../tags/tag46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82.xml"/><Relationship Id="rId8" Type="http://schemas.openxmlformats.org/officeDocument/2006/relationships/tags" Target="../tags/tag481.xml"/><Relationship Id="rId7" Type="http://schemas.openxmlformats.org/officeDocument/2006/relationships/tags" Target="../tags/tag480.xml"/><Relationship Id="rId6" Type="http://schemas.openxmlformats.org/officeDocument/2006/relationships/tags" Target="../tags/tag479.xml"/><Relationship Id="rId5" Type="http://schemas.openxmlformats.org/officeDocument/2006/relationships/tags" Target="../tags/tag478.xml"/><Relationship Id="rId4" Type="http://schemas.openxmlformats.org/officeDocument/2006/relationships/tags" Target="../tags/tag477.xml"/><Relationship Id="rId3" Type="http://schemas.openxmlformats.org/officeDocument/2006/relationships/tags" Target="../tags/tag476.xml"/><Relationship Id="rId2" Type="http://schemas.openxmlformats.org/officeDocument/2006/relationships/image" Target="../media/image36.png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62.xml"/><Relationship Id="rId12" Type="http://schemas.openxmlformats.org/officeDocument/2006/relationships/tags" Target="../tags/tag485.xml"/><Relationship Id="rId11" Type="http://schemas.openxmlformats.org/officeDocument/2006/relationships/tags" Target="../tags/tag484.xml"/><Relationship Id="rId10" Type="http://schemas.openxmlformats.org/officeDocument/2006/relationships/tags" Target="../tags/tag483.xml"/><Relationship Id="rId1" Type="http://schemas.openxmlformats.org/officeDocument/2006/relationships/tags" Target="../tags/tag47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93.xml"/><Relationship Id="rId8" Type="http://schemas.openxmlformats.org/officeDocument/2006/relationships/tags" Target="../tags/tag492.xml"/><Relationship Id="rId7" Type="http://schemas.openxmlformats.org/officeDocument/2006/relationships/tags" Target="../tags/tag491.xml"/><Relationship Id="rId6" Type="http://schemas.openxmlformats.org/officeDocument/2006/relationships/tags" Target="../tags/tag490.xml"/><Relationship Id="rId5" Type="http://schemas.openxmlformats.org/officeDocument/2006/relationships/tags" Target="../tags/tag489.xml"/><Relationship Id="rId4" Type="http://schemas.openxmlformats.org/officeDocument/2006/relationships/tags" Target="../tags/tag488.xml"/><Relationship Id="rId3" Type="http://schemas.openxmlformats.org/officeDocument/2006/relationships/image" Target="../media/image37.png"/><Relationship Id="rId2" Type="http://schemas.openxmlformats.org/officeDocument/2006/relationships/tags" Target="../tags/tag487.xml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40.xml"/><Relationship Id="rId14" Type="http://schemas.openxmlformats.org/officeDocument/2006/relationships/tags" Target="../tags/tag498.xml"/><Relationship Id="rId13" Type="http://schemas.openxmlformats.org/officeDocument/2006/relationships/tags" Target="../tags/tag497.xml"/><Relationship Id="rId12" Type="http://schemas.openxmlformats.org/officeDocument/2006/relationships/tags" Target="../tags/tag496.xml"/><Relationship Id="rId11" Type="http://schemas.openxmlformats.org/officeDocument/2006/relationships/tags" Target="../tags/tag495.xml"/><Relationship Id="rId10" Type="http://schemas.openxmlformats.org/officeDocument/2006/relationships/tags" Target="../tags/tag494.xml"/><Relationship Id="rId1" Type="http://schemas.openxmlformats.org/officeDocument/2006/relationships/tags" Target="../tags/tag48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3.xml"/><Relationship Id="rId4" Type="http://schemas.openxmlformats.org/officeDocument/2006/relationships/themeOverride" Target="../theme/themeOverride1.xml"/><Relationship Id="rId3" Type="http://schemas.openxmlformats.org/officeDocument/2006/relationships/tags" Target="../tags/tag500.xml"/><Relationship Id="rId2" Type="http://schemas.openxmlformats.org/officeDocument/2006/relationships/image" Target="../media/image40.png"/><Relationship Id="rId1" Type="http://schemas.openxmlformats.org/officeDocument/2006/relationships/tags" Target="../tags/tag49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508.xml"/><Relationship Id="rId8" Type="http://schemas.openxmlformats.org/officeDocument/2006/relationships/tags" Target="../tags/tag507.xml"/><Relationship Id="rId7" Type="http://schemas.openxmlformats.org/officeDocument/2006/relationships/tags" Target="../tags/tag506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4" Type="http://schemas.openxmlformats.org/officeDocument/2006/relationships/tags" Target="../tags/tag503.xml"/><Relationship Id="rId3" Type="http://schemas.openxmlformats.org/officeDocument/2006/relationships/tags" Target="../tags/tag502.xml"/><Relationship Id="rId23" Type="http://schemas.openxmlformats.org/officeDocument/2006/relationships/notesSlide" Target="../notesSlides/notesSlide5.xml"/><Relationship Id="rId22" Type="http://schemas.openxmlformats.org/officeDocument/2006/relationships/slideLayout" Target="../slideLayouts/slideLayout83.xml"/><Relationship Id="rId21" Type="http://schemas.openxmlformats.org/officeDocument/2006/relationships/tags" Target="../tags/tag520.xml"/><Relationship Id="rId20" Type="http://schemas.openxmlformats.org/officeDocument/2006/relationships/tags" Target="../tags/tag519.xml"/><Relationship Id="rId2" Type="http://schemas.openxmlformats.org/officeDocument/2006/relationships/image" Target="../media/image42.png"/><Relationship Id="rId19" Type="http://schemas.openxmlformats.org/officeDocument/2006/relationships/tags" Target="../tags/tag518.xml"/><Relationship Id="rId18" Type="http://schemas.openxmlformats.org/officeDocument/2006/relationships/tags" Target="../tags/tag517.xml"/><Relationship Id="rId17" Type="http://schemas.openxmlformats.org/officeDocument/2006/relationships/tags" Target="../tags/tag516.xml"/><Relationship Id="rId16" Type="http://schemas.openxmlformats.org/officeDocument/2006/relationships/tags" Target="../tags/tag515.xml"/><Relationship Id="rId15" Type="http://schemas.openxmlformats.org/officeDocument/2006/relationships/tags" Target="../tags/tag514.xml"/><Relationship Id="rId14" Type="http://schemas.openxmlformats.org/officeDocument/2006/relationships/tags" Target="../tags/tag513.xml"/><Relationship Id="rId13" Type="http://schemas.openxmlformats.org/officeDocument/2006/relationships/tags" Target="../tags/tag512.xml"/><Relationship Id="rId12" Type="http://schemas.openxmlformats.org/officeDocument/2006/relationships/tags" Target="../tags/tag511.xml"/><Relationship Id="rId11" Type="http://schemas.openxmlformats.org/officeDocument/2006/relationships/tags" Target="../tags/tag510.xml"/><Relationship Id="rId10" Type="http://schemas.openxmlformats.org/officeDocument/2006/relationships/tags" Target="../tags/tag509.xml"/><Relationship Id="rId1" Type="http://schemas.openxmlformats.org/officeDocument/2006/relationships/tags" Target="../tags/tag50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hyperlink" Target="http://www.70man.com/?cat=1553" TargetMode="External"/><Relationship Id="rId1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29.xml"/><Relationship Id="rId8" Type="http://schemas.openxmlformats.org/officeDocument/2006/relationships/tags" Target="../tags/tag528.xml"/><Relationship Id="rId7" Type="http://schemas.openxmlformats.org/officeDocument/2006/relationships/tags" Target="../tags/tag527.xml"/><Relationship Id="rId6" Type="http://schemas.openxmlformats.org/officeDocument/2006/relationships/tags" Target="../tags/tag526.xml"/><Relationship Id="rId5" Type="http://schemas.openxmlformats.org/officeDocument/2006/relationships/tags" Target="../tags/tag525.xml"/><Relationship Id="rId4" Type="http://schemas.openxmlformats.org/officeDocument/2006/relationships/tags" Target="../tags/tag524.xml"/><Relationship Id="rId3" Type="http://schemas.openxmlformats.org/officeDocument/2006/relationships/tags" Target="../tags/tag523.xml"/><Relationship Id="rId2" Type="http://schemas.openxmlformats.org/officeDocument/2006/relationships/tags" Target="../tags/tag522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93.xml"/><Relationship Id="rId1" Type="http://schemas.openxmlformats.org/officeDocument/2006/relationships/tags" Target="../tags/tag52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537.xml"/><Relationship Id="rId8" Type="http://schemas.openxmlformats.org/officeDocument/2006/relationships/tags" Target="../tags/tag536.xml"/><Relationship Id="rId7" Type="http://schemas.openxmlformats.org/officeDocument/2006/relationships/tags" Target="../tags/tag535.xml"/><Relationship Id="rId6" Type="http://schemas.openxmlformats.org/officeDocument/2006/relationships/tags" Target="../tags/tag534.xml"/><Relationship Id="rId5" Type="http://schemas.openxmlformats.org/officeDocument/2006/relationships/tags" Target="../tags/tag533.xml"/><Relationship Id="rId4" Type="http://schemas.openxmlformats.org/officeDocument/2006/relationships/tags" Target="../tags/tag532.xml"/><Relationship Id="rId3" Type="http://schemas.openxmlformats.org/officeDocument/2006/relationships/tags" Target="../tags/tag531.xml"/><Relationship Id="rId28" Type="http://schemas.openxmlformats.org/officeDocument/2006/relationships/slideLayout" Target="../slideLayouts/slideLayout105.xml"/><Relationship Id="rId27" Type="http://schemas.openxmlformats.org/officeDocument/2006/relationships/tags" Target="../tags/tag555.xml"/><Relationship Id="rId26" Type="http://schemas.openxmlformats.org/officeDocument/2006/relationships/tags" Target="../tags/tag554.xml"/><Relationship Id="rId25" Type="http://schemas.openxmlformats.org/officeDocument/2006/relationships/tags" Target="../tags/tag553.xml"/><Relationship Id="rId24" Type="http://schemas.openxmlformats.org/officeDocument/2006/relationships/tags" Target="../tags/tag552.xml"/><Relationship Id="rId23" Type="http://schemas.openxmlformats.org/officeDocument/2006/relationships/tags" Target="../tags/tag551.xml"/><Relationship Id="rId22" Type="http://schemas.openxmlformats.org/officeDocument/2006/relationships/tags" Target="../tags/tag550.xml"/><Relationship Id="rId21" Type="http://schemas.openxmlformats.org/officeDocument/2006/relationships/tags" Target="../tags/tag549.xml"/><Relationship Id="rId20" Type="http://schemas.openxmlformats.org/officeDocument/2006/relationships/tags" Target="../tags/tag548.xml"/><Relationship Id="rId2" Type="http://schemas.openxmlformats.org/officeDocument/2006/relationships/image" Target="../media/image44.png"/><Relationship Id="rId19" Type="http://schemas.openxmlformats.org/officeDocument/2006/relationships/tags" Target="../tags/tag547.xml"/><Relationship Id="rId18" Type="http://schemas.openxmlformats.org/officeDocument/2006/relationships/tags" Target="../tags/tag546.xml"/><Relationship Id="rId17" Type="http://schemas.openxmlformats.org/officeDocument/2006/relationships/tags" Target="../tags/tag545.xml"/><Relationship Id="rId16" Type="http://schemas.openxmlformats.org/officeDocument/2006/relationships/tags" Target="../tags/tag544.xml"/><Relationship Id="rId15" Type="http://schemas.openxmlformats.org/officeDocument/2006/relationships/tags" Target="../tags/tag543.xml"/><Relationship Id="rId14" Type="http://schemas.openxmlformats.org/officeDocument/2006/relationships/tags" Target="../tags/tag542.xml"/><Relationship Id="rId13" Type="http://schemas.openxmlformats.org/officeDocument/2006/relationships/tags" Target="../tags/tag541.xml"/><Relationship Id="rId12" Type="http://schemas.openxmlformats.org/officeDocument/2006/relationships/tags" Target="../tags/tag540.xml"/><Relationship Id="rId11" Type="http://schemas.openxmlformats.org/officeDocument/2006/relationships/tags" Target="../tags/tag539.xml"/><Relationship Id="rId10" Type="http://schemas.openxmlformats.org/officeDocument/2006/relationships/tags" Target="../tags/tag538.xml"/><Relationship Id="rId1" Type="http://schemas.openxmlformats.org/officeDocument/2006/relationships/tags" Target="../tags/tag53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3.xml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tags" Target="../tags/tag5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H:\ppt\素材\免费商用图片\adults-analysis-brainstorming-1661004.jpgadults-analysis-brainstorming-16610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28" r="-265"/>
          <a:stretch>
            <a:fillRect/>
          </a:stretch>
        </p:blipFill>
        <p:spPr>
          <a:xfrm>
            <a:off x="-1270" y="0"/>
            <a:ext cx="9190355" cy="5040630"/>
          </a:xfrm>
          <a:prstGeom prst="rect">
            <a:avLst/>
          </a:prstGeom>
        </p:spPr>
      </p:pic>
      <p:sp>
        <p:nvSpPr>
          <p:cNvPr id="5123" name="矩形 9"/>
          <p:cNvSpPr>
            <a:spLocks noChangeArrowheads="1"/>
          </p:cNvSpPr>
          <p:nvPr/>
        </p:nvSpPr>
        <p:spPr bwMode="auto">
          <a:xfrm>
            <a:off x="-635" y="3465830"/>
            <a:ext cx="9144635" cy="1260475"/>
          </a:xfrm>
          <a:prstGeom prst="rect">
            <a:avLst/>
          </a:prstGeom>
          <a:solidFill>
            <a:srgbClr val="F2F2F2">
              <a:alpha val="78000"/>
            </a:srgbClr>
          </a:solidFill>
          <a:ln w="9525">
            <a:noFill/>
            <a:miter lim="800000"/>
          </a:ln>
          <a:effectLst>
            <a:outerShdw dist="381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KEA Sans" panose="02010600030101010101" pitchFamily="2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101" name="组合 5"/>
          <p:cNvGrpSpPr/>
          <p:nvPr/>
        </p:nvGrpSpPr>
        <p:grpSpPr>
          <a:xfrm>
            <a:off x="914400" y="3742055"/>
            <a:ext cx="5564188" cy="706755"/>
            <a:chOff x="0" y="0"/>
            <a:chExt cx="5561976" cy="706477"/>
          </a:xfrm>
        </p:grpSpPr>
        <p:sp>
          <p:nvSpPr>
            <p:cNvPr id="4102" name="矩形 8"/>
            <p:cNvSpPr/>
            <p:nvPr/>
          </p:nvSpPr>
          <p:spPr>
            <a:xfrm>
              <a:off x="404652" y="0"/>
              <a:ext cx="5157324" cy="7064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面试技巧讲解</a:t>
              </a:r>
              <a:r>
                <a:rPr lang="en-US" altLang="zh-CN" sz="4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PPT</a:t>
              </a:r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模板</a:t>
              </a:r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03" name="圆角矩形 3"/>
            <p:cNvSpPr/>
            <p:nvPr/>
          </p:nvSpPr>
          <p:spPr>
            <a:xfrm>
              <a:off x="0" y="185665"/>
              <a:ext cx="404652" cy="404653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>
              <a:noFill/>
            </a:ln>
          </p:spPr>
          <p:txBody>
            <a:bodyPr anchor="ctr"/>
            <a:p>
              <a:pPr algn="ctr"/>
              <a:r>
                <a:rPr lang="zh-CN" altLang="en-US" sz="2400" dirty="0">
                  <a:solidFill>
                    <a:srgbClr val="FFFFFF"/>
                  </a:solidFill>
                  <a:latin typeface="华康俪金黑W8(P)" panose="02010600030101010101" pitchFamily="2" charset="-122"/>
                  <a:ea typeface="华康俪金黑W8(P)" panose="02010600030101010101" pitchFamily="2" charset="-122"/>
                </a:rPr>
                <a:t>贰</a:t>
              </a:r>
              <a:endParaRPr lang="zh-CN" altLang="en-US" sz="2400" dirty="0">
                <a:solidFill>
                  <a:srgbClr val="FFFFFF"/>
                </a:solidFill>
                <a:latin typeface="华康俪金黑W8(P)" panose="02010600030101010101" pitchFamily="2" charset="-122"/>
                <a:ea typeface="华康俪金黑W8(P)" panose="02010600030101010101" pitchFamily="2" charset="-122"/>
              </a:endParaRPr>
            </a:p>
          </p:txBody>
        </p:sp>
      </p:grpSp>
      <p:pic>
        <p:nvPicPr>
          <p:cNvPr id="3" name="图片 2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775" y="107315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7620" y="0"/>
            <a:ext cx="9136380" cy="50406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KEA Sans" panose="02010600030101010101" pitchFamily="2" charset="0"/>
              <a:ea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58235" y="536947"/>
            <a:ext cx="244169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en-US" altLang="zh-CN" sz="3200" b="1" dirty="0">
                <a:solidFill>
                  <a:srgbClr val="FF0000"/>
                </a:solidFill>
                <a:latin typeface="Arial" panose="020B0604020202020204"/>
                <a:ea typeface="微软雅黑" panose="020B0503020204020204" pitchFamily="34" charset="-122"/>
              </a:rPr>
              <a:t>CONTENTS</a:t>
            </a:r>
            <a:endParaRPr lang="en-US" altLang="zh-CN" sz="3200" b="1" dirty="0">
              <a:solidFill>
                <a:srgbClr val="FF000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370376" y="2045021"/>
            <a:ext cx="3268870" cy="793476"/>
            <a:chOff x="1827157" y="2726695"/>
            <a:chExt cx="4358486" cy="1057960"/>
          </a:xfrm>
        </p:grpSpPr>
        <p:sp>
          <p:nvSpPr>
            <p:cNvPr id="23" name="文本框 22"/>
            <p:cNvSpPr txBox="1"/>
            <p:nvPr/>
          </p:nvSpPr>
          <p:spPr>
            <a:xfrm>
              <a:off x="1840304" y="2726695"/>
              <a:ext cx="1598504" cy="53170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 defTabSz="685800"/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827157" y="3211512"/>
              <a:ext cx="4358486" cy="57314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>
                <a:lnSpc>
                  <a:spcPct val="114000"/>
                </a:lnSpc>
              </a:pPr>
              <a:r>
                <a:rPr lang="en-US" altLang="zh-CN" sz="1000" dirty="0">
                  <a:solidFill>
                    <a:prstClr val="white">
                      <a:lumMod val="7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</a:t>
              </a:r>
              <a:endParaRPr lang="en-US" altLang="zh-CN" sz="1000" dirty="0">
                <a:solidFill>
                  <a:prstClr val="white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70378" y="3159885"/>
            <a:ext cx="3268869" cy="784021"/>
            <a:chOff x="1827158" y="4213178"/>
            <a:chExt cx="4358485" cy="1045358"/>
          </a:xfrm>
        </p:grpSpPr>
        <p:sp>
          <p:nvSpPr>
            <p:cNvPr id="35" name="文本框 34"/>
            <p:cNvSpPr txBox="1"/>
            <p:nvPr/>
          </p:nvSpPr>
          <p:spPr>
            <a:xfrm>
              <a:off x="1845647" y="4213178"/>
              <a:ext cx="1598504" cy="53170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 defTabSz="685800"/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输入标题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827158" y="4685390"/>
              <a:ext cx="4358485" cy="5731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>
                <a:lnSpc>
                  <a:spcPct val="114000"/>
                </a:lnSpc>
              </a:pPr>
              <a:r>
                <a:rPr lang="en-US" altLang="zh-CN" sz="1000" dirty="0">
                  <a:solidFill>
                    <a:prstClr val="white">
                      <a:lumMod val="7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</a:t>
              </a:r>
              <a:endParaRPr lang="en-US" altLang="zh-CN" sz="1000" dirty="0">
                <a:solidFill>
                  <a:prstClr val="white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009145" y="2046928"/>
            <a:ext cx="3268869" cy="791567"/>
            <a:chOff x="6678856" y="2729238"/>
            <a:chExt cx="4358485" cy="1055416"/>
          </a:xfrm>
        </p:grpSpPr>
        <p:sp>
          <p:nvSpPr>
            <p:cNvPr id="27" name="文本框 26"/>
            <p:cNvSpPr txBox="1"/>
            <p:nvPr/>
          </p:nvSpPr>
          <p:spPr>
            <a:xfrm>
              <a:off x="6686661" y="2729238"/>
              <a:ext cx="1598504" cy="53170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 defTabSz="685800"/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输入标题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678856" y="3211510"/>
              <a:ext cx="4358485" cy="5731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>
                <a:lnSpc>
                  <a:spcPct val="114000"/>
                </a:lnSpc>
              </a:pPr>
              <a:r>
                <a:rPr lang="en-US" altLang="zh-CN" sz="1000" dirty="0">
                  <a:solidFill>
                    <a:prstClr val="white">
                      <a:lumMod val="7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</a:t>
              </a:r>
              <a:endParaRPr lang="en-US" altLang="zh-CN" sz="1000" dirty="0">
                <a:solidFill>
                  <a:prstClr val="white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09145" y="3159885"/>
            <a:ext cx="3268869" cy="784021"/>
            <a:chOff x="6678856" y="4213178"/>
            <a:chExt cx="4358485" cy="1045358"/>
          </a:xfrm>
        </p:grpSpPr>
        <p:sp>
          <p:nvSpPr>
            <p:cNvPr id="33" name="文本框 32"/>
            <p:cNvSpPr txBox="1"/>
            <p:nvPr/>
          </p:nvSpPr>
          <p:spPr>
            <a:xfrm>
              <a:off x="6686661" y="4213178"/>
              <a:ext cx="1598504" cy="53170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 defTabSz="685800"/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输入标题</a:t>
              </a:r>
              <a:endPara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678856" y="4685390"/>
              <a:ext cx="4358485" cy="5731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>
                <a:lnSpc>
                  <a:spcPct val="114000"/>
                </a:lnSpc>
              </a:pPr>
              <a:r>
                <a:rPr lang="en-US" altLang="zh-CN" sz="1000" dirty="0">
                  <a:solidFill>
                    <a:prstClr val="white">
                      <a:lumMod val="7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</a:t>
              </a:r>
              <a:endParaRPr lang="en-US" altLang="zh-CN" sz="1000" dirty="0">
                <a:solidFill>
                  <a:prstClr val="white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8224279" y="1668037"/>
            <a:ext cx="919721" cy="1703906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7620" y="0"/>
            <a:ext cx="9136380" cy="50406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KEA Sans" panose="02010600030101010101" pitchFamily="2" charset="0"/>
              <a:ea typeface="宋体" panose="02010600030101010101" pitchFamily="2" charset="-122"/>
            </a:endParaRPr>
          </a:p>
        </p:txBody>
      </p:sp>
      <p:sp>
        <p:nvSpPr>
          <p:cNvPr id="17" name="Round Same Side Corner Rectangle 21"/>
          <p:cNvSpPr/>
          <p:nvPr/>
        </p:nvSpPr>
        <p:spPr>
          <a:xfrm rot="16200000" flipH="1">
            <a:off x="3418836" y="-1656809"/>
            <a:ext cx="2305636" cy="8353969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04040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2" tIns="60960" rIns="121922" bIns="60960" numCol="1" spcCol="0" rtlCol="0" fromWordArt="0" anchor="ctr" anchorCtr="0" forceAA="0" compatLnSpc="1">
            <a:noAutofit/>
          </a:bodyPr>
          <a:lstStyle/>
          <a:p>
            <a:pPr algn="ctr"/>
            <a:endParaRPr lang="bg-BG"/>
          </a:p>
        </p:txBody>
      </p:sp>
      <p:sp>
        <p:nvSpPr>
          <p:cNvPr id="18" name="Round Same Side Corner Rectangle 7"/>
          <p:cNvSpPr/>
          <p:nvPr/>
        </p:nvSpPr>
        <p:spPr>
          <a:xfrm rot="16200000" flipH="1">
            <a:off x="3539707" y="-1515729"/>
            <a:ext cx="2069151" cy="807181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0404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2" tIns="60960" rIns="121922" bIns="60960" anchor="ctr"/>
          <a:lstStyle/>
          <a:p>
            <a:pPr algn="ctr" defTabSz="950595">
              <a:defRPr/>
            </a:pPr>
            <a:endParaRPr lang="bg-BG" sz="1900"/>
          </a:p>
        </p:txBody>
      </p:sp>
      <p:sp>
        <p:nvSpPr>
          <p:cNvPr id="19" name="标题 4"/>
          <p:cNvSpPr txBox="1"/>
          <p:nvPr/>
        </p:nvSpPr>
        <p:spPr>
          <a:xfrm>
            <a:off x="2315123" y="2003384"/>
            <a:ext cx="5478115" cy="1139564"/>
          </a:xfrm>
          <a:prstGeom prst="rect">
            <a:avLst/>
          </a:prstGeom>
        </p:spPr>
        <p:txBody>
          <a:bodyPr vert="horz" lIns="121922" tIns="60960" rIns="121922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粘贴或者输入您的文字内容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3737091" y="1729931"/>
            <a:ext cx="1907403" cy="382905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ctr"/>
            <a:r>
              <a:rPr lang="zh-CN" altLang="en-US" sz="1600" b="1" spc="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spc="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720616" y="1914685"/>
            <a:ext cx="1977616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  <a:prstDash val="dash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600381" y="1914685"/>
            <a:ext cx="1977616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  <a:prstDash val="dash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586865" y="2129790"/>
            <a:ext cx="892810" cy="892810"/>
          </a:xfrm>
          <a:prstGeom prst="ellipse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标题 4"/>
          <p:cNvSpPr txBox="1"/>
          <p:nvPr/>
        </p:nvSpPr>
        <p:spPr>
          <a:xfrm>
            <a:off x="1644650" y="2058035"/>
            <a:ext cx="1294765" cy="1036955"/>
          </a:xfrm>
          <a:prstGeom prst="rect">
            <a:avLst/>
          </a:prstGeom>
        </p:spPr>
        <p:txBody>
          <a:bodyPr vert="horz" lIns="91463" tIns="45731" rIns="91463" bIns="4573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lang="en-US" altLang="zh-CN" sz="4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TextBox 2"/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如何调整到最佳的面试状态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  <p:sp>
        <p:nvSpPr>
          <p:cNvPr id="6147" name="TextBox 3"/>
          <p:cNvSpPr txBox="1"/>
          <p:nvPr/>
        </p:nvSpPr>
        <p:spPr>
          <a:xfrm>
            <a:off x="2305050" y="765175"/>
            <a:ext cx="2492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IKEA Sans" panose="02010600030101010101" pitchFamily="2" charset="0"/>
                <a:ea typeface="微软雅黑" panose="020B0503020204020204" pitchFamily="34" charset="-122"/>
              </a:rPr>
              <a:t>·</a:t>
            </a:r>
            <a:endParaRPr lang="zh-CN" altLang="en-US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6148" name="矩形 5"/>
          <p:cNvSpPr/>
          <p:nvPr/>
        </p:nvSpPr>
        <p:spPr>
          <a:xfrm>
            <a:off x="4065588" y="2295525"/>
            <a:ext cx="1865312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IKEA Sans" panose="02010600030101010101" pitchFamily="2" charset="0"/>
                <a:ea typeface="微软雅黑" panose="020B0503020204020204" pitchFamily="34" charset="-122"/>
              </a:rPr>
              <a:t> 积极的自我暗示</a:t>
            </a:r>
            <a:endParaRPr lang="zh-CN" altLang="en-US" b="1" dirty="0">
              <a:solidFill>
                <a:srgbClr val="FF0000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6149" name="矩形 6"/>
          <p:cNvSpPr/>
          <p:nvPr/>
        </p:nvSpPr>
        <p:spPr>
          <a:xfrm>
            <a:off x="4122738" y="2633663"/>
            <a:ext cx="4048125" cy="757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假如能对自己进行积极的暗示，面试者就会充满自信，心境悠然，注意力集中，思维敏捷，以致在面试中积极地表现自我，面试结果也会常常被自己的积极暗示所言中。</a:t>
            </a:r>
            <a:endParaRPr lang="zh-CN" altLang="en-US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6150" name="矩形 13"/>
          <p:cNvSpPr/>
          <p:nvPr/>
        </p:nvSpPr>
        <p:spPr>
          <a:xfrm>
            <a:off x="4010025" y="2384425"/>
            <a:ext cx="66675" cy="677863"/>
          </a:xfrm>
          <a:prstGeom prst="rect">
            <a:avLst/>
          </a:prstGeom>
          <a:solidFill>
            <a:srgbClr val="D9D9D9"/>
          </a:solidFill>
          <a:ln w="9525">
            <a:noFill/>
          </a:ln>
        </p:spPr>
        <p:txBody>
          <a:bodyPr anchor="ctr"/>
          <a:p>
            <a:pPr algn="ctr"/>
            <a:endParaRPr lang="zh-CN" altLang="en-US" dirty="0">
              <a:solidFill>
                <a:srgbClr val="FFFFFF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6152" name="TextBox 9"/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面试前期准备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1"/>
          <a:srcRect t="3193" b="4618"/>
          <a:stretch>
            <a:fillRect/>
          </a:stretch>
        </p:blipFill>
        <p:spPr>
          <a:xfrm>
            <a:off x="841375" y="1461770"/>
            <a:ext cx="2552065" cy="310134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91440" y="3633861"/>
            <a:ext cx="8961119" cy="884037"/>
          </a:xfrm>
          <a:prstGeom prst="rect">
            <a:avLst/>
          </a:prstGeom>
          <a:solidFill>
            <a:srgbClr val="404040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anchor="ctr">
            <a:normAutofit/>
          </a:bodyPr>
          <a:lstStyle/>
          <a:p>
            <a:pPr algn="ctr">
              <a:lnSpc>
                <a:spcPct val="120000"/>
              </a:lnSpc>
            </a:pPr>
            <a:endParaRPr sz="13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梯形 45"/>
          <p:cNvSpPr/>
          <p:nvPr>
            <p:custDataLst>
              <p:tags r:id="rId2"/>
            </p:custDataLst>
          </p:nvPr>
        </p:nvSpPr>
        <p:spPr>
          <a:xfrm flipV="1">
            <a:off x="2665054" y="4502292"/>
            <a:ext cx="3813890" cy="15606"/>
          </a:xfrm>
          <a:prstGeom prst="trapezoid">
            <a:avLst>
              <a:gd name="adj" fmla="val 814192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4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>
            <p:custDataLst>
              <p:tags r:id="rId3"/>
            </p:custDataLst>
          </p:nvPr>
        </p:nvSpPr>
        <p:spPr>
          <a:xfrm>
            <a:off x="2665054" y="4437886"/>
            <a:ext cx="3813890" cy="644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4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任意多边形 42"/>
          <p:cNvSpPr/>
          <p:nvPr>
            <p:custDataLst>
              <p:tags r:id="rId4"/>
            </p:custDataLst>
          </p:nvPr>
        </p:nvSpPr>
        <p:spPr>
          <a:xfrm>
            <a:off x="2989915" y="2409049"/>
            <a:ext cx="3164167" cy="2005405"/>
          </a:xfrm>
          <a:custGeom>
            <a:avLst/>
            <a:gdLst>
              <a:gd name="connsiteX0" fmla="*/ 224028 w 7415784"/>
              <a:gd name="connsiteY0" fmla="*/ 269748 h 4700016"/>
              <a:gd name="connsiteX1" fmla="*/ 224028 w 7415784"/>
              <a:gd name="connsiteY1" fmla="*/ 4430268 h 4700016"/>
              <a:gd name="connsiteX2" fmla="*/ 7191756 w 7415784"/>
              <a:gd name="connsiteY2" fmla="*/ 4430268 h 4700016"/>
              <a:gd name="connsiteX3" fmla="*/ 7191756 w 7415784"/>
              <a:gd name="connsiteY3" fmla="*/ 269748 h 4700016"/>
              <a:gd name="connsiteX4" fmla="*/ 266867 w 7415784"/>
              <a:gd name="connsiteY4" fmla="*/ 0 h 4700016"/>
              <a:gd name="connsiteX5" fmla="*/ 7148917 w 7415784"/>
              <a:gd name="connsiteY5" fmla="*/ 0 h 4700016"/>
              <a:gd name="connsiteX6" fmla="*/ 7415784 w 7415784"/>
              <a:gd name="connsiteY6" fmla="*/ 266867 h 4700016"/>
              <a:gd name="connsiteX7" fmla="*/ 7415784 w 7415784"/>
              <a:gd name="connsiteY7" fmla="*/ 4433149 h 4700016"/>
              <a:gd name="connsiteX8" fmla="*/ 7148917 w 7415784"/>
              <a:gd name="connsiteY8" fmla="*/ 4700016 h 4700016"/>
              <a:gd name="connsiteX9" fmla="*/ 266867 w 7415784"/>
              <a:gd name="connsiteY9" fmla="*/ 4700016 h 4700016"/>
              <a:gd name="connsiteX10" fmla="*/ 0 w 7415784"/>
              <a:gd name="connsiteY10" fmla="*/ 4433149 h 4700016"/>
              <a:gd name="connsiteX11" fmla="*/ 0 w 7415784"/>
              <a:gd name="connsiteY11" fmla="*/ 266867 h 4700016"/>
              <a:gd name="connsiteX12" fmla="*/ 266867 w 7415784"/>
              <a:gd name="connsiteY12" fmla="*/ 0 h 4700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15784" h="4700016">
                <a:moveTo>
                  <a:pt x="224028" y="269748"/>
                </a:moveTo>
                <a:lnTo>
                  <a:pt x="224028" y="4430268"/>
                </a:lnTo>
                <a:lnTo>
                  <a:pt x="7191756" y="4430268"/>
                </a:lnTo>
                <a:lnTo>
                  <a:pt x="7191756" y="269748"/>
                </a:lnTo>
                <a:close/>
                <a:moveTo>
                  <a:pt x="266867" y="0"/>
                </a:moveTo>
                <a:lnTo>
                  <a:pt x="7148917" y="0"/>
                </a:lnTo>
                <a:cubicBezTo>
                  <a:pt x="7296304" y="0"/>
                  <a:pt x="7415784" y="119480"/>
                  <a:pt x="7415784" y="266867"/>
                </a:cubicBezTo>
                <a:lnTo>
                  <a:pt x="7415784" y="4433149"/>
                </a:lnTo>
                <a:cubicBezTo>
                  <a:pt x="7415784" y="4580536"/>
                  <a:pt x="7296304" y="4700016"/>
                  <a:pt x="7148917" y="4700016"/>
                </a:cubicBezTo>
                <a:lnTo>
                  <a:pt x="266867" y="4700016"/>
                </a:lnTo>
                <a:cubicBezTo>
                  <a:pt x="119480" y="4700016"/>
                  <a:pt x="0" y="4580536"/>
                  <a:pt x="0" y="4433149"/>
                </a:cubicBezTo>
                <a:lnTo>
                  <a:pt x="0" y="266867"/>
                </a:lnTo>
                <a:cubicBezTo>
                  <a:pt x="0" y="119480"/>
                  <a:pt x="119480" y="0"/>
                  <a:pt x="2668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rtlCol="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>
            <p:custDataLst>
              <p:tags r:id="rId5"/>
            </p:custDataLst>
          </p:nvPr>
        </p:nvSpPr>
        <p:spPr>
          <a:xfrm>
            <a:off x="2997374" y="2417819"/>
            <a:ext cx="3149249" cy="1987867"/>
          </a:xfrm>
          <a:custGeom>
            <a:avLst/>
            <a:gdLst>
              <a:gd name="connsiteX0" fmla="*/ 252028 w 7380820"/>
              <a:gd name="connsiteY0" fmla="*/ 295230 h 4658912"/>
              <a:gd name="connsiteX1" fmla="*/ 252028 w 7380820"/>
              <a:gd name="connsiteY1" fmla="*/ 4363682 h 4658912"/>
              <a:gd name="connsiteX2" fmla="*/ 7128792 w 7380820"/>
              <a:gd name="connsiteY2" fmla="*/ 4363682 h 4658912"/>
              <a:gd name="connsiteX3" fmla="*/ 7128792 w 7380820"/>
              <a:gd name="connsiteY3" fmla="*/ 295230 h 4658912"/>
              <a:gd name="connsiteX4" fmla="*/ 264533 w 7380820"/>
              <a:gd name="connsiteY4" fmla="*/ 0 h 4658912"/>
              <a:gd name="connsiteX5" fmla="*/ 7116287 w 7380820"/>
              <a:gd name="connsiteY5" fmla="*/ 0 h 4658912"/>
              <a:gd name="connsiteX6" fmla="*/ 7380820 w 7380820"/>
              <a:gd name="connsiteY6" fmla="*/ 264533 h 4658912"/>
              <a:gd name="connsiteX7" fmla="*/ 7380820 w 7380820"/>
              <a:gd name="connsiteY7" fmla="*/ 4394379 h 4658912"/>
              <a:gd name="connsiteX8" fmla="*/ 7116287 w 7380820"/>
              <a:gd name="connsiteY8" fmla="*/ 4658912 h 4658912"/>
              <a:gd name="connsiteX9" fmla="*/ 264533 w 7380820"/>
              <a:gd name="connsiteY9" fmla="*/ 4658912 h 4658912"/>
              <a:gd name="connsiteX10" fmla="*/ 0 w 7380820"/>
              <a:gd name="connsiteY10" fmla="*/ 4394379 h 4658912"/>
              <a:gd name="connsiteX11" fmla="*/ 0 w 7380820"/>
              <a:gd name="connsiteY11" fmla="*/ 264533 h 4658912"/>
              <a:gd name="connsiteX12" fmla="*/ 264533 w 7380820"/>
              <a:gd name="connsiteY12" fmla="*/ 0 h 465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80820" h="4658912">
                <a:moveTo>
                  <a:pt x="252028" y="295230"/>
                </a:moveTo>
                <a:lnTo>
                  <a:pt x="252028" y="4363682"/>
                </a:lnTo>
                <a:lnTo>
                  <a:pt x="7128792" y="4363682"/>
                </a:lnTo>
                <a:lnTo>
                  <a:pt x="7128792" y="295230"/>
                </a:lnTo>
                <a:close/>
                <a:moveTo>
                  <a:pt x="264533" y="0"/>
                </a:moveTo>
                <a:lnTo>
                  <a:pt x="7116287" y="0"/>
                </a:lnTo>
                <a:cubicBezTo>
                  <a:pt x="7262385" y="0"/>
                  <a:pt x="7380820" y="118435"/>
                  <a:pt x="7380820" y="264533"/>
                </a:cubicBezTo>
                <a:lnTo>
                  <a:pt x="7380820" y="4394379"/>
                </a:lnTo>
                <a:cubicBezTo>
                  <a:pt x="7380820" y="4540477"/>
                  <a:pt x="7262385" y="4658912"/>
                  <a:pt x="7116287" y="4658912"/>
                </a:cubicBezTo>
                <a:lnTo>
                  <a:pt x="264533" y="4658912"/>
                </a:lnTo>
                <a:cubicBezTo>
                  <a:pt x="118435" y="4658912"/>
                  <a:pt x="0" y="4540477"/>
                  <a:pt x="0" y="4394379"/>
                </a:cubicBezTo>
                <a:lnTo>
                  <a:pt x="0" y="264533"/>
                </a:lnTo>
                <a:cubicBezTo>
                  <a:pt x="0" y="118435"/>
                  <a:pt x="118435" y="0"/>
                  <a:pt x="2645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rtlCol="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任意多边形 44" hidden="1"/>
          <p:cNvSpPr/>
          <p:nvPr>
            <p:custDataLst>
              <p:tags r:id="rId6"/>
            </p:custDataLst>
          </p:nvPr>
        </p:nvSpPr>
        <p:spPr>
          <a:xfrm>
            <a:off x="5074323" y="2409049"/>
            <a:ext cx="1079761" cy="2005405"/>
          </a:xfrm>
          <a:custGeom>
            <a:avLst/>
            <a:gdLst>
              <a:gd name="connsiteX0" fmla="*/ 0 w 2530610"/>
              <a:gd name="connsiteY0" fmla="*/ 0 h 4700016"/>
              <a:gd name="connsiteX1" fmla="*/ 2263743 w 2530610"/>
              <a:gd name="connsiteY1" fmla="*/ 0 h 4700016"/>
              <a:gd name="connsiteX2" fmla="*/ 2530610 w 2530610"/>
              <a:gd name="connsiteY2" fmla="*/ 266867 h 4700016"/>
              <a:gd name="connsiteX3" fmla="*/ 2530610 w 2530610"/>
              <a:gd name="connsiteY3" fmla="*/ 4433149 h 4700016"/>
              <a:gd name="connsiteX4" fmla="*/ 2263743 w 2530610"/>
              <a:gd name="connsiteY4" fmla="*/ 4700016 h 4700016"/>
              <a:gd name="connsiteX5" fmla="*/ 1961175 w 2530610"/>
              <a:gd name="connsiteY5" fmla="*/ 4700016 h 4700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0610" h="4700016">
                <a:moveTo>
                  <a:pt x="0" y="0"/>
                </a:moveTo>
                <a:lnTo>
                  <a:pt x="2263743" y="0"/>
                </a:lnTo>
                <a:cubicBezTo>
                  <a:pt x="2411130" y="0"/>
                  <a:pt x="2530610" y="119480"/>
                  <a:pt x="2530610" y="266867"/>
                </a:cubicBezTo>
                <a:lnTo>
                  <a:pt x="2530610" y="4433149"/>
                </a:lnTo>
                <a:cubicBezTo>
                  <a:pt x="2530610" y="4580536"/>
                  <a:pt x="2411130" y="4700016"/>
                  <a:pt x="2263743" y="4700016"/>
                </a:cubicBezTo>
                <a:lnTo>
                  <a:pt x="1961175" y="4700016"/>
                </a:lnTo>
                <a:close/>
              </a:path>
            </a:pathLst>
          </a:custGeom>
          <a:gradFill>
            <a:gsLst>
              <a:gs pos="0">
                <a:srgbClr val="FFFFFF">
                  <a:alpha val="3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rtlCol="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>
            <p:custDataLst>
              <p:tags r:id="rId7"/>
            </p:custDataLst>
          </p:nvPr>
        </p:nvSpPr>
        <p:spPr>
          <a:xfrm>
            <a:off x="586169" y="1645319"/>
            <a:ext cx="2290844" cy="474751"/>
          </a:xfrm>
          <a:prstGeom prst="rect">
            <a:avLst/>
          </a:prstGeom>
          <a:noFill/>
        </p:spPr>
        <p:txBody>
          <a:bodyPr wrap="square" lIns="67208" tIns="33604" rIns="67208" bIns="33604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285750" lvl="0" indent="-285750" algn="r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en-US" altLang="zh-CN" sz="800" spc="15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·</a:t>
            </a:r>
            <a:endParaRPr lang="en-US" altLang="zh-CN" sz="800" spc="15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85750" lvl="1" indent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800" spc="15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如何调整到最佳的面试状态</a:t>
            </a:r>
            <a:endParaRPr lang="zh-CN" altLang="en-US" sz="800" spc="15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>
            <p:custDataLst>
              <p:tags r:id="rId8"/>
            </p:custDataLst>
          </p:nvPr>
        </p:nvSpPr>
        <p:spPr>
          <a:xfrm>
            <a:off x="586169" y="1342996"/>
            <a:ext cx="2290844" cy="281956"/>
          </a:xfrm>
          <a:prstGeom prst="rect">
            <a:avLst/>
          </a:prstGeom>
          <a:noFill/>
        </p:spPr>
        <p:txBody>
          <a:bodyPr wrap="square" lIns="67208" tIns="33604" rIns="67208" bIns="33604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325" b="1" spc="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325" b="1" spc="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7" name="直接连接符 66"/>
          <p:cNvCxnSpPr/>
          <p:nvPr>
            <p:custDataLst>
              <p:tags r:id="rId9"/>
            </p:custDataLst>
          </p:nvPr>
        </p:nvCxnSpPr>
        <p:spPr>
          <a:xfrm>
            <a:off x="586169" y="2158699"/>
            <a:ext cx="240374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>
            <p:custDataLst>
              <p:tags r:id="rId10"/>
            </p:custDataLst>
          </p:nvPr>
        </p:nvSpPr>
        <p:spPr>
          <a:xfrm>
            <a:off x="586169" y="2520017"/>
            <a:ext cx="2290844" cy="474751"/>
          </a:xfrm>
          <a:prstGeom prst="rect">
            <a:avLst/>
          </a:prstGeom>
          <a:noFill/>
        </p:spPr>
        <p:txBody>
          <a:bodyPr wrap="square" lIns="67208" tIns="33604" rIns="67208" bIns="33604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800" spc="15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充分地了解面试的要求、题型、时间、地点、类型等等具体操作过程，做到心中有数；</a:t>
            </a:r>
            <a:endParaRPr lang="zh-CN" altLang="en-US" sz="800" spc="15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>
            <p:custDataLst>
              <p:tags r:id="rId11"/>
            </p:custDataLst>
          </p:nvPr>
        </p:nvSpPr>
        <p:spPr>
          <a:xfrm>
            <a:off x="586169" y="2217694"/>
            <a:ext cx="2290844" cy="281956"/>
          </a:xfrm>
          <a:prstGeom prst="rect">
            <a:avLst/>
          </a:prstGeom>
          <a:noFill/>
        </p:spPr>
        <p:txBody>
          <a:bodyPr wrap="none" lIns="67208" tIns="33604" rIns="67208" bIns="33604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325" b="1" spc="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325" b="1" spc="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文本框 103"/>
          <p:cNvSpPr txBox="1"/>
          <p:nvPr>
            <p:custDataLst>
              <p:tags r:id="rId12"/>
            </p:custDataLst>
          </p:nvPr>
        </p:nvSpPr>
        <p:spPr>
          <a:xfrm>
            <a:off x="6266987" y="1645319"/>
            <a:ext cx="2290844" cy="474751"/>
          </a:xfrm>
          <a:prstGeom prst="rect">
            <a:avLst/>
          </a:prstGeom>
          <a:noFill/>
        </p:spPr>
        <p:txBody>
          <a:bodyPr wrap="square" lIns="67208" tIns="33604" rIns="67208" bIns="33604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800" spc="15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充分的自我认识和对面试过程的详尽了解</a:t>
            </a:r>
            <a:endParaRPr lang="zh-CN" altLang="en-US" sz="800" spc="15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>
            <p:custDataLst>
              <p:tags r:id="rId13"/>
            </p:custDataLst>
          </p:nvPr>
        </p:nvSpPr>
        <p:spPr>
          <a:xfrm>
            <a:off x="6266987" y="1342996"/>
            <a:ext cx="2290844" cy="281956"/>
          </a:xfrm>
          <a:prstGeom prst="rect">
            <a:avLst/>
          </a:prstGeom>
          <a:noFill/>
        </p:spPr>
        <p:txBody>
          <a:bodyPr wrap="square" lIns="67208" tIns="33604" rIns="67208" bIns="33604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25" b="1" spc="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325" b="1" spc="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6" name="直接连接符 95"/>
          <p:cNvCxnSpPr/>
          <p:nvPr>
            <p:custDataLst>
              <p:tags r:id="rId14"/>
            </p:custDataLst>
          </p:nvPr>
        </p:nvCxnSpPr>
        <p:spPr>
          <a:xfrm>
            <a:off x="6154085" y="2158699"/>
            <a:ext cx="240374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本框 101"/>
          <p:cNvSpPr txBox="1"/>
          <p:nvPr>
            <p:custDataLst>
              <p:tags r:id="rId15"/>
            </p:custDataLst>
          </p:nvPr>
        </p:nvSpPr>
        <p:spPr>
          <a:xfrm>
            <a:off x="6266987" y="2520017"/>
            <a:ext cx="2290844" cy="474751"/>
          </a:xfrm>
          <a:prstGeom prst="rect">
            <a:avLst/>
          </a:prstGeom>
          <a:noFill/>
        </p:spPr>
        <p:txBody>
          <a:bodyPr wrap="square" lIns="67208" tIns="33604" rIns="67208" bIns="33604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800" spc="15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同时又能正确地评价自己，既相信自己的能力，又实事求是，不好高鹜远，也不自轻自贱。</a:t>
            </a:r>
            <a:endParaRPr lang="zh-CN" altLang="en-US" sz="800" spc="15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>
            <p:custDataLst>
              <p:tags r:id="rId16"/>
            </p:custDataLst>
          </p:nvPr>
        </p:nvSpPr>
        <p:spPr>
          <a:xfrm>
            <a:off x="6266987" y="2217694"/>
            <a:ext cx="2290844" cy="281956"/>
          </a:xfrm>
          <a:prstGeom prst="rect">
            <a:avLst/>
          </a:prstGeom>
          <a:noFill/>
        </p:spPr>
        <p:txBody>
          <a:bodyPr wrap="none" lIns="67208" tIns="33604" rIns="67208" bIns="33604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25" b="1" spc="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325" b="1" spc="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文本框 105"/>
          <p:cNvSpPr txBox="1"/>
          <p:nvPr>
            <p:custDataLst>
              <p:tags r:id="rId17"/>
            </p:custDataLst>
          </p:nvPr>
        </p:nvSpPr>
        <p:spPr>
          <a:xfrm>
            <a:off x="3316859" y="1254915"/>
            <a:ext cx="2510282" cy="932871"/>
          </a:xfrm>
          <a:prstGeom prst="rect">
            <a:avLst/>
          </a:prstGeom>
          <a:noFill/>
          <a:ln>
            <a:noFill/>
          </a:ln>
        </p:spPr>
        <p:txBody>
          <a:bodyPr wrap="square" lIns="67208" tIns="33604" rIns="67208" bIns="33604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algn="ctr" defTabSz="91376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  <a:defRPr/>
            </a:pPr>
            <a:r>
              <a:rPr lang="zh-CN" altLang="en-US" sz="1700" b="1" spc="300" dirty="0">
                <a:latin typeface="Arial" panose="020B0604020202020204" pitchFamily="34" charset="0"/>
                <a:ea typeface="微软雅黑" panose="020B0503020204020204" pitchFamily="34" charset="-122"/>
              </a:rPr>
              <a:t>面试前期准备</a:t>
            </a:r>
            <a:endParaRPr lang="zh-CN" altLang="en-US" sz="1700" b="1" spc="3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t="20091" b="20091"/>
          <a:stretch>
            <a:fillRect/>
          </a:stretch>
        </p:blipFill>
        <p:spPr>
          <a:xfrm>
            <a:off x="3107264" y="2523321"/>
            <a:ext cx="2943983" cy="1761012"/>
          </a:xfrm>
          <a:prstGeom prst="rect">
            <a:avLst/>
          </a:prstGeom>
        </p:spPr>
      </p:pic>
      <p:sp>
        <p:nvSpPr>
          <p:cNvPr id="22" name="椭圆 21"/>
          <p:cNvSpPr/>
          <p:nvPr>
            <p:custDataLst>
              <p:tags r:id="rId20"/>
            </p:custDataLst>
          </p:nvPr>
        </p:nvSpPr>
        <p:spPr>
          <a:xfrm>
            <a:off x="4541275" y="2452367"/>
            <a:ext cx="61449" cy="61449"/>
          </a:xfrm>
          <a:prstGeom prst="ellipse">
            <a:avLst/>
          </a:prstGeom>
          <a:gradFill flip="none" rotWithShape="1">
            <a:gsLst>
              <a:gs pos="17000">
                <a:schemeClr val="tx1"/>
              </a:gs>
              <a:gs pos="34000">
                <a:schemeClr val="tx1">
                  <a:lumMod val="85000"/>
                  <a:lumOff val="1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4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1"/>
    </p:custData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>
            <p:custDataLst>
              <p:tags r:id="rId1"/>
            </p:custDataLst>
          </p:nvPr>
        </p:nvSpPr>
        <p:spPr>
          <a:xfrm>
            <a:off x="91440" y="893052"/>
            <a:ext cx="8961119" cy="29088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图片 4" descr="E:\工作\素材\0d0df1368baf14a0f2f59e85d4a91d741b58c4c1eb453-nMwB67_fw658.jpg0d0df1368baf14a0f2f59e85d4a91d741b58c4c1eb453-nMwB67_fw65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440973" y="893052"/>
            <a:ext cx="2064385" cy="2908875"/>
          </a:xfrm>
          <a:prstGeom prst="rect">
            <a:avLst/>
          </a:prstGeom>
        </p:spPr>
      </p:pic>
      <p:sp>
        <p:nvSpPr>
          <p:cNvPr id="23" name="椭圆 22"/>
          <p:cNvSpPr/>
          <p:nvPr>
            <p:custDataLst>
              <p:tags r:id="rId4"/>
            </p:custDataLst>
          </p:nvPr>
        </p:nvSpPr>
        <p:spPr>
          <a:xfrm>
            <a:off x="4422203" y="3321059"/>
            <a:ext cx="106680" cy="10668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208" tIns="33604" rIns="67208" bIns="3360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25"/>
          </a:p>
        </p:txBody>
      </p:sp>
      <p:sp>
        <p:nvSpPr>
          <p:cNvPr id="20" name="椭圆 19"/>
          <p:cNvSpPr/>
          <p:nvPr>
            <p:custDataLst>
              <p:tags r:id="rId5"/>
            </p:custDataLst>
          </p:nvPr>
        </p:nvSpPr>
        <p:spPr>
          <a:xfrm>
            <a:off x="6914578" y="3321835"/>
            <a:ext cx="106680" cy="10668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208" tIns="33604" rIns="67208" bIns="3360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25"/>
          </a:p>
        </p:txBody>
      </p:sp>
      <p:grpSp>
        <p:nvGrpSpPr>
          <p:cNvPr id="21" name="组合 20"/>
          <p:cNvGrpSpPr/>
          <p:nvPr>
            <p:custDataLst>
              <p:tags r:id="rId6"/>
            </p:custDataLst>
          </p:nvPr>
        </p:nvGrpSpPr>
        <p:grpSpPr>
          <a:xfrm rot="10800000">
            <a:off x="7686597" y="4268465"/>
            <a:ext cx="529200" cy="305627"/>
            <a:chOff x="1160829" y="2656459"/>
            <a:chExt cx="720000" cy="415819"/>
          </a:xfrm>
          <a:solidFill>
            <a:schemeClr val="bg1">
              <a:lumMod val="95000"/>
            </a:schemeClr>
          </a:solidFill>
        </p:grpSpPr>
        <p:sp>
          <p:nvSpPr>
            <p:cNvPr id="22" name="任意多边形: 形状 21"/>
            <p:cNvSpPr/>
            <p:nvPr>
              <p:custDataLst>
                <p:tags r:id="rId7"/>
              </p:custDataLst>
            </p:nvPr>
          </p:nvSpPr>
          <p:spPr>
            <a:xfrm>
              <a:off x="1160829" y="2656459"/>
              <a:ext cx="340237" cy="415819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25"/>
            </a:p>
          </p:txBody>
        </p:sp>
        <p:sp>
          <p:nvSpPr>
            <p:cNvPr id="24" name="任意多边形: 形状 23"/>
            <p:cNvSpPr/>
            <p:nvPr>
              <p:custDataLst>
                <p:tags r:id="rId8"/>
              </p:custDataLst>
            </p:nvPr>
          </p:nvSpPr>
          <p:spPr>
            <a:xfrm>
              <a:off x="1540592" y="2656459"/>
              <a:ext cx="340237" cy="415819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25"/>
            </a:p>
          </p:txBody>
        </p:sp>
      </p:grpSp>
      <p:sp>
        <p:nvSpPr>
          <p:cNvPr id="38" name="文本框 37"/>
          <p:cNvSpPr txBox="1"/>
          <p:nvPr>
            <p:custDataLst>
              <p:tags r:id="rId9"/>
            </p:custDataLst>
          </p:nvPr>
        </p:nvSpPr>
        <p:spPr>
          <a:xfrm>
            <a:off x="4666498" y="3234376"/>
            <a:ext cx="2095595" cy="280035"/>
          </a:xfrm>
          <a:prstGeom prst="rect">
            <a:avLst/>
          </a:prstGeom>
          <a:noFill/>
        </p:spPr>
        <p:txBody>
          <a:bodyPr wrap="square" lIns="74676" tIns="28003" rIns="56007" bIns="28003" rtlCol="0">
            <a:no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</a:rPr>
              <a:t>第一步 </a:t>
            </a:r>
            <a:endParaRPr lang="zh-CN" altLang="en-US" sz="147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>
            <p:custDataLst>
              <p:tags r:id="rId10"/>
            </p:custDataLst>
          </p:nvPr>
        </p:nvSpPr>
        <p:spPr>
          <a:xfrm>
            <a:off x="7158873" y="3235350"/>
            <a:ext cx="2095595" cy="280035"/>
          </a:xfrm>
          <a:prstGeom prst="rect">
            <a:avLst/>
          </a:prstGeom>
          <a:noFill/>
        </p:spPr>
        <p:txBody>
          <a:bodyPr wrap="square" lIns="74676" tIns="28003" rIns="56007" bIns="28003" rtlCol="0">
            <a:no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</a:rPr>
              <a:t>第二步 </a:t>
            </a:r>
            <a:endParaRPr lang="zh-CN" altLang="en-US" sz="147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4422023" y="2230680"/>
            <a:ext cx="2095595" cy="232989"/>
          </a:xfrm>
          <a:prstGeom prst="rect">
            <a:avLst/>
          </a:prstGeom>
          <a:noFill/>
        </p:spPr>
        <p:txBody>
          <a:bodyPr wrap="square" lIns="74676" tIns="0" rIns="60674" bIns="0" rtlCol="0">
            <a:noAutofit/>
          </a:bodyPr>
          <a:lstStyle/>
          <a:p>
            <a:pPr marL="0" indent="0" algn="l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175" spc="1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认真反思自己的情况，依程度轻重将引起面试焦虑的情境排序。</a:t>
            </a:r>
            <a:endParaRPr lang="zh-CN" altLang="en-US" sz="1175" spc="1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6914398" y="1042439"/>
            <a:ext cx="2095595" cy="792312"/>
          </a:xfrm>
          <a:prstGeom prst="rect">
            <a:avLst/>
          </a:prstGeom>
          <a:noFill/>
        </p:spPr>
        <p:txBody>
          <a:bodyPr wrap="square" lIns="74676" tIns="0" rIns="60674" bIns="0" rtlCol="0">
            <a:noAutofit/>
          </a:bodyPr>
          <a:lstStyle/>
          <a:p>
            <a:pPr marL="0" indent="0" algn="l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en-US" altLang="zh-CN" sz="1000" spc="1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 </a:t>
            </a:r>
            <a:r>
              <a:rPr lang="zh-CN" altLang="en-US" sz="1000" spc="1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从能引起你最轻度焦虑的情境开始想象。尽量逼真地想象当时的各种情景、面试官的表情和自己的内心体验，一旦有身体的紧张反应或内心的焦虑状态出现，便用言语暗示“沉着”、“冷静”、“停止紧张”，同时进行有规律的深呼吸，尽量放松肌肉，以减弱自身的紧张状态，直至镇定自若。</a:t>
            </a:r>
            <a:endParaRPr lang="zh-CN" altLang="en-US" sz="1000" spc="1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1002892" y="4025123"/>
            <a:ext cx="4055840" cy="792312"/>
          </a:xfrm>
          <a:prstGeom prst="rect">
            <a:avLst/>
          </a:prstGeom>
          <a:noFill/>
        </p:spPr>
        <p:txBody>
          <a:bodyPr wrap="square" lIns="74676" tIns="0" rIns="60674" bIns="0" rtlCol="0">
            <a:no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en-US" altLang="zh-CN" sz="117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  </a:t>
            </a:r>
            <a:r>
              <a:rPr lang="zh-CN" altLang="en-US" sz="117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然后想象第二个情境，依次进行训练，最后达到想象最紧张的面试情景时，也能够轻松自如。</a:t>
            </a:r>
            <a:endParaRPr lang="zh-CN" altLang="en-US" sz="117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962353" y="217039"/>
            <a:ext cx="7766304" cy="459257"/>
          </a:xfrm>
          <a:prstGeom prst="rect">
            <a:avLst/>
          </a:prstGeom>
          <a:noFill/>
        </p:spPr>
        <p:txBody>
          <a:bodyPr wrap="square" lIns="74676" tIns="28003" rIns="46672" bIns="28003" rtlCol="0">
            <a:no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645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系统脱敏法</a:t>
            </a:r>
            <a:endParaRPr lang="zh-CN" altLang="en-US" sz="2645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Picture 2"/>
          <p:cNvPicPr>
            <a:picLocks noChangeAspect="1"/>
          </p:cNvPicPr>
          <p:nvPr/>
        </p:nvPicPr>
        <p:blipFill>
          <a:blip r:embed="rId1"/>
          <a:srcRect t="16394" b="11417"/>
          <a:stretch>
            <a:fillRect/>
          </a:stretch>
        </p:blipFill>
        <p:spPr>
          <a:xfrm>
            <a:off x="958850" y="1320800"/>
            <a:ext cx="3182938" cy="3449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19" name="TextBox 2"/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如何调整到最佳的面试状态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  <p:sp>
        <p:nvSpPr>
          <p:cNvPr id="9220" name="TextBox 3"/>
          <p:cNvSpPr txBox="1"/>
          <p:nvPr/>
        </p:nvSpPr>
        <p:spPr>
          <a:xfrm>
            <a:off x="2305050" y="765175"/>
            <a:ext cx="2492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IKEA Sans" panose="02010600030101010101" pitchFamily="2" charset="0"/>
                <a:ea typeface="微软雅黑" panose="020B0503020204020204" pitchFamily="34" charset="-122"/>
              </a:rPr>
              <a:t>·</a:t>
            </a:r>
            <a:endParaRPr lang="zh-CN" altLang="en-US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9221" name="矩形 5"/>
          <p:cNvSpPr/>
          <p:nvPr/>
        </p:nvSpPr>
        <p:spPr>
          <a:xfrm>
            <a:off x="4065588" y="2295525"/>
            <a:ext cx="1338262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IKEA Sans" panose="02010600030101010101" pitchFamily="2" charset="0"/>
                <a:ea typeface="微软雅黑" panose="020B0503020204020204" pitchFamily="34" charset="-122"/>
              </a:rPr>
              <a:t>暴露冲击法</a:t>
            </a:r>
            <a:endParaRPr lang="zh-CN" altLang="en-US" b="1" dirty="0">
              <a:solidFill>
                <a:srgbClr val="FF0000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9222" name="矩形 6"/>
          <p:cNvSpPr/>
          <p:nvPr/>
        </p:nvSpPr>
        <p:spPr>
          <a:xfrm>
            <a:off x="4122738" y="2633663"/>
            <a:ext cx="4048125" cy="534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多去面试，多去锻炼，在成功几次或“碰壁”几次后，再面对面试的场景，你就坦然多了。</a:t>
            </a:r>
            <a:endParaRPr lang="zh-CN" altLang="en-US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9223" name="矩形 13"/>
          <p:cNvSpPr/>
          <p:nvPr/>
        </p:nvSpPr>
        <p:spPr>
          <a:xfrm>
            <a:off x="4010025" y="2384425"/>
            <a:ext cx="66675" cy="677863"/>
          </a:xfrm>
          <a:prstGeom prst="rect">
            <a:avLst/>
          </a:prstGeom>
          <a:solidFill>
            <a:srgbClr val="D9D9D9"/>
          </a:solidFill>
          <a:ln w="9525">
            <a:noFill/>
          </a:ln>
        </p:spPr>
        <p:txBody>
          <a:bodyPr anchor="ctr"/>
          <a:p>
            <a:pPr algn="ctr"/>
            <a:endParaRPr lang="zh-CN" altLang="en-US" dirty="0">
              <a:solidFill>
                <a:srgbClr val="FFFFFF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9224" name="TextBox 9"/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面试前期准备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7620" y="0"/>
            <a:ext cx="9136380" cy="50406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KEA Sans" panose="02010600030101010101" pitchFamily="2" charset="0"/>
              <a:ea typeface="宋体" panose="02010600030101010101" pitchFamily="2" charset="-122"/>
            </a:endParaRPr>
          </a:p>
        </p:txBody>
      </p:sp>
      <p:sp>
        <p:nvSpPr>
          <p:cNvPr id="17" name="Round Same Side Corner Rectangle 21"/>
          <p:cNvSpPr/>
          <p:nvPr/>
        </p:nvSpPr>
        <p:spPr>
          <a:xfrm rot="16200000" flipH="1">
            <a:off x="3418836" y="-1656809"/>
            <a:ext cx="2305636" cy="8353969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04040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2" tIns="60960" rIns="121922" bIns="60960" numCol="1" spcCol="0" rtlCol="0" fromWordArt="0" anchor="ctr" anchorCtr="0" forceAA="0" compatLnSpc="1">
            <a:noAutofit/>
          </a:bodyPr>
          <a:lstStyle/>
          <a:p>
            <a:pPr algn="ctr"/>
            <a:endParaRPr lang="bg-BG"/>
          </a:p>
        </p:txBody>
      </p:sp>
      <p:sp>
        <p:nvSpPr>
          <p:cNvPr id="18" name="Round Same Side Corner Rectangle 7"/>
          <p:cNvSpPr/>
          <p:nvPr/>
        </p:nvSpPr>
        <p:spPr>
          <a:xfrm rot="16200000" flipH="1">
            <a:off x="3539707" y="-1515729"/>
            <a:ext cx="2069151" cy="807181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0404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2" tIns="60960" rIns="121922" bIns="60960" anchor="ctr"/>
          <a:lstStyle/>
          <a:p>
            <a:pPr algn="ctr" defTabSz="950595">
              <a:defRPr/>
            </a:pPr>
            <a:endParaRPr lang="bg-BG" sz="1900"/>
          </a:p>
        </p:txBody>
      </p:sp>
      <p:sp>
        <p:nvSpPr>
          <p:cNvPr id="19" name="标题 4"/>
          <p:cNvSpPr txBox="1"/>
          <p:nvPr/>
        </p:nvSpPr>
        <p:spPr>
          <a:xfrm>
            <a:off x="2315123" y="2003384"/>
            <a:ext cx="5478115" cy="1139564"/>
          </a:xfrm>
          <a:prstGeom prst="rect">
            <a:avLst/>
          </a:prstGeom>
        </p:spPr>
        <p:txBody>
          <a:bodyPr vert="horz" lIns="121922" tIns="60960" rIns="121922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粘贴或者输入您的文字内容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3737091" y="1729931"/>
            <a:ext cx="1907403" cy="382905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ctr"/>
            <a:r>
              <a:rPr lang="zh-CN" altLang="en-US" sz="1600" b="1" spc="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spc="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720616" y="1914685"/>
            <a:ext cx="1977616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  <a:prstDash val="dash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600381" y="1914685"/>
            <a:ext cx="1977616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  <a:prstDash val="dash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586865" y="2129790"/>
            <a:ext cx="892810" cy="892810"/>
          </a:xfrm>
          <a:prstGeom prst="ellipse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标题 4"/>
          <p:cNvSpPr txBox="1"/>
          <p:nvPr/>
        </p:nvSpPr>
        <p:spPr>
          <a:xfrm>
            <a:off x="1644650" y="2058035"/>
            <a:ext cx="1294765" cy="1036955"/>
          </a:xfrm>
          <a:prstGeom prst="rect">
            <a:avLst/>
          </a:prstGeom>
        </p:spPr>
        <p:txBody>
          <a:bodyPr vert="horz" lIns="91463" tIns="45731" rIns="91463" bIns="4573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lang="en-US" altLang="zh-CN" sz="4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583835" y="826103"/>
            <a:ext cx="4436221" cy="2477376"/>
          </a:xfrm>
          <a:prstGeom prst="rect">
            <a:avLst/>
          </a:prstGeom>
          <a:blipFill rotWithShape="1">
            <a:blip r:embed="rId2"/>
            <a:srcRect/>
            <a:stretch>
              <a:fillRect l="23" t="-7825" r="-23" b="-801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anchor="ctr">
            <a:normAutofit/>
          </a:bodyPr>
          <a:lstStyle/>
          <a:p>
            <a:pPr algn="ctr"/>
            <a:endParaRPr sz="132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5125069" y="826103"/>
            <a:ext cx="3432762" cy="368946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anchor="ctr">
            <a:normAutofit/>
          </a:bodyPr>
          <a:lstStyle/>
          <a:p>
            <a:pPr algn="ctr"/>
            <a:endParaRPr sz="132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393"/>
          <p:cNvSpPr/>
          <p:nvPr>
            <p:custDataLst>
              <p:tags r:id="rId4"/>
            </p:custDataLst>
          </p:nvPr>
        </p:nvSpPr>
        <p:spPr>
          <a:xfrm>
            <a:off x="5361798" y="2214581"/>
            <a:ext cx="288612" cy="293422"/>
          </a:xfrm>
          <a:custGeom>
            <a:avLst/>
            <a:gdLst>
              <a:gd name="connsiteX0" fmla="*/ 385027 w 596852"/>
              <a:gd name="connsiteY0" fmla="*/ 252940 h 606800"/>
              <a:gd name="connsiteX1" fmla="*/ 365547 w 596852"/>
              <a:gd name="connsiteY1" fmla="*/ 272390 h 606800"/>
              <a:gd name="connsiteX2" fmla="*/ 365547 w 596852"/>
              <a:gd name="connsiteY2" fmla="*/ 285947 h 606800"/>
              <a:gd name="connsiteX3" fmla="*/ 372312 w 596852"/>
              <a:gd name="connsiteY3" fmla="*/ 288725 h 606800"/>
              <a:gd name="connsiteX4" fmla="*/ 379125 w 596852"/>
              <a:gd name="connsiteY4" fmla="*/ 285947 h 606800"/>
              <a:gd name="connsiteX5" fmla="*/ 398606 w 596852"/>
              <a:gd name="connsiteY5" fmla="*/ 266497 h 606800"/>
              <a:gd name="connsiteX6" fmla="*/ 398606 w 596852"/>
              <a:gd name="connsiteY6" fmla="*/ 252940 h 606800"/>
              <a:gd name="connsiteX7" fmla="*/ 385027 w 596852"/>
              <a:gd name="connsiteY7" fmla="*/ 252940 h 606800"/>
              <a:gd name="connsiteX8" fmla="*/ 256602 w 596852"/>
              <a:gd name="connsiteY8" fmla="*/ 251001 h 606800"/>
              <a:gd name="connsiteX9" fmla="*/ 295311 w 596852"/>
              <a:gd name="connsiteY9" fmla="*/ 307103 h 606800"/>
              <a:gd name="connsiteX10" fmla="*/ 358005 w 596852"/>
              <a:gd name="connsiteY10" fmla="*/ 348640 h 606800"/>
              <a:gd name="connsiteX11" fmla="*/ 358053 w 596852"/>
              <a:gd name="connsiteY11" fmla="*/ 348688 h 606800"/>
              <a:gd name="connsiteX12" fmla="*/ 106176 w 596852"/>
              <a:gd name="connsiteY12" fmla="*/ 600261 h 606800"/>
              <a:gd name="connsiteX13" fmla="*/ 74613 w 596852"/>
              <a:gd name="connsiteY13" fmla="*/ 600261 h 606800"/>
              <a:gd name="connsiteX14" fmla="*/ 6547 w 596852"/>
              <a:gd name="connsiteY14" fmla="*/ 532277 h 606800"/>
              <a:gd name="connsiteX15" fmla="*/ 6547 w 596852"/>
              <a:gd name="connsiteY15" fmla="*/ 500753 h 606800"/>
              <a:gd name="connsiteX16" fmla="*/ 358733 w 596852"/>
              <a:gd name="connsiteY16" fmla="*/ 226688 h 606800"/>
              <a:gd name="connsiteX17" fmla="*/ 339253 w 596852"/>
              <a:gd name="connsiteY17" fmla="*/ 246137 h 606800"/>
              <a:gd name="connsiteX18" fmla="*/ 339253 w 596852"/>
              <a:gd name="connsiteY18" fmla="*/ 259695 h 606800"/>
              <a:gd name="connsiteX19" fmla="*/ 346018 w 596852"/>
              <a:gd name="connsiteY19" fmla="*/ 262473 h 606800"/>
              <a:gd name="connsiteX20" fmla="*/ 352832 w 596852"/>
              <a:gd name="connsiteY20" fmla="*/ 259695 h 606800"/>
              <a:gd name="connsiteX21" fmla="*/ 372312 w 596852"/>
              <a:gd name="connsiteY21" fmla="*/ 240245 h 606800"/>
              <a:gd name="connsiteX22" fmla="*/ 372312 w 596852"/>
              <a:gd name="connsiteY22" fmla="*/ 226688 h 606800"/>
              <a:gd name="connsiteX23" fmla="*/ 358733 w 596852"/>
              <a:gd name="connsiteY23" fmla="*/ 226688 h 606800"/>
              <a:gd name="connsiteX24" fmla="*/ 332440 w 596852"/>
              <a:gd name="connsiteY24" fmla="*/ 200436 h 606800"/>
              <a:gd name="connsiteX25" fmla="*/ 312959 w 596852"/>
              <a:gd name="connsiteY25" fmla="*/ 219885 h 606800"/>
              <a:gd name="connsiteX26" fmla="*/ 312959 w 596852"/>
              <a:gd name="connsiteY26" fmla="*/ 233443 h 606800"/>
              <a:gd name="connsiteX27" fmla="*/ 319773 w 596852"/>
              <a:gd name="connsiteY27" fmla="*/ 236269 h 606800"/>
              <a:gd name="connsiteX28" fmla="*/ 326538 w 596852"/>
              <a:gd name="connsiteY28" fmla="*/ 233443 h 606800"/>
              <a:gd name="connsiteX29" fmla="*/ 346018 w 596852"/>
              <a:gd name="connsiteY29" fmla="*/ 213993 h 606800"/>
              <a:gd name="connsiteX30" fmla="*/ 346018 w 596852"/>
              <a:gd name="connsiteY30" fmla="*/ 200436 h 606800"/>
              <a:gd name="connsiteX31" fmla="*/ 332440 w 596852"/>
              <a:gd name="connsiteY31" fmla="*/ 200436 h 606800"/>
              <a:gd name="connsiteX32" fmla="*/ 569108 w 596852"/>
              <a:gd name="connsiteY32" fmla="*/ 93394 h 606800"/>
              <a:gd name="connsiteX33" fmla="*/ 582458 w 596852"/>
              <a:gd name="connsiteY33" fmla="*/ 103921 h 606800"/>
              <a:gd name="connsiteX34" fmla="*/ 559525 w 596852"/>
              <a:gd name="connsiteY34" fmla="*/ 280639 h 606800"/>
              <a:gd name="connsiteX35" fmla="*/ 532369 w 596852"/>
              <a:gd name="connsiteY35" fmla="*/ 282076 h 606800"/>
              <a:gd name="connsiteX36" fmla="*/ 463570 w 596852"/>
              <a:gd name="connsiteY36" fmla="*/ 213382 h 606800"/>
              <a:gd name="connsiteX37" fmla="*/ 463570 w 596852"/>
              <a:gd name="connsiteY37" fmla="*/ 187609 h 606800"/>
              <a:gd name="connsiteX38" fmla="*/ 552808 w 596852"/>
              <a:gd name="connsiteY38" fmla="*/ 98460 h 606800"/>
              <a:gd name="connsiteX39" fmla="*/ 569108 w 596852"/>
              <a:gd name="connsiteY39" fmla="*/ 93394 h 606800"/>
              <a:gd name="connsiteX40" fmla="*/ 429313 w 596852"/>
              <a:gd name="connsiteY40" fmla="*/ 0 h 606800"/>
              <a:gd name="connsiteX41" fmla="*/ 500949 w 596852"/>
              <a:gd name="connsiteY41" fmla="*/ 15378 h 606800"/>
              <a:gd name="connsiteX42" fmla="*/ 505843 w 596852"/>
              <a:gd name="connsiteY42" fmla="*/ 42348 h 606800"/>
              <a:gd name="connsiteX43" fmla="*/ 398366 w 596852"/>
              <a:gd name="connsiteY43" fmla="*/ 149656 h 606800"/>
              <a:gd name="connsiteX44" fmla="*/ 398366 w 596852"/>
              <a:gd name="connsiteY44" fmla="*/ 196891 h 606800"/>
              <a:gd name="connsiteX45" fmla="*/ 505939 w 596852"/>
              <a:gd name="connsiteY45" fmla="*/ 304342 h 606800"/>
              <a:gd name="connsiteX46" fmla="*/ 501093 w 596852"/>
              <a:gd name="connsiteY46" fmla="*/ 331122 h 606800"/>
              <a:gd name="connsiteX47" fmla="*/ 429313 w 596852"/>
              <a:gd name="connsiteY47" fmla="*/ 346547 h 606800"/>
              <a:gd name="connsiteX48" fmla="*/ 370489 w 596852"/>
              <a:gd name="connsiteY48" fmla="*/ 336343 h 606800"/>
              <a:gd name="connsiteX49" fmla="*/ 306626 w 596852"/>
              <a:gd name="connsiteY49" fmla="*/ 295815 h 606800"/>
              <a:gd name="connsiteX50" fmla="*/ 268769 w 596852"/>
              <a:gd name="connsiteY50" fmla="*/ 238856 h 606800"/>
              <a:gd name="connsiteX51" fmla="*/ 306626 w 596852"/>
              <a:gd name="connsiteY51" fmla="*/ 50732 h 606800"/>
              <a:gd name="connsiteX52" fmla="*/ 429313 w 596852"/>
              <a:gd name="connsiteY52" fmla="*/ 0 h 60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96852" h="606800">
                <a:moveTo>
                  <a:pt x="385027" y="252940"/>
                </a:moveTo>
                <a:lnTo>
                  <a:pt x="365547" y="272390"/>
                </a:lnTo>
                <a:cubicBezTo>
                  <a:pt x="361804" y="276126"/>
                  <a:pt x="361804" y="282210"/>
                  <a:pt x="365547" y="285947"/>
                </a:cubicBezTo>
                <a:cubicBezTo>
                  <a:pt x="367418" y="287815"/>
                  <a:pt x="369865" y="288725"/>
                  <a:pt x="372312" y="288725"/>
                </a:cubicBezTo>
                <a:cubicBezTo>
                  <a:pt x="374759" y="288725"/>
                  <a:pt x="377254" y="287815"/>
                  <a:pt x="379125" y="285947"/>
                </a:cubicBezTo>
                <a:lnTo>
                  <a:pt x="398606" y="266497"/>
                </a:lnTo>
                <a:cubicBezTo>
                  <a:pt x="402348" y="262761"/>
                  <a:pt x="402348" y="256677"/>
                  <a:pt x="398606" y="252940"/>
                </a:cubicBezTo>
                <a:cubicBezTo>
                  <a:pt x="394863" y="249203"/>
                  <a:pt x="388770" y="249203"/>
                  <a:pt x="385027" y="252940"/>
                </a:cubicBezTo>
                <a:close/>
                <a:moveTo>
                  <a:pt x="256602" y="251001"/>
                </a:moveTo>
                <a:cubicBezTo>
                  <a:pt x="265955" y="271937"/>
                  <a:pt x="278955" y="290766"/>
                  <a:pt x="295311" y="307103"/>
                </a:cubicBezTo>
                <a:cubicBezTo>
                  <a:pt x="313395" y="325165"/>
                  <a:pt x="334501" y="339154"/>
                  <a:pt x="358005" y="348640"/>
                </a:cubicBezTo>
                <a:cubicBezTo>
                  <a:pt x="358005" y="348688"/>
                  <a:pt x="358053" y="348688"/>
                  <a:pt x="358053" y="348688"/>
                </a:cubicBezTo>
                <a:lnTo>
                  <a:pt x="106176" y="600261"/>
                </a:lnTo>
                <a:cubicBezTo>
                  <a:pt x="97446" y="608980"/>
                  <a:pt x="83295" y="608980"/>
                  <a:pt x="74613" y="600261"/>
                </a:cubicBezTo>
                <a:lnTo>
                  <a:pt x="6547" y="532277"/>
                </a:lnTo>
                <a:cubicBezTo>
                  <a:pt x="-2183" y="523605"/>
                  <a:pt x="-2183" y="509472"/>
                  <a:pt x="6547" y="500753"/>
                </a:cubicBezTo>
                <a:close/>
                <a:moveTo>
                  <a:pt x="358733" y="226688"/>
                </a:moveTo>
                <a:lnTo>
                  <a:pt x="339253" y="246137"/>
                </a:lnTo>
                <a:cubicBezTo>
                  <a:pt x="335511" y="249874"/>
                  <a:pt x="335511" y="255958"/>
                  <a:pt x="339253" y="259695"/>
                </a:cubicBezTo>
                <a:cubicBezTo>
                  <a:pt x="341124" y="261563"/>
                  <a:pt x="343571" y="262473"/>
                  <a:pt x="346018" y="262473"/>
                </a:cubicBezTo>
                <a:cubicBezTo>
                  <a:pt x="348513" y="262473"/>
                  <a:pt x="350960" y="261563"/>
                  <a:pt x="352832" y="259695"/>
                </a:cubicBezTo>
                <a:lnTo>
                  <a:pt x="372312" y="240245"/>
                </a:lnTo>
                <a:cubicBezTo>
                  <a:pt x="376055" y="236509"/>
                  <a:pt x="376055" y="230425"/>
                  <a:pt x="372312" y="226688"/>
                </a:cubicBezTo>
                <a:cubicBezTo>
                  <a:pt x="368569" y="222951"/>
                  <a:pt x="362476" y="222951"/>
                  <a:pt x="358733" y="226688"/>
                </a:cubicBezTo>
                <a:close/>
                <a:moveTo>
                  <a:pt x="332440" y="200436"/>
                </a:moveTo>
                <a:lnTo>
                  <a:pt x="312959" y="219885"/>
                </a:lnTo>
                <a:cubicBezTo>
                  <a:pt x="309217" y="223622"/>
                  <a:pt x="309217" y="229706"/>
                  <a:pt x="312959" y="233443"/>
                </a:cubicBezTo>
                <a:cubicBezTo>
                  <a:pt x="314831" y="235311"/>
                  <a:pt x="317278" y="236269"/>
                  <a:pt x="319773" y="236269"/>
                </a:cubicBezTo>
                <a:cubicBezTo>
                  <a:pt x="322220" y="236269"/>
                  <a:pt x="324667" y="235311"/>
                  <a:pt x="326538" y="233443"/>
                </a:cubicBezTo>
                <a:lnTo>
                  <a:pt x="346018" y="213993"/>
                </a:lnTo>
                <a:cubicBezTo>
                  <a:pt x="349761" y="210256"/>
                  <a:pt x="349761" y="204172"/>
                  <a:pt x="346018" y="200436"/>
                </a:cubicBezTo>
                <a:cubicBezTo>
                  <a:pt x="342276" y="196699"/>
                  <a:pt x="336182" y="196699"/>
                  <a:pt x="332440" y="200436"/>
                </a:cubicBezTo>
                <a:close/>
                <a:moveTo>
                  <a:pt x="569108" y="93394"/>
                </a:moveTo>
                <a:cubicBezTo>
                  <a:pt x="574745" y="94424"/>
                  <a:pt x="579891" y="98053"/>
                  <a:pt x="582458" y="103921"/>
                </a:cubicBezTo>
                <a:cubicBezTo>
                  <a:pt x="607502" y="161406"/>
                  <a:pt x="599874" y="229717"/>
                  <a:pt x="559525" y="280639"/>
                </a:cubicBezTo>
                <a:cubicBezTo>
                  <a:pt x="552760" y="289118"/>
                  <a:pt x="540046" y="289741"/>
                  <a:pt x="532369" y="282076"/>
                </a:cubicBezTo>
                <a:lnTo>
                  <a:pt x="463570" y="213382"/>
                </a:lnTo>
                <a:cubicBezTo>
                  <a:pt x="456421" y="206244"/>
                  <a:pt x="456421" y="194699"/>
                  <a:pt x="463570" y="187609"/>
                </a:cubicBezTo>
                <a:lnTo>
                  <a:pt x="552808" y="98460"/>
                </a:lnTo>
                <a:cubicBezTo>
                  <a:pt x="557341" y="93933"/>
                  <a:pt x="563470" y="92364"/>
                  <a:pt x="569108" y="93394"/>
                </a:cubicBezTo>
                <a:close/>
                <a:moveTo>
                  <a:pt x="429313" y="0"/>
                </a:moveTo>
                <a:cubicBezTo>
                  <a:pt x="453784" y="0"/>
                  <a:pt x="478254" y="5126"/>
                  <a:pt x="500949" y="15378"/>
                </a:cubicBezTo>
                <a:cubicBezTo>
                  <a:pt x="511553" y="20168"/>
                  <a:pt x="514096" y="34109"/>
                  <a:pt x="505843" y="42348"/>
                </a:cubicBezTo>
                <a:lnTo>
                  <a:pt x="398366" y="149656"/>
                </a:lnTo>
                <a:cubicBezTo>
                  <a:pt x="385267" y="162686"/>
                  <a:pt x="385267" y="183861"/>
                  <a:pt x="398366" y="196891"/>
                </a:cubicBezTo>
                <a:lnTo>
                  <a:pt x="505939" y="304342"/>
                </a:lnTo>
                <a:cubicBezTo>
                  <a:pt x="514144" y="312534"/>
                  <a:pt x="511601" y="326331"/>
                  <a:pt x="501093" y="331122"/>
                </a:cubicBezTo>
                <a:cubicBezTo>
                  <a:pt x="478350" y="341421"/>
                  <a:pt x="453832" y="346547"/>
                  <a:pt x="429313" y="346547"/>
                </a:cubicBezTo>
                <a:cubicBezTo>
                  <a:pt x="409401" y="346547"/>
                  <a:pt x="389441" y="343146"/>
                  <a:pt x="370489" y="336343"/>
                </a:cubicBezTo>
                <a:cubicBezTo>
                  <a:pt x="347170" y="327960"/>
                  <a:pt x="325291" y="314450"/>
                  <a:pt x="306626" y="295815"/>
                </a:cubicBezTo>
                <a:cubicBezTo>
                  <a:pt x="289833" y="279048"/>
                  <a:pt x="277214" y="259599"/>
                  <a:pt x="268769" y="238856"/>
                </a:cubicBezTo>
                <a:cubicBezTo>
                  <a:pt x="243243" y="176196"/>
                  <a:pt x="255862" y="101416"/>
                  <a:pt x="306626" y="50732"/>
                </a:cubicBezTo>
                <a:cubicBezTo>
                  <a:pt x="340501" y="16911"/>
                  <a:pt x="384931" y="0"/>
                  <a:pt x="42931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67208" tIns="33604" rIns="67208" bIns="33604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32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>
            <p:custDataLst>
              <p:tags r:id="rId5"/>
            </p:custDataLst>
          </p:nvPr>
        </p:nvSpPr>
        <p:spPr>
          <a:xfrm>
            <a:off x="5694818" y="2046956"/>
            <a:ext cx="2874680" cy="332083"/>
          </a:xfrm>
          <a:prstGeom prst="rect">
            <a:avLst/>
          </a:prstGeom>
        </p:spPr>
        <p:txBody>
          <a:bodyPr wrap="square" lIns="66150" tIns="34398" rIns="6615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7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面试前期准备</a:t>
            </a:r>
            <a:endParaRPr lang="zh-CN" altLang="en-US" sz="147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>
            <p:custDataLst>
              <p:tags r:id="rId6"/>
            </p:custDataLst>
          </p:nvPr>
        </p:nvSpPr>
        <p:spPr>
          <a:xfrm>
            <a:off x="5694819" y="2410078"/>
            <a:ext cx="2874680" cy="255487"/>
          </a:xfrm>
          <a:prstGeom prst="rect">
            <a:avLst/>
          </a:prstGeom>
        </p:spPr>
        <p:txBody>
          <a:bodyPr wrap="square" lIns="67208" tIns="0" rIns="67208" bIns="33604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103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en-US" altLang="zh-CN" sz="103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389"/>
          <p:cNvSpPr/>
          <p:nvPr>
            <p:custDataLst>
              <p:tags r:id="rId7"/>
            </p:custDataLst>
          </p:nvPr>
        </p:nvSpPr>
        <p:spPr>
          <a:xfrm>
            <a:off x="5359393" y="2843979"/>
            <a:ext cx="293422" cy="292916"/>
          </a:xfrm>
          <a:custGeom>
            <a:avLst/>
            <a:gdLst>
              <a:gd name="connsiteX0" fmla="*/ 160421 w 607770"/>
              <a:gd name="connsiteY0" fmla="*/ 130334 h 606722"/>
              <a:gd name="connsiteX1" fmla="*/ 258218 w 607770"/>
              <a:gd name="connsiteY1" fmla="*/ 227211 h 606722"/>
              <a:gd name="connsiteX2" fmla="*/ 258783 w 607770"/>
              <a:gd name="connsiteY2" fmla="*/ 227211 h 606722"/>
              <a:gd name="connsiteX3" fmla="*/ 279888 w 607770"/>
              <a:gd name="connsiteY3" fmla="*/ 272545 h 606722"/>
              <a:gd name="connsiteX4" fmla="*/ 250963 w 607770"/>
              <a:gd name="connsiteY4" fmla="*/ 304806 h 606722"/>
              <a:gd name="connsiteX5" fmla="*/ 207435 w 607770"/>
              <a:gd name="connsiteY5" fmla="*/ 366694 h 606722"/>
              <a:gd name="connsiteX6" fmla="*/ 201970 w 607770"/>
              <a:gd name="connsiteY6" fmla="*/ 382307 h 606722"/>
              <a:gd name="connsiteX7" fmla="*/ 205739 w 607770"/>
              <a:gd name="connsiteY7" fmla="*/ 400366 h 606722"/>
              <a:gd name="connsiteX8" fmla="*/ 228351 w 607770"/>
              <a:gd name="connsiteY8" fmla="*/ 422657 h 606722"/>
              <a:gd name="connsiteX9" fmla="*/ 248042 w 607770"/>
              <a:gd name="connsiteY9" fmla="*/ 426513 h 606722"/>
              <a:gd name="connsiteX10" fmla="*/ 305515 w 607770"/>
              <a:gd name="connsiteY10" fmla="*/ 483792 h 606722"/>
              <a:gd name="connsiteX11" fmla="*/ 320024 w 607770"/>
              <a:gd name="connsiteY11" fmla="*/ 556873 h 606722"/>
              <a:gd name="connsiteX12" fmla="*/ 311356 w 607770"/>
              <a:gd name="connsiteY12" fmla="*/ 591485 h 606722"/>
              <a:gd name="connsiteX13" fmla="*/ 279040 w 607770"/>
              <a:gd name="connsiteY13" fmla="*/ 606722 h 606722"/>
              <a:gd name="connsiteX14" fmla="*/ 41707 w 607770"/>
              <a:gd name="connsiteY14" fmla="*/ 606722 h 606722"/>
              <a:gd name="connsiteX15" fmla="*/ 9485 w 607770"/>
              <a:gd name="connsiteY15" fmla="*/ 591485 h 606722"/>
              <a:gd name="connsiteX16" fmla="*/ 817 w 607770"/>
              <a:gd name="connsiteY16" fmla="*/ 556873 h 606722"/>
              <a:gd name="connsiteX17" fmla="*/ 15326 w 607770"/>
              <a:gd name="connsiteY17" fmla="*/ 483792 h 606722"/>
              <a:gd name="connsiteX18" fmla="*/ 72799 w 607770"/>
              <a:gd name="connsiteY18" fmla="*/ 426513 h 606722"/>
              <a:gd name="connsiteX19" fmla="*/ 92490 w 607770"/>
              <a:gd name="connsiteY19" fmla="*/ 422657 h 606722"/>
              <a:gd name="connsiteX20" fmla="*/ 115008 w 607770"/>
              <a:gd name="connsiteY20" fmla="*/ 400366 h 606722"/>
              <a:gd name="connsiteX21" fmla="*/ 118777 w 607770"/>
              <a:gd name="connsiteY21" fmla="*/ 382213 h 606722"/>
              <a:gd name="connsiteX22" fmla="*/ 113312 w 607770"/>
              <a:gd name="connsiteY22" fmla="*/ 366694 h 606722"/>
              <a:gd name="connsiteX23" fmla="*/ 69784 w 607770"/>
              <a:gd name="connsiteY23" fmla="*/ 304806 h 606722"/>
              <a:gd name="connsiteX24" fmla="*/ 40953 w 607770"/>
              <a:gd name="connsiteY24" fmla="*/ 272545 h 606722"/>
              <a:gd name="connsiteX25" fmla="*/ 62058 w 607770"/>
              <a:gd name="connsiteY25" fmla="*/ 227211 h 606722"/>
              <a:gd name="connsiteX26" fmla="*/ 62717 w 607770"/>
              <a:gd name="connsiteY26" fmla="*/ 227116 h 606722"/>
              <a:gd name="connsiteX27" fmla="*/ 160421 w 607770"/>
              <a:gd name="connsiteY27" fmla="*/ 130334 h 606722"/>
              <a:gd name="connsiteX28" fmla="*/ 455360 w 607770"/>
              <a:gd name="connsiteY28" fmla="*/ 72430 h 606722"/>
              <a:gd name="connsiteX29" fmla="*/ 445846 w 607770"/>
              <a:gd name="connsiteY29" fmla="*/ 81931 h 606722"/>
              <a:gd name="connsiteX30" fmla="*/ 445846 w 607770"/>
              <a:gd name="connsiteY30" fmla="*/ 90867 h 606722"/>
              <a:gd name="connsiteX31" fmla="*/ 412971 w 607770"/>
              <a:gd name="connsiteY31" fmla="*/ 125389 h 606722"/>
              <a:gd name="connsiteX32" fmla="*/ 448013 w 607770"/>
              <a:gd name="connsiteY32" fmla="*/ 160946 h 606722"/>
              <a:gd name="connsiteX33" fmla="*/ 468642 w 607770"/>
              <a:gd name="connsiteY33" fmla="*/ 177878 h 606722"/>
              <a:gd name="connsiteX34" fmla="*/ 449991 w 607770"/>
              <a:gd name="connsiteY34" fmla="*/ 189918 h 606722"/>
              <a:gd name="connsiteX35" fmla="*/ 428231 w 607770"/>
              <a:gd name="connsiteY35" fmla="*/ 186061 h 606722"/>
              <a:gd name="connsiteX36" fmla="*/ 419848 w 607770"/>
              <a:gd name="connsiteY36" fmla="*/ 186720 h 606722"/>
              <a:gd name="connsiteX37" fmla="*/ 414573 w 607770"/>
              <a:gd name="connsiteY37" fmla="*/ 193304 h 606722"/>
              <a:gd name="connsiteX38" fmla="*/ 414384 w 607770"/>
              <a:gd name="connsiteY38" fmla="*/ 194245 h 606722"/>
              <a:gd name="connsiteX39" fmla="*/ 422297 w 607770"/>
              <a:gd name="connsiteY39" fmla="*/ 208543 h 606722"/>
              <a:gd name="connsiteX40" fmla="*/ 444904 w 607770"/>
              <a:gd name="connsiteY40" fmla="*/ 212494 h 606722"/>
              <a:gd name="connsiteX41" fmla="*/ 444904 w 607770"/>
              <a:gd name="connsiteY41" fmla="*/ 221430 h 606722"/>
              <a:gd name="connsiteX42" fmla="*/ 454418 w 607770"/>
              <a:gd name="connsiteY42" fmla="*/ 230931 h 606722"/>
              <a:gd name="connsiteX43" fmla="*/ 463932 w 607770"/>
              <a:gd name="connsiteY43" fmla="*/ 221430 h 606722"/>
              <a:gd name="connsiteX44" fmla="*/ 463932 w 607770"/>
              <a:gd name="connsiteY44" fmla="*/ 211083 h 606722"/>
              <a:gd name="connsiteX45" fmla="*/ 498596 w 607770"/>
              <a:gd name="connsiteY45" fmla="*/ 175150 h 606722"/>
              <a:gd name="connsiteX46" fmla="*/ 466098 w 607770"/>
              <a:gd name="connsiteY46" fmla="*/ 138841 h 606722"/>
              <a:gd name="connsiteX47" fmla="*/ 442738 w 607770"/>
              <a:gd name="connsiteY47" fmla="*/ 122097 h 606722"/>
              <a:gd name="connsiteX48" fmla="*/ 459505 w 607770"/>
              <a:gd name="connsiteY48" fmla="*/ 111279 h 606722"/>
              <a:gd name="connsiteX49" fmla="*/ 477214 w 607770"/>
              <a:gd name="connsiteY49" fmla="*/ 113819 h 606722"/>
              <a:gd name="connsiteX50" fmla="*/ 485409 w 607770"/>
              <a:gd name="connsiteY50" fmla="*/ 112973 h 606722"/>
              <a:gd name="connsiteX51" fmla="*/ 490401 w 607770"/>
              <a:gd name="connsiteY51" fmla="*/ 106482 h 606722"/>
              <a:gd name="connsiteX52" fmla="*/ 490589 w 607770"/>
              <a:gd name="connsiteY52" fmla="*/ 105730 h 606722"/>
              <a:gd name="connsiteX53" fmla="*/ 482489 w 607770"/>
              <a:gd name="connsiteY53" fmla="*/ 91996 h 606722"/>
              <a:gd name="connsiteX54" fmla="*/ 464968 w 607770"/>
              <a:gd name="connsiteY54" fmla="*/ 89456 h 606722"/>
              <a:gd name="connsiteX55" fmla="*/ 464968 w 607770"/>
              <a:gd name="connsiteY55" fmla="*/ 81931 h 606722"/>
              <a:gd name="connsiteX56" fmla="*/ 455360 w 607770"/>
              <a:gd name="connsiteY56" fmla="*/ 72430 h 606722"/>
              <a:gd name="connsiteX57" fmla="*/ 455831 w 607770"/>
              <a:gd name="connsiteY57" fmla="*/ 0 h 606722"/>
              <a:gd name="connsiteX58" fmla="*/ 607770 w 607770"/>
              <a:gd name="connsiteY58" fmla="*/ 151633 h 606722"/>
              <a:gd name="connsiteX59" fmla="*/ 455831 w 607770"/>
              <a:gd name="connsiteY59" fmla="*/ 303361 h 606722"/>
              <a:gd name="connsiteX60" fmla="*/ 322260 w 607770"/>
              <a:gd name="connsiteY60" fmla="*/ 303361 h 606722"/>
              <a:gd name="connsiteX61" fmla="*/ 303986 w 607770"/>
              <a:gd name="connsiteY61" fmla="*/ 285018 h 606722"/>
              <a:gd name="connsiteX62" fmla="*/ 303986 w 607770"/>
              <a:gd name="connsiteY62" fmla="*/ 151633 h 606722"/>
              <a:gd name="connsiteX63" fmla="*/ 455831 w 607770"/>
              <a:gd name="connsiteY63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770" h="606722">
                <a:moveTo>
                  <a:pt x="160421" y="130334"/>
                </a:moveTo>
                <a:cubicBezTo>
                  <a:pt x="231743" y="130334"/>
                  <a:pt x="253224" y="171530"/>
                  <a:pt x="258218" y="227211"/>
                </a:cubicBezTo>
                <a:cubicBezTo>
                  <a:pt x="258406" y="227211"/>
                  <a:pt x="258595" y="227211"/>
                  <a:pt x="258783" y="227211"/>
                </a:cubicBezTo>
                <a:cubicBezTo>
                  <a:pt x="275177" y="230879"/>
                  <a:pt x="284693" y="251195"/>
                  <a:pt x="279888" y="272545"/>
                </a:cubicBezTo>
                <a:cubicBezTo>
                  <a:pt x="276025" y="289851"/>
                  <a:pt x="264059" y="302454"/>
                  <a:pt x="250963" y="304806"/>
                </a:cubicBezTo>
                <a:cubicBezTo>
                  <a:pt x="241541" y="330389"/>
                  <a:pt x="225242" y="352021"/>
                  <a:pt x="207435" y="366694"/>
                </a:cubicBezTo>
                <a:cubicBezTo>
                  <a:pt x="202912" y="370456"/>
                  <a:pt x="200840" y="376476"/>
                  <a:pt x="201970" y="382307"/>
                </a:cubicBezTo>
                <a:lnTo>
                  <a:pt x="205739" y="400366"/>
                </a:lnTo>
                <a:cubicBezTo>
                  <a:pt x="208094" y="411652"/>
                  <a:pt x="216951" y="420399"/>
                  <a:pt x="228351" y="422657"/>
                </a:cubicBezTo>
                <a:lnTo>
                  <a:pt x="248042" y="426513"/>
                </a:lnTo>
                <a:cubicBezTo>
                  <a:pt x="277061" y="432250"/>
                  <a:pt x="299673" y="454823"/>
                  <a:pt x="305515" y="483792"/>
                </a:cubicBezTo>
                <a:lnTo>
                  <a:pt x="320024" y="556873"/>
                </a:lnTo>
                <a:cubicBezTo>
                  <a:pt x="322474" y="569100"/>
                  <a:pt x="319271" y="581797"/>
                  <a:pt x="311356" y="591485"/>
                </a:cubicBezTo>
                <a:cubicBezTo>
                  <a:pt x="303442" y="601079"/>
                  <a:pt x="291571" y="606722"/>
                  <a:pt x="279040" y="606722"/>
                </a:cubicBezTo>
                <a:lnTo>
                  <a:pt x="41707" y="606722"/>
                </a:lnTo>
                <a:cubicBezTo>
                  <a:pt x="29270" y="606722"/>
                  <a:pt x="17399" y="601079"/>
                  <a:pt x="9485" y="591485"/>
                </a:cubicBezTo>
                <a:cubicBezTo>
                  <a:pt x="1476" y="581797"/>
                  <a:pt x="-1633" y="569100"/>
                  <a:pt x="817" y="556873"/>
                </a:cubicBezTo>
                <a:lnTo>
                  <a:pt x="15326" y="483792"/>
                </a:lnTo>
                <a:cubicBezTo>
                  <a:pt x="21073" y="454823"/>
                  <a:pt x="43780" y="432250"/>
                  <a:pt x="72799" y="426513"/>
                </a:cubicBezTo>
                <a:lnTo>
                  <a:pt x="92490" y="422657"/>
                </a:lnTo>
                <a:cubicBezTo>
                  <a:pt x="103796" y="420399"/>
                  <a:pt x="112747" y="411652"/>
                  <a:pt x="115008" y="400366"/>
                </a:cubicBezTo>
                <a:lnTo>
                  <a:pt x="118777" y="382213"/>
                </a:lnTo>
                <a:cubicBezTo>
                  <a:pt x="120001" y="376476"/>
                  <a:pt x="117834" y="370456"/>
                  <a:pt x="113312" y="366694"/>
                </a:cubicBezTo>
                <a:cubicBezTo>
                  <a:pt x="95505" y="352021"/>
                  <a:pt x="79205" y="330389"/>
                  <a:pt x="69784" y="304806"/>
                </a:cubicBezTo>
                <a:cubicBezTo>
                  <a:pt x="56687" y="302454"/>
                  <a:pt x="44722" y="289851"/>
                  <a:pt x="40953" y="272545"/>
                </a:cubicBezTo>
                <a:cubicBezTo>
                  <a:pt x="36148" y="251195"/>
                  <a:pt x="45664" y="230879"/>
                  <a:pt x="62058" y="227211"/>
                </a:cubicBezTo>
                <a:cubicBezTo>
                  <a:pt x="62246" y="227211"/>
                  <a:pt x="62435" y="227211"/>
                  <a:pt x="62717" y="227116"/>
                </a:cubicBezTo>
                <a:cubicBezTo>
                  <a:pt x="67899" y="171530"/>
                  <a:pt x="90229" y="130334"/>
                  <a:pt x="160421" y="130334"/>
                </a:cubicBezTo>
                <a:close/>
                <a:moveTo>
                  <a:pt x="455360" y="72430"/>
                </a:moveTo>
                <a:cubicBezTo>
                  <a:pt x="450179" y="72430"/>
                  <a:pt x="445846" y="76663"/>
                  <a:pt x="445846" y="81931"/>
                </a:cubicBezTo>
                <a:lnTo>
                  <a:pt x="445846" y="90867"/>
                </a:lnTo>
                <a:cubicBezTo>
                  <a:pt x="425029" y="94912"/>
                  <a:pt x="412971" y="108363"/>
                  <a:pt x="412971" y="125389"/>
                </a:cubicBezTo>
                <a:cubicBezTo>
                  <a:pt x="412971" y="144296"/>
                  <a:pt x="427195" y="153985"/>
                  <a:pt x="448013" y="160946"/>
                </a:cubicBezTo>
                <a:cubicBezTo>
                  <a:pt x="462425" y="165837"/>
                  <a:pt x="468642" y="170541"/>
                  <a:pt x="468642" y="177878"/>
                </a:cubicBezTo>
                <a:cubicBezTo>
                  <a:pt x="468642" y="185685"/>
                  <a:pt x="461012" y="189918"/>
                  <a:pt x="449991" y="189918"/>
                </a:cubicBezTo>
                <a:cubicBezTo>
                  <a:pt x="442078" y="189918"/>
                  <a:pt x="434637" y="188319"/>
                  <a:pt x="428231" y="186061"/>
                </a:cubicBezTo>
                <a:cubicBezTo>
                  <a:pt x="425405" y="185121"/>
                  <a:pt x="422391" y="185309"/>
                  <a:pt x="419848" y="186720"/>
                </a:cubicBezTo>
                <a:cubicBezTo>
                  <a:pt x="417210" y="188131"/>
                  <a:pt x="415326" y="190482"/>
                  <a:pt x="414573" y="193304"/>
                </a:cubicBezTo>
                <a:lnTo>
                  <a:pt x="414384" y="194245"/>
                </a:lnTo>
                <a:cubicBezTo>
                  <a:pt x="412783" y="200359"/>
                  <a:pt x="416268" y="206662"/>
                  <a:pt x="422297" y="208543"/>
                </a:cubicBezTo>
                <a:cubicBezTo>
                  <a:pt x="428985" y="210612"/>
                  <a:pt x="436897" y="212118"/>
                  <a:pt x="444904" y="212494"/>
                </a:cubicBezTo>
                <a:lnTo>
                  <a:pt x="444904" y="221430"/>
                </a:lnTo>
                <a:cubicBezTo>
                  <a:pt x="444904" y="226604"/>
                  <a:pt x="449143" y="230931"/>
                  <a:pt x="454418" y="230931"/>
                </a:cubicBezTo>
                <a:cubicBezTo>
                  <a:pt x="459693" y="230931"/>
                  <a:pt x="463932" y="226604"/>
                  <a:pt x="463932" y="221430"/>
                </a:cubicBezTo>
                <a:lnTo>
                  <a:pt x="463932" y="211083"/>
                </a:lnTo>
                <a:cubicBezTo>
                  <a:pt x="486351" y="207226"/>
                  <a:pt x="498596" y="192458"/>
                  <a:pt x="498596" y="175150"/>
                </a:cubicBezTo>
                <a:cubicBezTo>
                  <a:pt x="498596" y="157654"/>
                  <a:pt x="489271" y="147024"/>
                  <a:pt x="466098" y="138841"/>
                </a:cubicBezTo>
                <a:cubicBezTo>
                  <a:pt x="449614" y="132632"/>
                  <a:pt x="442738" y="128493"/>
                  <a:pt x="442738" y="122097"/>
                </a:cubicBezTo>
                <a:cubicBezTo>
                  <a:pt x="442738" y="116641"/>
                  <a:pt x="446882" y="111279"/>
                  <a:pt x="459505" y="111279"/>
                </a:cubicBezTo>
                <a:cubicBezTo>
                  <a:pt x="466664" y="111279"/>
                  <a:pt x="472504" y="112408"/>
                  <a:pt x="477214" y="113819"/>
                </a:cubicBezTo>
                <a:cubicBezTo>
                  <a:pt x="479945" y="114666"/>
                  <a:pt x="482960" y="114384"/>
                  <a:pt x="485409" y="112973"/>
                </a:cubicBezTo>
                <a:cubicBezTo>
                  <a:pt x="487858" y="111562"/>
                  <a:pt x="489742" y="109210"/>
                  <a:pt x="490401" y="106482"/>
                </a:cubicBezTo>
                <a:lnTo>
                  <a:pt x="490589" y="105730"/>
                </a:lnTo>
                <a:cubicBezTo>
                  <a:pt x="492191" y="99709"/>
                  <a:pt x="488517" y="93595"/>
                  <a:pt x="482489" y="91996"/>
                </a:cubicBezTo>
                <a:cubicBezTo>
                  <a:pt x="477685" y="90773"/>
                  <a:pt x="471939" y="89832"/>
                  <a:pt x="464968" y="89456"/>
                </a:cubicBezTo>
                <a:lnTo>
                  <a:pt x="464968" y="81931"/>
                </a:lnTo>
                <a:cubicBezTo>
                  <a:pt x="464968" y="76663"/>
                  <a:pt x="460635" y="72430"/>
                  <a:pt x="455360" y="72430"/>
                </a:cubicBezTo>
                <a:close/>
                <a:moveTo>
                  <a:pt x="455831" y="0"/>
                </a:moveTo>
                <a:cubicBezTo>
                  <a:pt x="539760" y="0"/>
                  <a:pt x="607770" y="67915"/>
                  <a:pt x="607770" y="151633"/>
                </a:cubicBezTo>
                <a:cubicBezTo>
                  <a:pt x="607770" y="235446"/>
                  <a:pt x="539760" y="303361"/>
                  <a:pt x="455831" y="303361"/>
                </a:cubicBezTo>
                <a:lnTo>
                  <a:pt x="322260" y="303361"/>
                </a:lnTo>
                <a:cubicBezTo>
                  <a:pt x="312181" y="303361"/>
                  <a:pt x="303986" y="295177"/>
                  <a:pt x="303986" y="285018"/>
                </a:cubicBezTo>
                <a:lnTo>
                  <a:pt x="303986" y="151633"/>
                </a:lnTo>
                <a:cubicBezTo>
                  <a:pt x="303986" y="67915"/>
                  <a:pt x="371902" y="0"/>
                  <a:pt x="455831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67208" tIns="33604" rIns="67208" bIns="33604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132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5694818" y="2676101"/>
            <a:ext cx="2874680" cy="332083"/>
          </a:xfrm>
          <a:prstGeom prst="rect">
            <a:avLst/>
          </a:prstGeom>
        </p:spPr>
        <p:txBody>
          <a:bodyPr wrap="square" lIns="66150" tIns="34398" rIns="6615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7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做好充分的准备</a:t>
            </a:r>
            <a:endParaRPr lang="zh-CN" altLang="en-US" sz="147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9"/>
            </p:custDataLst>
          </p:nvPr>
        </p:nvSpPr>
        <p:spPr>
          <a:xfrm>
            <a:off x="5694819" y="3039224"/>
            <a:ext cx="2874680" cy="255487"/>
          </a:xfrm>
          <a:prstGeom prst="rect">
            <a:avLst/>
          </a:prstGeom>
        </p:spPr>
        <p:txBody>
          <a:bodyPr wrap="square" lIns="67208" tIns="0" rIns="67208" bIns="33604" anchor="t">
            <a:normAutofit fontScale="5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030" spc="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预计到自己临场可能会很紧张，应事先请有关的同事或家人充当主试人，进行模拟面试，找出可能存在的问题与不足，增强自己克服紧张的自信心。</a:t>
            </a:r>
            <a:endParaRPr lang="zh-CN" altLang="en-US" sz="1030" spc="1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>
            <p:custDataLst>
              <p:tags r:id="rId10"/>
            </p:custDataLst>
          </p:nvPr>
        </p:nvCxnSpPr>
        <p:spPr>
          <a:xfrm>
            <a:off x="5769150" y="2675320"/>
            <a:ext cx="2789849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8" name="矩形 397"/>
          <p:cNvSpPr/>
          <p:nvPr>
            <p:custDataLst>
              <p:tags r:id="rId11"/>
            </p:custDataLst>
          </p:nvPr>
        </p:nvSpPr>
        <p:spPr>
          <a:xfrm>
            <a:off x="574501" y="3347352"/>
            <a:ext cx="4445555" cy="116821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7208" tIns="33604" rIns="67208" bIns="33604" anchor="ctr">
            <a:normAutofit/>
          </a:bodyPr>
          <a:lstStyle/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zh-CN" altLang="en-US" sz="1765" b="1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如何调整到最佳的面试状态</a:t>
            </a:r>
            <a:endParaRPr lang="zh-CN" altLang="en-US" sz="1765" b="1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>
            <p:custDataLst>
              <p:tags r:id="rId1"/>
            </p:custDataLst>
          </p:nvPr>
        </p:nvSpPr>
        <p:spPr>
          <a:xfrm>
            <a:off x="91440" y="3242028"/>
            <a:ext cx="8961119" cy="17986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 l="5600" r="5600"/>
          <a:stretch>
            <a:fillRect/>
          </a:stretch>
        </p:blipFill>
        <p:spPr>
          <a:xfrm>
            <a:off x="1136650" y="993140"/>
            <a:ext cx="2849880" cy="213741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5202966" y="248864"/>
            <a:ext cx="1013460" cy="995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88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  <a:endParaRPr lang="zh-CN" altLang="en-US" sz="588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5202967" y="1923741"/>
            <a:ext cx="1013460" cy="995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88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  <a:endParaRPr lang="zh-CN" altLang="en-US" sz="5880" b="1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>
            <p:custDataLst>
              <p:tags r:id="rId6"/>
            </p:custDataLst>
          </p:nvPr>
        </p:nvCxnSpPr>
        <p:spPr>
          <a:xfrm>
            <a:off x="5299266" y="1707372"/>
            <a:ext cx="2837688" cy="0"/>
          </a:xfrm>
          <a:prstGeom prst="line">
            <a:avLst/>
          </a:prstGeom>
          <a:ln w="127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>
            <p:custDataLst>
              <p:tags r:id="rId7"/>
            </p:custDataLst>
          </p:nvPr>
        </p:nvGrpSpPr>
        <p:grpSpPr>
          <a:xfrm>
            <a:off x="6146039" y="364879"/>
            <a:ext cx="2095595" cy="1105018"/>
            <a:chOff x="670560" y="952500"/>
            <a:chExt cx="2851150" cy="1503426"/>
          </a:xfrm>
        </p:grpSpPr>
        <p:sp>
          <p:nvSpPr>
            <p:cNvPr id="33" name="文本框 32"/>
            <p:cNvSpPr txBox="1"/>
            <p:nvPr>
              <p:custDataLst>
                <p:tags r:id="rId8"/>
              </p:custDataLst>
            </p:nvPr>
          </p:nvSpPr>
          <p:spPr>
            <a:xfrm>
              <a:off x="670560" y="952500"/>
              <a:ext cx="2851150" cy="381000"/>
            </a:xfrm>
            <a:prstGeom prst="rect">
              <a:avLst/>
            </a:prstGeom>
            <a:noFill/>
          </p:spPr>
          <p:txBody>
            <a:bodyPr wrap="square" lIns="74676" tIns="28003" rIns="56007" bIns="28003" rtlCol="0">
              <a:noAutofit/>
            </a:bodyPr>
            <a:lstStyle>
              <a:defPPr>
                <a:defRPr lang="zh-CN"/>
              </a:defPPr>
              <a:lvl1pPr>
                <a:defRPr sz="2400" spc="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47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rPr>
                <a:t>面试前期准备</a:t>
              </a:r>
              <a:endParaRPr lang="zh-CN" altLang="en-US" sz="14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9"/>
              </p:custDataLst>
            </p:nvPr>
          </p:nvSpPr>
          <p:spPr>
            <a:xfrm>
              <a:off x="670560" y="1377950"/>
              <a:ext cx="2851150" cy="1077976"/>
            </a:xfrm>
            <a:prstGeom prst="rect">
              <a:avLst/>
            </a:prstGeom>
            <a:noFill/>
          </p:spPr>
          <p:txBody>
            <a:bodyPr wrap="square" lIns="74676" tIns="0" rIns="60674" bIns="0" rtlCol="0">
              <a:noAutofit/>
            </a:bodyPr>
            <a:lstStyle/>
            <a:p>
              <a:pPr marL="0" indent="0" algn="l" fontAlgn="auto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SzPct val="100000"/>
              </a:pPr>
              <a:r>
                <a:rPr lang="en-US" altLang="zh-CN" sz="1175" spc="1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·</a:t>
              </a:r>
              <a:endParaRPr lang="en-US" altLang="zh-CN" sz="1175" spc="1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>
            <p:custDataLst>
              <p:tags r:id="rId10"/>
            </p:custDataLst>
          </p:nvPr>
        </p:nvGrpSpPr>
        <p:grpSpPr>
          <a:xfrm>
            <a:off x="6146039" y="2025679"/>
            <a:ext cx="2095595" cy="1105018"/>
            <a:chOff x="670560" y="952500"/>
            <a:chExt cx="2851150" cy="1503426"/>
          </a:xfrm>
        </p:grpSpPr>
        <p:sp>
          <p:nvSpPr>
            <p:cNvPr id="36" name="文本框 35"/>
            <p:cNvSpPr txBox="1"/>
            <p:nvPr>
              <p:custDataLst>
                <p:tags r:id="rId11"/>
              </p:custDataLst>
            </p:nvPr>
          </p:nvSpPr>
          <p:spPr>
            <a:xfrm>
              <a:off x="670560" y="952500"/>
              <a:ext cx="2851150" cy="381000"/>
            </a:xfrm>
            <a:prstGeom prst="rect">
              <a:avLst/>
            </a:prstGeom>
            <a:noFill/>
          </p:spPr>
          <p:txBody>
            <a:bodyPr wrap="square" lIns="74676" tIns="28003" rIns="56007" bIns="28003" rtlCol="0">
              <a:noAutofit/>
            </a:bodyPr>
            <a:lstStyle>
              <a:defPPr>
                <a:defRPr lang="zh-CN"/>
              </a:defPPr>
              <a:lvl1pPr>
                <a:defRPr sz="2400" spc="2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47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rPr>
                <a:t>如何调整到最佳的面试状态</a:t>
              </a:r>
              <a:endParaRPr lang="zh-CN" altLang="en-US" sz="14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12"/>
              </p:custDataLst>
            </p:nvPr>
          </p:nvSpPr>
          <p:spPr>
            <a:xfrm>
              <a:off x="670560" y="1377950"/>
              <a:ext cx="2851150" cy="1077976"/>
            </a:xfrm>
            <a:prstGeom prst="rect">
              <a:avLst/>
            </a:prstGeom>
            <a:noFill/>
          </p:spPr>
          <p:txBody>
            <a:bodyPr wrap="square" lIns="74676" tIns="0" rIns="60674" bIns="0" rtlCol="0">
              <a:noAutofit/>
            </a:bodyPr>
            <a:lstStyle/>
            <a:p>
              <a:pPr marL="0" indent="0" algn="l" fontAlgn="auto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SzPct val="100000"/>
              </a:pPr>
              <a:r>
                <a:rPr lang="zh-CN" altLang="en-US" sz="1175" spc="1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任身体放松</a:t>
              </a:r>
              <a:endParaRPr lang="zh-CN" altLang="en-US" sz="1175" spc="1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576975" y="3694228"/>
            <a:ext cx="7976330" cy="792312"/>
          </a:xfrm>
          <a:prstGeom prst="rect">
            <a:avLst/>
          </a:prstGeom>
          <a:noFill/>
        </p:spPr>
        <p:txBody>
          <a:bodyPr wrap="square" lIns="74676" tIns="0" rIns="60674" bIns="0" rtlCol="0">
            <a:no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228600" indent="-22860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AutoNum type="arabicPlain"/>
            </a:pPr>
            <a:r>
              <a:rPr lang="zh-CN" altLang="en-US" sz="11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散步解忧</a:t>
            </a:r>
            <a:endParaRPr lang="en-US" altLang="zh-CN" sz="11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1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开怀大笑</a:t>
            </a:r>
            <a:endParaRPr lang="en-US" altLang="zh-CN" sz="11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1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洗澡化忧</a:t>
            </a:r>
            <a:endParaRPr lang="zh-CN" altLang="en-US" sz="11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  <p:custDataLst>
      <p:tags r:id="rId1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如何调整到最佳的面试状态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  <p:sp>
        <p:nvSpPr>
          <p:cNvPr id="12291" name="TextBox 3"/>
          <p:cNvSpPr txBox="1"/>
          <p:nvPr/>
        </p:nvSpPr>
        <p:spPr>
          <a:xfrm>
            <a:off x="2305050" y="765175"/>
            <a:ext cx="2492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IKEA Sans" panose="02010600030101010101" pitchFamily="2" charset="0"/>
                <a:ea typeface="微软雅黑" panose="020B0503020204020204" pitchFamily="34" charset="-122"/>
              </a:rPr>
              <a:t>·</a:t>
            </a:r>
            <a:endParaRPr lang="zh-CN" altLang="en-US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2292" name="矩形 5"/>
          <p:cNvSpPr/>
          <p:nvPr/>
        </p:nvSpPr>
        <p:spPr>
          <a:xfrm>
            <a:off x="3784600" y="2295525"/>
            <a:ext cx="87788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IKEA Sans" panose="02010600030101010101" pitchFamily="2" charset="0"/>
                <a:ea typeface="微软雅黑" panose="020B0503020204020204" pitchFamily="34" charset="-122"/>
              </a:rPr>
              <a:t>深呼吸</a:t>
            </a:r>
            <a:endParaRPr lang="zh-CN" altLang="en-US" b="1" dirty="0">
              <a:solidFill>
                <a:srgbClr val="FF0000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2293" name="矩形 6"/>
          <p:cNvSpPr/>
          <p:nvPr/>
        </p:nvSpPr>
        <p:spPr>
          <a:xfrm>
            <a:off x="3829050" y="2633663"/>
            <a:ext cx="490537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吸气，尽可能地让自己的肺部充满空气，姿势随意。</a:t>
            </a:r>
            <a:endParaRPr lang="en-US" altLang="zh-CN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双手轻轻置于肋骨的下部，缓缓抬头，同时暗示自己“我很放松”。</a:t>
            </a:r>
            <a:endParaRPr lang="en-US" altLang="zh-CN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吸气要做到缓慢而自然，要用腹部的力量吸气，胸膛不要剧烈起伏。</a:t>
            </a:r>
            <a:endParaRPr lang="en-US" altLang="zh-CN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屏住呼吸，放松全身肌肉，再将空气均匀平缓地呼出。很多时候，只要一次深呼吸便可让人平静下来。</a:t>
            </a:r>
            <a:endParaRPr lang="zh-CN" altLang="en-US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2294" name="矩形 13"/>
          <p:cNvSpPr/>
          <p:nvPr/>
        </p:nvSpPr>
        <p:spPr>
          <a:xfrm>
            <a:off x="3716338" y="2384425"/>
            <a:ext cx="68262" cy="677863"/>
          </a:xfrm>
          <a:prstGeom prst="rect">
            <a:avLst/>
          </a:prstGeom>
          <a:solidFill>
            <a:srgbClr val="D9D9D9"/>
          </a:solidFill>
          <a:ln w="9525">
            <a:noFill/>
          </a:ln>
        </p:spPr>
        <p:txBody>
          <a:bodyPr anchor="ctr"/>
          <a:p>
            <a:pPr algn="ctr"/>
            <a:endParaRPr lang="zh-CN" altLang="en-US" dirty="0">
              <a:solidFill>
                <a:srgbClr val="FFFFFF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pic>
        <p:nvPicPr>
          <p:cNvPr id="12295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1433513"/>
            <a:ext cx="2716213" cy="2976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6" name="TextBox 9"/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面试前期准备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35"/>
            <a:ext cx="9136380" cy="50406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KEA Sans" panose="02010600030101010101" pitchFamily="2" charset="0"/>
              <a:ea typeface="宋体" panose="02010600030101010101" pitchFamily="2" charset="-122"/>
            </a:endParaRPr>
          </a:p>
        </p:txBody>
      </p:sp>
      <p:sp>
        <p:nvSpPr>
          <p:cNvPr id="17" name="Round Same Side Corner Rectangle 21"/>
          <p:cNvSpPr/>
          <p:nvPr/>
        </p:nvSpPr>
        <p:spPr>
          <a:xfrm rot="16200000" flipH="1">
            <a:off x="3418836" y="-1656809"/>
            <a:ext cx="2305636" cy="8353969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04040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2" tIns="60960" rIns="121922" bIns="60960" numCol="1" spcCol="0" rtlCol="0" fromWordArt="0" anchor="ctr" anchorCtr="0" forceAA="0" compatLnSpc="1">
            <a:noAutofit/>
          </a:bodyPr>
          <a:lstStyle/>
          <a:p>
            <a:pPr algn="ctr"/>
            <a:endParaRPr lang="bg-BG"/>
          </a:p>
        </p:txBody>
      </p:sp>
      <p:sp>
        <p:nvSpPr>
          <p:cNvPr id="18" name="Round Same Side Corner Rectangle 7"/>
          <p:cNvSpPr/>
          <p:nvPr/>
        </p:nvSpPr>
        <p:spPr>
          <a:xfrm rot="16200000" flipH="1">
            <a:off x="3539707" y="-1515729"/>
            <a:ext cx="2069151" cy="807181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0404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2" tIns="60960" rIns="121922" bIns="60960" anchor="ctr"/>
          <a:lstStyle/>
          <a:p>
            <a:pPr algn="ctr" defTabSz="950595">
              <a:defRPr/>
            </a:pPr>
            <a:endParaRPr lang="bg-BG" sz="1900"/>
          </a:p>
        </p:txBody>
      </p:sp>
      <p:sp>
        <p:nvSpPr>
          <p:cNvPr id="19" name="标题 4"/>
          <p:cNvSpPr txBox="1"/>
          <p:nvPr/>
        </p:nvSpPr>
        <p:spPr>
          <a:xfrm>
            <a:off x="2315123" y="2003384"/>
            <a:ext cx="5478115" cy="1139564"/>
          </a:xfrm>
          <a:prstGeom prst="rect">
            <a:avLst/>
          </a:prstGeom>
        </p:spPr>
        <p:txBody>
          <a:bodyPr vert="horz" lIns="121922" tIns="60960" rIns="121922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粘贴或者输入您的文字内容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3737091" y="1729931"/>
            <a:ext cx="1907403" cy="382905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ctr"/>
            <a:r>
              <a:rPr lang="zh-CN" altLang="en-US" sz="1600" b="1" spc="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spc="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720616" y="1914685"/>
            <a:ext cx="1977616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  <a:prstDash val="dash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600381" y="1914685"/>
            <a:ext cx="1977616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  <a:prstDash val="dash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586865" y="2129790"/>
            <a:ext cx="892810" cy="892810"/>
          </a:xfrm>
          <a:prstGeom prst="ellipse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标题 4"/>
          <p:cNvSpPr txBox="1"/>
          <p:nvPr/>
        </p:nvSpPr>
        <p:spPr>
          <a:xfrm>
            <a:off x="1644650" y="2058035"/>
            <a:ext cx="1294765" cy="1036955"/>
          </a:xfrm>
          <a:prstGeom prst="rect">
            <a:avLst/>
          </a:prstGeom>
        </p:spPr>
        <p:txBody>
          <a:bodyPr vert="horz" lIns="91463" tIns="45731" rIns="91463" bIns="4573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lang="en-US" altLang="zh-CN" sz="4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675" y="2205038"/>
            <a:ext cx="3738563" cy="2497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TextBox 2"/>
          <p:cNvSpPr txBox="1"/>
          <p:nvPr/>
        </p:nvSpPr>
        <p:spPr>
          <a:xfrm>
            <a:off x="2457450" y="765175"/>
            <a:ext cx="29543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如何调整到最佳的面试状态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  <p:sp>
        <p:nvSpPr>
          <p:cNvPr id="13316" name="TextBox 3"/>
          <p:cNvSpPr txBox="1"/>
          <p:nvPr/>
        </p:nvSpPr>
        <p:spPr>
          <a:xfrm>
            <a:off x="2305050" y="765175"/>
            <a:ext cx="2492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IKEA Sans" panose="02010600030101010101" pitchFamily="2" charset="0"/>
                <a:ea typeface="微软雅黑" panose="020B0503020204020204" pitchFamily="34" charset="-122"/>
              </a:rPr>
              <a:t>·</a:t>
            </a:r>
            <a:endParaRPr lang="zh-CN" altLang="en-US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3317" name="矩形 5"/>
          <p:cNvSpPr/>
          <p:nvPr/>
        </p:nvSpPr>
        <p:spPr>
          <a:xfrm>
            <a:off x="4132263" y="1620838"/>
            <a:ext cx="1338262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IKEA Sans" panose="02010600030101010101" pitchFamily="2" charset="0"/>
                <a:ea typeface="微软雅黑" panose="020B0503020204020204" pitchFamily="34" charset="-122"/>
              </a:rPr>
              <a:t>睡一个好觉</a:t>
            </a:r>
            <a:endParaRPr lang="zh-CN" altLang="en-US" b="1" dirty="0">
              <a:solidFill>
                <a:srgbClr val="FF0000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3318" name="矩形 6"/>
          <p:cNvSpPr/>
          <p:nvPr/>
        </p:nvSpPr>
        <p:spPr>
          <a:xfrm>
            <a:off x="4189413" y="1960563"/>
            <a:ext cx="4049712" cy="1865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适当活动。对于整日伏案工作，静坐不动的人来说，入睡前散散步或做做操有助于睡一个好觉。</a:t>
            </a:r>
            <a:endParaRPr lang="en-US" altLang="zh-CN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尽量松弛。平躺在床上，深呼吸一次，把注意力先集中在一个具体部位，如脚趾，然后从此端开始，放松至全身。</a:t>
            </a:r>
            <a:endParaRPr lang="en-US" altLang="zh-CN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喝杯热奶。奶粉的一些成分可有助于睡眠。</a:t>
            </a:r>
            <a:endParaRPr lang="en-US" altLang="zh-CN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20000"/>
              </a:lnSpc>
              <a:buAutoNum type="arabicPlain"/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进行冥想。躺在床上，想象一些枯燥无味的事情可以帮助睡眠。</a:t>
            </a:r>
            <a:endParaRPr lang="zh-CN" altLang="en-US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3319" name="矩形 13"/>
          <p:cNvSpPr/>
          <p:nvPr/>
        </p:nvSpPr>
        <p:spPr>
          <a:xfrm>
            <a:off x="4076700" y="1711325"/>
            <a:ext cx="68263" cy="676275"/>
          </a:xfrm>
          <a:prstGeom prst="rect">
            <a:avLst/>
          </a:prstGeom>
          <a:solidFill>
            <a:srgbClr val="D9D9D9"/>
          </a:solidFill>
          <a:ln w="9525">
            <a:noFill/>
          </a:ln>
        </p:spPr>
        <p:txBody>
          <a:bodyPr anchor="ctr"/>
          <a:p>
            <a:pPr algn="ctr"/>
            <a:endParaRPr lang="zh-CN" altLang="en-US" dirty="0">
              <a:solidFill>
                <a:srgbClr val="FFFFFF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3320" name="TextBox 9"/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面试前期准备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/>
          <p:cNvCxnSpPr/>
          <p:nvPr/>
        </p:nvCxnSpPr>
        <p:spPr>
          <a:xfrm>
            <a:off x="709202" y="1795928"/>
            <a:ext cx="4442394" cy="0"/>
          </a:xfrm>
          <a:prstGeom prst="line">
            <a:avLst/>
          </a:prstGeom>
          <a:ln w="50800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09202" y="3081765"/>
            <a:ext cx="4366861" cy="0"/>
          </a:xfrm>
          <a:prstGeom prst="line">
            <a:avLst/>
          </a:prstGeom>
          <a:ln w="50800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709202" y="1396765"/>
            <a:ext cx="331278" cy="332371"/>
          </a:xfrm>
          <a:prstGeom prst="ellipse">
            <a:avLst/>
          </a:prstGeom>
          <a:solidFill>
            <a:srgbClr val="FF0000"/>
          </a:solidFill>
          <a:ln w="25400"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765" dirty="0">
                <a:solidFill>
                  <a:schemeClr val="bg1"/>
                </a:solidFill>
                <a:latin typeface="Agency FB" panose="020B0503020202020204" pitchFamily="34" charset="0"/>
              </a:rPr>
              <a:t>0</a:t>
            </a:r>
            <a:r>
              <a:rPr lang="en-US" sz="1765" dirty="0">
                <a:solidFill>
                  <a:schemeClr val="bg1"/>
                </a:solidFill>
                <a:latin typeface="Agency FB" panose="020B0503020202020204" pitchFamily="34" charset="0"/>
              </a:rPr>
              <a:t>1</a:t>
            </a:r>
            <a:endParaRPr lang="en-US" sz="1765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4" name="Oval 7"/>
          <p:cNvSpPr>
            <a:spLocks noChangeArrowheads="1"/>
          </p:cNvSpPr>
          <p:nvPr/>
        </p:nvSpPr>
        <p:spPr bwMode="auto">
          <a:xfrm>
            <a:off x="709202" y="2683142"/>
            <a:ext cx="331278" cy="332371"/>
          </a:xfrm>
          <a:prstGeom prst="ellipse">
            <a:avLst/>
          </a:prstGeom>
          <a:solidFill>
            <a:srgbClr val="FF0000"/>
          </a:solidFill>
          <a:ln w="25400"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765" dirty="0">
                <a:solidFill>
                  <a:schemeClr val="bg1"/>
                </a:solidFill>
                <a:latin typeface="Agency FB" panose="020B0503020202020204" pitchFamily="34" charset="0"/>
              </a:rPr>
              <a:t>0</a:t>
            </a:r>
            <a:r>
              <a:rPr lang="en-US" sz="1765" dirty="0">
                <a:solidFill>
                  <a:schemeClr val="bg1"/>
                </a:solidFill>
                <a:latin typeface="Agency FB" panose="020B0503020202020204" pitchFamily="34" charset="0"/>
              </a:rPr>
              <a:t>3</a:t>
            </a:r>
            <a:endParaRPr lang="en-US" sz="1765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0082" y="1275629"/>
            <a:ext cx="445770" cy="5664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060" dirty="0"/>
              <a:t>·</a:t>
            </a:r>
            <a:endParaRPr lang="en-US" altLang="zh-CN" sz="2060" dirty="0"/>
          </a:p>
        </p:txBody>
      </p:sp>
      <p:sp>
        <p:nvSpPr>
          <p:cNvPr id="3" name="文本框 2"/>
          <p:cNvSpPr txBox="1"/>
          <p:nvPr/>
        </p:nvSpPr>
        <p:spPr>
          <a:xfrm>
            <a:off x="614172" y="1901832"/>
            <a:ext cx="4723257" cy="3365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325" dirty="0"/>
              <a:t>如何调整到最佳的面试状态</a:t>
            </a:r>
            <a:endParaRPr lang="zh-CN" altLang="en-US" sz="1325" dirty="0"/>
          </a:p>
        </p:txBody>
      </p:sp>
      <p:sp>
        <p:nvSpPr>
          <p:cNvPr id="4" name="文本框 3"/>
          <p:cNvSpPr txBox="1"/>
          <p:nvPr/>
        </p:nvSpPr>
        <p:spPr>
          <a:xfrm>
            <a:off x="1039417" y="2553476"/>
            <a:ext cx="1234440" cy="5664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060" dirty="0"/>
              <a:t>调整饮食</a:t>
            </a:r>
            <a:endParaRPr lang="zh-CN" altLang="en-US" sz="2060" dirty="0"/>
          </a:p>
        </p:txBody>
      </p:sp>
      <p:sp>
        <p:nvSpPr>
          <p:cNvPr id="5" name="文本框 4"/>
          <p:cNvSpPr txBox="1"/>
          <p:nvPr/>
        </p:nvSpPr>
        <p:spPr>
          <a:xfrm>
            <a:off x="614172" y="3208553"/>
            <a:ext cx="4723257" cy="5822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325" dirty="0"/>
              <a:t>在你的菜谱上除常见的肉、鱼和蛋等高蛋白之外，再加上几片粗面粉做成的面包、马铃薯、丰富的蔬菜和水果等。</a:t>
            </a:r>
            <a:endParaRPr lang="zh-CN" altLang="en-US" sz="1325" dirty="0"/>
          </a:p>
        </p:txBody>
      </p:sp>
      <p:pic>
        <p:nvPicPr>
          <p:cNvPr id="1434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656459" y="1275629"/>
            <a:ext cx="2763598" cy="248937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 userDrawn="1"/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TextBox 2"/>
          <p:cNvSpPr txBox="1"/>
          <p:nvPr/>
        </p:nvSpPr>
        <p:spPr>
          <a:xfrm>
            <a:off x="2457450" y="765175"/>
            <a:ext cx="2032000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面试前的具体准备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  <p:sp>
        <p:nvSpPr>
          <p:cNvPr id="15363" name="TextBox 3"/>
          <p:cNvSpPr txBox="1"/>
          <p:nvPr/>
        </p:nvSpPr>
        <p:spPr>
          <a:xfrm>
            <a:off x="2305050" y="765175"/>
            <a:ext cx="2492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IKEA Sans" panose="02010600030101010101" pitchFamily="2" charset="0"/>
                <a:ea typeface="微软雅黑" panose="020B0503020204020204" pitchFamily="34" charset="-122"/>
              </a:rPr>
              <a:t>·</a:t>
            </a:r>
            <a:endParaRPr lang="zh-CN" altLang="en-US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5364" name="矩形 5"/>
          <p:cNvSpPr/>
          <p:nvPr/>
        </p:nvSpPr>
        <p:spPr>
          <a:xfrm>
            <a:off x="3773488" y="1709738"/>
            <a:ext cx="646112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IKEA Sans" panose="02010600030101010101" pitchFamily="2" charset="0"/>
                <a:ea typeface="微软雅黑" panose="020B0503020204020204" pitchFamily="34" charset="-122"/>
              </a:rPr>
              <a:t>知己</a:t>
            </a:r>
            <a:endParaRPr lang="zh-CN" altLang="en-US" b="1" dirty="0">
              <a:solidFill>
                <a:srgbClr val="FF0000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5365" name="矩形 6"/>
          <p:cNvSpPr/>
          <p:nvPr/>
        </p:nvSpPr>
        <p:spPr>
          <a:xfrm>
            <a:off x="3762375" y="2049463"/>
            <a:ext cx="4049713" cy="314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了解自己的长处短处、兴趣、就业倾向、人生目标。</a:t>
            </a:r>
            <a:endParaRPr lang="zh-CN" altLang="en-US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5366" name="矩形 13"/>
          <p:cNvSpPr/>
          <p:nvPr/>
        </p:nvSpPr>
        <p:spPr>
          <a:xfrm>
            <a:off x="3716338" y="1800225"/>
            <a:ext cx="68262" cy="676275"/>
          </a:xfrm>
          <a:prstGeom prst="rect">
            <a:avLst/>
          </a:prstGeom>
          <a:solidFill>
            <a:srgbClr val="D9D9D9"/>
          </a:solidFill>
          <a:ln w="9525">
            <a:noFill/>
          </a:ln>
        </p:spPr>
        <p:txBody>
          <a:bodyPr anchor="ctr"/>
          <a:p>
            <a:pPr algn="ctr"/>
            <a:endParaRPr lang="zh-CN" altLang="en-US" dirty="0">
              <a:solidFill>
                <a:srgbClr val="FFFFFF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pic>
        <p:nvPicPr>
          <p:cNvPr id="15367" name="Picture 2" descr="E:\工作\素材\7f1b46f161ad4d183bf33d9e9ee3ae5eade351884849c-uuDkwv_fw658.jpg7f1b46f161ad4d183bf33d9e9ee3ae5eade351884849c-uuDkwv_fw658"/>
          <p:cNvPicPr>
            <a:picLocks noChangeAspect="1"/>
          </p:cNvPicPr>
          <p:nvPr/>
        </p:nvPicPr>
        <p:blipFill>
          <a:blip r:embed="rId1"/>
          <a:srcRect b="6496"/>
          <a:stretch>
            <a:fillRect/>
          </a:stretch>
        </p:blipFill>
        <p:spPr>
          <a:xfrm>
            <a:off x="841375" y="2270760"/>
            <a:ext cx="2680970" cy="167259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368" name="组合 9"/>
          <p:cNvGrpSpPr/>
          <p:nvPr/>
        </p:nvGrpSpPr>
        <p:grpSpPr>
          <a:xfrm>
            <a:off x="3897313" y="2430463"/>
            <a:ext cx="4770437" cy="461962"/>
            <a:chOff x="0" y="0"/>
            <a:chExt cx="4770530" cy="461368"/>
          </a:xfrm>
        </p:grpSpPr>
        <p:sp>
          <p:nvSpPr>
            <p:cNvPr id="15379" name="矩形 7"/>
            <p:cNvSpPr/>
            <p:nvPr/>
          </p:nvSpPr>
          <p:spPr>
            <a:xfrm>
              <a:off x="198530" y="0"/>
              <a:ext cx="4572000" cy="46136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跟</a:t>
              </a:r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家人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或熟悉自己的</a:t>
              </a:r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亲友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倾谈，征询他们的意见，不妨请他们对你进行一次坦白评估。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5380" name="TextBox 8"/>
            <p:cNvSpPr txBox="1"/>
            <p:nvPr/>
          </p:nvSpPr>
          <p:spPr>
            <a:xfrm>
              <a:off x="0" y="0"/>
              <a:ext cx="269631" cy="276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1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69" name="组合 14"/>
          <p:cNvGrpSpPr/>
          <p:nvPr/>
        </p:nvGrpSpPr>
        <p:grpSpPr>
          <a:xfrm>
            <a:off x="3897313" y="2863850"/>
            <a:ext cx="4770437" cy="461963"/>
            <a:chOff x="0" y="0"/>
            <a:chExt cx="4770530" cy="461367"/>
          </a:xfrm>
        </p:grpSpPr>
        <p:sp>
          <p:nvSpPr>
            <p:cNvPr id="15377" name="矩形 15"/>
            <p:cNvSpPr/>
            <p:nvPr/>
          </p:nvSpPr>
          <p:spPr>
            <a:xfrm>
              <a:off x="198530" y="0"/>
              <a:ext cx="4572000" cy="4613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离校前与相熟的</a:t>
              </a:r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老师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或</a:t>
              </a:r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辅导员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讨论自己的抱负和就业倾向，他们或许可以帮助你客观分析自己的长处短处和就业倾向。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5378" name="TextBox 16"/>
            <p:cNvSpPr txBox="1"/>
            <p:nvPr/>
          </p:nvSpPr>
          <p:spPr>
            <a:xfrm>
              <a:off x="0" y="0"/>
              <a:ext cx="269631" cy="2768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2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70" name="组合 17"/>
          <p:cNvGrpSpPr/>
          <p:nvPr/>
        </p:nvGrpSpPr>
        <p:grpSpPr>
          <a:xfrm>
            <a:off x="3897313" y="3297238"/>
            <a:ext cx="4770437" cy="646112"/>
            <a:chOff x="0" y="0"/>
            <a:chExt cx="4770530" cy="646550"/>
          </a:xfrm>
        </p:grpSpPr>
        <p:sp>
          <p:nvSpPr>
            <p:cNvPr id="15375" name="矩形 18"/>
            <p:cNvSpPr/>
            <p:nvPr/>
          </p:nvSpPr>
          <p:spPr>
            <a:xfrm>
              <a:off x="198530" y="0"/>
              <a:ext cx="4572000" cy="6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征询</a:t>
              </a:r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专责辅导青年就业的工作人员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的意见。大多数的中学及大专院校都设专职的辅导老师，负责协助毕业生就业，这种服务应多利用。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5376" name="TextBox 19"/>
            <p:cNvSpPr txBox="1"/>
            <p:nvPr/>
          </p:nvSpPr>
          <p:spPr>
            <a:xfrm>
              <a:off x="0" y="0"/>
              <a:ext cx="269631" cy="2770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3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71" name="组合 20"/>
          <p:cNvGrpSpPr/>
          <p:nvPr/>
        </p:nvGrpSpPr>
        <p:grpSpPr>
          <a:xfrm>
            <a:off x="3897313" y="3914775"/>
            <a:ext cx="4770437" cy="276225"/>
            <a:chOff x="0" y="0"/>
            <a:chExt cx="4770530" cy="276188"/>
          </a:xfrm>
        </p:grpSpPr>
        <p:sp>
          <p:nvSpPr>
            <p:cNvPr id="15373" name="矩形 21"/>
            <p:cNvSpPr/>
            <p:nvPr/>
          </p:nvSpPr>
          <p:spPr>
            <a:xfrm>
              <a:off x="198530" y="0"/>
              <a:ext cx="4572000" cy="2761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利用</a:t>
              </a:r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心理测验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促进自我了解，分析个性品格、兴趣、就业倾向等。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5374" name="TextBox 22"/>
            <p:cNvSpPr txBox="1"/>
            <p:nvPr/>
          </p:nvSpPr>
          <p:spPr>
            <a:xfrm>
              <a:off x="0" y="0"/>
              <a:ext cx="269631" cy="276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4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5372" name="TextBox 23"/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面试前期准备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635"/>
            <a:ext cx="9136380" cy="504063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IKEA Sans" panose="02010600030101010101" pitchFamily="2" charset="0"/>
              <a:ea typeface="宋体" panose="02010600030101010101" pitchFamily="2" charset="-122"/>
            </a:endParaRPr>
          </a:p>
        </p:txBody>
      </p:sp>
      <p:sp>
        <p:nvSpPr>
          <p:cNvPr id="17" name="Round Same Side Corner Rectangle 21"/>
          <p:cNvSpPr/>
          <p:nvPr/>
        </p:nvSpPr>
        <p:spPr>
          <a:xfrm rot="16200000" flipH="1">
            <a:off x="3418836" y="-1656809"/>
            <a:ext cx="2305636" cy="8353969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04040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2" tIns="60960" rIns="121922" bIns="60960" numCol="1" spcCol="0" rtlCol="0" fromWordArt="0" anchor="ctr" anchorCtr="0" forceAA="0" compatLnSpc="1">
            <a:noAutofit/>
          </a:bodyPr>
          <a:lstStyle/>
          <a:p>
            <a:pPr algn="ctr"/>
            <a:endParaRPr lang="bg-BG"/>
          </a:p>
        </p:txBody>
      </p:sp>
      <p:sp>
        <p:nvSpPr>
          <p:cNvPr id="18" name="Round Same Side Corner Rectangle 7"/>
          <p:cNvSpPr/>
          <p:nvPr/>
        </p:nvSpPr>
        <p:spPr>
          <a:xfrm rot="16200000" flipH="1">
            <a:off x="3539707" y="-1515729"/>
            <a:ext cx="2069151" cy="807181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0404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2" tIns="60960" rIns="121922" bIns="60960" anchor="ctr"/>
          <a:lstStyle/>
          <a:p>
            <a:pPr algn="ctr" defTabSz="950595">
              <a:defRPr/>
            </a:pPr>
            <a:endParaRPr lang="bg-BG" sz="1900"/>
          </a:p>
        </p:txBody>
      </p:sp>
      <p:sp>
        <p:nvSpPr>
          <p:cNvPr id="19" name="标题 4"/>
          <p:cNvSpPr txBox="1"/>
          <p:nvPr/>
        </p:nvSpPr>
        <p:spPr>
          <a:xfrm>
            <a:off x="2315123" y="2003384"/>
            <a:ext cx="5478115" cy="1139564"/>
          </a:xfrm>
          <a:prstGeom prst="rect">
            <a:avLst/>
          </a:prstGeom>
        </p:spPr>
        <p:txBody>
          <a:bodyPr vert="horz" lIns="121922" tIns="60960" rIns="121922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粘贴或者输入您的文字内容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3737091" y="1729931"/>
            <a:ext cx="1907403" cy="382905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ctr"/>
            <a:r>
              <a:rPr lang="zh-CN" altLang="en-US" sz="1600" b="1" spc="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spc="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720616" y="1914685"/>
            <a:ext cx="1977616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  <a:prstDash val="dash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600381" y="1914685"/>
            <a:ext cx="1977616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  <a:prstDash val="dash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586865" y="2129790"/>
            <a:ext cx="892810" cy="892810"/>
          </a:xfrm>
          <a:prstGeom prst="ellipse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标题 4"/>
          <p:cNvSpPr txBox="1"/>
          <p:nvPr/>
        </p:nvSpPr>
        <p:spPr>
          <a:xfrm>
            <a:off x="1644650" y="2058035"/>
            <a:ext cx="1294765" cy="1036955"/>
          </a:xfrm>
          <a:prstGeom prst="rect">
            <a:avLst/>
          </a:prstGeom>
        </p:spPr>
        <p:txBody>
          <a:bodyPr vert="horz" lIns="91463" tIns="45731" rIns="91463" bIns="4573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ct val="20000"/>
              </a:spcBef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lang="en-US" altLang="zh-CN" sz="4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4339" r="14339"/>
          <a:stretch>
            <a:fillRect/>
          </a:stretch>
        </p:blipFill>
        <p:spPr>
          <a:xfrm>
            <a:off x="88244" y="0"/>
            <a:ext cx="3592790" cy="5040630"/>
          </a:xfrm>
          <a:prstGeom prst="rect">
            <a:avLst/>
          </a:prstGeom>
        </p:spPr>
      </p:pic>
      <p:sp>
        <p:nvSpPr>
          <p:cNvPr id="4" name="圆角矩形 3"/>
          <p:cNvSpPr/>
          <p:nvPr>
            <p:custDataLst>
              <p:tags r:id="rId3"/>
            </p:custDataLst>
          </p:nvPr>
        </p:nvSpPr>
        <p:spPr bwMode="auto">
          <a:xfrm>
            <a:off x="583835" y="3380266"/>
            <a:ext cx="7975164" cy="1129608"/>
          </a:xfrm>
          <a:prstGeom prst="roundRect">
            <a:avLst>
              <a:gd name="adj" fmla="val 0"/>
            </a:avLst>
          </a:prstGeom>
          <a:solidFill>
            <a:srgbClr val="000000">
              <a:alpha val="66000"/>
            </a:srgb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25" dirty="0">
              <a:solidFill>
                <a:schemeClr val="dk1"/>
              </a:solidFill>
            </a:endParaRPr>
          </a:p>
        </p:txBody>
      </p:sp>
      <p:grpSp>
        <p:nvGrpSpPr>
          <p:cNvPr id="8" name="组合 7"/>
          <p:cNvGrpSpPr/>
          <p:nvPr>
            <p:custDataLst>
              <p:tags r:id="rId4"/>
            </p:custDataLst>
          </p:nvPr>
        </p:nvGrpSpPr>
        <p:grpSpPr>
          <a:xfrm>
            <a:off x="3386073" y="1753638"/>
            <a:ext cx="604876" cy="604879"/>
            <a:chOff x="5193792" y="2937246"/>
            <a:chExt cx="822960" cy="822964"/>
          </a:xfrm>
        </p:grpSpPr>
        <p:sp>
          <p:nvSpPr>
            <p:cNvPr id="25" name="椭圆 24"/>
            <p:cNvSpPr/>
            <p:nvPr>
              <p:custDataLst>
                <p:tags r:id="rId5"/>
              </p:custDataLst>
            </p:nvPr>
          </p:nvSpPr>
          <p:spPr>
            <a:xfrm>
              <a:off x="5193792" y="2937246"/>
              <a:ext cx="822960" cy="822964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sz="1325" dirty="0">
                <a:solidFill>
                  <a:schemeClr val="accent1"/>
                </a:solidFill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6"/>
              </p:custDataLst>
            </p:nvPr>
          </p:nvSpPr>
          <p:spPr bwMode="auto">
            <a:xfrm>
              <a:off x="5395456" y="3143003"/>
              <a:ext cx="419630" cy="411447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4381" tIns="67190" rIns="134381" bIns="6719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5290" dirty="0"/>
            </a:p>
          </p:txBody>
        </p:sp>
      </p:grpSp>
      <p:cxnSp>
        <p:nvCxnSpPr>
          <p:cNvPr id="13" name="直接连接符 12"/>
          <p:cNvCxnSpPr/>
          <p:nvPr>
            <p:custDataLst>
              <p:tags r:id="rId7"/>
            </p:custDataLst>
          </p:nvPr>
        </p:nvCxnSpPr>
        <p:spPr>
          <a:xfrm>
            <a:off x="5966339" y="3375800"/>
            <a:ext cx="0" cy="1134074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8"/>
            </p:custDataLst>
          </p:nvPr>
        </p:nvCxnSpPr>
        <p:spPr>
          <a:xfrm>
            <a:off x="3240823" y="3375800"/>
            <a:ext cx="0" cy="1134074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9"/>
            </p:custDataLst>
          </p:nvPr>
        </p:nvCxnSpPr>
        <p:spPr>
          <a:xfrm>
            <a:off x="4316956" y="2084138"/>
            <a:ext cx="3987582" cy="0"/>
          </a:xfrm>
          <a:prstGeom prst="line">
            <a:avLst/>
          </a:prstGeom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>
            <p:custDataLst>
              <p:tags r:id="rId10"/>
            </p:custDataLst>
          </p:nvPr>
        </p:nvSpPr>
        <p:spPr>
          <a:xfrm>
            <a:off x="4292538" y="2194122"/>
            <a:ext cx="3340291" cy="346788"/>
          </a:xfrm>
          <a:prstGeom prst="rect">
            <a:avLst/>
          </a:prstGeom>
          <a:noFill/>
        </p:spPr>
        <p:txBody>
          <a:bodyPr wrap="none" lIns="66150" tIns="34398" rIns="66150" bIns="34398" rtlCol="0" anchor="ctr">
            <a:normAutofit/>
          </a:bodyPr>
          <a:lstStyle>
            <a:defPPr>
              <a:defRPr lang="zh-CN"/>
            </a:defPPr>
            <a:lvl1pPr>
              <a:defRPr sz="1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>
                <a:solidFill>
                  <a:srgbClr val="FF0000"/>
                </a:solidFill>
              </a:rPr>
              <a:t>知彼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>
            <p:custDataLst>
              <p:tags r:id="rId11"/>
            </p:custDataLst>
          </p:nvPr>
        </p:nvSpPr>
        <p:spPr>
          <a:xfrm>
            <a:off x="4292538" y="2572913"/>
            <a:ext cx="3340291" cy="729876"/>
          </a:xfrm>
          <a:prstGeom prst="rect">
            <a:avLst/>
          </a:prstGeom>
          <a:noFill/>
        </p:spPr>
        <p:txBody>
          <a:bodyPr wrap="square" lIns="66150" tIns="34398" rIns="66150" bIns="34398" rtlCol="0">
            <a:normAutofit/>
          </a:bodyPr>
          <a:lstStyle>
            <a:defPPr>
              <a:defRPr lang="zh-CN"/>
            </a:defPPr>
            <a:lvl1pPr marL="2286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200"/>
            </a:lvl1pPr>
          </a:lstStyle>
          <a:p>
            <a:pPr marL="228600" indent="-228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080" dirty="0"/>
              <a:t>了解整个行业、未来雇主、申请那份职位的情况。</a:t>
            </a:r>
            <a:endParaRPr lang="zh-CN" altLang="en-US" sz="1080" dirty="0"/>
          </a:p>
        </p:txBody>
      </p:sp>
      <p:sp>
        <p:nvSpPr>
          <p:cNvPr id="30" name="文本框 29"/>
          <p:cNvSpPr txBox="1"/>
          <p:nvPr>
            <p:custDataLst>
              <p:tags r:id="rId12"/>
            </p:custDataLst>
          </p:nvPr>
        </p:nvSpPr>
        <p:spPr>
          <a:xfrm>
            <a:off x="4292538" y="652346"/>
            <a:ext cx="3987582" cy="339324"/>
          </a:xfrm>
          <a:prstGeom prst="rect">
            <a:avLst/>
          </a:prstGeom>
        </p:spPr>
        <p:txBody>
          <a:bodyPr wrap="square" lIns="66150" tIns="34398" rIns="66150" bIns="34398" anchor="b" anchorCtr="0"/>
          <a:lstStyle>
            <a:defPPr>
              <a:defRPr lang="zh-CN"/>
            </a:defPPr>
            <a:lvl1pPr>
              <a:defRPr sz="2400" b="1">
                <a:cs typeface="+mn-ea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800" dirty="0">
                <a:latin typeface="+mj-lt"/>
                <a:ea typeface="+mj-ea"/>
                <a:cs typeface="+mj-cs"/>
              </a:rPr>
              <a:t>面试前期准备</a:t>
            </a:r>
            <a:endParaRPr lang="zh-CN" altLang="en-US" sz="1800" dirty="0">
              <a:latin typeface="+mj-lt"/>
              <a:ea typeface="+mj-ea"/>
              <a:cs typeface="+mj-cs"/>
            </a:endParaRPr>
          </a:p>
        </p:txBody>
      </p:sp>
      <p:sp>
        <p:nvSpPr>
          <p:cNvPr id="31" name="文本框 30"/>
          <p:cNvSpPr txBox="1"/>
          <p:nvPr>
            <p:custDataLst>
              <p:tags r:id="rId13"/>
            </p:custDataLst>
          </p:nvPr>
        </p:nvSpPr>
        <p:spPr>
          <a:xfrm>
            <a:off x="4292538" y="1021070"/>
            <a:ext cx="3987582" cy="307371"/>
          </a:xfrm>
          <a:prstGeom prst="rect">
            <a:avLst/>
          </a:prstGeom>
          <a:noFill/>
        </p:spPr>
        <p:txBody>
          <a:bodyPr wrap="square" lIns="66150" tIns="34398" rIns="66150" bIns="34398" rtlCol="0">
            <a:noAutofit/>
          </a:bodyPr>
          <a:lstStyle>
            <a:defPPr>
              <a:defRPr lang="zh-CN"/>
            </a:defPPr>
            <a:lvl1pPr defTabSz="913765">
              <a:lnSpc>
                <a:spcPct val="150000"/>
              </a:lnSpc>
              <a:defRPr sz="1600" b="1">
                <a:solidFill>
                  <a:srgbClr val="000000"/>
                </a:solidFill>
              </a:defRPr>
            </a:lvl1pPr>
          </a:lstStyle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1400" dirty="0"/>
              <a:t>·</a:t>
            </a:r>
            <a:endParaRPr lang="en-US" altLang="zh-CN" sz="1400" dirty="0"/>
          </a:p>
        </p:txBody>
      </p:sp>
      <p:sp>
        <p:nvSpPr>
          <p:cNvPr id="1024" name="文本框 1023"/>
          <p:cNvSpPr txBox="1"/>
          <p:nvPr>
            <p:custDataLst>
              <p:tags r:id="rId14"/>
            </p:custDataLst>
          </p:nvPr>
        </p:nvSpPr>
        <p:spPr>
          <a:xfrm>
            <a:off x="4292538" y="1451077"/>
            <a:ext cx="3987583" cy="513557"/>
          </a:xfrm>
          <a:prstGeom prst="rect">
            <a:avLst/>
          </a:prstGeom>
        </p:spPr>
        <p:txBody>
          <a:bodyPr wrap="square" lIns="66150" tIns="34398" rIns="66150" bIns="34398">
            <a:normAutofit/>
          </a:bodyPr>
          <a:lstStyle>
            <a:defPPr>
              <a:defRPr lang="zh-CN"/>
            </a:defPPr>
            <a:lvl1pPr defTabSz="913765">
              <a:lnSpc>
                <a:spcPct val="150000"/>
              </a:lnSpc>
              <a:defRPr sz="1400">
                <a:solidFill>
                  <a:srgbClr val="000000"/>
                </a:solidFill>
              </a:defRPr>
            </a:lvl1pPr>
          </a:lstStyle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dirty="0"/>
              <a:t>面试前的具体准备</a:t>
            </a:r>
            <a:endParaRPr lang="zh-CN" altLang="en-US" dirty="0"/>
          </a:p>
        </p:txBody>
      </p:sp>
      <p:sp>
        <p:nvSpPr>
          <p:cNvPr id="1025" name="文本框 1024"/>
          <p:cNvSpPr txBox="1"/>
          <p:nvPr>
            <p:custDataLst>
              <p:tags r:id="rId15"/>
            </p:custDataLst>
          </p:nvPr>
        </p:nvSpPr>
        <p:spPr>
          <a:xfrm>
            <a:off x="3821451" y="3594662"/>
            <a:ext cx="1549426" cy="30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6150" tIns="34398" rIns="66150" bIns="34398">
            <a:normAutofit/>
          </a:bodyPr>
          <a:lstStyle>
            <a:defPPr>
              <a:defRPr lang="zh-CN"/>
            </a:defPPr>
            <a:lvl1pPr defTabSz="913765"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1325" dirty="0"/>
              <a:t>1.2  </a:t>
            </a:r>
            <a:r>
              <a:rPr lang="zh-CN" altLang="en-US" sz="1325" dirty="0"/>
              <a:t>通过文献来搜集更多各行各业的发展近况</a:t>
            </a:r>
            <a:endParaRPr lang="zh-CN" altLang="en-US" sz="1325" dirty="0"/>
          </a:p>
        </p:txBody>
      </p:sp>
      <p:sp>
        <p:nvSpPr>
          <p:cNvPr id="1027" name="文本框 1026"/>
          <p:cNvSpPr txBox="1"/>
          <p:nvPr>
            <p:custDataLst>
              <p:tags r:id="rId16"/>
            </p:custDataLst>
          </p:nvPr>
        </p:nvSpPr>
        <p:spPr>
          <a:xfrm>
            <a:off x="3821451" y="3930132"/>
            <a:ext cx="1549426" cy="4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6150" tIns="34398" rIns="66150" bIns="34398" anchor="t" anchorCtr="0">
            <a:normAutofit/>
          </a:bodyPr>
          <a:lstStyle>
            <a:defPPr>
              <a:defRPr lang="zh-CN"/>
            </a:defPPr>
            <a:lvl1pPr defTabSz="913765">
              <a:lnSpc>
                <a:spcPct val="120000"/>
              </a:lnSpc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880" dirty="0"/>
              <a:t>2.2  </a:t>
            </a:r>
            <a:r>
              <a:rPr lang="zh-CN" altLang="en-US" sz="880" dirty="0"/>
              <a:t>找到该处的雇员，向他们咨询</a:t>
            </a:r>
            <a:endParaRPr lang="zh-CN" altLang="en-US" sz="880" dirty="0"/>
          </a:p>
        </p:txBody>
      </p:sp>
      <p:sp>
        <p:nvSpPr>
          <p:cNvPr id="1028" name="文本框 1027"/>
          <p:cNvSpPr txBox="1"/>
          <p:nvPr>
            <p:custDataLst>
              <p:tags r:id="rId17"/>
            </p:custDataLst>
          </p:nvPr>
        </p:nvSpPr>
        <p:spPr>
          <a:xfrm>
            <a:off x="1112943" y="3588493"/>
            <a:ext cx="1549426" cy="30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6150" tIns="34398" rIns="66150" bIns="34398">
            <a:normAutofit/>
          </a:bodyPr>
          <a:lstStyle>
            <a:defPPr>
              <a:defRPr lang="zh-CN"/>
            </a:defPPr>
            <a:lvl1pPr defTabSz="913765"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1325" dirty="0"/>
              <a:t>1.1  </a:t>
            </a:r>
            <a:r>
              <a:rPr lang="zh-CN" altLang="en-US" sz="1325" dirty="0"/>
              <a:t>跟该行之内的资深人士倾谈</a:t>
            </a:r>
            <a:endParaRPr lang="zh-CN" altLang="en-US" sz="1325" dirty="0"/>
          </a:p>
        </p:txBody>
      </p:sp>
      <p:sp>
        <p:nvSpPr>
          <p:cNvPr id="1029" name="文本框 1028"/>
          <p:cNvSpPr txBox="1"/>
          <p:nvPr>
            <p:custDataLst>
              <p:tags r:id="rId18"/>
            </p:custDataLst>
          </p:nvPr>
        </p:nvSpPr>
        <p:spPr>
          <a:xfrm>
            <a:off x="1112943" y="3923963"/>
            <a:ext cx="1549426" cy="4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6150" tIns="34398" rIns="66150" bIns="34398" anchor="t" anchorCtr="0">
            <a:normAutofit/>
          </a:bodyPr>
          <a:lstStyle>
            <a:defPPr>
              <a:defRPr lang="zh-CN"/>
            </a:defPPr>
            <a:lvl1pPr defTabSz="913765">
              <a:lnSpc>
                <a:spcPct val="120000"/>
              </a:lnSpc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880" dirty="0"/>
              <a:t>2.1  </a:t>
            </a:r>
            <a:r>
              <a:rPr lang="zh-CN" altLang="en-US" sz="880" dirty="0"/>
              <a:t>参考机构出版的年报或业绩简报</a:t>
            </a:r>
            <a:endParaRPr lang="zh-CN" altLang="en-US" sz="880" dirty="0"/>
          </a:p>
        </p:txBody>
      </p:sp>
      <p:sp>
        <p:nvSpPr>
          <p:cNvPr id="1030" name="文本框 1029"/>
          <p:cNvSpPr txBox="1"/>
          <p:nvPr>
            <p:custDataLst>
              <p:tags r:id="rId19"/>
            </p:custDataLst>
          </p:nvPr>
        </p:nvSpPr>
        <p:spPr>
          <a:xfrm>
            <a:off x="6529958" y="3577640"/>
            <a:ext cx="1549426" cy="30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6150" tIns="34398" rIns="66150" bIns="34398">
            <a:normAutofit/>
          </a:bodyPr>
          <a:lstStyle>
            <a:defPPr>
              <a:defRPr lang="zh-CN"/>
            </a:defPPr>
            <a:lvl1pPr defTabSz="913765"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325" dirty="0"/>
              <a:t>认识本行</a:t>
            </a:r>
            <a:endParaRPr lang="zh-CN" altLang="en-US" sz="1325" dirty="0"/>
          </a:p>
        </p:txBody>
      </p:sp>
      <p:sp>
        <p:nvSpPr>
          <p:cNvPr id="1031" name="文本框 1030"/>
          <p:cNvSpPr txBox="1"/>
          <p:nvPr>
            <p:custDataLst>
              <p:tags r:id="rId20"/>
            </p:custDataLst>
          </p:nvPr>
        </p:nvSpPr>
        <p:spPr>
          <a:xfrm>
            <a:off x="6529958" y="3913110"/>
            <a:ext cx="1549426" cy="4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6150" tIns="34398" rIns="66150" bIns="34398" anchor="t" anchorCtr="0">
            <a:normAutofit/>
          </a:bodyPr>
          <a:lstStyle>
            <a:defPPr>
              <a:defRPr lang="zh-CN"/>
            </a:defPPr>
            <a:lvl1pPr defTabSz="913765">
              <a:lnSpc>
                <a:spcPct val="120000"/>
              </a:lnSpc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880" dirty="0"/>
              <a:t>认识雇主和所申请的职位</a:t>
            </a:r>
            <a:endParaRPr lang="zh-CN" altLang="en-US" sz="880" dirty="0"/>
          </a:p>
        </p:txBody>
      </p:sp>
      <p:sp>
        <p:nvSpPr>
          <p:cNvPr id="6" name="文本框 5"/>
          <p:cNvSpPr txBox="1"/>
          <p:nvPr userDrawn="1"/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  <p:custDataLst>
      <p:tags r:id="rId2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TextBox 2"/>
          <p:cNvSpPr txBox="1"/>
          <p:nvPr/>
        </p:nvSpPr>
        <p:spPr>
          <a:xfrm>
            <a:off x="2457450" y="765175"/>
            <a:ext cx="2032000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面试前的具体准备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  <p:sp>
        <p:nvSpPr>
          <p:cNvPr id="17411" name="TextBox 3"/>
          <p:cNvSpPr txBox="1"/>
          <p:nvPr/>
        </p:nvSpPr>
        <p:spPr>
          <a:xfrm>
            <a:off x="2305050" y="765175"/>
            <a:ext cx="2492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dirty="0">
                <a:latin typeface="IKEA Sans" panose="02010600030101010101" pitchFamily="2" charset="0"/>
                <a:ea typeface="微软雅黑" panose="020B0503020204020204" pitchFamily="34" charset="-122"/>
              </a:rPr>
              <a:t>·</a:t>
            </a:r>
            <a:endParaRPr lang="zh-CN" altLang="en-US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7412" name="矩形 5"/>
          <p:cNvSpPr/>
          <p:nvPr/>
        </p:nvSpPr>
        <p:spPr>
          <a:xfrm>
            <a:off x="3773488" y="1304925"/>
            <a:ext cx="11080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IKEA Sans" panose="02010600030101010101" pitchFamily="2" charset="0"/>
                <a:ea typeface="微软雅黑" panose="020B0503020204020204" pitchFamily="34" charset="-122"/>
              </a:rPr>
              <a:t>拟履历表</a:t>
            </a:r>
            <a:endParaRPr lang="zh-CN" altLang="en-US" b="1" dirty="0">
              <a:solidFill>
                <a:srgbClr val="FF0000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7413" name="矩形 6"/>
          <p:cNvSpPr/>
          <p:nvPr/>
        </p:nvSpPr>
        <p:spPr>
          <a:xfrm>
            <a:off x="3762375" y="1643063"/>
            <a:ext cx="4049713" cy="314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配合求职的计划而写，预备面试时使用。</a:t>
            </a:r>
            <a:endParaRPr lang="zh-CN" altLang="en-US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7414" name="矩形 13"/>
          <p:cNvSpPr/>
          <p:nvPr/>
        </p:nvSpPr>
        <p:spPr>
          <a:xfrm>
            <a:off x="3716338" y="1395413"/>
            <a:ext cx="68262" cy="676275"/>
          </a:xfrm>
          <a:prstGeom prst="rect">
            <a:avLst/>
          </a:prstGeom>
          <a:solidFill>
            <a:srgbClr val="D9D9D9"/>
          </a:solidFill>
          <a:ln w="9525">
            <a:noFill/>
          </a:ln>
        </p:spPr>
        <p:txBody>
          <a:bodyPr anchor="ctr"/>
          <a:p>
            <a:pPr algn="ctr"/>
            <a:endParaRPr lang="zh-CN" altLang="en-US" dirty="0">
              <a:solidFill>
                <a:srgbClr val="FFFFFF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17415" name="组合 19"/>
          <p:cNvGrpSpPr/>
          <p:nvPr/>
        </p:nvGrpSpPr>
        <p:grpSpPr>
          <a:xfrm>
            <a:off x="3897313" y="2025650"/>
            <a:ext cx="4770437" cy="461963"/>
            <a:chOff x="0" y="0"/>
            <a:chExt cx="4770530" cy="462959"/>
          </a:xfrm>
        </p:grpSpPr>
        <p:sp>
          <p:nvSpPr>
            <p:cNvPr id="17435" name="矩形 20"/>
            <p:cNvSpPr/>
            <p:nvPr/>
          </p:nvSpPr>
          <p:spPr>
            <a:xfrm>
              <a:off x="198530" y="0"/>
              <a:ext cx="4572000" cy="46295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个人基本资料 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。姓名、年龄、性别、国籍、旅行证件、婚姻状况、通讯地址、电话等。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7436" name="TextBox 21"/>
            <p:cNvSpPr txBox="1"/>
            <p:nvPr/>
          </p:nvSpPr>
          <p:spPr>
            <a:xfrm>
              <a:off x="0" y="0"/>
              <a:ext cx="269631" cy="2777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1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16" name="组合 22"/>
          <p:cNvGrpSpPr/>
          <p:nvPr/>
        </p:nvGrpSpPr>
        <p:grpSpPr>
          <a:xfrm>
            <a:off x="3897313" y="2506663"/>
            <a:ext cx="4770437" cy="276225"/>
            <a:chOff x="0" y="0"/>
            <a:chExt cx="4770530" cy="277776"/>
          </a:xfrm>
        </p:grpSpPr>
        <p:sp>
          <p:nvSpPr>
            <p:cNvPr id="17433" name="矩形 26"/>
            <p:cNvSpPr/>
            <p:nvPr/>
          </p:nvSpPr>
          <p:spPr>
            <a:xfrm>
              <a:off x="198530" y="0"/>
              <a:ext cx="4572000" cy="27777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教育背景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。学校、专业、相关课程等。 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7434" name="TextBox 27"/>
            <p:cNvSpPr txBox="1"/>
            <p:nvPr/>
          </p:nvSpPr>
          <p:spPr>
            <a:xfrm>
              <a:off x="0" y="0"/>
              <a:ext cx="269631" cy="2777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2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17" name="组合 28"/>
          <p:cNvGrpSpPr/>
          <p:nvPr/>
        </p:nvGrpSpPr>
        <p:grpSpPr>
          <a:xfrm>
            <a:off x="3897313" y="2801938"/>
            <a:ext cx="4770437" cy="276225"/>
            <a:chOff x="0" y="0"/>
            <a:chExt cx="4770530" cy="276189"/>
          </a:xfrm>
        </p:grpSpPr>
        <p:sp>
          <p:nvSpPr>
            <p:cNvPr id="17431" name="矩形 29"/>
            <p:cNvSpPr/>
            <p:nvPr/>
          </p:nvSpPr>
          <p:spPr>
            <a:xfrm>
              <a:off x="198530" y="0"/>
              <a:ext cx="4572000" cy="27618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以往工作记录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。相关工作经验与面试职务的联系。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7432" name="TextBox 30"/>
            <p:cNvSpPr txBox="1"/>
            <p:nvPr/>
          </p:nvSpPr>
          <p:spPr>
            <a:xfrm>
              <a:off x="0" y="0"/>
              <a:ext cx="269631" cy="27618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3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18" name="组合 31"/>
          <p:cNvGrpSpPr/>
          <p:nvPr/>
        </p:nvGrpSpPr>
        <p:grpSpPr>
          <a:xfrm>
            <a:off x="3897313" y="3098800"/>
            <a:ext cx="4770437" cy="276225"/>
            <a:chOff x="0" y="0"/>
            <a:chExt cx="4770530" cy="277776"/>
          </a:xfrm>
        </p:grpSpPr>
        <p:sp>
          <p:nvSpPr>
            <p:cNvPr id="17429" name="矩形 32"/>
            <p:cNvSpPr/>
            <p:nvPr/>
          </p:nvSpPr>
          <p:spPr>
            <a:xfrm>
              <a:off x="198530" y="0"/>
              <a:ext cx="4572000" cy="27777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业余活动 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7430" name="TextBox 33"/>
            <p:cNvSpPr txBox="1"/>
            <p:nvPr/>
          </p:nvSpPr>
          <p:spPr>
            <a:xfrm>
              <a:off x="0" y="0"/>
              <a:ext cx="269631" cy="2777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4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19" name="组合 34"/>
          <p:cNvGrpSpPr/>
          <p:nvPr/>
        </p:nvGrpSpPr>
        <p:grpSpPr>
          <a:xfrm>
            <a:off x="3897313" y="3394075"/>
            <a:ext cx="4770437" cy="276225"/>
            <a:chOff x="0" y="0"/>
            <a:chExt cx="4770530" cy="276188"/>
          </a:xfrm>
        </p:grpSpPr>
        <p:sp>
          <p:nvSpPr>
            <p:cNvPr id="17427" name="矩形 35"/>
            <p:cNvSpPr/>
            <p:nvPr/>
          </p:nvSpPr>
          <p:spPr>
            <a:xfrm>
              <a:off x="198530" y="0"/>
              <a:ext cx="4572000" cy="2761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语言能力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7428" name="TextBox 36"/>
            <p:cNvSpPr txBox="1"/>
            <p:nvPr/>
          </p:nvSpPr>
          <p:spPr>
            <a:xfrm>
              <a:off x="0" y="0"/>
              <a:ext cx="269631" cy="276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5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20" name="组合 37"/>
          <p:cNvGrpSpPr/>
          <p:nvPr/>
        </p:nvGrpSpPr>
        <p:grpSpPr>
          <a:xfrm>
            <a:off x="3897313" y="3690938"/>
            <a:ext cx="4770437" cy="276225"/>
            <a:chOff x="0" y="0"/>
            <a:chExt cx="4770530" cy="277776"/>
          </a:xfrm>
        </p:grpSpPr>
        <p:sp>
          <p:nvSpPr>
            <p:cNvPr id="17425" name="矩形 38"/>
            <p:cNvSpPr/>
            <p:nvPr/>
          </p:nvSpPr>
          <p:spPr>
            <a:xfrm>
              <a:off x="198530" y="0"/>
              <a:ext cx="4572000" cy="27777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200" dirty="0">
                  <a:solidFill>
                    <a:srgbClr val="FF0000"/>
                  </a:solidFill>
                  <a:latin typeface="IKEA Sans" panose="02010600030101010101" pitchFamily="2" charset="0"/>
                  <a:ea typeface="微软雅黑" panose="020B0503020204020204" pitchFamily="34" charset="-122"/>
                </a:rPr>
                <a:t>其他资料</a:t>
              </a:r>
              <a:r>
                <a:rPr lang="zh-CN" altLang="en-US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。奖学金、各类证书等。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7426" name="TextBox 39"/>
            <p:cNvSpPr txBox="1"/>
            <p:nvPr/>
          </p:nvSpPr>
          <p:spPr>
            <a:xfrm>
              <a:off x="0" y="0"/>
              <a:ext cx="269631" cy="27777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en-US" altLang="zh-CN" sz="1200" dirty="0">
                  <a:latin typeface="IKEA Sans" panose="02010600030101010101" pitchFamily="2" charset="0"/>
                  <a:ea typeface="微软雅黑" panose="020B0503020204020204" pitchFamily="34" charset="-122"/>
                </a:rPr>
                <a:t>6</a:t>
              </a:r>
              <a:endPara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endParaRPr>
            </a:p>
          </p:txBody>
        </p:sp>
      </p:grpSp>
      <p:pic>
        <p:nvPicPr>
          <p:cNvPr id="18457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20788" y="1379538"/>
            <a:ext cx="2168525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39000"/>
              </a:srgbClr>
            </a:outerShdw>
          </a:effectLst>
        </p:spPr>
      </p:pic>
      <p:sp>
        <p:nvSpPr>
          <p:cNvPr id="17422" name="矩形 40"/>
          <p:cNvSpPr/>
          <p:nvPr/>
        </p:nvSpPr>
        <p:spPr>
          <a:xfrm>
            <a:off x="4257675" y="4005263"/>
            <a:ext cx="4049713" cy="314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0000"/>
              </a:lnSpc>
            </a:pP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</a:rPr>
              <a:t>简历制作可参考：秋叶语录 </a:t>
            </a:r>
            <a:r>
              <a:rPr lang="zh-CN" altLang="en-US" sz="1200" dirty="0">
                <a:latin typeface="IKEA Sans" panose="02010600030101010101" pitchFamily="2" charset="0"/>
                <a:ea typeface="微软雅黑" panose="020B0503020204020204" pitchFamily="34" charset="-122"/>
                <a:hlinkClick r:id="rId2"/>
              </a:rPr>
              <a:t>一页纸简历</a:t>
            </a:r>
            <a:endParaRPr lang="zh-CN" altLang="en-US" sz="1200" dirty="0"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7423" name="矩形 41"/>
          <p:cNvSpPr/>
          <p:nvPr/>
        </p:nvSpPr>
        <p:spPr>
          <a:xfrm>
            <a:off x="4125913" y="4065588"/>
            <a:ext cx="179387" cy="18097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anchor="ctr"/>
          <a:p>
            <a:pPr algn="ctr"/>
            <a:r>
              <a:rPr lang="zh-CN" altLang="en-US" sz="1200" b="1" dirty="0">
                <a:solidFill>
                  <a:srgbClr val="FFFFFF"/>
                </a:solidFill>
                <a:latin typeface="IKEA Sans" panose="02010600030101010101" pitchFamily="2" charset="0"/>
                <a:ea typeface="微软雅黑" panose="020B0503020204020204" pitchFamily="34" charset="-122"/>
              </a:rPr>
              <a:t>注</a:t>
            </a:r>
            <a:endParaRPr lang="zh-CN" altLang="en-US" sz="1200" b="1" dirty="0">
              <a:solidFill>
                <a:srgbClr val="FFFFFF"/>
              </a:solidFill>
              <a:latin typeface="IKEA Sans" panose="02010600030101010101" pitchFamily="2" charset="0"/>
              <a:ea typeface="微软雅黑" panose="020B0503020204020204" pitchFamily="34" charset="-122"/>
            </a:endParaRPr>
          </a:p>
        </p:txBody>
      </p:sp>
      <p:sp>
        <p:nvSpPr>
          <p:cNvPr id="17424" name="TextBox 42"/>
          <p:cNvSpPr txBox="1"/>
          <p:nvPr/>
        </p:nvSpPr>
        <p:spPr>
          <a:xfrm>
            <a:off x="841375" y="765175"/>
            <a:ext cx="15700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latin typeface="华康俪金黑W8(P)" panose="02010600030101010101" pitchFamily="2" charset="-122"/>
                <a:ea typeface="华康俪金黑W8(P)" panose="02010600030101010101" pitchFamily="2" charset="-122"/>
              </a:rPr>
              <a:t>面试前期准备</a:t>
            </a:r>
            <a:endParaRPr lang="zh-CN" altLang="en-US" dirty="0">
              <a:latin typeface="华康俪金黑W8(P)" panose="02010600030101010101" pitchFamily="2" charset="-122"/>
              <a:ea typeface="华康俪金黑W8(P)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3663753" y="-9801"/>
            <a:ext cx="5388807" cy="242370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 flipV="1">
            <a:off x="91440" y="2680330"/>
            <a:ext cx="2163963" cy="23603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PA_ImportSvg_636718437356260003"/>
          <p:cNvSpPr/>
          <p:nvPr>
            <p:custDataLst>
              <p:tags r:id="rId3"/>
            </p:custDataLst>
          </p:nvPr>
        </p:nvSpPr>
        <p:spPr>
          <a:xfrm>
            <a:off x="348353" y="2897559"/>
            <a:ext cx="1604243" cy="1924060"/>
          </a:xfrm>
          <a:custGeom>
            <a:avLst/>
            <a:gdLst/>
            <a:ahLst/>
            <a:cxnLst/>
            <a:rect l="l" t="t" r="r" b="b"/>
            <a:pathLst>
              <a:path w="789940" h="947421">
                <a:moveTo>
                  <a:pt x="407670" y="0"/>
                </a:moveTo>
                <a:cubicBezTo>
                  <a:pt x="647700" y="0"/>
                  <a:pt x="770890" y="93980"/>
                  <a:pt x="770890" y="267970"/>
                </a:cubicBezTo>
                <a:cubicBezTo>
                  <a:pt x="770890" y="360680"/>
                  <a:pt x="716280" y="434340"/>
                  <a:pt x="640080" y="468630"/>
                </a:cubicBezTo>
                <a:cubicBezTo>
                  <a:pt x="723900" y="497840"/>
                  <a:pt x="789940" y="579120"/>
                  <a:pt x="789940" y="675640"/>
                </a:cubicBezTo>
                <a:cubicBezTo>
                  <a:pt x="789940" y="849630"/>
                  <a:pt x="670560" y="947420"/>
                  <a:pt x="430530" y="947420"/>
                </a:cubicBezTo>
                <a:lnTo>
                  <a:pt x="0" y="947420"/>
                </a:lnTo>
                <a:lnTo>
                  <a:pt x="0" y="0"/>
                </a:lnTo>
                <a:close/>
                <a:moveTo>
                  <a:pt x="226060" y="189230"/>
                </a:moveTo>
                <a:lnTo>
                  <a:pt x="226060" y="375920"/>
                </a:lnTo>
                <a:lnTo>
                  <a:pt x="401320" y="375920"/>
                </a:lnTo>
                <a:cubicBezTo>
                  <a:pt x="482600" y="375920"/>
                  <a:pt x="534670" y="351790"/>
                  <a:pt x="534670" y="281940"/>
                </a:cubicBezTo>
                <a:cubicBezTo>
                  <a:pt x="534670" y="213360"/>
                  <a:pt x="481330" y="189230"/>
                  <a:pt x="401320" y="189230"/>
                </a:cubicBezTo>
                <a:close/>
                <a:moveTo>
                  <a:pt x="226060" y="565150"/>
                </a:moveTo>
                <a:lnTo>
                  <a:pt x="226060" y="756920"/>
                </a:lnTo>
                <a:lnTo>
                  <a:pt x="419100" y="756920"/>
                </a:lnTo>
                <a:cubicBezTo>
                  <a:pt x="506730" y="756920"/>
                  <a:pt x="557530" y="731520"/>
                  <a:pt x="557530" y="660400"/>
                </a:cubicBezTo>
                <a:cubicBezTo>
                  <a:pt x="557530" y="591820"/>
                  <a:pt x="506730" y="565150"/>
                  <a:pt x="419100" y="56515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7208" tIns="33604" rIns="67208" bIns="33604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25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>
            <p:custDataLst>
              <p:tags r:id="rId4"/>
            </p:custDataLst>
          </p:nvPr>
        </p:nvSpPr>
        <p:spPr>
          <a:xfrm rot="5400000">
            <a:off x="3684958" y="2404523"/>
            <a:ext cx="265881" cy="284660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7208" tIns="33604" rIns="67208" bIns="3360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25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336304" y="1305801"/>
            <a:ext cx="4055840" cy="232989"/>
          </a:xfrm>
          <a:prstGeom prst="rect">
            <a:avLst/>
          </a:prstGeom>
          <a:noFill/>
        </p:spPr>
        <p:txBody>
          <a:bodyPr wrap="square" lIns="74676" tIns="0" rIns="60674" bIns="0" rtlCol="0">
            <a:no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defRPr sz="1600" spc="150">
                <a:uFillTx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11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·</a:t>
            </a:r>
            <a:endParaRPr lang="en-US" altLang="zh-CN" sz="11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2645915" y="3157140"/>
            <a:ext cx="6016085" cy="1584625"/>
          </a:xfrm>
          <a:prstGeom prst="rect">
            <a:avLst/>
          </a:prstGeom>
          <a:noFill/>
        </p:spPr>
        <p:txBody>
          <a:bodyPr wrap="square" lIns="74676" tIns="0" rIns="60674" bIns="0" rtlCol="0">
            <a:no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提前到达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要在预约前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分钟进入大楼。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复习你的履历表和准备的应答。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到洗手间最后一次检查自己的仪表。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4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用职业的方式向接待员通报自己的到来。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起立并与面试考官亲切握手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但不要太过用力。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　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 微笑并直视面试考官的眼睛。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336304" y="970321"/>
            <a:ext cx="4055840" cy="280035"/>
          </a:xfrm>
          <a:prstGeom prst="rect">
            <a:avLst/>
          </a:prstGeom>
          <a:noFill/>
        </p:spPr>
        <p:txBody>
          <a:bodyPr wrap="square" lIns="74676" tIns="28003" rIns="56007" bIns="28003" rtlCol="0">
            <a:no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70" b="1" dirty="0">
                <a:solidFill>
                  <a:schemeClr val="bg1"/>
                </a:solidFill>
                <a:latin typeface="Arial" panose="020B0604020202020204" pitchFamily="34" charset="0"/>
              </a:rPr>
              <a:t>面试前期准备</a:t>
            </a:r>
            <a:endParaRPr lang="zh-CN" altLang="en-US" sz="147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2645915" y="2821833"/>
            <a:ext cx="6016085" cy="280035"/>
          </a:xfrm>
          <a:prstGeom prst="rect">
            <a:avLst/>
          </a:prstGeom>
          <a:noFill/>
        </p:spPr>
        <p:txBody>
          <a:bodyPr wrap="square" lIns="74676" tIns="28003" rIns="56007" bIns="28003" rtlCol="0">
            <a:noAutofit/>
          </a:bodyPr>
          <a:lstStyle>
            <a:defPPr>
              <a:defRPr lang="zh-CN"/>
            </a:defPPr>
            <a:lvl1pPr>
              <a:defRPr sz="2400" spc="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4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面试前的礼仪</a:t>
            </a:r>
            <a:endParaRPr lang="zh-CN" altLang="en-US" sz="147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r="33349"/>
          <a:stretch>
            <a:fillRect/>
          </a:stretch>
        </p:blipFill>
        <p:spPr>
          <a:xfrm flipH="1">
            <a:off x="5910469" y="688882"/>
            <a:ext cx="3233529" cy="3233529"/>
          </a:xfrm>
          <a:prstGeom prst="rect">
            <a:avLst/>
          </a:prstGeom>
        </p:spPr>
      </p:pic>
      <p:sp>
        <p:nvSpPr>
          <p:cNvPr id="2" name="圆角矩形 1"/>
          <p:cNvSpPr/>
          <p:nvPr>
            <p:custDataLst>
              <p:tags r:id="rId3"/>
            </p:custDataLst>
          </p:nvPr>
        </p:nvSpPr>
        <p:spPr>
          <a:xfrm>
            <a:off x="875538" y="1643339"/>
            <a:ext cx="598341" cy="2278551"/>
          </a:xfrm>
          <a:prstGeom prst="roundRect">
            <a:avLst/>
          </a:prstGeom>
          <a:noFill/>
          <a:ln w="254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25" dirty="0">
              <a:solidFill>
                <a:schemeClr val="accen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971217" y="1953244"/>
            <a:ext cx="406984" cy="1659207"/>
          </a:xfrm>
          <a:prstGeom prst="rect">
            <a:avLst/>
          </a:prstGeom>
          <a:noFill/>
        </p:spPr>
        <p:txBody>
          <a:bodyPr vert="eaVert" wrap="square" rtlCol="0">
            <a:normAutofit fontScale="70000"/>
          </a:bodyPr>
          <a:lstStyle/>
          <a:p>
            <a:pPr marL="0" indent="0" algn="di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765" dirty="0">
                <a:solidFill>
                  <a:schemeClr val="accent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一分钟自我介绍</a:t>
            </a:r>
            <a:endParaRPr lang="zh-CN" altLang="en-US" sz="1765" dirty="0">
              <a:solidFill>
                <a:schemeClr val="accen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>
            <a:off x="1474346" y="2782614"/>
            <a:ext cx="441055" cy="0"/>
          </a:xfrm>
          <a:prstGeom prst="line">
            <a:avLst/>
          </a:prstGeom>
          <a:ln w="254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6"/>
            </p:custDataLst>
          </p:nvPr>
        </p:nvCxnSpPr>
        <p:spPr>
          <a:xfrm rot="5400000">
            <a:off x="776126" y="2783081"/>
            <a:ext cx="2278085" cy="0"/>
          </a:xfrm>
          <a:prstGeom prst="line">
            <a:avLst/>
          </a:prstGeom>
          <a:ln w="254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>
            <p:custDataLst>
              <p:tags r:id="rId7"/>
            </p:custDataLst>
          </p:nvPr>
        </p:nvGrpSpPr>
        <p:grpSpPr>
          <a:xfrm>
            <a:off x="1914935" y="1419777"/>
            <a:ext cx="1833295" cy="447123"/>
            <a:chOff x="2481262" y="1932676"/>
            <a:chExt cx="2494641" cy="608330"/>
          </a:xfrm>
        </p:grpSpPr>
        <p:sp>
          <p:nvSpPr>
            <p:cNvPr id="16" name="圆角矩形 15"/>
            <p:cNvSpPr/>
            <p:nvPr>
              <p:custDataLst>
                <p:tags r:id="rId8"/>
              </p:custDataLst>
            </p:nvPr>
          </p:nvSpPr>
          <p:spPr>
            <a:xfrm>
              <a:off x="3081336" y="1932676"/>
              <a:ext cx="1894567" cy="608330"/>
            </a:xfrm>
            <a:prstGeom prst="roundRect">
              <a:avLst/>
            </a:prstGeom>
            <a:solidFill>
              <a:srgbClr val="FF00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175" dirty="0">
                  <a:solidFill>
                    <a:schemeClr val="tx2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面试中注意事项</a:t>
              </a:r>
              <a:endParaRPr lang="zh-CN" altLang="en-US" sz="1175" dirty="0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cxnSp>
          <p:nvCxnSpPr>
            <p:cNvPr id="19" name="直接连接符 18"/>
            <p:cNvCxnSpPr/>
            <p:nvPr>
              <p:custDataLst>
                <p:tags r:id="rId9"/>
              </p:custDataLst>
            </p:nvPr>
          </p:nvCxnSpPr>
          <p:spPr>
            <a:xfrm>
              <a:off x="2481262" y="2247760"/>
              <a:ext cx="600075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>
            <p:custDataLst>
              <p:tags r:id="rId10"/>
            </p:custDataLst>
          </p:nvPr>
        </p:nvSpPr>
        <p:spPr>
          <a:xfrm>
            <a:off x="4042734" y="1481852"/>
            <a:ext cx="2232346" cy="364046"/>
          </a:xfrm>
          <a:prstGeom prst="rect">
            <a:avLst/>
          </a:prstGeom>
          <a:noFill/>
        </p:spPr>
        <p:txBody>
          <a:bodyPr vert="horz" wrap="square" rtlCol="0">
            <a:normAutofit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1030" dirty="0">
                <a:solidFill>
                  <a:schemeClr val="accent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·</a:t>
            </a:r>
            <a:endParaRPr lang="en-US" altLang="zh-CN" sz="1030" dirty="0">
              <a:solidFill>
                <a:schemeClr val="accen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51" name="组合 50"/>
          <p:cNvGrpSpPr/>
          <p:nvPr>
            <p:custDataLst>
              <p:tags r:id="rId11"/>
            </p:custDataLst>
          </p:nvPr>
        </p:nvGrpSpPr>
        <p:grpSpPr>
          <a:xfrm>
            <a:off x="1914935" y="1984515"/>
            <a:ext cx="1833295" cy="447123"/>
            <a:chOff x="2481262" y="2701053"/>
            <a:chExt cx="2494641" cy="608330"/>
          </a:xfrm>
          <a:solidFill>
            <a:srgbClr val="FF0000"/>
          </a:solidFill>
        </p:grpSpPr>
        <p:sp>
          <p:nvSpPr>
            <p:cNvPr id="27" name="圆角矩形 26"/>
            <p:cNvSpPr/>
            <p:nvPr>
              <p:custDataLst>
                <p:tags r:id="rId12"/>
              </p:custDataLst>
            </p:nvPr>
          </p:nvSpPr>
          <p:spPr>
            <a:xfrm>
              <a:off x="3081336" y="2701053"/>
              <a:ext cx="1894567" cy="608330"/>
            </a:xfrm>
            <a:prstGeom prst="roundRect">
              <a:avLst/>
            </a:prstGeom>
            <a:grpFill/>
            <a:ln w="158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175" dirty="0">
                  <a:solidFill>
                    <a:schemeClr val="tx2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谨记</a:t>
              </a:r>
              <a:endParaRPr lang="zh-CN" altLang="en-US" sz="1175" dirty="0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cxnSp>
          <p:nvCxnSpPr>
            <p:cNvPr id="23" name="直接连接符 22"/>
            <p:cNvCxnSpPr/>
            <p:nvPr>
              <p:custDataLst>
                <p:tags r:id="rId13"/>
              </p:custDataLst>
            </p:nvPr>
          </p:nvCxnSpPr>
          <p:spPr>
            <a:xfrm>
              <a:off x="2481262" y="3016309"/>
              <a:ext cx="600075" cy="0"/>
            </a:xfrm>
            <a:prstGeom prst="line">
              <a:avLst/>
            </a:prstGeom>
            <a:grpFill/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>
            <p:custDataLst>
              <p:tags r:id="rId14"/>
            </p:custDataLst>
          </p:nvPr>
        </p:nvSpPr>
        <p:spPr>
          <a:xfrm>
            <a:off x="4042734" y="2046122"/>
            <a:ext cx="2232346" cy="329041"/>
          </a:xfrm>
          <a:prstGeom prst="rect">
            <a:avLst/>
          </a:prstGeom>
          <a:noFill/>
          <a:effectLst/>
        </p:spPr>
        <p:txBody>
          <a:bodyPr vert="horz" wrap="square" rtlCol="0">
            <a:normAutofit fontScale="50000"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030" dirty="0">
                <a:solidFill>
                  <a:schemeClr val="accent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话题所到之处，必须突出自己对该公司做出的贡献，如增加营业额、减低成本、发掘新市场等。</a:t>
            </a:r>
            <a:endParaRPr lang="zh-CN" altLang="en-US" sz="1030" dirty="0">
              <a:solidFill>
                <a:schemeClr val="accen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52" name="组合 51"/>
          <p:cNvGrpSpPr/>
          <p:nvPr>
            <p:custDataLst>
              <p:tags r:id="rId15"/>
            </p:custDataLst>
          </p:nvPr>
        </p:nvGrpSpPr>
        <p:grpSpPr>
          <a:xfrm>
            <a:off x="1914933" y="2548785"/>
            <a:ext cx="1833764" cy="447123"/>
            <a:chOff x="2481262" y="3469429"/>
            <a:chExt cx="2494647" cy="608330"/>
          </a:xfrm>
          <a:solidFill>
            <a:srgbClr val="FF0000"/>
          </a:solidFill>
        </p:grpSpPr>
        <p:sp>
          <p:nvSpPr>
            <p:cNvPr id="28" name="圆角矩形 27"/>
            <p:cNvSpPr/>
            <p:nvPr>
              <p:custDataLst>
                <p:tags r:id="rId16"/>
              </p:custDataLst>
            </p:nvPr>
          </p:nvSpPr>
          <p:spPr>
            <a:xfrm>
              <a:off x="3081339" y="3469429"/>
              <a:ext cx="1894570" cy="608330"/>
            </a:xfrm>
            <a:prstGeom prst="roundRect">
              <a:avLst/>
            </a:prstGeom>
            <a:grpFill/>
            <a:ln w="158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175" dirty="0">
                  <a:solidFill>
                    <a:schemeClr val="tx2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排序</a:t>
              </a:r>
              <a:endParaRPr lang="zh-CN" altLang="en-US" sz="1175" dirty="0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cxnSp>
          <p:nvCxnSpPr>
            <p:cNvPr id="22" name="直接连接符 21"/>
            <p:cNvCxnSpPr/>
            <p:nvPr>
              <p:custDataLst>
                <p:tags r:id="rId17"/>
              </p:custDataLst>
            </p:nvPr>
          </p:nvCxnSpPr>
          <p:spPr>
            <a:xfrm>
              <a:off x="2481262" y="3784858"/>
              <a:ext cx="600075" cy="0"/>
            </a:xfrm>
            <a:prstGeom prst="line">
              <a:avLst/>
            </a:prstGeom>
            <a:grpFill/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4050668" y="2607593"/>
            <a:ext cx="2232346" cy="364046"/>
          </a:xfrm>
          <a:prstGeom prst="rect">
            <a:avLst/>
          </a:prstGeom>
          <a:noFill/>
          <a:effectLst/>
        </p:spPr>
        <p:txBody>
          <a:bodyPr vert="horz" wrap="square" rtlCol="0">
            <a:normAutofit fontScale="50000"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8667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030" dirty="0">
                <a:solidFill>
                  <a:schemeClr val="accent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排在头位的，应是你最想他记得的事情。可呈上一些有关的作品或记录增加印象分。</a:t>
            </a:r>
            <a:endParaRPr lang="zh-CN" altLang="en-US" sz="1030" dirty="0">
              <a:solidFill>
                <a:schemeClr val="accen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53" name="组合 52"/>
          <p:cNvGrpSpPr/>
          <p:nvPr>
            <p:custDataLst>
              <p:tags r:id="rId19"/>
            </p:custDataLst>
          </p:nvPr>
        </p:nvGrpSpPr>
        <p:grpSpPr>
          <a:xfrm>
            <a:off x="1914933" y="3113522"/>
            <a:ext cx="1833764" cy="447123"/>
            <a:chOff x="2481262" y="4237806"/>
            <a:chExt cx="2494647" cy="608330"/>
          </a:xfrm>
          <a:solidFill>
            <a:srgbClr val="FF0000"/>
          </a:solidFill>
        </p:grpSpPr>
        <p:sp>
          <p:nvSpPr>
            <p:cNvPr id="29" name="圆角矩形 28"/>
            <p:cNvSpPr/>
            <p:nvPr>
              <p:custDataLst>
                <p:tags r:id="rId20"/>
              </p:custDataLst>
            </p:nvPr>
          </p:nvSpPr>
          <p:spPr>
            <a:xfrm>
              <a:off x="3081339" y="4237806"/>
              <a:ext cx="1894570" cy="608330"/>
            </a:xfrm>
            <a:prstGeom prst="roundRect">
              <a:avLst/>
            </a:prstGeom>
            <a:grpFill/>
            <a:ln w="158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175" dirty="0">
                  <a:solidFill>
                    <a:schemeClr val="tx2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声线</a:t>
              </a:r>
              <a:endParaRPr lang="zh-CN" altLang="en-US" sz="1175" dirty="0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  <p:cxnSp>
          <p:nvCxnSpPr>
            <p:cNvPr id="21" name="直接连接符 20"/>
            <p:cNvCxnSpPr/>
            <p:nvPr>
              <p:custDataLst>
                <p:tags r:id="rId21"/>
              </p:custDataLst>
            </p:nvPr>
          </p:nvCxnSpPr>
          <p:spPr>
            <a:xfrm>
              <a:off x="2481262" y="4553407"/>
              <a:ext cx="600075" cy="0"/>
            </a:xfrm>
            <a:prstGeom prst="line">
              <a:avLst/>
            </a:prstGeom>
            <a:grpFill/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>
            <p:custDataLst>
              <p:tags r:id="rId22"/>
            </p:custDataLst>
          </p:nvPr>
        </p:nvSpPr>
        <p:spPr>
          <a:xfrm>
            <a:off x="4050668" y="3168129"/>
            <a:ext cx="2232346" cy="364046"/>
          </a:xfrm>
          <a:prstGeom prst="rect">
            <a:avLst/>
          </a:prstGeom>
          <a:noFill/>
          <a:effectLst/>
        </p:spPr>
        <p:txBody>
          <a:bodyPr vert="horz" wrap="square" rtlCol="0">
            <a:normAutofit fontScale="50000"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8667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030" dirty="0">
                <a:solidFill>
                  <a:schemeClr val="accent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切忌以背诵朗读的口吻介绍自己。最好事前找些朋友作练习对象，尽量令声线听来流畅自然，充满自信。 </a:t>
            </a:r>
            <a:endParaRPr lang="zh-CN" altLang="en-US" sz="1030" dirty="0">
              <a:solidFill>
                <a:schemeClr val="accen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54" name="组合 53"/>
          <p:cNvGrpSpPr/>
          <p:nvPr>
            <p:custDataLst>
              <p:tags r:id="rId23"/>
            </p:custDataLst>
          </p:nvPr>
        </p:nvGrpSpPr>
        <p:grpSpPr>
          <a:xfrm>
            <a:off x="1914935" y="3677793"/>
            <a:ext cx="1833763" cy="447123"/>
            <a:chOff x="2481262" y="5003977"/>
            <a:chExt cx="2494643" cy="608062"/>
          </a:xfrm>
          <a:solidFill>
            <a:srgbClr val="FF0000"/>
          </a:solidFill>
        </p:grpSpPr>
        <p:cxnSp>
          <p:nvCxnSpPr>
            <p:cNvPr id="20" name="直接连接符 19"/>
            <p:cNvCxnSpPr/>
            <p:nvPr>
              <p:custDataLst>
                <p:tags r:id="rId24"/>
              </p:custDataLst>
            </p:nvPr>
          </p:nvCxnSpPr>
          <p:spPr>
            <a:xfrm>
              <a:off x="2481262" y="5321957"/>
              <a:ext cx="600074" cy="0"/>
            </a:xfrm>
            <a:prstGeom prst="line">
              <a:avLst/>
            </a:prstGeom>
            <a:grpFill/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圆角矩形 25"/>
            <p:cNvSpPr/>
            <p:nvPr>
              <p:custDataLst>
                <p:tags r:id="rId25"/>
              </p:custDataLst>
            </p:nvPr>
          </p:nvSpPr>
          <p:spPr>
            <a:xfrm>
              <a:off x="3081337" y="5003977"/>
              <a:ext cx="1894568" cy="608062"/>
            </a:xfrm>
            <a:prstGeom prst="roundRect">
              <a:avLst/>
            </a:prstGeom>
            <a:grpFill/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zh-CN" altLang="en-US" sz="1175" dirty="0">
                  <a:solidFill>
                    <a:schemeClr val="tx2"/>
                  </a:solidFill>
                  <a:latin typeface="Arial" panose="020B0604020202020204" pitchFamily="34" charset="0"/>
                  <a:ea typeface="隶书" panose="02010509060101010101" pitchFamily="49" charset="-122"/>
                </a:rPr>
                <a:t>眼神接触</a:t>
              </a:r>
              <a:endParaRPr lang="zh-CN" altLang="en-US" sz="1175" dirty="0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endParaRPr>
            </a:p>
          </p:txBody>
        </p:sp>
      </p:grpSp>
      <p:sp>
        <p:nvSpPr>
          <p:cNvPr id="35" name="文本框 34"/>
          <p:cNvSpPr txBox="1"/>
          <p:nvPr>
            <p:custDataLst>
              <p:tags r:id="rId26"/>
            </p:custDataLst>
          </p:nvPr>
        </p:nvSpPr>
        <p:spPr>
          <a:xfrm>
            <a:off x="4050668" y="3734733"/>
            <a:ext cx="2232346" cy="364046"/>
          </a:xfrm>
          <a:prstGeom prst="rect">
            <a:avLst/>
          </a:prstGeom>
          <a:noFill/>
          <a:effectLst/>
        </p:spPr>
        <p:txBody>
          <a:bodyPr vert="horz" wrap="square" rtlCol="0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8667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030" dirty="0">
                <a:solidFill>
                  <a:schemeClr val="accent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不但令听众专心，也可表现自信。</a:t>
            </a:r>
            <a:endParaRPr lang="zh-CN" altLang="en-US" sz="1030" dirty="0">
              <a:solidFill>
                <a:schemeClr val="accen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1188010" y="83192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输入标题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294005" y="139700"/>
            <a:ext cx="894080" cy="2559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900"/>
          </a:p>
        </p:txBody>
      </p:sp>
    </p:spTree>
    <p:custDataLst>
      <p:tags r:id="rId2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H:\ppt\素材\免费商用图片\adults-analysis-brainstorming-1661004.jpgadults-analysis-brainstorming-16610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28" r="-265"/>
          <a:stretch>
            <a:fillRect/>
          </a:stretch>
        </p:blipFill>
        <p:spPr>
          <a:xfrm>
            <a:off x="-1270" y="0"/>
            <a:ext cx="9190355" cy="5040630"/>
          </a:xfrm>
          <a:prstGeom prst="rect">
            <a:avLst/>
          </a:prstGeom>
        </p:spPr>
      </p:pic>
      <p:sp>
        <p:nvSpPr>
          <p:cNvPr id="5123" name="矩形 9"/>
          <p:cNvSpPr>
            <a:spLocks noChangeArrowheads="1"/>
          </p:cNvSpPr>
          <p:nvPr/>
        </p:nvSpPr>
        <p:spPr bwMode="auto">
          <a:xfrm>
            <a:off x="-635" y="3465830"/>
            <a:ext cx="9144635" cy="1260475"/>
          </a:xfrm>
          <a:prstGeom prst="rect">
            <a:avLst/>
          </a:prstGeom>
          <a:solidFill>
            <a:srgbClr val="F2F2F2">
              <a:alpha val="78000"/>
            </a:srgbClr>
          </a:solidFill>
          <a:ln w="9525">
            <a:noFill/>
            <a:miter lim="800000"/>
          </a:ln>
          <a:effectLst>
            <a:outerShdw dist="381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KEA Sans" panose="02010600030101010101" pitchFamily="2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101" name="组合 5"/>
          <p:cNvGrpSpPr/>
          <p:nvPr/>
        </p:nvGrpSpPr>
        <p:grpSpPr>
          <a:xfrm>
            <a:off x="914400" y="3742055"/>
            <a:ext cx="2619692" cy="706755"/>
            <a:chOff x="0" y="0"/>
            <a:chExt cx="2618651" cy="706477"/>
          </a:xfrm>
        </p:grpSpPr>
        <p:sp>
          <p:nvSpPr>
            <p:cNvPr id="4102" name="矩形 8"/>
            <p:cNvSpPr/>
            <p:nvPr/>
          </p:nvSpPr>
          <p:spPr>
            <a:xfrm>
              <a:off x="404652" y="0"/>
              <a:ext cx="2213999" cy="7064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讲解完毕</a:t>
              </a:r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03" name="圆角矩形 3"/>
            <p:cNvSpPr/>
            <p:nvPr/>
          </p:nvSpPr>
          <p:spPr>
            <a:xfrm>
              <a:off x="0" y="185665"/>
              <a:ext cx="404652" cy="404653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>
              <a:noFill/>
            </a:ln>
          </p:spPr>
          <p:txBody>
            <a:bodyPr anchor="ctr"/>
            <a:p>
              <a:pPr algn="ctr"/>
              <a:r>
                <a:rPr lang="zh-CN" altLang="en-US" sz="2400" dirty="0">
                  <a:solidFill>
                    <a:srgbClr val="FFFFFF"/>
                  </a:solidFill>
                  <a:latin typeface="华康俪金黑W8(P)" panose="02010600030101010101" pitchFamily="2" charset="-122"/>
                  <a:ea typeface="华康俪金黑W8(P)" panose="02010600030101010101" pitchFamily="2" charset="-122"/>
                </a:rPr>
                <a:t>贰</a:t>
              </a:r>
              <a:endParaRPr lang="zh-CN" altLang="en-US" sz="2400" dirty="0">
                <a:solidFill>
                  <a:srgbClr val="FFFFFF"/>
                </a:solidFill>
                <a:latin typeface="华康俪金黑W8(P)" panose="02010600030101010101" pitchFamily="2" charset="-122"/>
                <a:ea typeface="华康俪金黑W8(P)" panose="02010600030101010101" pitchFamily="2" charset="-122"/>
              </a:endParaRPr>
            </a:p>
          </p:txBody>
        </p:sp>
      </p:grpSp>
      <p:pic>
        <p:nvPicPr>
          <p:cNvPr id="3" name="图片 2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775" y="107315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2"/>
  <p:tag name="KSO_WM_UNIT_COLOR_SCHEME_PARENT_PAGE" val="2_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3"/>
  <p:tag name="KSO_WM_UNIT_COLOR_SCHEME_PARENT_PAGE" val="2_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16"/>
  <p:tag name="KSO_WM_UNIT_COLOR_SCHEME_PARENT_PAGE" val="2_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17"/>
  <p:tag name="KSO_WM_UNIT_COLOR_SCHEME_PARENT_PAGE" val="2_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18"/>
  <p:tag name="KSO_WM_UNIT_COLOR_SCHEME_PARENT_PAGE" val="2_1"/>
</p:tagLst>
</file>

<file path=ppt/tags/tag6.xml><?xml version="1.0" encoding="utf-8"?>
<p:tagLst xmlns:p="http://schemas.openxmlformats.org/presentationml/2006/main">
  <p:tag name="KSO_WM_SLIDE_COLORSCHEME_VERSION" val="3.2"/>
  <p:tag name="KSO_WM_UNIT_COLOR_SCHEME_SHAPE_ID" val="4"/>
  <p:tag name="KSO_WM_UNIT_COLOR_SCHEME_PARENT_PAGE" val="2_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2"/>
  <p:tag name="KSO_WM_UNIT_COLOR_SCHEME_PARENT_PAGE" val="2_2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3"/>
  <p:tag name="KSO_WM_UNIT_COLOR_SCHEME_PARENT_PAGE" val="2_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4"/>
  <p:tag name="KSO_WM_UNIT_COLOR_SCHEME_PARENT_PAGE" val="2_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5"/>
  <p:tag name="KSO_WM_UNIT_COLOR_SCHEME_PARENT_PAGE" val="2_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6"/>
  <p:tag name="KSO_WM_UNIT_COLOR_SCHEME_PARENT_PAGE" val="2_2"/>
</p:tagLst>
</file>

<file path=ppt/tags/tag12.xml><?xml version="1.0" encoding="utf-8"?>
<p:tagLst xmlns:p="http://schemas.openxmlformats.org/presentationml/2006/main">
  <p:tag name="KSO_WM_SLIDE_COLORSCHEME_VERSION" val="3.2"/>
  <p:tag name="KSO_WM_UNIT_COLOR_SCHEME_SHAPE_ID" val="7"/>
  <p:tag name="KSO_WM_UNIT_COLOR_SCHEME_PARENT_PAGE" val="2_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2"/>
  <p:tag name="KSO_WM_UNIT_COLOR_SCHEME_PARENT_PAGE" val="2_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3"/>
  <p:tag name="KSO_WM_UNIT_COLOR_SCHEME_PARENT_PAGE" val="2_3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4"/>
  <p:tag name="KSO_WM_UNIT_COLOR_SCHEME_PARENT_PAGE" val="2_3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"/>
  <p:tag name="KSO_WM_UNIT_COLOR_SCHEME_PARENT_PAGE" val="2_3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"/>
  <p:tag name="KSO_WM_UNIT_COLOR_SCHEME_PARENT_PAGE" val="2_3"/>
</p:tagLst>
</file>

<file path=ppt/tags/tag18.xml><?xml version="1.0" encoding="utf-8"?>
<p:tagLst xmlns:p="http://schemas.openxmlformats.org/presentationml/2006/main">
  <p:tag name="KSO_WM_SLIDE_COLORSCHEME_VERSION" val="3.2"/>
  <p:tag name="KSO_WM_UNIT_COLOR_SCHEME_SHAPE_ID" val="7"/>
  <p:tag name="KSO_WM_UNIT_COLOR_SCHEME_PARENT_PAGE" val="2_3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2"/>
  <p:tag name="KSO_WM_UNIT_COLOR_SCHEME_PARENT_PAGE" val="2_4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3"/>
  <p:tag name="KSO_WM_UNIT_COLOR_SCHEME_PARENT_PAGE" val="2_4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4"/>
  <p:tag name="KSO_WM_UNIT_COLOR_SCHEME_PARENT_PAGE" val="2_4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5"/>
  <p:tag name="KSO_WM_UNIT_COLOR_SCHEME_PARENT_PAGE" val="2_4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6"/>
  <p:tag name="KSO_WM_UNIT_COLOR_SCHEME_PARENT_PAGE" val="2_4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7"/>
  <p:tag name="KSO_WM_UNIT_COLOR_SCHEME_PARENT_PAGE" val="2_4"/>
</p:tagLst>
</file>

<file path=ppt/tags/tag25.xml><?xml version="1.0" encoding="utf-8"?>
<p:tagLst xmlns:p="http://schemas.openxmlformats.org/presentationml/2006/main">
  <p:tag name="KSO_WM_SLIDE_COLORSCHEME_VERSION" val="3.2"/>
  <p:tag name="KSO_WM_UNIT_COLOR_SCHEME_SHAPE_ID" val="8"/>
  <p:tag name="KSO_WM_UNIT_COLOR_SCHEME_PARENT_PAGE" val="2_4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2"/>
  <p:tag name="KSO_WM_UNIT_COLOR_SCHEME_PARENT_PAGE" val="2_5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3"/>
  <p:tag name="KSO_WM_UNIT_COLOR_SCHEME_PARENT_PAGE" val="2_5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4"/>
  <p:tag name="KSO_WM_UNIT_COLOR_SCHEME_PARENT_PAGE" val="2_5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5"/>
  <p:tag name="KSO_WM_UNIT_COLOR_SCHEME_PARENT_PAGE" val="2_5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6"/>
  <p:tag name="KSO_WM_UNIT_COLOR_SCHEME_PARENT_PAGE" val="2_5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7"/>
  <p:tag name="KSO_WM_UNIT_COLOR_SCHEME_PARENT_PAGE" val="2_5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8"/>
  <p:tag name="KSO_WM_UNIT_COLOR_SCHEME_PARENT_PAGE" val="2_5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9"/>
  <p:tag name="KSO_WM_UNIT_COLOR_SCHEME_PARENT_PAGE" val="2_5"/>
</p:tagLst>
</file>

<file path=ppt/tags/tag34.xml><?xml version="1.0" encoding="utf-8"?>
<p:tagLst xmlns:p="http://schemas.openxmlformats.org/presentationml/2006/main">
  <p:tag name="KSO_WM_SLIDE_COLORSCHEME_VERSION" val="3.2"/>
  <p:tag name="KSO_WM_UNIT_COLOR_SCHEME_SHAPE_ID" val="10"/>
  <p:tag name="KSO_WM_UNIT_COLOR_SCHEME_PARENT_PAGE" val="2_5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UNIT_COLOR_SCHEME_SHAPE_ID" val="2"/>
  <p:tag name="KSO_WM_UNIT_COLOR_SCHEME_PARENT_PAGE" val="2_6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UNIT_COLOR_SCHEME_SHAPE_ID" val="3"/>
  <p:tag name="KSO_WM_UNIT_COLOR_SCHEME_PARENT_PAGE" val="2_6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UNIT_COLOR_SCHEME_SHAPE_ID" val="4"/>
  <p:tag name="KSO_WM_UNIT_COLOR_SCHEME_PARENT_PAGE" val="2_6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UNIT_COLOR_SCHEME_SHAPE_ID" val="5"/>
  <p:tag name="KSO_WM_UNIT_COLOR_SCHEME_PARENT_PAGE" val="2_6"/>
</p:tagLst>
</file>

<file path=ppt/tags/tag39.xml><?xml version="1.0" encoding="utf-8"?>
<p:tagLst xmlns:p="http://schemas.openxmlformats.org/presentationml/2006/main">
  <p:tag name="KSO_WM_SLIDE_COLORSCHEME_VERSION" val="3.2"/>
  <p:tag name="KSO_WM_UNIT_COLOR_SCHEME_SHAPE_ID" val="6"/>
  <p:tag name="KSO_WM_UNIT_COLOR_SCHEME_PARENT_PAGE" val="2_6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UNIT_COLOR_SCHEME_SHAPE_ID" val="2"/>
  <p:tag name="KSO_WM_UNIT_COLOR_SCHEME_PARENT_PAGE" val="2_7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UNIT_COLOR_SCHEME_SHAPE_ID" val="3"/>
  <p:tag name="KSO_WM_UNIT_COLOR_SCHEME_PARENT_PAGE" val="2_7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UNIT_COLOR_SCHEME_SHAPE_ID" val="4"/>
  <p:tag name="KSO_WM_UNIT_COLOR_SCHEME_PARENT_PAGE" val="2_7"/>
</p:tagLst>
</file>

<file path=ppt/tags/tag43.xml><?xml version="1.0" encoding="utf-8"?>
<p:tagLst xmlns:p="http://schemas.openxmlformats.org/presentationml/2006/main">
  <p:tag name="KSO_WM_SLIDE_COLORSCHEME_VERSION" val="3.2"/>
  <p:tag name="KSO_WM_UNIT_COLOR_SCHEME_SHAPE_ID" val="5"/>
  <p:tag name="KSO_WM_UNIT_COLOR_SCHEME_PARENT_PAGE" val="2_7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2"/>
  <p:tag name="KSO_WM_UNIT_COLOR_SCHEME_PARENT_PAGE" val="2_8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3"/>
  <p:tag name="KSO_WM_UNIT_COLOR_SCHEME_PARENT_PAGE" val="2_8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4"/>
  <p:tag name="KSO_WM_UNIT_COLOR_SCHEME_PARENT_PAGE" val="2_8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5"/>
  <p:tag name="KSO_WM_UNIT_COLOR_SCHEME_PARENT_PAGE" val="2_8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6"/>
  <p:tag name="KSO_WM_UNIT_COLOR_SCHEME_PARENT_PAGE" val="2_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7"/>
  <p:tag name="KSO_WM_UNIT_COLOR_SCHEME_PARENT_PAGE" val="2_8"/>
</p:tagLst>
</file>

<file path=ppt/tags/tag50.xml><?xml version="1.0" encoding="utf-8"?>
<p:tagLst xmlns:p="http://schemas.openxmlformats.org/presentationml/2006/main">
  <p:tag name="KSO_WM_SLIDE_COLORSCHEME_VERSION" val="3.2"/>
  <p:tag name="KSO_WM_UNIT_COLOR_SCHEME_SHAPE_ID" val="8"/>
  <p:tag name="KSO_WM_UNIT_COLOR_SCHEME_PARENT_PAGE" val="2_8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2"/>
  <p:tag name="KSO_WM_UNIT_COLOR_SCHEME_PARENT_PAGE" val="2_9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3"/>
  <p:tag name="KSO_WM_UNIT_COLOR_SCHEME_PARENT_PAGE" val="2_9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4"/>
  <p:tag name="KSO_WM_UNIT_COLOR_SCHEME_PARENT_PAGE" val="2_9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5"/>
  <p:tag name="KSO_WM_UNIT_COLOR_SCHEME_PARENT_PAGE" val="2_9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6"/>
  <p:tag name="KSO_WM_UNIT_COLOR_SCHEME_PARENT_PAGE" val="2_9"/>
</p:tagLst>
</file>

<file path=ppt/tags/tag56.xml><?xml version="1.0" encoding="utf-8"?>
<p:tagLst xmlns:p="http://schemas.openxmlformats.org/presentationml/2006/main">
  <p:tag name="KSO_WM_SLIDE_COLORSCHEME_VERSION" val="3.2"/>
  <p:tag name="KSO_WM_UNIT_COLOR_SCHEME_SHAPE_ID" val="7"/>
  <p:tag name="KSO_WM_UNIT_COLOR_SCHEME_PARENT_PAGE" val="2_9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UNIT_COLOR_SCHEME_SHAPE_ID" val="3"/>
  <p:tag name="KSO_WM_UNIT_COLOR_SCHEME_PARENT_PAGE" val="2_10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UNIT_COLOR_SCHEME_SHAPE_ID" val="4"/>
  <p:tag name="KSO_WM_UNIT_COLOR_SCHEME_PARENT_PAGE" val="2_10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UNIT_COLOR_SCHEME_SHAPE_ID" val="5"/>
  <p:tag name="KSO_WM_UNIT_COLOR_SCHEME_PARENT_PAGE" val="2_1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UNIT_COLOR_SCHEME_SHAPE_ID" val="7"/>
  <p:tag name="KSO_WM_UNIT_COLOR_SCHEME_PARENT_PAGE" val="2_10"/>
</p:tagLst>
</file>

<file path=ppt/tags/tag61.xml><?xml version="1.0" encoding="utf-8"?>
<p:tagLst xmlns:p="http://schemas.openxmlformats.org/presentationml/2006/main">
  <p:tag name="KSO_WM_SLIDE_COLORSCHEME_VERSION" val="3.2"/>
  <p:tag name="KSO_WM_UNIT_COLOR_SCHEME_SHAPE_ID" val="2"/>
  <p:tag name="KSO_WM_UNIT_COLOR_SCHEME_PARENT_PAGE" val="2_10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COLOR_SCHEME_SHAPE_ID" val="2"/>
  <p:tag name="KSO_WM_UNIT_COLOR_SCHEME_PARENT_PAGE" val="2_1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COLOR_SCHEME_SHAPE_ID" val="3"/>
  <p:tag name="KSO_WM_UNIT_COLOR_SCHEME_PARENT_PAGE" val="2_1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COLOR_SCHEME_SHAPE_ID" val="4"/>
  <p:tag name="KSO_WM_UNIT_COLOR_SCHEME_PARENT_PAGE" val="2_1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COLOR_SCHEME_SHAPE_ID" val="5"/>
  <p:tag name="KSO_WM_UNIT_COLOR_SCHEME_PARENT_PAGE" val="2_11"/>
</p:tagLst>
</file>

<file path=ppt/tags/tag66.xml><?xml version="1.0" encoding="utf-8"?>
<p:tagLst xmlns:p="http://schemas.openxmlformats.org/presentationml/2006/main">
  <p:tag name="KSO_WM_SLIDE_COLORSCHEME_VERSION" val="3.2"/>
  <p:tag name="KSO_WM_UNIT_COLOR_SCHEME_SHAPE_ID" val="6"/>
  <p:tag name="KSO_WM_UNIT_COLOR_SCHEME_PARENT_PAGE" val="2_11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diagram"/>
  <p:tag name="KSO_WM_TEMPLATE_INDEX" val="30178330"/>
  <p:tag name="KSO_WM_UNIT_COLOR_SCHEME_SHAPE_ID" val="2"/>
  <p:tag name="KSO_WM_UNIT_COLOR_SCHEME_PARENT_PAGE" val="1_1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diagram"/>
  <p:tag name="KSO_WM_TEMPLATE_INDEX" val="30178330"/>
  <p:tag name="KSO_WM_UNIT_COLOR_SCHEME_SHAPE_ID" val="3"/>
  <p:tag name="KSO_WM_UNIT_COLOR_SCHEME_PARENT_PAGE" val="1_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COLOR_SCHEME_SHAPE_ID" val="4"/>
  <p:tag name="KSO_WM_UNIT_COLOR_SCHEME_PARENT_PAGE" val="1_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COLOR_SCHEME_SHAPE_ID" val="5"/>
  <p:tag name="KSO_WM_UNIT_COLOR_SCHEME_PARENT_PAGE" val="1_1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COLOR_SCHEME_SHAPE_ID" val="6"/>
  <p:tag name="KSO_WM_UNIT_COLOR_SCHEME_PARENT_PAGE" val="1_1"/>
</p:tagLst>
</file>

<file path=ppt/tags/tag72.xml><?xml version="1.0" encoding="utf-8"?>
<p:tagLst xmlns:p="http://schemas.openxmlformats.org/presentationml/2006/main">
  <p:tag name="KSO_WM_BEAUTIFY_FLAG" val="#wm#"/>
  <p:tag name="KSO_WM_TEMPLATE_CATEGORY" val="diagram"/>
  <p:tag name="KSO_WM_TEMPLATE_INDEX" val="30178330"/>
  <p:tag name="KSO_WM_TAG_VERSION" val="1.0"/>
  <p:tag name="KSO_WM_SLIDE_COLORSCHEME_VERSION" val="3.2"/>
  <p:tag name="KSO_WM_UNIT_COLOR_SCHEME_SHAPE_ID" val="7"/>
  <p:tag name="KSO_WM_UNIT_COLOR_SCHEME_PARENT_PAGE" val="1_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diagram"/>
  <p:tag name="KSO_WM_TEMPLATE_INDEX" val="20192234"/>
</p:tagLst>
</file>

<file path=ppt/tags/tag129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diagram"/>
  <p:tag name="KSO_WM_TEMPLATE_INDEX" val="20192234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92234"/>
</p:tagLst>
</file>

<file path=ppt/tags/tag134.xml><?xml version="1.0" encoding="utf-8"?>
<p:tagLst xmlns:p="http://schemas.openxmlformats.org/presentationml/2006/main">
  <p:tag name="KSO_WM_TAG_VERSION" val="1.0"/>
  <p:tag name="KSO_WM_TEMPLATE_CATEGORY" val="basetag"/>
  <p:tag name="KSO_WM_TEMPLATE_INDEX" val="20182828"/>
</p:tagLst>
</file>

<file path=ppt/tags/tag135.xml><?xml version="1.0" encoding="utf-8"?>
<p:tagLst xmlns:p="http://schemas.openxmlformats.org/presentationml/2006/main">
  <p:tag name="KSO_WM_TAG_VERSION" val="1.0"/>
  <p:tag name="KSO_WM_TEMPLATE_CATEGORY" val="basetag"/>
  <p:tag name="KSO_WM_TEMPLATE_INDEX" val="20182828"/>
</p:tagLst>
</file>

<file path=ppt/tags/tag136.xml><?xml version="1.0" encoding="utf-8"?>
<p:tagLst xmlns:p="http://schemas.openxmlformats.org/presentationml/2006/main">
  <p:tag name="KSO_WM_TEMPLATE_TOPIC_ID" val="2800726"/>
  <p:tag name="KSO_WM_TEMPLATE_OUTLINE_ID" val="1"/>
  <p:tag name="KSO_WM_TEMPLATE_SCENE_ID" val="1"/>
  <p:tag name="KSO_WM_TEMPLATE_JOB_ID" val="4"/>
  <p:tag name="KSO_WM_TEMPLATE_TOPIC_DEFAULT" val="1"/>
  <p:tag name="KSO_WM_TEMPLATE_CATEGORY" val="basetag"/>
  <p:tag name="KSO_WM_TEMPLATE_INDEX" val="20182828"/>
  <p:tag name="KSO_WM_TAG_VERSION" val="1.0"/>
  <p:tag name="KSO_WM_TEMPLATE_THUMBS_INDEX" val="1、2、3、7、11、18、20、23、29、32、33"/>
  <p:tag name="KSO_WM_BEAUTIFY_FLAG" val="#wm#"/>
</p:tagLst>
</file>

<file path=ppt/tags/tag137.xml><?xml version="1.0" encoding="utf-8"?>
<p:tagLst xmlns:p="http://schemas.openxmlformats.org/presentationml/2006/main">
  <p:tag name="KSO_WM_TAG_VERSION" val="1.0"/>
  <p:tag name="KSO_WM_TEMPLATE_CATEGORY" val="custom"/>
  <p:tag name="KSO_WM_TEMPLATE_INDEX" val="20189100"/>
</p:tagLst>
</file>

<file path=ppt/tags/tag138.xml><?xml version="1.0" encoding="utf-8"?>
<p:tagLst xmlns:p="http://schemas.openxmlformats.org/presentationml/2006/main">
  <p:tag name="KSO_WM_TAG_VERSION" val="1.0"/>
  <p:tag name="KSO_WM_TEMPLATE_CATEGORY" val="custom"/>
  <p:tag name="KSO_WM_TEMPLATE_INDEX" val="20189100"/>
</p:tagLst>
</file>

<file path=ppt/tags/tag139.xml><?xml version="1.0" encoding="utf-8"?>
<p:tagLst xmlns:p="http://schemas.openxmlformats.org/presentationml/2006/main">
  <p:tag name="KSO_WM_TEMPLATE_CATEGORY" val="custom"/>
  <p:tag name="KSO_WM_TEMPLATE_INDEX" val="20189100"/>
  <p:tag name="KSO_WM_TAG_VERSION" val="1.0"/>
  <p:tag name="KSO_WM_BEAUTIFY_FLAG" val="#wm#"/>
  <p:tag name="KSO_WM_TEMPLATE_THUMBS_INDEX" val="1、3、5、8、11、16、18、20、22、24、2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2"/>
  <p:tag name="KSO_WM_UNIT_COLOR_SCHEME_PARENT_PAGE" val="2_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3"/>
  <p:tag name="KSO_WM_UNIT_COLOR_SCHEME_PARENT_PAGE" val="2_1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16"/>
  <p:tag name="KSO_WM_UNIT_COLOR_SCHEME_PARENT_PAGE" val="2_1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17"/>
  <p:tag name="KSO_WM_UNIT_COLOR_SCHEME_PARENT_PAGE" val="2_1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UNIT_COLOR_SCHEME_SHAPE_ID" val="18"/>
  <p:tag name="KSO_WM_UNIT_COLOR_SCHEME_PARENT_PAGE" val="2_1"/>
</p:tagLst>
</file>

<file path=ppt/tags/tag145.xml><?xml version="1.0" encoding="utf-8"?>
<p:tagLst xmlns:p="http://schemas.openxmlformats.org/presentationml/2006/main">
  <p:tag name="KSO_WM_SLIDE_COLORSCHEME_VERSION" val="3.2"/>
  <p:tag name="KSO_WM_UNIT_COLOR_SCHEME_SHAPE_ID" val="4"/>
  <p:tag name="KSO_WM_UNIT_COLOR_SCHEME_PARENT_PAGE" val="2_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2"/>
  <p:tag name="KSO_WM_UNIT_COLOR_SCHEME_PARENT_PAGE" val="2_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3"/>
  <p:tag name="KSO_WM_UNIT_COLOR_SCHEME_PARENT_PAGE" val="2_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4"/>
  <p:tag name="KSO_WM_UNIT_COLOR_SCHEME_PARENT_PAGE" val="2_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5"/>
  <p:tag name="KSO_WM_UNIT_COLOR_SCHEME_PARENT_PAGE" val="2_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UNIT_COLOR_SCHEME_SHAPE_ID" val="6"/>
  <p:tag name="KSO_WM_UNIT_COLOR_SCHEME_PARENT_PAGE" val="2_2"/>
</p:tagLst>
</file>

<file path=ppt/tags/tag151.xml><?xml version="1.0" encoding="utf-8"?>
<p:tagLst xmlns:p="http://schemas.openxmlformats.org/presentationml/2006/main">
  <p:tag name="KSO_WM_SLIDE_COLORSCHEME_VERSION" val="3.2"/>
  <p:tag name="KSO_WM_UNIT_COLOR_SCHEME_SHAPE_ID" val="7"/>
  <p:tag name="KSO_WM_UNIT_COLOR_SCHEME_PARENT_PAGE" val="2_2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2"/>
  <p:tag name="KSO_WM_UNIT_COLOR_SCHEME_PARENT_PAGE" val="2_3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3"/>
  <p:tag name="KSO_WM_UNIT_COLOR_SCHEME_PARENT_PAGE" val="2_3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4"/>
  <p:tag name="KSO_WM_UNIT_COLOR_SCHEME_PARENT_PAGE" val="2_3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5"/>
  <p:tag name="KSO_WM_UNIT_COLOR_SCHEME_PARENT_PAGE" val="2_3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UNIT_COLOR_SCHEME_SHAPE_ID" val="6"/>
  <p:tag name="KSO_WM_UNIT_COLOR_SCHEME_PARENT_PAGE" val="2_3"/>
</p:tagLst>
</file>

<file path=ppt/tags/tag157.xml><?xml version="1.0" encoding="utf-8"?>
<p:tagLst xmlns:p="http://schemas.openxmlformats.org/presentationml/2006/main">
  <p:tag name="KSO_WM_SLIDE_COLORSCHEME_VERSION" val="3.2"/>
  <p:tag name="KSO_WM_UNIT_COLOR_SCHEME_SHAPE_ID" val="7"/>
  <p:tag name="KSO_WM_UNIT_COLOR_SCHEME_PARENT_PAGE" val="2_3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2"/>
  <p:tag name="KSO_WM_UNIT_COLOR_SCHEME_PARENT_PAGE" val="2_4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3"/>
  <p:tag name="KSO_WM_UNIT_COLOR_SCHEME_PARENT_PAGE" val="2_4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4"/>
  <p:tag name="KSO_WM_UNIT_COLOR_SCHEME_PARENT_PAGE" val="2_4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5"/>
  <p:tag name="KSO_WM_UNIT_COLOR_SCHEME_PARENT_PAGE" val="2_4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6"/>
  <p:tag name="KSO_WM_UNIT_COLOR_SCHEME_PARENT_PAGE" val="2_4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UNIT_COLOR_SCHEME_SHAPE_ID" val="7"/>
  <p:tag name="KSO_WM_UNIT_COLOR_SCHEME_PARENT_PAGE" val="2_4"/>
</p:tagLst>
</file>

<file path=ppt/tags/tag164.xml><?xml version="1.0" encoding="utf-8"?>
<p:tagLst xmlns:p="http://schemas.openxmlformats.org/presentationml/2006/main">
  <p:tag name="KSO_WM_SLIDE_COLORSCHEME_VERSION" val="3.2"/>
  <p:tag name="KSO_WM_UNIT_COLOR_SCHEME_SHAPE_ID" val="8"/>
  <p:tag name="KSO_WM_UNIT_COLOR_SCHEME_PARENT_PAGE" val="2_4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2"/>
  <p:tag name="KSO_WM_UNIT_COLOR_SCHEME_PARENT_PAGE" val="2_5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3"/>
  <p:tag name="KSO_WM_UNIT_COLOR_SCHEME_PARENT_PAGE" val="2_5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4"/>
  <p:tag name="KSO_WM_UNIT_COLOR_SCHEME_PARENT_PAGE" val="2_5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5"/>
  <p:tag name="KSO_WM_UNIT_COLOR_SCHEME_PARENT_PAGE" val="2_5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6"/>
  <p:tag name="KSO_WM_UNIT_COLOR_SCHEME_PARENT_PAGE" val="2_5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7"/>
  <p:tag name="KSO_WM_UNIT_COLOR_SCHEME_PARENT_PAGE" val="2_5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8"/>
  <p:tag name="KSO_WM_UNIT_COLOR_SCHEME_PARENT_PAGE" val="2_5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UNIT_COLOR_SCHEME_SHAPE_ID" val="9"/>
  <p:tag name="KSO_WM_UNIT_COLOR_SCHEME_PARENT_PAGE" val="2_5"/>
</p:tagLst>
</file>

<file path=ppt/tags/tag173.xml><?xml version="1.0" encoding="utf-8"?>
<p:tagLst xmlns:p="http://schemas.openxmlformats.org/presentationml/2006/main">
  <p:tag name="KSO_WM_SLIDE_COLORSCHEME_VERSION" val="3.2"/>
  <p:tag name="KSO_WM_UNIT_COLOR_SCHEME_SHAPE_ID" val="10"/>
  <p:tag name="KSO_WM_UNIT_COLOR_SCHEME_PARENT_PAGE" val="2_5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UNIT_COLOR_SCHEME_SHAPE_ID" val="2"/>
  <p:tag name="KSO_WM_UNIT_COLOR_SCHEME_PARENT_PAGE" val="2_6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UNIT_COLOR_SCHEME_SHAPE_ID" val="3"/>
  <p:tag name="KSO_WM_UNIT_COLOR_SCHEME_PARENT_PAGE" val="2_6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UNIT_COLOR_SCHEME_SHAPE_ID" val="4"/>
  <p:tag name="KSO_WM_UNIT_COLOR_SCHEME_PARENT_PAGE" val="2_6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UNIT_COLOR_SCHEME_SHAPE_ID" val="5"/>
  <p:tag name="KSO_WM_UNIT_COLOR_SCHEME_PARENT_PAGE" val="2_6"/>
</p:tagLst>
</file>

<file path=ppt/tags/tag178.xml><?xml version="1.0" encoding="utf-8"?>
<p:tagLst xmlns:p="http://schemas.openxmlformats.org/presentationml/2006/main">
  <p:tag name="KSO_WM_SLIDE_COLORSCHEME_VERSION" val="3.2"/>
  <p:tag name="KSO_WM_UNIT_COLOR_SCHEME_SHAPE_ID" val="6"/>
  <p:tag name="KSO_WM_UNIT_COLOR_SCHEME_PARENT_PAGE" val="2_6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UNIT_COLOR_SCHEME_SHAPE_ID" val="2"/>
  <p:tag name="KSO_WM_UNIT_COLOR_SCHEME_PARENT_PAGE" val="2_7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UNIT_COLOR_SCHEME_SHAPE_ID" val="3"/>
  <p:tag name="KSO_WM_UNIT_COLOR_SCHEME_PARENT_PAGE" val="2_7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UNIT_COLOR_SCHEME_SHAPE_ID" val="4"/>
  <p:tag name="KSO_WM_UNIT_COLOR_SCHEME_PARENT_PAGE" val="2_7"/>
</p:tagLst>
</file>

<file path=ppt/tags/tag182.xml><?xml version="1.0" encoding="utf-8"?>
<p:tagLst xmlns:p="http://schemas.openxmlformats.org/presentationml/2006/main">
  <p:tag name="KSO_WM_SLIDE_COLORSCHEME_VERSION" val="3.2"/>
  <p:tag name="KSO_WM_UNIT_COLOR_SCHEME_SHAPE_ID" val="5"/>
  <p:tag name="KSO_WM_UNIT_COLOR_SCHEME_PARENT_PAGE" val="2_7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2"/>
  <p:tag name="KSO_WM_UNIT_COLOR_SCHEME_PARENT_PAGE" val="2_8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3"/>
  <p:tag name="KSO_WM_UNIT_COLOR_SCHEME_PARENT_PAGE" val="2_8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4"/>
  <p:tag name="KSO_WM_UNIT_COLOR_SCHEME_PARENT_PAGE" val="2_8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5"/>
  <p:tag name="KSO_WM_UNIT_COLOR_SCHEME_PARENT_PAGE" val="2_8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6"/>
  <p:tag name="KSO_WM_UNIT_COLOR_SCHEME_PARENT_PAGE" val="2_8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UNIT_COLOR_SCHEME_SHAPE_ID" val="7"/>
  <p:tag name="KSO_WM_UNIT_COLOR_SCHEME_PARENT_PAGE" val="2_8"/>
</p:tagLst>
</file>

<file path=ppt/tags/tag189.xml><?xml version="1.0" encoding="utf-8"?>
<p:tagLst xmlns:p="http://schemas.openxmlformats.org/presentationml/2006/main">
  <p:tag name="KSO_WM_SLIDE_COLORSCHEME_VERSION" val="3.2"/>
  <p:tag name="KSO_WM_UNIT_COLOR_SCHEME_SHAPE_ID" val="8"/>
  <p:tag name="KSO_WM_UNIT_COLOR_SCHEME_PARENT_PAGE" val="2_8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2"/>
  <p:tag name="KSO_WM_UNIT_COLOR_SCHEME_PARENT_PAGE" val="2_9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3"/>
  <p:tag name="KSO_WM_UNIT_COLOR_SCHEME_PARENT_PAGE" val="2_9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4"/>
  <p:tag name="KSO_WM_UNIT_COLOR_SCHEME_PARENT_PAGE" val="2_9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5"/>
  <p:tag name="KSO_WM_UNIT_COLOR_SCHEME_PARENT_PAGE" val="2_9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UNIT_COLOR_SCHEME_SHAPE_ID" val="6"/>
  <p:tag name="KSO_WM_UNIT_COLOR_SCHEME_PARENT_PAGE" val="2_9"/>
</p:tagLst>
</file>

<file path=ppt/tags/tag195.xml><?xml version="1.0" encoding="utf-8"?>
<p:tagLst xmlns:p="http://schemas.openxmlformats.org/presentationml/2006/main">
  <p:tag name="KSO_WM_SLIDE_COLORSCHEME_VERSION" val="3.2"/>
  <p:tag name="KSO_WM_UNIT_COLOR_SCHEME_SHAPE_ID" val="7"/>
  <p:tag name="KSO_WM_UNIT_COLOR_SCHEME_PARENT_PAGE" val="2_9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UNIT_COLOR_SCHEME_SHAPE_ID" val="3"/>
  <p:tag name="KSO_WM_UNIT_COLOR_SCHEME_PARENT_PAGE" val="2_10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UNIT_COLOR_SCHEME_SHAPE_ID" val="4"/>
  <p:tag name="KSO_WM_UNIT_COLOR_SCHEME_PARENT_PAGE" val="2_10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UNIT_COLOR_SCHEME_SHAPE_ID" val="5"/>
  <p:tag name="KSO_WM_UNIT_COLOR_SCHEME_PARENT_PAGE" val="2_10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UNIT_COLOR_SCHEME_SHAPE_ID" val="7"/>
  <p:tag name="KSO_WM_UNIT_COLOR_SCHEME_PARENT_PAGE" val="2_10"/>
</p:tagLst>
</file>

<file path=ppt/tags/tag200.xml><?xml version="1.0" encoding="utf-8"?>
<p:tagLst xmlns:p="http://schemas.openxmlformats.org/presentationml/2006/main">
  <p:tag name="KSO_WM_SLIDE_COLORSCHEME_VERSION" val="3.2"/>
  <p:tag name="KSO_WM_UNIT_COLOR_SCHEME_SHAPE_ID" val="2"/>
  <p:tag name="KSO_WM_UNIT_COLOR_SCHEME_PARENT_PAGE" val="2_10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COLOR_SCHEME_SHAPE_ID" val="2"/>
  <p:tag name="KSO_WM_UNIT_COLOR_SCHEME_PARENT_PAGE" val="2_1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COLOR_SCHEME_SHAPE_ID" val="3"/>
  <p:tag name="KSO_WM_UNIT_COLOR_SCHEME_PARENT_PAGE" val="2_11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COLOR_SCHEME_SHAPE_ID" val="4"/>
  <p:tag name="KSO_WM_UNIT_COLOR_SCHEME_PARENT_PAGE" val="2_11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COLOR_SCHEME_SHAPE_ID" val="5"/>
  <p:tag name="KSO_WM_UNIT_COLOR_SCHEME_PARENT_PAGE" val="2_11"/>
</p:tagLst>
</file>

<file path=ppt/tags/tag205.xml><?xml version="1.0" encoding="utf-8"?>
<p:tagLst xmlns:p="http://schemas.openxmlformats.org/presentationml/2006/main">
  <p:tag name="KSO_WM_SLIDE_COLORSCHEME_VERSION" val="3.2"/>
  <p:tag name="KSO_WM_UNIT_COLOR_SCHEME_SHAPE_ID" val="6"/>
  <p:tag name="KSO_WM_UNIT_COLOR_SCHEME_PARENT_PAGE" val="2_11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COLOR_SCHEME_SHAPE_ID" val="2"/>
  <p:tag name="KSO_WM_UNIT_COLOR_SCHEME_PARENT_PAGE" val="2_12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COLOR_SCHEME_SHAPE_ID" val="3"/>
  <p:tag name="KSO_WM_UNIT_COLOR_SCHEME_PARENT_PAGE" val="2_12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COLOR_SCHEME_SHAPE_ID" val="4"/>
  <p:tag name="KSO_WM_UNIT_COLOR_SCHEME_PARENT_PAGE" val="2_12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COLOR_SCHEME_SHAPE_ID" val="5"/>
  <p:tag name="KSO_WM_UNIT_COLOR_SCHEME_PARENT_PAGE" val="2_12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COLOR_SCHEME_SHAPE_ID" val="6"/>
  <p:tag name="KSO_WM_UNIT_COLOR_SCHEME_PARENT_PAGE" val="2_12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COLOR_SCHEME_SHAPE_ID" val="7"/>
  <p:tag name="KSO_WM_UNIT_COLOR_SCHEME_PARENT_PAGE" val="2_12"/>
</p:tagLst>
</file>

<file path=ppt/tags/tag212.xml><?xml version="1.0" encoding="utf-8"?>
<p:tagLst xmlns:p="http://schemas.openxmlformats.org/presentationml/2006/main">
  <p:tag name="KSO_WM_SLIDE_COLORSCHEME_VERSION" val="3.2"/>
  <p:tag name="KSO_WM_UNIT_COLOR_SCHEME_SHAPE_ID" val="8"/>
  <p:tag name="KSO_WM_UNIT_COLOR_SCHEME_PARENT_PAGE" val="2_12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192459"/>
  <p:tag name="KSO_WM_UNIT_COLOR_SCHEME_SHAPE_ID" val="2"/>
  <p:tag name="KSO_WM_UNIT_COLOR_SCHEME_PARENT_PAGE" val="1_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192459"/>
  <p:tag name="KSO_WM_UNIT_COLOR_SCHEME_SHAPE_ID" val="3"/>
  <p:tag name="KSO_WM_UNIT_COLOR_SCHEME_PARENT_PAGE" val="1_1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COLOR_SCHEME_SHAPE_ID" val="4"/>
  <p:tag name="KSO_WM_UNIT_COLOR_SCHEME_PARENT_PAGE" val="1_1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COLOR_SCHEME_SHAPE_ID" val="5"/>
  <p:tag name="KSO_WM_UNIT_COLOR_SCHEME_PARENT_PAGE" val="1_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UNIT_COLOR_SCHEME_SHAPE_ID" val="6"/>
  <p:tag name="KSO_WM_UNIT_COLOR_SCHEME_PARENT_PAGE" val="1_1"/>
</p:tagLst>
</file>

<file path=ppt/tags/tag218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92459"/>
  <p:tag name="KSO_WM_TEMPLATE_CATEGORY" val="diagram"/>
  <p:tag name="KSO_WM_TEMPLATE_THUMBS_INDEX" val="1、6、10、14、20、26、27、28、29、31"/>
  <p:tag name="KSO_WM_SLIDE_COLORSCHEME_VERSION" val="3.2"/>
  <p:tag name="KSO_WM_UNIT_COLOR_SCHEME_SHAPE_ID" val="7"/>
  <p:tag name="KSO_WM_UNIT_COLOR_SCHEME_PARENT_PAGE" val="1_1"/>
  <p:tag name="KSO_WM_TEMPLATE_SUBCATEGOR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152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152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3152"/>
  <p:tag name="KSO_WM_TEMPLATE_MASTER_THUMB_INDEX" val="12"/>
  <p:tag name="KSO_WM_TEMPLATE_THUMBS_INDEX" val="1、4、7、8、9、10、11、12、13、14、15、18、24、26、28、29、30、31、33"/>
</p:tagLst>
</file>

<file path=ppt/tags/tag380.xml><?xml version="1.0" encoding="utf-8"?>
<p:tagLst xmlns:p="http://schemas.openxmlformats.org/presentationml/2006/main">
  <p:tag name="REFSHAPE" val="1742641324"/>
</p:tagLst>
</file>

<file path=ppt/tags/tag381.xml><?xml version="1.0" encoding="utf-8"?>
<p:tagLst xmlns:p="http://schemas.openxmlformats.org/presentationml/2006/main">
  <p:tag name="REFSHAPE" val="1742641868"/>
</p:tagLst>
</file>

<file path=ppt/tags/tag382.xml><?xml version="1.0" encoding="utf-8"?>
<p:tagLst xmlns:p="http://schemas.openxmlformats.org/presentationml/2006/main">
  <p:tag name="REFSHAPE" val="1742640780"/>
</p:tagLst>
</file>

<file path=ppt/tags/tag383.xml><?xml version="1.0" encoding="utf-8"?>
<p:tagLst xmlns:p="http://schemas.openxmlformats.org/presentationml/2006/main">
  <p:tag name="REFSHAPE" val="1742641052"/>
</p:tagLst>
</file>

<file path=ppt/tags/tag384.xml><?xml version="1.0" encoding="utf-8"?>
<p:tagLst xmlns:p="http://schemas.openxmlformats.org/presentationml/2006/main">
  <p:tag name="REFSHAPE" val="1742641460"/>
</p:tagLst>
</file>

<file path=ppt/tags/tag385.xml><?xml version="1.0" encoding="utf-8"?>
<p:tagLst xmlns:p="http://schemas.openxmlformats.org/presentationml/2006/main">
  <p:tag name="REFSHAPE" val="1742639420"/>
</p:tagLst>
</file>

<file path=ppt/tags/tag386.xml><?xml version="1.0" encoding="utf-8"?>
<p:tagLst xmlns:p="http://schemas.openxmlformats.org/presentationml/2006/main">
  <p:tag name="REFSHAPE" val="1742639148"/>
</p:tagLst>
</file>

<file path=ppt/tags/tag387.xml><?xml version="1.0" encoding="utf-8"?>
<p:tagLst xmlns:p="http://schemas.openxmlformats.org/presentationml/2006/main">
  <p:tag name="REFSHAPE" val="1742641596"/>
</p:tagLst>
</file>

<file path=ppt/tags/tag388.xml><?xml version="1.0" encoding="utf-8"?>
<p:tagLst xmlns:p="http://schemas.openxmlformats.org/presentationml/2006/main">
  <p:tag name="REFSHAPE" val="1742642820"/>
</p:tagLst>
</file>

<file path=ppt/tags/tag389.xml><?xml version="1.0" encoding="utf-8"?>
<p:tagLst xmlns:p="http://schemas.openxmlformats.org/presentationml/2006/main">
  <p:tag name="REFSHAPE" val="1742639692"/>
</p:tagLst>
</file>

<file path=ppt/tags/tag390.xml><?xml version="1.0" encoding="utf-8"?>
<p:tagLst xmlns:p="http://schemas.openxmlformats.org/presentationml/2006/main">
  <p:tag name="REFSHAPE" val="1742644860"/>
</p:tagLst>
</file>

<file path=ppt/tags/tag391.xml><?xml version="1.0" encoding="utf-8"?>
<p:tagLst xmlns:p="http://schemas.openxmlformats.org/presentationml/2006/main">
  <p:tag name="REFSHAPE" val="1742646356"/>
</p:tagLst>
</file>

<file path=ppt/tags/tag392.xml><?xml version="1.0" encoding="utf-8"?>
<p:tagLst xmlns:p="http://schemas.openxmlformats.org/presentationml/2006/main">
  <p:tag name="REFSHAPE" val="1742642956"/>
</p:tagLst>
</file>

<file path=ppt/tags/tag393.xml><?xml version="1.0" encoding="utf-8"?>
<p:tagLst xmlns:p="http://schemas.openxmlformats.org/presentationml/2006/main">
  <p:tag name="REFSHAPE" val="1742645540"/>
</p:tagLst>
</file>

<file path=ppt/tags/tag394.xml><?xml version="1.0" encoding="utf-8"?>
<p:tagLst xmlns:p="http://schemas.openxmlformats.org/presentationml/2006/main">
  <p:tag name="REFSHAPE" val="1742646492"/>
</p:tagLst>
</file>

<file path=ppt/tags/tag395.xml><?xml version="1.0" encoding="utf-8"?>
<p:tagLst xmlns:p="http://schemas.openxmlformats.org/presentationml/2006/main">
  <p:tag name="REFSHAPE" val="1742645948"/>
</p:tagLst>
</file>

<file path=ppt/tags/tag396.xml><?xml version="1.0" encoding="utf-8"?>
<p:tagLst xmlns:p="http://schemas.openxmlformats.org/presentationml/2006/main">
  <p:tag name="REFSHAPE" val="1742643636"/>
</p:tagLst>
</file>

<file path=ppt/tags/tag397.xml><?xml version="1.0" encoding="utf-8"?>
<p:tagLst xmlns:p="http://schemas.openxmlformats.org/presentationml/2006/main">
  <p:tag name="REFSHAPE" val="1742645132"/>
</p:tagLst>
</file>

<file path=ppt/tags/tag398.xml><?xml version="1.0" encoding="utf-8"?>
<p:tagLst xmlns:p="http://schemas.openxmlformats.org/presentationml/2006/main">
  <p:tag name="REFSHAPE" val="1742646900"/>
</p:tagLst>
</file>

<file path=ppt/tags/tag399.xml><?xml version="1.0" encoding="utf-8"?>
<p:tagLst xmlns:p="http://schemas.openxmlformats.org/presentationml/2006/main">
  <p:tag name="REFSHAPE" val="1742646220"/>
</p:tagLst>
</file>

<file path=ppt/tags/tag400.xml><?xml version="1.0" encoding="utf-8"?>
<p:tagLst xmlns:p="http://schemas.openxmlformats.org/presentationml/2006/main">
  <p:tag name="REFSHAPE" val="1742646084"/>
</p:tagLst>
</file>

<file path=ppt/tags/tag401.xml><?xml version="1.0" encoding="utf-8"?>
<p:tagLst xmlns:p="http://schemas.openxmlformats.org/presentationml/2006/main">
  <p:tag name="REFSHAPE" val="1742644452"/>
</p:tagLst>
</file>

<file path=ppt/tags/tag402.xml><?xml version="1.0" encoding="utf-8"?>
<p:tagLst xmlns:p="http://schemas.openxmlformats.org/presentationml/2006/main">
  <p:tag name="REFSHAPE" val="1742644588"/>
</p:tagLst>
</file>

<file path=ppt/tags/tag403.xml><?xml version="1.0" encoding="utf-8"?>
<p:tagLst xmlns:p="http://schemas.openxmlformats.org/presentationml/2006/main">
  <p:tag name="REFSHAPE" val="1742647036"/>
</p:tagLst>
</file>

<file path=ppt/tags/tag404.xml><?xml version="1.0" encoding="utf-8"?>
<p:tagLst xmlns:p="http://schemas.openxmlformats.org/presentationml/2006/main">
  <p:tag name="REFSHAPE" val="1742644724"/>
</p:tagLst>
</file>

<file path=ppt/tags/tag405.xml><?xml version="1.0" encoding="utf-8"?>
<p:tagLst xmlns:p="http://schemas.openxmlformats.org/presentationml/2006/main">
  <p:tag name="REFSHAPE" val="1742644996"/>
</p:tagLst>
</file>

<file path=ppt/tags/tag406.xml><?xml version="1.0" encoding="utf-8"?>
<p:tagLst xmlns:p="http://schemas.openxmlformats.org/presentationml/2006/main">
  <p:tag name="REFSHAPE" val="1742645268"/>
</p:tagLst>
</file>

<file path=ppt/tags/tag407.xml><?xml version="1.0" encoding="utf-8"?>
<p:tagLst xmlns:p="http://schemas.openxmlformats.org/presentationml/2006/main">
  <p:tag name="REFSHAPE" val="1742646628"/>
</p:tagLst>
</file>

<file path=ppt/tags/tag408.xml><?xml version="1.0" encoding="utf-8"?>
<p:tagLst xmlns:p="http://schemas.openxmlformats.org/presentationml/2006/main">
  <p:tag name="REFSHAPE" val="1742647172"/>
</p:tagLst>
</file>

<file path=ppt/tags/tag409.xml><?xml version="1.0" encoding="utf-8"?>
<p:tagLst xmlns:p="http://schemas.openxmlformats.org/presentationml/2006/main">
  <p:tag name="REFSHAPE" val="1742647444"/>
</p:tagLst>
</file>

<file path=ppt/tags/tag410.xml><?xml version="1.0" encoding="utf-8"?>
<p:tagLst xmlns:p="http://schemas.openxmlformats.org/presentationml/2006/main">
  <p:tag name="REFSHAPE" val="1742645404"/>
</p:tagLst>
</file>

<file path=ppt/tags/tag411.xml><?xml version="1.0" encoding="utf-8"?>
<p:tagLst xmlns:p="http://schemas.openxmlformats.org/presentationml/2006/main">
  <p:tag name="REFSHAPE" val="1742647308"/>
</p:tagLst>
</file>

<file path=ppt/tags/tag412.xml><?xml version="1.0" encoding="utf-8"?>
<p:tagLst xmlns:p="http://schemas.openxmlformats.org/presentationml/2006/main">
  <p:tag name="REFSHAPE" val="1742645676"/>
</p:tagLst>
</file>

<file path=ppt/tags/tag413.xml><?xml version="1.0" encoding="utf-8"?>
<p:tagLst xmlns:p="http://schemas.openxmlformats.org/presentationml/2006/main">
  <p:tag name="REFSHAPE" val="1742647580"/>
</p:tagLst>
</file>

<file path=ppt/tags/tag414.xml><?xml version="1.0" encoding="utf-8"?>
<p:tagLst xmlns:p="http://schemas.openxmlformats.org/presentationml/2006/main">
  <p:tag name="REFSHAPE" val="1742645812"/>
</p:tagLst>
</file>

<file path=ppt/tags/tag415.xml><?xml version="1.0" encoding="utf-8"?>
<p:tagLst xmlns:p="http://schemas.openxmlformats.org/presentationml/2006/main">
  <p:tag name="REFSHAPE" val="1742646764"/>
</p:tagLst>
</file>

<file path=ppt/tags/tag416.xml><?xml version="1.0" encoding="utf-8"?>
<p:tagLst xmlns:p="http://schemas.openxmlformats.org/presentationml/2006/main">
  <p:tag name="REFSHAPE" val="1742643908"/>
</p:tagLst>
</file>

<file path=ppt/tags/tag417.xml><?xml version="1.0" encoding="utf-8"?>
<p:tagLst xmlns:p="http://schemas.openxmlformats.org/presentationml/2006/main">
  <p:tag name="REFSHAPE" val="1742644044"/>
</p:tagLst>
</file>

<file path=ppt/tags/tag418.xml><?xml version="1.0" encoding="utf-8"?>
<p:tagLst xmlns:p="http://schemas.openxmlformats.org/presentationml/2006/main">
  <p:tag name="REFSHAPE" val="1742644180"/>
</p:tagLst>
</file>

<file path=ppt/tags/tag419.xml><?xml version="1.0" encoding="utf-8"?>
<p:tagLst xmlns:p="http://schemas.openxmlformats.org/presentationml/2006/main">
  <p:tag name="REFSHAPE" val="1742647716"/>
</p:tagLst>
</file>

<file path=ppt/tags/tag420.xml><?xml version="1.0" encoding="utf-8"?>
<p:tagLst xmlns:p="http://schemas.openxmlformats.org/presentationml/2006/main">
  <p:tag name="REFSHAPE" val="1742643500"/>
</p:tagLst>
</file>

<file path=ppt/tags/tag421.xml><?xml version="1.0" encoding="utf-8"?>
<p:tagLst xmlns:p="http://schemas.openxmlformats.org/presentationml/2006/main">
  <p:tag name="REFSHAPE" val="1742643772"/>
</p:tagLst>
</file>

<file path=ppt/tags/tag422.xml><?xml version="1.0" encoding="utf-8"?>
<p:tagLst xmlns:p="http://schemas.openxmlformats.org/presentationml/2006/main">
  <p:tag name="REFSHAPE" val="1742651524"/>
</p:tagLst>
</file>

<file path=ppt/tags/tag423.xml><?xml version="1.0" encoding="utf-8"?>
<p:tagLst xmlns:p="http://schemas.openxmlformats.org/presentationml/2006/main">
  <p:tag name="REFSHAPE" val="1742650708"/>
</p:tagLst>
</file>

<file path=ppt/tags/tag424.xml><?xml version="1.0" encoding="utf-8"?>
<p:tagLst xmlns:p="http://schemas.openxmlformats.org/presentationml/2006/main">
  <p:tag name="REFSHAPE" val="1742651932"/>
</p:tagLst>
</file>

<file path=ppt/tags/tag425.xml><?xml version="1.0" encoding="utf-8"?>
<p:tagLst xmlns:p="http://schemas.openxmlformats.org/presentationml/2006/main">
  <p:tag name="REFSHAPE" val="1742644316"/>
</p:tagLst>
</file>

<file path=ppt/tags/tag426.xml><?xml version="1.0" encoding="utf-8"?>
<p:tagLst xmlns:p="http://schemas.openxmlformats.org/presentationml/2006/main">
  <p:tag name="REFSHAPE" val="1742650028"/>
</p:tagLst>
</file>

<file path=ppt/tags/tag427.xml><?xml version="1.0" encoding="utf-8"?>
<p:tagLst xmlns:p="http://schemas.openxmlformats.org/presentationml/2006/main">
  <p:tag name="REFSHAPE" val="1742648668"/>
</p:tagLst>
</file>

<file path=ppt/tags/tag428.xml><?xml version="1.0" encoding="utf-8"?>
<p:tagLst xmlns:p="http://schemas.openxmlformats.org/presentationml/2006/main">
  <p:tag name="REFSHAPE" val="1742650980"/>
</p:tagLst>
</file>

<file path=ppt/tags/tag429.xml><?xml version="1.0" encoding="utf-8"?>
<p:tagLst xmlns:p="http://schemas.openxmlformats.org/presentationml/2006/main">
  <p:tag name="REFSHAPE" val="1742651116"/>
</p:tagLst>
</file>

<file path=ppt/tags/tag430.xml><?xml version="1.0" encoding="utf-8"?>
<p:tagLst xmlns:p="http://schemas.openxmlformats.org/presentationml/2006/main">
  <p:tag name="REFSHAPE" val="1742650844"/>
</p:tagLst>
</file>

<file path=ppt/tags/tag431.xml><?xml version="1.0" encoding="utf-8"?>
<p:tagLst xmlns:p="http://schemas.openxmlformats.org/presentationml/2006/main">
  <p:tag name="REFSHAPE" val="1742651252"/>
</p:tagLst>
</file>

<file path=ppt/tags/tag432.xml><?xml version="1.0" encoding="utf-8"?>
<p:tagLst xmlns:p="http://schemas.openxmlformats.org/presentationml/2006/main">
  <p:tag name="REFSHAPE" val="1742648804"/>
</p:tagLst>
</file>

<file path=ppt/tags/tag433.xml><?xml version="1.0" encoding="utf-8"?>
<p:tagLst xmlns:p="http://schemas.openxmlformats.org/presentationml/2006/main">
  <p:tag name="REFSHAPE" val="1020312636"/>
</p:tagLst>
</file>

<file path=ppt/tags/tag434.xml><?xml version="1.0" encoding="utf-8"?>
<p:tagLst xmlns:p="http://schemas.openxmlformats.org/presentationml/2006/main">
  <p:tag name="REFSHAPE" val="1020310052"/>
</p:tagLst>
</file>

<file path=ppt/tags/tag435.xml><?xml version="1.0" encoding="utf-8"?>
<p:tagLst xmlns:p="http://schemas.openxmlformats.org/presentationml/2006/main">
  <p:tag name="REFSHAPE" val="1020309780"/>
</p:tagLst>
</file>

<file path=ppt/tags/tag436.xml><?xml version="1.0" encoding="utf-8"?>
<p:tagLst xmlns:p="http://schemas.openxmlformats.org/presentationml/2006/main">
  <p:tag name="REFSHAPE" val="1020312908"/>
</p:tagLst>
</file>

<file path=ppt/tags/tag437.xml><?xml version="1.0" encoding="utf-8"?>
<p:tagLst xmlns:p="http://schemas.openxmlformats.org/presentationml/2006/main">
  <p:tag name="REFSHAPE" val="1020310188"/>
</p:tagLst>
</file>

<file path=ppt/tags/tag438.xml><?xml version="1.0" encoding="utf-8"?>
<p:tagLst xmlns:p="http://schemas.openxmlformats.org/presentationml/2006/main">
  <p:tag name="REFSHAPE" val="2075181180"/>
</p:tagLst>
</file>

<file path=ppt/tags/tag439.xml><?xml version="1.0" encoding="utf-8"?>
<p:tagLst xmlns:p="http://schemas.openxmlformats.org/presentationml/2006/main">
  <p:tag name="REFSHAPE" val="2075181316"/>
</p:tagLst>
</file>

<file path=ppt/tags/tag440.xml><?xml version="1.0" encoding="utf-8"?>
<p:tagLst xmlns:p="http://schemas.openxmlformats.org/presentationml/2006/main">
  <p:tag name="KSO_WM_UNIT_PLACING_PICTURE_USER_VIEWPORT" val="{&quot;height&quot;:6789.6188976377953,&quot;width&quot;:7960}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1"/>
  <p:tag name="KSO_WM_UNIT_ID" val="diagram20199429_2*i*1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3"/>
  <p:tag name="KSO_WM_UNIT_ID" val="diagram20199429_2*i*3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4"/>
  <p:tag name="KSO_WM_UNIT_ID" val="diagram20199429_2*i*4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5"/>
  <p:tag name="KSO_WM_UNIT_ID" val="diagram20199429_2*i*5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6"/>
  <p:tag name="KSO_WM_UNIT_ID" val="diagram20199429_2*i*6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7"/>
  <p:tag name="KSO_WM_UNIT_ID" val="diagram20199429_2*i*7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TEXT_FILL_FORE_SCHEMECOLOR_INDEX" val="2"/>
  <p:tag name="KSO_WM_UNIT_TEXT_FILL_TYPE" val="1"/>
  <p:tag name="KSO_WM_UNIT_USESOURCEFORMAT_APPLY" val="1"/>
</p:tagLst>
</file>

<file path=ppt/tags/tag447.xml><?xml version="1.0" encoding="utf-8"?>
<p:tagLst xmlns:p="http://schemas.openxmlformats.org/presentationml/2006/main"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9429_2*l_h_f*1_1_1"/>
  <p:tag name="KSO_WM_TEMPLATE_CATEGORY" val="diagram"/>
  <p:tag name="KSO_WM_TEMPLATE_INDEX" val="20199429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  <p:tag name="KSO_WM_UNIT_USESOURCEFORMAT_APPLY" val="1"/>
</p:tagLst>
</file>

<file path=ppt/tags/tag448.xml><?xml version="1.0" encoding="utf-8"?>
<p:tagLst xmlns:p="http://schemas.openxmlformats.org/presentationml/2006/main">
  <p:tag name="KSO_WM_UNIT_ISCONTENTS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99429_2*l_h_a*1_1_1"/>
  <p:tag name="KSO_WM_TEMPLATE_CATEGORY" val="diagram"/>
  <p:tag name="KSO_WM_TEMPLATE_INDEX" val="20199429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9"/>
  <p:tag name="KSO_WM_UNIT_ID" val="diagram20199429_2*i*9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LINE_FORE_SCHEMECOLOR_INDEX" val="14"/>
  <p:tag name="KSO_WM_UNIT_LINE_FILL_TYPE" val="2"/>
  <p:tag name="KSO_WM_UNIT_USESOURCEFORMAT_APPLY" val="1"/>
</p:tagLst>
</file>

<file path=ppt/tags/tag450.xml><?xml version="1.0" encoding="utf-8"?>
<p:tagLst xmlns:p="http://schemas.openxmlformats.org/presentationml/2006/main"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99429_2*l_h_f*1_3_1"/>
  <p:tag name="KSO_WM_TEMPLATE_CATEGORY" val="diagram"/>
  <p:tag name="KSO_WM_TEMPLATE_INDEX" val="20199429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  <p:tag name="KSO_WM_UNIT_USESOURCEFORMAT_APPLY" val="1"/>
</p:tagLst>
</file>

<file path=ppt/tags/tag451.xml><?xml version="1.0" encoding="utf-8"?>
<p:tagLst xmlns:p="http://schemas.openxmlformats.org/presentationml/2006/main">
  <p:tag name="KSO_WM_UNIT_ISCONTENTS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99429_2*l_h_a*1_3_1"/>
  <p:tag name="KSO_WM_TEMPLATE_CATEGORY" val="diagram"/>
  <p:tag name="KSO_WM_TEMPLATE_INDEX" val="20199429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452.xml><?xml version="1.0" encoding="utf-8"?>
<p:tagLst xmlns:p="http://schemas.openxmlformats.org/presentationml/2006/main"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9429_2*l_h_f*1_2_1"/>
  <p:tag name="KSO_WM_TEMPLATE_CATEGORY" val="diagram"/>
  <p:tag name="KSO_WM_TEMPLATE_INDEX" val="20199429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  <p:tag name="KSO_WM_UNIT_USESOURCEFORMAT_APPLY" val="1"/>
</p:tagLst>
</file>

<file path=ppt/tags/tag453.xml><?xml version="1.0" encoding="utf-8"?>
<p:tagLst xmlns:p="http://schemas.openxmlformats.org/presentationml/2006/main">
  <p:tag name="KSO_WM_UNIT_ISCONTENTS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99429_2*l_h_a*1_2_1"/>
  <p:tag name="KSO_WM_TEMPLATE_CATEGORY" val="diagram"/>
  <p:tag name="KSO_WM_TEMPLATE_INDEX" val="20199429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2"/>
  <p:tag name="KSO_WM_UNIT_ID" val="diagram20199429_2*i*2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LINE_FORE_SCHEMECOLOR_INDEX" val="14"/>
  <p:tag name="KSO_WM_UNIT_LINE_FILL_TYPE" val="2"/>
  <p:tag name="KSO_WM_UNIT_USESOURCEFORMAT_APPLY" val="1"/>
</p:tagLst>
</file>

<file path=ppt/tags/tag455.xml><?xml version="1.0" encoding="utf-8"?>
<p:tagLst xmlns:p="http://schemas.openxmlformats.org/presentationml/2006/main">
  <p:tag name="KSO_WM_UNIT_NOCLEAR" val="0"/>
  <p:tag name="KSO_WM_UNIT_VALUE" val="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99429_2*l_h_f*1_4_1"/>
  <p:tag name="KSO_WM_TEMPLATE_CATEGORY" val="diagram"/>
  <p:tag name="KSO_WM_TEMPLATE_INDEX" val="20199429"/>
  <p:tag name="KSO_WM_UNIT_LAYERLEVEL" val="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  <p:tag name="KSO_WM_UNIT_USESOURCEFORMAT_APPLY" val="1"/>
</p:tagLst>
</file>

<file path=ppt/tags/tag456.xml><?xml version="1.0" encoding="utf-8"?>
<p:tagLst xmlns:p="http://schemas.openxmlformats.org/presentationml/2006/main">
  <p:tag name="KSO_WM_UNIT_ISCONTENTS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99429_2*l_h_a*1_4_1"/>
  <p:tag name="KSO_WM_TEMPLATE_CATEGORY" val="diagram"/>
  <p:tag name="KSO_WM_TEMPLATE_INDEX" val="20199429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457.xml><?xml version="1.0" encoding="utf-8"?>
<p:tagLst xmlns:p="http://schemas.openxmlformats.org/presentationml/2006/main">
  <p:tag name="KSO_WM_UNIT_RELATE_UNITID" val="layout_l1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g"/>
  <p:tag name="KSO_WM_UNIT_INDEX" val="1"/>
  <p:tag name="KSO_WM_UNIT_ID" val="diagram20199429_2*g*1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UNIT_USESOURCEFORMAT_APPLY" val="1"/>
</p:tagLst>
</file>

<file path=ppt/tags/tag458.xml><?xml version="1.0" encoding="utf-8"?>
<p:tagLst xmlns:p="http://schemas.openxmlformats.org/presentationml/2006/main">
  <p:tag name="KSO_WM_UNIT_VALUE" val="665*1112"/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d"/>
  <p:tag name="KSO_WM_UNIT_INDEX" val="1"/>
  <p:tag name="KSO_WM_UNIT_ID" val="diagram20199429_2*d*1"/>
  <p:tag name="KSO_WM_TEMPLATE_CATEGORY" val="diagram"/>
  <p:tag name="KSO_WM_TEMPLATE_INDEX" val="20199429"/>
  <p:tag name="KSO_WM_UNIT_SUPPORT_UNIT_TYPE" val="[]"/>
  <p:tag name="KSO_WM_UNIT_LAYERLEVEL" val="1"/>
  <p:tag name="KSO_WM_TAG_VERSION" val="1.0"/>
  <p:tag name="KSO_WM_BEAUTIFY_FLAG" val="#wm#"/>
  <p:tag name="REFSHAPE" val="1742659140"/>
  <p:tag name="KSO_WM_UNIT_USESOURCEFORMAT_APPLY" val="1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2"/>
  <p:tag name="KSO_WM_UNIT_TYPE" val="i"/>
  <p:tag name="KSO_WM_UNIT_INDEX" val="8"/>
  <p:tag name="KSO_WM_UNIT_ID" val="diagram20199429_2*i*8"/>
  <p:tag name="KSO_WM_TEMPLATE_CATEGORY" val="diagram"/>
  <p:tag name="KSO_WM_TEMPLATE_INDEX" val="20199429"/>
  <p:tag name="KSO_WM_UNIT_LAYERLEVEL" val="1"/>
  <p:tag name="KSO_WM_TAG_VERSION" val="1.0"/>
  <p:tag name="KSO_WM_BEAUTIFY_FLAG" val="#wm#"/>
  <p:tag name="KSO_WM_UNIT_FILL_FORE_SCHEMECOLOR_INDEX" val="13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60.xml><?xml version="1.0" encoding="utf-8"?>
<p:tagLst xmlns:p="http://schemas.openxmlformats.org/presentationml/2006/main">
  <p:tag name="KSO_WM_SLIDE_ID" val="diagram20199429_2"/>
  <p:tag name="KSO_WM_TEMPLATE_SUBCATEGORY" val="0"/>
  <p:tag name="KSO_WM_TEMPLATE_MASTER_TYPE" val="0"/>
  <p:tag name="KSO_WM_TEMPLATE_COLOR_TYPE" val="1"/>
  <p:tag name="KSO_WM_SLIDE_TYPE" val="text"/>
  <p:tag name="KSO_WM_SLIDE_SUBTYPE" val="diag"/>
  <p:tag name="KSO_WM_SLIDE_ITEM_CNT" val="4"/>
  <p:tag name="KSO_WM_SLIDE_INDEX" val="2"/>
  <p:tag name="KSO_WM_SLIDE_SIZE" val="854*144.566"/>
  <p:tag name="KSO_WM_SLIDE_POSITION" val="53*176.262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199429"/>
  <p:tag name="KSO_WM_SLIDE_LAYOUT" val="d_g_l"/>
  <p:tag name="KSO_WM_SLIDE_LAYOUT_CNT" val="1_1_1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30178330_1*i*1"/>
  <p:tag name="KSO_WM_TEMPLATE_CATEGORY" val="diagram"/>
  <p:tag name="KSO_WM_TEMPLATE_INDEX" val="30178330"/>
  <p:tag name="KSO_WM_UNIT_LAYERLEVEL" val="1"/>
  <p:tag name="KSO_WM_TAG_VERSION" val="1.0"/>
  <p:tag name="KSO_WM_BEAUTIFY_FLAG" val="#wm#"/>
  <p:tag name="KSO_WM_UNIT_ADJUSTLAYOUT_ID" val="37"/>
  <p:tag name="KSO_WM_UNIT_COLOR_SCHEME_SHAPE_ID" val="37"/>
  <p:tag name="KSO_WM_UNIT_COLOR_SCHEME_PARENT_PAGE" val="0_1"/>
</p:tagLst>
</file>

<file path=ppt/tags/tag462.xml><?xml version="1.0" encoding="utf-8"?>
<p:tagLst xmlns:p="http://schemas.openxmlformats.org/presentationml/2006/main">
  <p:tag name="KSO_WM_UNIT_VALUE" val="1098*109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30178330_1*d*1"/>
  <p:tag name="KSO_WM_TEMPLATE_CATEGORY" val="diagram"/>
  <p:tag name="KSO_WM_TEMPLATE_INDEX" val="30178330"/>
  <p:tag name="KSO_WM_UNIT_LAYERLEVEL" val="1"/>
  <p:tag name="KSO_WM_TAG_VERSION" val="1.0"/>
  <p:tag name="KSO_WM_BEAUTIFY_FLAG" val="#wm#"/>
  <p:tag name="KSO_WM_UNIT_ADJUSTLAYOUT_ID" val="5"/>
  <p:tag name="KSO_WM_UNIT_PICTURE_CLIP_FLAG" val="1"/>
  <p:tag name="KSO_WM_UNIT_COLOR_SCHEME_SHAPE_ID" val="5"/>
  <p:tag name="KSO_WM_UNIT_COLOR_SCHEME_PARENT_PAGE" val="0_1"/>
  <p:tag name="REFSHAPE" val="1742659684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1_1"/>
  <p:tag name="KSO_WM_UNIT_ID" val="diagram30178330_1*h_i*1_1"/>
  <p:tag name="KSO_WM_TEMPLATE_CATEGORY" val="diagram"/>
  <p:tag name="KSO_WM_TEMPLATE_INDEX" val="30178330"/>
  <p:tag name="KSO_WM_UNIT_LAYERLEVEL" val="1_1"/>
  <p:tag name="KSO_WM_TAG_VERSION" val="1.0"/>
  <p:tag name="KSO_WM_BEAUTIFY_FLAG" val="#wm#"/>
  <p:tag name="KSO_WM_UNIT_ADJUSTLAYOUT_ID" val="23"/>
  <p:tag name="KSO_WM_UNIT_COLOR_SCHEME_SHAPE_ID" val="23"/>
  <p:tag name="KSO_WM_UNIT_COLOR_SCHEME_PARENT_PAGE" val="0_1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2_1"/>
  <p:tag name="KSO_WM_UNIT_ID" val="diagram30178330_1*h_i*2_1"/>
  <p:tag name="KSO_WM_TEMPLATE_CATEGORY" val="diagram"/>
  <p:tag name="KSO_WM_TEMPLATE_INDEX" val="30178330"/>
  <p:tag name="KSO_WM_UNIT_LAYERLEVEL" val="1_1"/>
  <p:tag name="KSO_WM_TAG_VERSION" val="1.0"/>
  <p:tag name="KSO_WM_BEAUTIFY_FLAG" val="#wm#"/>
  <p:tag name="KSO_WM_UNIT_ADJUSTLAYOUT_ID" val="20"/>
  <p:tag name="KSO_WM_UNIT_COLOR_SCHEME_SHAPE_ID" val="20"/>
  <p:tag name="KSO_WM_UNIT_COLOR_SCHEME_PARENT_PAGE" val="0_1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30178330_1*i*2"/>
  <p:tag name="KSO_WM_TEMPLATE_CATEGORY" val="diagram"/>
  <p:tag name="KSO_WM_TEMPLATE_INDEX" val="30178330"/>
  <p:tag name="KSO_WM_UNIT_LAYERLEVEL" val="1"/>
  <p:tag name="KSO_WM_TAG_VERSION" val="1.0"/>
  <p:tag name="KSO_WM_BEAUTIFY_FLAG" val="#wm#"/>
  <p:tag name="KSO_WM_UNIT_ADJUSTLAYOUT_ID" val="21"/>
  <p:tag name="KSO_WM_UNIT_COLOR_SCHEME_SHAPE_ID" val="21"/>
  <p:tag name="KSO_WM_UNIT_COLOR_SCHEME_PARENT_PAGE" val="0_1"/>
  <p:tag name="KSO_WM_UNIT_DECOLORIZATION" val="1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30178330_1*i*3"/>
  <p:tag name="KSO_WM_TEMPLATE_CATEGORY" val="diagram"/>
  <p:tag name="KSO_WM_TEMPLATE_INDEX" val="30178330"/>
  <p:tag name="KSO_WM_UNIT_LAYERLEVEL" val="1"/>
  <p:tag name="KSO_WM_TAG_VERSION" val="1.0"/>
  <p:tag name="KSO_WM_BEAUTIFY_FLAG" val="#wm#"/>
  <p:tag name="KSO_WM_UNIT_ADJUSTLAYOUT_ID" val="22"/>
  <p:tag name="KSO_WM_UNIT_COLOR_SCHEME_SHAPE_ID" val="22"/>
  <p:tag name="KSO_WM_UNIT_COLOR_SCHEME_PARENT_PAGE" val="0_1"/>
  <p:tag name="KSO_WM_UNIT_DECOLORIZATION" val="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30178330_1*i*4"/>
  <p:tag name="KSO_WM_TEMPLATE_CATEGORY" val="diagram"/>
  <p:tag name="KSO_WM_TEMPLATE_INDEX" val="30178330"/>
  <p:tag name="KSO_WM_UNIT_LAYERLEVEL" val="1"/>
  <p:tag name="KSO_WM_TAG_VERSION" val="1.0"/>
  <p:tag name="KSO_WM_BEAUTIFY_FLAG" val="#wm#"/>
  <p:tag name="KSO_WM_UNIT_ADJUSTLAYOUT_ID" val="24"/>
  <p:tag name="KSO_WM_UNIT_COLOR_SCHEME_SHAPE_ID" val="24"/>
  <p:tag name="KSO_WM_UNIT_COLOR_SCHEME_PARENT_PAGE" val="0_1"/>
  <p:tag name="KSO_WM_UNIT_DECOLORIZATION" val="1"/>
</p:tagLst>
</file>

<file path=ppt/tags/tag468.xml><?xml version="1.0" encoding="utf-8"?>
<p:tagLst xmlns:p="http://schemas.openxmlformats.org/presentationml/2006/main">
  <p:tag name="KSO_WM_UNIT_ISCONTENTSTITLE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ID" val="diagram30178330_1*h_a*1_1"/>
  <p:tag name="KSO_WM_TEMPLATE_CATEGORY" val="diagram"/>
  <p:tag name="KSO_WM_TEMPLATE_INDEX" val="30178330"/>
  <p:tag name="KSO_WM_UNIT_LAYERLEVEL" val="1_1"/>
  <p:tag name="KSO_WM_TAG_VERSION" val="1.0"/>
  <p:tag name="KSO_WM_BEAUTIFY_FLAG" val="#wm#"/>
  <p:tag name="KSO_WM_UNIT_TEXT_PART_ID" val="1-Z"/>
  <p:tag name="KSO_WM_UNIT_TEXT_PART_SIZE" val="30*224.5"/>
  <p:tag name="KSO_WM_UNIT_PRESET_TEXT" val="单击此处添加小标题"/>
  <p:tag name="KSO_WM_UNIT_TYPE" val="h_a"/>
  <p:tag name="KSO_WM_UNIT_INDEX" val="1_1"/>
  <p:tag name="KSO_WM_UNIT_ADJUSTLAYOUT_ID" val="38"/>
  <p:tag name="KSO_WM_UNIT_COLOR_SCHEME_SHAPE_ID" val="38"/>
  <p:tag name="KSO_WM_UNIT_COLOR_SCHEME_PARENT_PAGE" val="0_1"/>
</p:tagLst>
</file>

<file path=ppt/tags/tag469.xml><?xml version="1.0" encoding="utf-8"?>
<p:tagLst xmlns:p="http://schemas.openxmlformats.org/presentationml/2006/main">
  <p:tag name="KSO_WM_UNIT_ISCONTENTSTITLE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ID" val="diagram30178330_1*h_a*2_1"/>
  <p:tag name="KSO_WM_TEMPLATE_CATEGORY" val="diagram"/>
  <p:tag name="KSO_WM_TEMPLATE_INDEX" val="30178330"/>
  <p:tag name="KSO_WM_UNIT_LAYERLEVEL" val="1_1"/>
  <p:tag name="KSO_WM_TAG_VERSION" val="1.0"/>
  <p:tag name="KSO_WM_BEAUTIFY_FLAG" val="#wm#"/>
  <p:tag name="KSO_WM_UNIT_TEXT_PART_ID" val="1-Z"/>
  <p:tag name="KSO_WM_UNIT_TEXT_PART_SIZE" val="30*224.5"/>
  <p:tag name="KSO_WM_UNIT_PRESET_TEXT" val="单击此处添加小标题"/>
  <p:tag name="KSO_WM_UNIT_TYPE" val="h_a"/>
  <p:tag name="KSO_WM_UNIT_INDEX" val="2_1"/>
  <p:tag name="KSO_WM_UNIT_ADJUSTLAYOUT_ID" val="41"/>
  <p:tag name="KSO_WM_UNIT_COLOR_SCHEME_SHAPE_ID" val="41"/>
  <p:tag name="KSO_WM_UNIT_COLOR_SCHEME_PARENT_PAGE" val="0_1"/>
</p:tagLst>
</file>

<file path=ppt/tags/tag470.xml><?xml version="1.0" encoding="utf-8"?>
<p:tagLst xmlns:p="http://schemas.openxmlformats.org/presentationml/2006/main">
  <p:tag name="KSO_WM_UNIT_PRESET_TEXT" val="点击此处添加正文。"/>
  <p:tag name="KSO_WM_UNIT_TEXT_PART_ID" val="1-a"/>
  <p:tag name="KSO_WM_UNIT_TEXT_PART_SIZE" val="24.96*224.5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diagram30178330_1*h_f*1_1"/>
  <p:tag name="KSO_WM_TEMPLATE_CATEGORY" val="diagram"/>
  <p:tag name="KSO_WM_TEMPLATE_INDEX" val="30178330"/>
  <p:tag name="KSO_WM_UNIT_LAYERLEVEL" val="1_1"/>
  <p:tag name="KSO_WM_TAG_VERSION" val="1.0"/>
  <p:tag name="KSO_WM_BEAUTIFY_FLAG" val="#wm#"/>
  <p:tag name="KSO_WM_UNIT_ADJUSTLAYOUT_ID" val="2"/>
  <p:tag name="KSO_WM_UNIT_COLOR_SCHEME_SHAPE_ID" val="2"/>
  <p:tag name="KSO_WM_UNIT_COLOR_SCHEME_PARENT_PAGE" val="0_1"/>
  <p:tag name="KSO_WM_UNIT_TEXT_PART_ID_V2" val="d-1-1"/>
</p:tagLst>
</file>

<file path=ppt/tags/tag471.xml><?xml version="1.0" encoding="utf-8"?>
<p:tagLst xmlns:p="http://schemas.openxmlformats.org/presentationml/2006/main">
  <p:tag name="KSO_WM_UNIT_PRESET_TEXT" val="点击此处添加正文，文字是您思想的提炼，请尽量言简意赅的阐述观点。"/>
  <p:tag name="KSO_WM_UNIT_TEXT_PART_ID" val="1-b"/>
  <p:tag name="KSO_WM_UNIT_TEXT_PART_SIZE" val="84.88*224.5"/>
  <p:tag name="KSO_WM_UNIT_VALUE" val="39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diagram30178330_1*h_f*2_1"/>
  <p:tag name="KSO_WM_TEMPLATE_CATEGORY" val="diagram"/>
  <p:tag name="KSO_WM_TEMPLATE_INDEX" val="30178330"/>
  <p:tag name="KSO_WM_UNIT_LAYERLEVEL" val="1_1"/>
  <p:tag name="KSO_WM_TAG_VERSION" val="1.0"/>
  <p:tag name="KSO_WM_BEAUTIFY_FLAG" val="#wm#"/>
  <p:tag name="KSO_WM_UNIT_ADJUSTLAYOUT_ID" val="4"/>
  <p:tag name="KSO_WM_UNIT_COLOR_SCHEME_SHAPE_ID" val="4"/>
  <p:tag name="KSO_WM_UNIT_COLOR_SCHEME_PARENT_PAGE" val="0_1"/>
  <p:tag name="KSO_WM_UNIT_TEXT_PART_ID_V2" val="d-1-1"/>
</p:tagLst>
</file>

<file path=ppt/tags/tag472.xml><?xml version="1.0" encoding="utf-8"?>
<p:tagLst xmlns:p="http://schemas.openxmlformats.org/presentationml/2006/main">
  <p:tag name="KSO_WM_UNIT_PRESET_TEXT" val="点击此处添加正文，文字是您思想的提炼，为了最终呈现发布的良好效果，请言简意赅的阐述观点，并根据需要酌情增减文字。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30178330_1*f*1"/>
  <p:tag name="KSO_WM_TEMPLATE_CATEGORY" val="diagram"/>
  <p:tag name="KSO_WM_TEMPLATE_INDEX" val="30178330"/>
  <p:tag name="KSO_WM_UNIT_LAYERLEVEL" val="1"/>
  <p:tag name="KSO_WM_TAG_VERSION" val="1.0"/>
  <p:tag name="KSO_WM_BEAUTIFY_FLAG" val="#wm#"/>
  <p:tag name="KSO_WM_UNIT_TEXT_PART_ID" val="2-b"/>
  <p:tag name="KSO_WM_UNIT_TEXT_PART_SIZE" val="84.88*434.5"/>
  <p:tag name="KSO_WM_UNIT_ADJUSTLAYOUT_ID" val="6"/>
  <p:tag name="KSO_WM_UNIT_COLOR_SCHEME_SHAPE_ID" val="6"/>
  <p:tag name="KSO_WM_UNIT_COLOR_SCHEME_PARENT_PAGE" val="0_1"/>
  <p:tag name="KSO_WM_UNIT_TEXT_PART_ID_V2" val="d-2-1"/>
</p:tagLst>
</file>

<file path=ppt/tags/tag473.xml><?xml version="1.0" encoding="utf-8"?>
<p:tagLst xmlns:p="http://schemas.openxmlformats.org/presentationml/2006/main">
  <p:tag name="KSO_WM_UNIT_ISCONTENTSTITLE" val="0"/>
  <p:tag name="KSO_WM_UNIT_PRESET_TEXT" val="单击添加大标题"/>
  <p:tag name="KSO_WM_UNIT_TEXT_PART_ID" val="3-X"/>
  <p:tag name="KSO_WM_UNIT_TEXT_PART_SIZE" val="49.2*832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2"/>
  <p:tag name="KSO_WM_UNIT_ID" val="diagram30178330_1*a*2"/>
  <p:tag name="KSO_WM_TEMPLATE_CATEGORY" val="diagram"/>
  <p:tag name="KSO_WM_TEMPLATE_INDEX" val="30178330"/>
  <p:tag name="KSO_WM_UNIT_LAYERLEVEL" val="1"/>
  <p:tag name="KSO_WM_TAG_VERSION" val="1.0"/>
  <p:tag name="KSO_WM_BEAUTIFY_FLAG" val="#wm#"/>
  <p:tag name="KSO_WM_UNIT_COLOR_SCHEME_SHAPE_ID" val="3"/>
  <p:tag name="KSO_WM_UNIT_COLOR_SCHEME_PARENT_PAGE" val="0_1"/>
</p:tagLst>
</file>

<file path=ppt/tags/tag474.xml><?xml version="1.0" encoding="utf-8"?>
<p:tagLst xmlns:p="http://schemas.openxmlformats.org/presentationml/2006/main">
  <p:tag name="KSO_WM_BEAUTIFY_FLAG" val="#wm#"/>
  <p:tag name="KSO_WM_TEMPLATE_CATEGORY" val="diagram"/>
  <p:tag name="KSO_WM_TEMPLATE_INDEX" val="30178330"/>
  <p:tag name="KSO_WM_SLIDE_ID" val="diagram30178330_1"/>
  <p:tag name="KSO_WM_SLIDE_ITEM_CNT" val="0"/>
  <p:tag name="KSO_WM_SLIDE_INDEX" val="1"/>
  <p:tag name="KSO_WM_TAG_VERSION" val="1.0"/>
  <p:tag name="KSO_WM_SLIDE_LAYOUT" val="a_d_f_h"/>
  <p:tag name="KSO_WM_SLIDE_LAYOUT_CNT" val="1_1_1_2"/>
  <p:tag name="KSO_WM_SLIDE_TYPE" val="text"/>
  <p:tag name="KSO_WM_SLIDE_SUBTYPE" val="picTxt"/>
  <p:tag name="KSO_WM_SLIDE_SIZE" val="250.671*213.154"/>
  <p:tag name="KSO_WM_SLIDE_POSITION" val="480.279*148.436"/>
  <p:tag name="KSO_WM_SLIDE_CONSTRAINT" val="%7b%22slideConstraint%22%3a%7b%22seriesAreas%22%3a%5b%5d%2c%22singleAreas%22%3a%5b%7b%22shapes%22%3a%5b5%5d%2c%22serialConstraintIndex%22%3a-1%2c%22areatextmark%22%3a0%2c%22pictureprocessmark%22%3a0%7d%5d%7d%7d"/>
  <p:tag name="KSO_WM_SLIDE_COLORSCHEME_VERSION" val="3.2"/>
</p:tagLst>
</file>

<file path=ppt/tags/tag475.xml><?xml version="1.0" encoding="utf-8"?>
<p:tagLst xmlns:p="http://schemas.openxmlformats.org/presentationml/2006/main">
  <p:tag name="KSO_WM_UNIT_VALUE" val="936*167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diagram20192234_1*d*1"/>
  <p:tag name="KSO_WM_TEMPLATE_CATEGORY" val="diagram"/>
  <p:tag name="KSO_WM_TEMPLATE_INDEX" val="20192234"/>
  <p:tag name="KSO_WM_UNIT_LAYERLEVEL" val="1"/>
  <p:tag name="KSO_WM_TAG_VERSION" val="1.0"/>
  <p:tag name="KSO_WM_BEAUTIFY_FLAG" val="#wm#"/>
  <p:tag name="REFSHAPE" val="1742662676"/>
  <p:tag name="KSO_WM_UNIT_TEXT_FILL_FORE_SCHEMECOLOR_INDEX" val="2"/>
  <p:tag name="KSO_WM_UNIT_TEXT_FILL_TYPE" val="1"/>
  <p:tag name="KSO_WM_UNIT_USESOURCEFORMAT_APPLY" val="1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192234_1*l_i*1_1"/>
  <p:tag name="KSO_WM_TEMPLATE_CATEGORY" val="diagram"/>
  <p:tag name="KSO_WM_TEMPLATE_INDEX" val="20192234"/>
  <p:tag name="KSO_WM_UNIT_LAYERLEVEL" val="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92234_1*l_h_i*1_1_1"/>
  <p:tag name="KSO_WM_TEMPLATE_CATEGORY" val="diagram"/>
  <p:tag name="KSO_WM_TEMPLATE_INDEX" val="20192234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478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92234_1*l_h_a*1_1_1"/>
  <p:tag name="KSO_WM_TEMPLATE_CATEGORY" val="diagram"/>
  <p:tag name="KSO_WM_TEMPLATE_INDEX" val="20192234"/>
  <p:tag name="KSO_WM_UNIT_LAYERLEVEL" val="1_1_1"/>
  <p:tag name="KSO_WM_TAG_VERSION" val="1.0"/>
  <p:tag name="KSO_WM_BEAUTIFY_FLAG" val="#wm#"/>
  <p:tag name="KSO_WM_UNIT_PRESET_TEXT" val="添加标题"/>
  <p:tag name="KSO_WM_UNIT_VALUE" val="16"/>
  <p:tag name="KSO_WM_UNIT_TEXT_FILL_FORE_SCHEMECOLOR_INDEX" val="13"/>
  <p:tag name="KSO_WM_UNIT_TEXT_FILL_TYPE" val="1"/>
  <p:tag name="KSO_WM_UNIT_USESOURCEFORMAT_APPLY" val="1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92234_1*l_h_f*1_1_1"/>
  <p:tag name="KSO_WM_TEMPLATE_CATEGORY" val="diagram"/>
  <p:tag name="KSO_WM_TEMPLATE_INDEX" val="20192234"/>
  <p:tag name="KSO_WM_UNIT_LAYERLEVEL" val="1_1_1"/>
  <p:tag name="KSO_WM_TAG_VERSION" val="1.0"/>
  <p:tag name="KSO_WM_BEAUTIFY_FLAG" val="#wm#"/>
  <p:tag name="KSO_WM_UNIT_PRESET_TEXT" val="单击此处添加文本具体内容"/>
  <p:tag name="KSO_WM_UNIT_VALUE" val="20"/>
  <p:tag name="KSO_WM_UNIT_TEXT_FILL_FORE_SCHEMECOLOR_INDEX" val="13"/>
  <p:tag name="KSO_WM_UNIT_TEXT_FILL_TYPE" val="1"/>
  <p:tag name="KSO_WM_UNIT_USESOURCEFORMAT_APPLY" val="1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2234_1*l_h_i*1_2_1"/>
  <p:tag name="KSO_WM_TEMPLATE_CATEGORY" val="diagram"/>
  <p:tag name="KSO_WM_TEMPLATE_INDEX" val="20192234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481.xml><?xml version="1.0" encoding="utf-8"?>
<p:tagLst xmlns:p="http://schemas.openxmlformats.org/presentationml/2006/main">
  <p:tag name="KSO_WM_UNIT_ISCONTENTSTITLE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92234_1*l_h_a*1_2_1"/>
  <p:tag name="KSO_WM_TEMPLATE_CATEGORY" val="diagram"/>
  <p:tag name="KSO_WM_TEMPLATE_INDEX" val="20192234"/>
  <p:tag name="KSO_WM_UNIT_LAYERLEVEL" val="1_1_1"/>
  <p:tag name="KSO_WM_TAG_VERSION" val="1.0"/>
  <p:tag name="KSO_WM_BEAUTIFY_FLAG" val="#wm#"/>
  <p:tag name="KSO_WM_UNIT_PRESET_TEXT" val="添加标题"/>
  <p:tag name="KSO_WM_UNIT_VALUE" val="16"/>
  <p:tag name="KSO_WM_UNIT_TEXT_FILL_FORE_SCHEMECOLOR_INDEX" val="13"/>
  <p:tag name="KSO_WM_UNIT_TEXT_FILL_TYPE" val="1"/>
  <p:tag name="KSO_WM_UNIT_USESOURCEFORMAT_APPLY" val="1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92234_1*l_h_f*1_2_1"/>
  <p:tag name="KSO_WM_TEMPLATE_CATEGORY" val="diagram"/>
  <p:tag name="KSO_WM_TEMPLATE_INDEX" val="20192234"/>
  <p:tag name="KSO_WM_UNIT_LAYERLEVEL" val="1_1_1"/>
  <p:tag name="KSO_WM_TAG_VERSION" val="1.0"/>
  <p:tag name="KSO_WM_BEAUTIFY_FLAG" val="#wm#"/>
  <p:tag name="KSO_WM_UNIT_PRESET_TEXT" val="单击此处添加文本具体内容"/>
  <p:tag name="KSO_WM_UNIT_VALUE" val="20"/>
  <p:tag name="KSO_WM_UNIT_TEXT_FILL_FORE_SCHEMECOLOR_INDEX" val="13"/>
  <p:tag name="KSO_WM_UNIT_TEXT_FILL_TYPE" val="1"/>
  <p:tag name="KSO_WM_UNIT_USESOURCEFORMAT_APPLY" val="1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92234_1*l_h_i*1_2_2"/>
  <p:tag name="KSO_WM_TEMPLATE_CATEGORY" val="diagram"/>
  <p:tag name="KSO_WM_TEMPLATE_INDEX" val="20192234"/>
  <p:tag name="KSO_WM_UNIT_LAYERLEVEL" val="1_1_1"/>
  <p:tag name="KSO_WM_TAG_VERSION" val="1.0"/>
  <p:tag name="KSO_WM_BEAUTIFY_FLAG" val="#wm#"/>
  <p:tag name="KSO_WM_UNIT_LINE_FORE_SCHEMECOLOR_INDEX" val="14"/>
  <p:tag name="KSO_WM_UNIT_LINE_FILL_TYPE" val="2"/>
  <p:tag name="KSO_WM_UNIT_USESOURCEFORMAT_APPLY" val="1"/>
</p:tagLst>
</file>

<file path=ppt/tags/tag484.xml><?xml version="1.0" encoding="utf-8"?>
<p:tagLst xmlns:p="http://schemas.openxmlformats.org/presentationml/2006/main">
  <p:tag name="KSO_WM_UNIT_ISCONTENTSTITLE" val="0"/>
  <p:tag name="KSO_WM_UNIT_VALUE" val="6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92234_1*a*1"/>
  <p:tag name="KSO_WM_TEMPLATE_CATEGORY" val="diagram"/>
  <p:tag name="KSO_WM_TEMPLATE_INDEX" val="20192234"/>
  <p:tag name="KSO_WM_UNIT_LAYERLEVEL" val="1"/>
  <p:tag name="KSO_WM_TAG_VERSION" val="1.0"/>
  <p:tag name="KSO_WM_BEAUTIFY_FLAG" val="#wm#"/>
  <p:tag name="KSO_WM_UNIT_PRESET_TEXT" val="单击此处添加标题"/>
  <p:tag name="KSO_WM_UNIT_FILL_FORE_SCHEMECOLOR_INDEX" val="14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  <p:tag name="KSO_WM_UNIT_USESOURCEFORMAT_APPLY" val="1"/>
</p:tagLst>
</file>

<file path=ppt/tags/tag485.xml><?xml version="1.0" encoding="utf-8"?>
<p:tagLst xmlns:p="http://schemas.openxmlformats.org/presentationml/2006/main">
  <p:tag name="KSO_WM_SLIDE_ID" val="diagram20192234_1"/>
  <p:tag name="KSO_WM_SLIDE_TYPE" val="text"/>
  <p:tag name="KSO_WM_SLIDE_SUBTYPE" val="picTxt"/>
  <p:tag name="KSO_WM_SLIDE_ITEM_CNT" val="2"/>
  <p:tag name="KSO_WM_SLIDE_INDEX" val="1"/>
  <p:tag name="KSO_WM_SLIDE_SIZE" val="369*395.25"/>
  <p:tag name="KSO_WM_SLIDE_POSITION" val="539.25*88.4999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192234"/>
  <p:tag name="KSO_WM_SLIDE_LAYOUT" val="a_d_l"/>
  <p:tag name="KSO_WM_SLIDE_LAYOUT_CNT" val="1_1_1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1191_1*i*1"/>
  <p:tag name="KSO_WM_TEMPLATE_CATEGORY" val="diagram"/>
  <p:tag name="KSO_WM_TEMPLATE_INDEX" val="20191191"/>
  <p:tag name="KSO_WM_UNIT_LAYERLEVEL" val="1"/>
  <p:tag name="KSO_WM_TAG_VERSION" val="1.0"/>
  <p:tag name="KSO_WM_BEAUTIFY_FLAG" val="#wm#"/>
  <p:tag name="KSO_WM_UNIT_TYPE" val="i"/>
  <p:tag name="KSO_WM_UNIT_INDEX" val="1"/>
  <p:tag name="KSO_WM_UNIT_ADJUSTLAYOUT_ID" val="48"/>
  <p:tag name="KSO_WM_UNIT_COLOR_SCHEME_SHAPE_ID" val="48"/>
  <p:tag name="KSO_WM_UNIT_COLOR_SCHEME_PARENT_PAGE" val="0_1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1191_1*d*1"/>
  <p:tag name="KSO_WM_TEMPLATE_CATEGORY" val="diagram"/>
  <p:tag name="KSO_WM_TEMPLATE_INDEX" val="20191191"/>
  <p:tag name="KSO_WM_UNIT_LAYERLEVEL" val="1"/>
  <p:tag name="KSO_WM_TAG_VERSION" val="1.0"/>
  <p:tag name="KSO_WM_BEAUTIFY_FLAG" val="#wm#"/>
  <p:tag name="KSO_WM_UNIT_VALUE" val="1224*1632"/>
  <p:tag name="KSO_WM_UNIT_TYPE" val="d"/>
  <p:tag name="KSO_WM_UNIT_INDEX" val="1"/>
  <p:tag name="KSO_WM_UNIT_ADJUSTLAYOUT_ID" val="17"/>
  <p:tag name="KSO_WM_UNIT_PICTURE_CLIP_FLAG" val="1"/>
  <p:tag name="KSO_WM_UNIT_COLOR_SCHEME_SHAPE_ID" val="17"/>
  <p:tag name="KSO_WM_UNIT_COLOR_SCHEME_PARENT_PAGE" val="0_1"/>
  <p:tag name="REFSHAPE" val="1742664852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1191_1*h_i*1_1"/>
  <p:tag name="KSO_WM_TEMPLATE_CATEGORY" val="diagram"/>
  <p:tag name="KSO_WM_TEMPLATE_INDEX" val="20191191"/>
  <p:tag name="KSO_WM_UNIT_LAYERLEVEL" val="1_1"/>
  <p:tag name="KSO_WM_TAG_VERSION" val="1.0"/>
  <p:tag name="KSO_WM_BEAUTIFY_FLAG" val="#wm#"/>
  <p:tag name="KSO_WM_UNIT_TYPE" val="h_i"/>
  <p:tag name="KSO_WM_UNIT_INDEX" val="1_1"/>
  <p:tag name="KSO_WM_UNIT_ADJUSTLAYOUT_ID" val="3"/>
  <p:tag name="KSO_WM_UNIT_COLOR_SCHEME_SHAPE_ID" val="3"/>
  <p:tag name="KSO_WM_UNIT_COLOR_SCHEME_PARENT_PAGE" val="0_1"/>
  <p:tag name="KSO_WM_UNIT_DECOLORIZATION" val="1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1191_1*h_i*2_1"/>
  <p:tag name="KSO_WM_TEMPLATE_CATEGORY" val="diagram"/>
  <p:tag name="KSO_WM_TEMPLATE_INDEX" val="20191191"/>
  <p:tag name="KSO_WM_UNIT_LAYERLEVEL" val="1_1"/>
  <p:tag name="KSO_WM_TAG_VERSION" val="1.0"/>
  <p:tag name="KSO_WM_BEAUTIFY_FLAG" val="#wm#"/>
  <p:tag name="KSO_WM_UNIT_TYPE" val="h_i"/>
  <p:tag name="KSO_WM_UNIT_INDEX" val="2_1"/>
  <p:tag name="KSO_WM_UNIT_ADJUSTLAYOUT_ID" val="20"/>
  <p:tag name="KSO_WM_UNIT_COLOR_SCHEME_SHAPE_ID" val="20"/>
  <p:tag name="KSO_WM_UNIT_COLOR_SCHEME_PARENT_PAGE" val="0_1"/>
  <p:tag name="KSO_WM_UNIT_DECOLORIZATION" val="1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1191_1*i*2"/>
  <p:tag name="KSO_WM_TEMPLATE_CATEGORY" val="diagram"/>
  <p:tag name="KSO_WM_TEMPLATE_INDEX" val="20191191"/>
  <p:tag name="KSO_WM_UNIT_LAYERLEVEL" val="1"/>
  <p:tag name="KSO_WM_TAG_VERSION" val="1.0"/>
  <p:tag name="KSO_WM_BEAUTIFY_FLAG" val="#wm#"/>
  <p:tag name="KSO_WM_UNIT_TYPE" val="i"/>
  <p:tag name="KSO_WM_UNIT_INDEX" val="2"/>
  <p:tag name="KSO_WM_UNIT_ADJUSTLAYOUT_ID" val="8"/>
  <p:tag name="KSO_WM_UNIT_COLOR_SCHEME_SHAPE_ID" val="8"/>
  <p:tag name="KSO_WM_UNIT_COLOR_SCHEME_PARENT_PAGE" val="0_1"/>
  <p:tag name="KSO_WM_UNIT_DECOLORIZATION" val="1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1191_1*i*3"/>
  <p:tag name="KSO_WM_TEMPLATE_CATEGORY" val="diagram"/>
  <p:tag name="KSO_WM_TEMPLATE_INDEX" val="20191191"/>
  <p:tag name="KSO_WM_UNIT_LAYERLEVEL" val="1"/>
  <p:tag name="KSO_WM_TAG_VERSION" val="1.0"/>
  <p:tag name="KSO_WM_BEAUTIFY_FLAG" val="#wm#"/>
  <p:tag name="KSO_WM_UNIT_TYPE" val="i"/>
  <p:tag name="KSO_WM_UNIT_INDEX" val="3"/>
  <p:tag name="KSO_WM_UNIT_ADJUSTLAYOUT_ID" val="32"/>
  <p:tag name="KSO_WM_UNIT_COLOR_SCHEME_SHAPE_ID" val="32"/>
  <p:tag name="KSO_WM_UNIT_COLOR_SCHEME_PARENT_PAGE" val="0_1"/>
</p:tagLst>
</file>

<file path=ppt/tags/tag492.xml><?xml version="1.0" encoding="utf-8"?>
<p:tagLst xmlns:p="http://schemas.openxmlformats.org/presentationml/2006/main">
  <p:tag name="KSO_WM_UNIT_ISCONTENTSTITLE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ID" val="diagram20191191_1*h_a*1_1"/>
  <p:tag name="KSO_WM_TEMPLATE_CATEGORY" val="diagram"/>
  <p:tag name="KSO_WM_TEMPLATE_INDEX" val="20191191"/>
  <p:tag name="KSO_WM_UNIT_LAYERLEVEL" val="1_1"/>
  <p:tag name="KSO_WM_TAG_VERSION" val="1.0"/>
  <p:tag name="KSO_WM_BEAUTIFY_FLAG" val="#wm#"/>
  <p:tag name="KSO_WM_UNIT_TEXT_PART_ID" val="1-Z"/>
  <p:tag name="KSO_WM_UNIT_TEXT_PART_SIZE" val="30*224.5"/>
  <p:tag name="KSO_WM_UNIT_PRESET_TEXT" val="单击此处添加小标题"/>
  <p:tag name="KSO_WM_UNIT_TYPE" val="h_a"/>
  <p:tag name="KSO_WM_UNIT_INDEX" val="1_1"/>
  <p:tag name="KSO_WM_UNIT_ADJUSTLAYOUT_ID" val="33"/>
  <p:tag name="KSO_WM_UNIT_COLOR_SCHEME_SHAPE_ID" val="33"/>
  <p:tag name="KSO_WM_UNIT_COLOR_SCHEME_PARENT_PAGE" val="0_1"/>
</p:tagLst>
</file>

<file path=ppt/tags/tag493.xml><?xml version="1.0" encoding="utf-8"?>
<p:tagLst xmlns:p="http://schemas.openxmlformats.org/presentationml/2006/main">
  <p:tag name="KSO_WM_UNIT_TEXT_PART_ID" val="1-b"/>
  <p:tag name="KSO_WM_UNIT_TEXT_PART_SIZE" val="84.88*224.5"/>
  <p:tag name="KSO_WM_UNIT_VALUE" val="39"/>
  <p:tag name="KSO_WM_UNIT_HIGHLIGHT" val="0"/>
  <p:tag name="KSO_WM_UNIT_COMPATIBLE" val="0"/>
  <p:tag name="KSO_WM_UNIT_DIAGRAM_ISNUMVISUAL" val="0"/>
  <p:tag name="KSO_WM_UNIT_DIAGRAM_ISREFERUNIT" val="0"/>
  <p:tag name="KSO_WM_UNIT_ID" val="diagram20191191_1*h_f*1_1"/>
  <p:tag name="KSO_WM_TEMPLATE_CATEGORY" val="diagram"/>
  <p:tag name="KSO_WM_TEMPLATE_INDEX" val="20191191"/>
  <p:tag name="KSO_WM_UNIT_LAYERLEVEL" val="1_1"/>
  <p:tag name="KSO_WM_TAG_VERSION" val="1.0"/>
  <p:tag name="KSO_WM_BEAUTIFY_FLAG" val="#wm#"/>
  <p:tag name="KSO_WM_UNIT_PRESET_TEXT" val="点击此处添加正文，文字是您思想的提炼，请尽量言简意赅的阐述观点。"/>
  <p:tag name="KSO_WM_UNIT_TYPE" val="h_f"/>
  <p:tag name="KSO_WM_UNIT_INDEX" val="1_1"/>
  <p:tag name="KSO_WM_UNIT_ADJUSTLAYOUT_ID" val="34"/>
  <p:tag name="KSO_WM_UNIT_COLOR_SCHEME_SHAPE_ID" val="34"/>
  <p:tag name="KSO_WM_UNIT_COLOR_SCHEME_PARENT_PAGE" val="0_1"/>
  <p:tag name="KSO_WM_UNIT_TEXT_PART_ID_V2" val="d-1-1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1191_1*i*4"/>
  <p:tag name="KSO_WM_TEMPLATE_CATEGORY" val="diagram"/>
  <p:tag name="KSO_WM_TEMPLATE_INDEX" val="20191191"/>
  <p:tag name="KSO_WM_UNIT_LAYERLEVEL" val="1"/>
  <p:tag name="KSO_WM_TAG_VERSION" val="1.0"/>
  <p:tag name="KSO_WM_BEAUTIFY_FLAG" val="#wm#"/>
  <p:tag name="KSO_WM_UNIT_TYPE" val="i"/>
  <p:tag name="KSO_WM_UNIT_INDEX" val="4"/>
  <p:tag name="KSO_WM_UNIT_ADJUSTLAYOUT_ID" val="35"/>
  <p:tag name="KSO_WM_UNIT_COLOR_SCHEME_SHAPE_ID" val="35"/>
  <p:tag name="KSO_WM_UNIT_COLOR_SCHEME_PARENT_PAGE" val="0_1"/>
</p:tagLst>
</file>

<file path=ppt/tags/tag495.xml><?xml version="1.0" encoding="utf-8"?>
<p:tagLst xmlns:p="http://schemas.openxmlformats.org/presentationml/2006/main">
  <p:tag name="KSO_WM_UNIT_ISCONTENTSTITLE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ID" val="diagram20191191_1*h_a*2_1"/>
  <p:tag name="KSO_WM_TEMPLATE_CATEGORY" val="diagram"/>
  <p:tag name="KSO_WM_TEMPLATE_INDEX" val="20191191"/>
  <p:tag name="KSO_WM_UNIT_LAYERLEVEL" val="1_1"/>
  <p:tag name="KSO_WM_TAG_VERSION" val="1.0"/>
  <p:tag name="KSO_WM_BEAUTIFY_FLAG" val="#wm#"/>
  <p:tag name="KSO_WM_UNIT_TEXT_PART_ID" val="1-Z"/>
  <p:tag name="KSO_WM_UNIT_TEXT_PART_SIZE" val="30*224.5"/>
  <p:tag name="KSO_WM_UNIT_PRESET_TEXT" val="单击此处添加小标题"/>
  <p:tag name="KSO_WM_UNIT_TYPE" val="h_a"/>
  <p:tag name="KSO_WM_UNIT_INDEX" val="2_1"/>
  <p:tag name="KSO_WM_UNIT_ADJUSTLAYOUT_ID" val="36"/>
  <p:tag name="KSO_WM_UNIT_COLOR_SCHEME_SHAPE_ID" val="36"/>
  <p:tag name="KSO_WM_UNIT_COLOR_SCHEME_PARENT_PAGE" val="0_1"/>
</p:tagLst>
</file>

<file path=ppt/tags/tag496.xml><?xml version="1.0" encoding="utf-8"?>
<p:tagLst xmlns:p="http://schemas.openxmlformats.org/presentationml/2006/main">
  <p:tag name="KSO_WM_UNIT_TEXT_PART_ID" val="1-b"/>
  <p:tag name="KSO_WM_UNIT_TEXT_PART_SIZE" val="84.88*224.5"/>
  <p:tag name="KSO_WM_UNIT_VALUE" val="39"/>
  <p:tag name="KSO_WM_UNIT_HIGHLIGHT" val="0"/>
  <p:tag name="KSO_WM_UNIT_COMPATIBLE" val="0"/>
  <p:tag name="KSO_WM_UNIT_DIAGRAM_ISNUMVISUAL" val="0"/>
  <p:tag name="KSO_WM_UNIT_DIAGRAM_ISREFERUNIT" val="0"/>
  <p:tag name="KSO_WM_UNIT_ID" val="diagram20191191_1*h_f*2_1"/>
  <p:tag name="KSO_WM_TEMPLATE_CATEGORY" val="diagram"/>
  <p:tag name="KSO_WM_TEMPLATE_INDEX" val="20191191"/>
  <p:tag name="KSO_WM_UNIT_LAYERLEVEL" val="1_1"/>
  <p:tag name="KSO_WM_TAG_VERSION" val="1.0"/>
  <p:tag name="KSO_WM_BEAUTIFY_FLAG" val="#wm#"/>
  <p:tag name="KSO_WM_UNIT_PRESET_TEXT" val="点击此处添加正文，文字是您思想的提炼，请尽量言简意赅的阐述观点。"/>
  <p:tag name="KSO_WM_UNIT_TYPE" val="h_f"/>
  <p:tag name="KSO_WM_UNIT_INDEX" val="2_1"/>
  <p:tag name="KSO_WM_UNIT_ADJUSTLAYOUT_ID" val="37"/>
  <p:tag name="KSO_WM_UNIT_COLOR_SCHEME_SHAPE_ID" val="37"/>
  <p:tag name="KSO_WM_UNIT_COLOR_SCHEME_PARENT_PAGE" val="0_1"/>
  <p:tag name="KSO_WM_UNIT_TEXT_PART_ID_V2" val="d-1-1"/>
</p:tagLst>
</file>

<file path=ppt/tags/tag497.xml><?xml version="1.0" encoding="utf-8"?>
<p:tagLst xmlns:p="http://schemas.openxmlformats.org/presentationml/2006/main">
  <p:tag name="KSO_WM_UNIT_TEXT_PART_ID" val="4-b"/>
  <p:tag name="KSO_WM_UNIT_TEXT_PART_SIZE" val="84.88*854.5"/>
  <p:tag name="KSO_WM_UNIT_VALUE" val="156"/>
  <p:tag name="KSO_WM_UNIT_HIGHLIGHT" val="0"/>
  <p:tag name="KSO_WM_UNIT_COMPATIBLE" val="0"/>
  <p:tag name="KSO_WM_UNIT_DIAGRAM_ISNUMVISUAL" val="0"/>
  <p:tag name="KSO_WM_UNIT_DIAGRAM_ISREFERUNIT" val="0"/>
  <p:tag name="KSO_WM_UNIT_ID" val="diagram20191191_1*f*1"/>
  <p:tag name="KSO_WM_TEMPLATE_CATEGORY" val="diagram"/>
  <p:tag name="KSO_WM_TEMPLATE_INDEX" val="20191191"/>
  <p:tag name="KSO_WM_UNIT_LAYERLEVEL" val="1"/>
  <p:tag name="KSO_WM_TAG_VERSION" val="1.0"/>
  <p:tag name="KSO_WM_BEAUTIFY_FLAG" val="#wm#"/>
  <p:tag name="KSO_WM_UNIT_PRESET_TEXT" val="点击此处添加正文，文字是您思想的提炼，为了最终呈现发布的良好效果，请尽量言简意赅的阐述观点；根据需要可酌情增减文字，以便观者可以准确理解您所传达的信息。即便信息错综复杂，需要用更多的文字来表述，也请您尽可能提炼思想的精髓，恰如其分的表达观点，往往事半功倍。"/>
  <p:tag name="KSO_WM_UNIT_TYPE" val="f"/>
  <p:tag name="KSO_WM_UNIT_INDEX" val="1"/>
  <p:tag name="KSO_WM_UNIT_ADJUSTLAYOUT_ID" val="39"/>
  <p:tag name="KSO_WM_UNIT_COLOR_SCHEME_SHAPE_ID" val="39"/>
  <p:tag name="KSO_WM_UNIT_COLOR_SCHEME_PARENT_PAGE" val="0_1"/>
  <p:tag name="KSO_WM_UNIT_TEXT_PART_ID_V2" val="d-4-1"/>
</p:tagLst>
</file>

<file path=ppt/tags/tag498.xml><?xml version="1.0" encoding="utf-8"?>
<p:tagLst xmlns:p="http://schemas.openxmlformats.org/presentationml/2006/main">
  <p:tag name="KSO_WM_BEAUTIFY_FLAG" val="#wm#"/>
  <p:tag name="KSO_WM_TEMPLATE_CATEGORY" val="diagram"/>
  <p:tag name="KSO_WM_TEMPLATE_INDEX" val="20191191"/>
  <p:tag name="KSO_WM_SLIDE_ID" val="diagram20191191_1"/>
  <p:tag name="KSO_WM_SLIDE_ITEM_CNT" val="0"/>
  <p:tag name="KSO_WM_SLIDE_INDEX" val="1"/>
  <p:tag name="KSO_WM_TAG_VERSION" val="1.0"/>
  <p:tag name="KSO_WM_SLIDE_LAYOUT" val="d_f_h"/>
  <p:tag name="KSO_WM_SLIDE_LAYOUT_CNT" val="1_1_2"/>
  <p:tag name="KSO_WM_SLIDE_MODEL_TYPE" val="cover"/>
  <p:tag name="KSO_WM_SLIDE_TYPE" val="text"/>
  <p:tag name="KSO_WM_SLIDE_SUBTYPE" val="picTxt"/>
  <p:tag name="KSO_WM_SLIDE_CONSTRAINT" val="%7b%22slideConstraint%22%3a%7b%22seriesAreas%22%3a%5b%5d%2c%22singleAreas%22%3a%5b%7b%22shapes%22%3a%5b17%5d%2c%22serialConstraintIndex%22%3a-1%2c%22areatextmark%22%3a0%2c%22pictureprocessmark%22%3a0%7d%5d%7d%7d"/>
  <p:tag name="KSO_WM_SLIDE_COLORSCHEME_VERSION" val="3.2"/>
  <p:tag name="KSO_WM_SLIDE_SIZE" val="331.214*308.729"/>
  <p:tag name="KSO_WM_SLIDE_POSITION" val="541.911*26.6607"/>
</p:tagLst>
</file>

<file path=ppt/tags/tag499.xml><?xml version="1.0" encoding="utf-8"?>
<p:tagLst xmlns:p="http://schemas.openxmlformats.org/presentationml/2006/main">
  <p:tag name="REFSHAPE" val="2014896436"/>
</p:tagLst>
</file>

<file path=ppt/tags/tag500.xml><?xml version="1.0" encoding="utf-8"?>
<p:tagLst xmlns:p="http://schemas.openxmlformats.org/presentationml/2006/main">
  <p:tag name="KSO_WM_TEMPLATE_CATEGORY" val="basetag"/>
  <p:tag name="KSO_WM_TEMPLATE_INDEX" val="20182828"/>
  <p:tag name="KSO_WM_TAG_VERSION" val="1.0"/>
  <p:tag name="KSO_WM_SLIDE_ID" val="basetag20182828_14"/>
  <p:tag name="KSO_WM_SLIDE_INDEX" val="14"/>
  <p:tag name="KSO_WM_SLIDE_ITEM_CNT" val="0"/>
  <p:tag name="KSO_WM_SLIDE_TYPE" val="text"/>
  <p:tag name="KSO_WM_BEAUTIFY_FLAG" val="#wm#"/>
</p:tagLst>
</file>

<file path=ppt/tags/tag501.xml><?xml version="1.0" encoding="utf-8"?>
<p:tagLst xmlns:p="http://schemas.openxmlformats.org/presentationml/2006/main">
  <p:tag name="KSO_WM_TAG_VERSION" val="1.0"/>
  <p:tag name="KSO_WM_TEMPLATE_CATEGORY" val="custom"/>
  <p:tag name="KSO_WM_TEMPLATE_INDEX" val="20189100"/>
  <p:tag name="KSO_WM_UNIT_TYPE" val="d"/>
  <p:tag name="KSO_WM_UNIT_INDEX" val="1"/>
  <p:tag name="KSO_WM_UNIT_ID" val="custom20189100_15*d*1"/>
  <p:tag name="KSO_WM_UNIT_LAYERLEVEL" val="1"/>
  <p:tag name="KSO_WM_UNIT_VALUE" val="1904*1357"/>
  <p:tag name="KSO_WM_UNIT_HIGHLIGHT" val="0"/>
  <p:tag name="KSO_WM_UNIT_COMPATIBLE" val="0"/>
  <p:tag name="KSO_WM_UNIT_CLEAR" val="0"/>
  <p:tag name="KSO_WM_BEAUTIFY_FLAG" val="#wm#"/>
  <p:tag name="REFSHAPE" val="2014899292"/>
</p:tagLst>
</file>

<file path=ppt/tags/tag502.xml><?xml version="1.0" encoding="utf-8"?>
<p:tagLst xmlns:p="http://schemas.openxmlformats.org/presentationml/2006/main">
  <p:tag name="KSO_WM_TEMPLATE_CATEGORY" val="custom"/>
  <p:tag name="KSO_WM_TEMPLATE_INDEX" val="20189100"/>
  <p:tag name="KSO_WM_UNIT_TYPE" val="l_i"/>
  <p:tag name="KSO_WM_UNIT_INDEX" val="1_1"/>
  <p:tag name="KSO_WM_UNIT_ID" val="custom20189100_15*l_i*1_1"/>
  <p:tag name="KSO_WM_UNIT_LAYERLEVEL" val="1_1"/>
  <p:tag name="KSO_WM_BEAUTIFY_FLAG" val="#wm#"/>
  <p:tag name="KSO_WM_TAG_VERSION" val="1.0"/>
  <p:tag name="KSO_WM_DIAGRAM_GROUP_CODE" val="l1-4"/>
  <p:tag name="KSO_WM_UNIT_TEXT_FILL_FORE_SCHEMECOLOR_INDEX" val="1"/>
  <p:tag name="KSO_WM_UNIT_TEXT_FILL_TYPE" val="1"/>
  <p:tag name="KSO_WM_UNIT_USESOURCEFORMAT_APPLY" val="1"/>
</p:tagLst>
</file>

<file path=ppt/tags/tag50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9100_15*i*2"/>
  <p:tag name="KSO_WM_TEMPLATE_CATEGORY" val="custom"/>
  <p:tag name="KSO_WM_TEMPLATE_INDEX" val="20189100"/>
  <p:tag name="KSO_WM_UNIT_INDEX" val="2"/>
</p:tagLst>
</file>

<file path=ppt/tags/tag504.xml><?xml version="1.0" encoding="utf-8"?>
<p:tagLst xmlns:p="http://schemas.openxmlformats.org/presentationml/2006/main">
  <p:tag name="KSO_WM_UNIT_LAYERLEVEL" val="1_1"/>
  <p:tag name="KSO_WM_TAG_VERSION" val="1.0"/>
  <p:tag name="KSO_WM_BEAUTIFY_FLAG" val="#wm#"/>
  <p:tag name="KSO_WM_UNIT_TYPE" val="i"/>
  <p:tag name="KSO_WM_UNIT_ID" val="custom20189100_15*i*5"/>
  <p:tag name="KSO_WM_TEMPLATE_CATEGORY" val="custom"/>
  <p:tag name="KSO_WM_TEMPLATE_INDEX" val="20189100"/>
  <p:tag name="KSO_WM_UNIT_INDEX" val="5"/>
</p:tagLst>
</file>

<file path=ppt/tags/tag505.xml><?xml version="1.0" encoding="utf-8"?>
<p:tagLst xmlns:p="http://schemas.openxmlformats.org/presentationml/2006/main">
  <p:tag name="KSO_WM_UNIT_LAYERLEVEL" val="1_1"/>
  <p:tag name="KSO_WM_TAG_VERSION" val="1.0"/>
  <p:tag name="KSO_WM_BEAUTIFY_FLAG" val="#wm#"/>
  <p:tag name="KSO_WM_UNIT_TYPE" val="i"/>
  <p:tag name="KSO_WM_UNIT_ID" val="custom20189100_15*i*6"/>
  <p:tag name="KSO_WM_TEMPLATE_CATEGORY" val="custom"/>
  <p:tag name="KSO_WM_TEMPLATE_INDEX" val="20189100"/>
  <p:tag name="KSO_WM_UNIT_INDEX" val="6"/>
</p:tagLst>
</file>

<file path=ppt/tags/tag506.xml><?xml version="1.0" encoding="utf-8"?>
<p:tagLst xmlns:p="http://schemas.openxmlformats.org/presentationml/2006/main">
  <p:tag name="KSO_WM_TEMPLATE_CATEGORY" val="custom"/>
  <p:tag name="KSO_WM_TEMPLATE_INDEX" val="20189100"/>
  <p:tag name="KSO_WM_UNIT_TYPE" val="l_i"/>
  <p:tag name="KSO_WM_UNIT_INDEX" val="1_3"/>
  <p:tag name="KSO_WM_UNIT_ID" val="custom20189100_15*l_i*1_3"/>
  <p:tag name="KSO_WM_UNIT_LAYERLEVEL" val="1_1"/>
  <p:tag name="KSO_WM_BEAUTIFY_FLAG" val="#wm#"/>
  <p:tag name="KSO_WM_TAG_VERSION" val="1.0"/>
  <p:tag name="KSO_WM_DIAGRAM_GROUP_CODE" val="l1-4"/>
  <p:tag name="KSO_WM_UNIT_LINE_FORE_SCHEMECOLOR_INDEX" val="14"/>
  <p:tag name="KSO_WM_UNIT_LINE_FILL_TYPE" val="2"/>
  <p:tag name="KSO_WM_UNIT_USESOURCEFORMAT_APPLY" val="1"/>
</p:tagLst>
</file>

<file path=ppt/tags/tag507.xml><?xml version="1.0" encoding="utf-8"?>
<p:tagLst xmlns:p="http://schemas.openxmlformats.org/presentationml/2006/main">
  <p:tag name="KSO_WM_TEMPLATE_CATEGORY" val="custom"/>
  <p:tag name="KSO_WM_TEMPLATE_INDEX" val="20189100"/>
  <p:tag name="KSO_WM_UNIT_TYPE" val="l_i"/>
  <p:tag name="KSO_WM_UNIT_INDEX" val="1_4"/>
  <p:tag name="KSO_WM_UNIT_ID" val="custom20189100_15*l_i*1_4"/>
  <p:tag name="KSO_WM_UNIT_LAYERLEVEL" val="1_1"/>
  <p:tag name="KSO_WM_BEAUTIFY_FLAG" val="#wm#"/>
  <p:tag name="KSO_WM_TAG_VERSION" val="1.0"/>
  <p:tag name="KSO_WM_DIAGRAM_GROUP_CODE" val="l1-4"/>
  <p:tag name="KSO_WM_UNIT_LINE_FORE_SCHEMECOLOR_INDEX" val="14"/>
  <p:tag name="KSO_WM_UNIT_LINE_FILL_TYPE" val="2"/>
  <p:tag name="KSO_WM_UNIT_USESOURCEFORMAT_APPLY" val="1"/>
</p:tagLst>
</file>

<file path=ppt/tags/tag508.xml><?xml version="1.0" encoding="utf-8"?>
<p:tagLst xmlns:p="http://schemas.openxmlformats.org/presentationml/2006/main">
  <p:tag name="KSO_WM_UNIT_LAYERLEVEL" val="1_1"/>
  <p:tag name="KSO_WM_TAG_VERSION" val="1.0"/>
  <p:tag name="KSO_WM_BEAUTIFY_FLAG" val="#wm#"/>
  <p:tag name="KSO_WM_UNIT_TYPE" val="i"/>
  <p:tag name="KSO_WM_UNIT_ID" val="custom20189100_15*i*9"/>
  <p:tag name="KSO_WM_TEMPLATE_CATEGORY" val="custom"/>
  <p:tag name="KSO_WM_TEMPLATE_INDEX" val="20189100"/>
  <p:tag name="KSO_WM_UNIT_INDEX" val="9"/>
</p:tagLst>
</file>

<file path=ppt/tags/tag509.xml><?xml version="1.0" encoding="utf-8"?>
<p:tagLst xmlns:p="http://schemas.openxmlformats.org/presentationml/2006/main">
  <p:tag name="KSO_WM_TEMPLATE_CATEGORY" val="custom"/>
  <p:tag name="KSO_WM_TEMPLATE_INDEX" val="20189100"/>
  <p:tag name="KSO_WM_UNIT_TYPE" val="h_a"/>
  <p:tag name="KSO_WM_UNIT_INDEX" val="2_1"/>
  <p:tag name="KSO_WM_UNIT_ID" val="custom20189100_15*h_a*2_1"/>
  <p:tag name="KSO_WM_UNIT_LAYERLEVEL" val="1_1"/>
  <p:tag name="KSO_WM_UNIT_VALUE" val="48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Text here"/>
</p:tagLst>
</file>

<file path=ppt/tags/tag510.xml><?xml version="1.0" encoding="utf-8"?>
<p:tagLst xmlns:p="http://schemas.openxmlformats.org/presentationml/2006/main">
  <p:tag name="KSO_WM_TEMPLATE_CATEGORY" val="custom"/>
  <p:tag name="KSO_WM_TEMPLATE_INDEX" val="20189100"/>
  <p:tag name="KSO_WM_UNIT_TYPE" val="h_f"/>
  <p:tag name="KSO_WM_UNIT_INDEX" val="2_1"/>
  <p:tag name="KSO_WM_UNIT_ID" val="custom20189100_15*h_f*2_1"/>
  <p:tag name="KSO_WM_UNIT_LAYERLEVEL" val="1_1"/>
  <p:tag name="KSO_WM_UNIT_VALUE" val="84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Supporting text here.&#13;You can use the icon library in wps  (www.wps.cn) to filter and replace existing icon elements with one click."/>
</p:tagLst>
</file>

<file path=ppt/tags/tag511.xml><?xml version="1.0" encoding="utf-8"?>
<p:tagLst xmlns:p="http://schemas.openxmlformats.org/presentationml/2006/main">
  <p:tag name="KSO_WM_TEMPLATE_CATEGORY" val="custom"/>
  <p:tag name="KSO_WM_TEMPLATE_INDEX" val="20189100"/>
  <p:tag name="KSO_WM_TAG_VERSION" val="1.0"/>
  <p:tag name="KSO_WM_UNIT_TYPE" val="h_a"/>
  <p:tag name="KSO_WM_UNIT_INDEX" val="1_1"/>
  <p:tag name="KSO_WM_UNIT_ID" val="custom20189100_15*h_a*1_1"/>
  <p:tag name="KSO_WM_UNIT_LAYERLEVEL" val="1_1"/>
  <p:tag name="KSO_WM_UNIT_VALUE" val="20"/>
  <p:tag name="KSO_WM_UNIT_HIGHLIGHT" val="0"/>
  <p:tag name="KSO_WM_UNIT_COMPATIBLE" val="0"/>
  <p:tag name="KSO_WM_UNIT_CLEAR" val="0"/>
  <p:tag name="KSO_WM_BEAUTIFY_FLAG" val="#wm#"/>
  <p:tag name="KSO_WM_UNIT_PRESET_TEXT" val="Title only layout"/>
</p:tagLst>
</file>

<file path=ppt/tags/tag512.xml><?xml version="1.0" encoding="utf-8"?>
<p:tagLst xmlns:p="http://schemas.openxmlformats.org/presentationml/2006/main">
  <p:tag name="KSO_WM_TEMPLATE_CATEGORY" val="custom"/>
  <p:tag name="KSO_WM_TEMPLATE_INDEX" val="20189100"/>
  <p:tag name="KSO_WM_TAG_VERSION" val="1.0"/>
  <p:tag name="KSO_WM_UNIT_TYPE" val="h_b"/>
  <p:tag name="KSO_WM_UNIT_INDEX" val="1_1"/>
  <p:tag name="KSO_WM_UNIT_ID" val="custom20189100_15*h_b*1_1"/>
  <p:tag name="KSO_WM_UNIT_LAYERLEVEL" val="1_1"/>
  <p:tag name="KSO_WM_UNIT_VALUE" val="25"/>
  <p:tag name="KSO_WM_UNIT_HIGHLIGHT" val="0"/>
  <p:tag name="KSO_WM_UNIT_COMPATIBLE" val="0"/>
  <p:tag name="KSO_WM_UNIT_CLEAR" val="0"/>
  <p:tag name="KSO_WM_BEAUTIFY_FLAG" val="#wm#"/>
  <p:tag name="KSO_WM_UNIT_PRESET_TEXT" val="Theme color makes PPT more convenient to change."/>
</p:tagLst>
</file>

<file path=ppt/tags/tag513.xml><?xml version="1.0" encoding="utf-8"?>
<p:tagLst xmlns:p="http://schemas.openxmlformats.org/presentationml/2006/main">
  <p:tag name="KSO_WM_TEMPLATE_CATEGORY" val="custom"/>
  <p:tag name="KSO_WM_TEMPLATE_INDEX" val="20189100"/>
  <p:tag name="KSO_WM_TAG_VERSION" val="1.0"/>
  <p:tag name="KSO_WM_UNIT_TYPE" val="h_f"/>
  <p:tag name="KSO_WM_UNIT_INDEX" val="1_1"/>
  <p:tag name="KSO_WM_UNIT_ID" val="custom20189100_15*h_f*1_1"/>
  <p:tag name="KSO_WM_UNIT_LAYERLEVEL" val="1_1"/>
  <p:tag name="KSO_WM_UNIT_VALUE" val="58"/>
  <p:tag name="KSO_WM_UNIT_HIGHLIGHT" val="0"/>
  <p:tag name="KSO_WM_UNIT_COMPATIBLE" val="0"/>
  <p:tag name="KSO_WM_UNIT_CLEAR" val="0"/>
  <p:tag name="KSO_WM_BEAUTIFY_FLAG" val="#wm#"/>
  <p:tag name="KSO_WM_UNIT_PRESET_TEXT" val="Adjust the spacing to adapt to Chinese typesetting, use the reference line in PPT."/>
</p:tagLst>
</file>

<file path=ppt/tags/tag514.xml><?xml version="1.0" encoding="utf-8"?>
<p:tagLst xmlns:p="http://schemas.openxmlformats.org/presentationml/2006/main">
  <p:tag name="KSO_WM_TEMPLATE_CATEGORY" val="custom"/>
  <p:tag name="KSO_WM_TEMPLATE_INDEX" val="20189100"/>
  <p:tag name="KSO_WM_UNIT_TYPE" val="l_h_a"/>
  <p:tag name="KSO_WM_UNIT_INDEX" val="1_2_1"/>
  <p:tag name="KSO_WM_UNIT_ID" val="custom20189100_15*l_h_a*1_2_1"/>
  <p:tag name="KSO_WM_UNIT_LAYERLEVEL" val="1_1_1"/>
  <p:tag name="KSO_WM_UNIT_VALUE" val="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4"/>
  <p:tag name="KSO_WM_UNIT_PRESET_TEXT" val="Text here"/>
  <p:tag name="KSO_WM_UNIT_TEXT_FILL_FORE_SCHEMECOLOR_INDEX" val="14"/>
  <p:tag name="KSO_WM_UNIT_TEXT_FILL_TYPE" val="1"/>
  <p:tag name="KSO_WM_UNIT_USESOURCEFORMAT_APPLY" val="1"/>
</p:tagLst>
</file>

<file path=ppt/tags/tag515.xml><?xml version="1.0" encoding="utf-8"?>
<p:tagLst xmlns:p="http://schemas.openxmlformats.org/presentationml/2006/main">
  <p:tag name="KSO_WM_TEMPLATE_CATEGORY" val="custom"/>
  <p:tag name="KSO_WM_TEMPLATE_INDEX" val="20189100"/>
  <p:tag name="KSO_WM_UNIT_TYPE" val="l_h_f"/>
  <p:tag name="KSO_WM_UNIT_INDEX" val="1_2_1"/>
  <p:tag name="KSO_WM_UNIT_ID" val="custom20189100_15*l_h_f*1_2_1"/>
  <p:tag name="KSO_WM_UNIT_LAYERLEVEL" val="1_1_1"/>
  <p:tag name="KSO_WM_UNIT_VALUE" val="2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4"/>
  <p:tag name="KSO_WM_UNIT_PRESET_TEXT" val="Copy paste fonts. Choose the only option to retain text"/>
  <p:tag name="KSO_WM_UNIT_TEXT_FILL_FORE_SCHEMECOLOR_INDEX" val="14"/>
  <p:tag name="KSO_WM_UNIT_TEXT_FILL_TYPE" val="1"/>
  <p:tag name="KSO_WM_UNIT_USESOURCEFORMAT_APPLY" val="1"/>
</p:tagLst>
</file>

<file path=ppt/tags/tag516.xml><?xml version="1.0" encoding="utf-8"?>
<p:tagLst xmlns:p="http://schemas.openxmlformats.org/presentationml/2006/main">
  <p:tag name="KSO_WM_TEMPLATE_CATEGORY" val="custom"/>
  <p:tag name="KSO_WM_TEMPLATE_INDEX" val="20189100"/>
  <p:tag name="KSO_WM_UNIT_TYPE" val="l_h_a"/>
  <p:tag name="KSO_WM_UNIT_INDEX" val="1_1_1"/>
  <p:tag name="KSO_WM_UNIT_ID" val="custom20189100_15*l_h_a*1_1_1"/>
  <p:tag name="KSO_WM_UNIT_LAYERLEVEL" val="1_1_1"/>
  <p:tag name="KSO_WM_UNIT_VALUE" val="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4"/>
  <p:tag name="KSO_WM_UNIT_PRESET_TEXT" val="Text here"/>
  <p:tag name="KSO_WM_UNIT_TEXT_FILL_FORE_SCHEMECOLOR_INDEX" val="14"/>
  <p:tag name="KSO_WM_UNIT_TEXT_FILL_TYPE" val="1"/>
  <p:tag name="KSO_WM_UNIT_USESOURCEFORMAT_APPLY" val="1"/>
</p:tagLst>
</file>

<file path=ppt/tags/tag517.xml><?xml version="1.0" encoding="utf-8"?>
<p:tagLst xmlns:p="http://schemas.openxmlformats.org/presentationml/2006/main">
  <p:tag name="KSO_WM_TEMPLATE_CATEGORY" val="custom"/>
  <p:tag name="KSO_WM_TEMPLATE_INDEX" val="20189100"/>
  <p:tag name="KSO_WM_UNIT_TYPE" val="l_h_f"/>
  <p:tag name="KSO_WM_UNIT_INDEX" val="1_1_1"/>
  <p:tag name="KSO_WM_UNIT_ID" val="custom20189100_15*l_h_f*1_1_1"/>
  <p:tag name="KSO_WM_UNIT_LAYERLEVEL" val="1_1_1"/>
  <p:tag name="KSO_WM_UNIT_VALUE" val="2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4"/>
  <p:tag name="KSO_WM_UNIT_PRESET_TEXT" val="Copy paste fonts. Choose the only option to retain text"/>
  <p:tag name="KSO_WM_UNIT_TEXT_FILL_FORE_SCHEMECOLOR_INDEX" val="14"/>
  <p:tag name="KSO_WM_UNIT_TEXT_FILL_TYPE" val="1"/>
  <p:tag name="KSO_WM_UNIT_USESOURCEFORMAT_APPLY" val="1"/>
</p:tagLst>
</file>

<file path=ppt/tags/tag518.xml><?xml version="1.0" encoding="utf-8"?>
<p:tagLst xmlns:p="http://schemas.openxmlformats.org/presentationml/2006/main">
  <p:tag name="KSO_WM_TEMPLATE_CATEGORY" val="custom"/>
  <p:tag name="KSO_WM_TEMPLATE_INDEX" val="20189100"/>
  <p:tag name="KSO_WM_UNIT_TYPE" val="l_h_a"/>
  <p:tag name="KSO_WM_UNIT_INDEX" val="1_3_1"/>
  <p:tag name="KSO_WM_UNIT_ID" val="custom20189100_15*l_h_a*1_3_1"/>
  <p:tag name="KSO_WM_UNIT_LAYERLEVEL" val="1_1_1"/>
  <p:tag name="KSO_WM_UNIT_VALUE" val="8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4"/>
  <p:tag name="KSO_WM_UNIT_PRESET_TEXT" val="Text here"/>
  <p:tag name="KSO_WM_UNIT_TEXT_FILL_FORE_SCHEMECOLOR_INDEX" val="14"/>
  <p:tag name="KSO_WM_UNIT_TEXT_FILL_TYPE" val="1"/>
  <p:tag name="KSO_WM_UNIT_USESOURCEFORMAT_APPLY" val="1"/>
</p:tagLst>
</file>

<file path=ppt/tags/tag519.xml><?xml version="1.0" encoding="utf-8"?>
<p:tagLst xmlns:p="http://schemas.openxmlformats.org/presentationml/2006/main">
  <p:tag name="KSO_WM_TEMPLATE_CATEGORY" val="custom"/>
  <p:tag name="KSO_WM_TEMPLATE_INDEX" val="20189100"/>
  <p:tag name="KSO_WM_UNIT_TYPE" val="l_h_f"/>
  <p:tag name="KSO_WM_UNIT_INDEX" val="1_3_1"/>
  <p:tag name="KSO_WM_UNIT_ID" val="custom20189100_15*l_h_f*1_3_1"/>
  <p:tag name="KSO_WM_UNIT_LAYERLEVEL" val="1_1_1"/>
  <p:tag name="KSO_WM_UNIT_VALUE" val="2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4"/>
  <p:tag name="KSO_WM_UNIT_PRESET_TEXT" val="Copy paste fonts. Choose the only option to retain text"/>
  <p:tag name="KSO_WM_UNIT_TEXT_FILL_FORE_SCHEMECOLOR_INDEX" val="14"/>
  <p:tag name="KSO_WM_UNIT_TEXT_FILL_TYPE" val="1"/>
  <p:tag name="KSO_WM_UNIT_USESOURCEFORMAT_APPLY" val="1"/>
</p:tagLst>
</file>

<file path=ppt/tags/tag520.xml><?xml version="1.0" encoding="utf-8"?>
<p:tagLst xmlns:p="http://schemas.openxmlformats.org/presentationml/2006/main">
  <p:tag name="KSO_WM_TEMPLATE_INDEX" val="20189100"/>
  <p:tag name="KSO_WM_TAG_VERSION" val="1.0"/>
  <p:tag name="KSO_WM_SLIDE_INDEX" val="15"/>
  <p:tag name="KSO_WM_SLIDE_ITEM_CNT" val="4"/>
  <p:tag name="KSO_WM_SLIDE_LAYOUT" val="h_l_d"/>
  <p:tag name="KSO_WM_SLIDE_LAYOUT_CNT" val="2_1_1"/>
  <p:tag name="KSO_WM_SLIDE_TYPE" val="text"/>
  <p:tag name="KSO_WM_SLIDE_SUBTYPE" val="diag"/>
  <p:tag name="KSO_WM_BEAUTIFY_FLAG" val="#wm#"/>
  <p:tag name="KSO_WM_SLIDE_POSITION" val="0*0"/>
  <p:tag name="KSO_WM_SLIDE_SIZE" val="906*540"/>
  <p:tag name="KSO_WM_DIAGRAM_GROUP_CODE" val="l1-4"/>
  <p:tag name="KSO_WM_TEMPLATE_CATEGORY" val="custom"/>
  <p:tag name="KSO_WM_SLIDE_ID" val="custom20189100_15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2459_1*i*4"/>
  <p:tag name="KSO_WM_TEMPLATE_CATEGORY" val="diagram"/>
  <p:tag name="KSO_WM_TEMPLATE_INDEX" val="20192459"/>
  <p:tag name="KSO_WM_UNIT_LAYERLEVEL" val="1"/>
  <p:tag name="KSO_WM_TAG_VERSION" val="1.0"/>
  <p:tag name="KSO_WM_BEAUTIFY_FLAG" val="#wm#"/>
  <p:tag name="KSO_WM_UNIT_TYPE" val="i"/>
  <p:tag name="KSO_WM_UNIT_INDEX" val="4"/>
  <p:tag name="KSO_WM_UNIT_ADJUSTLAYOUT_ID" val="11"/>
  <p:tag name="KSO_WM_UNIT_COLOR_SCHEME_SHAPE_ID" val="11"/>
  <p:tag name="KSO_WM_UNIT_COLOR_SCHEME_PARENT_PAGE" val="0_1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2459_1*i*1"/>
  <p:tag name="KSO_WM_TEMPLATE_CATEGORY" val="diagram"/>
  <p:tag name="KSO_WM_TEMPLATE_INDEX" val="20192459"/>
  <p:tag name="KSO_WM_UNIT_LAYERLEVEL" val="1"/>
  <p:tag name="KSO_WM_TAG_VERSION" val="1.0"/>
  <p:tag name="KSO_WM_BEAUTIFY_FLAG" val="#wm#"/>
  <p:tag name="KSO_WM_UNIT_TYPE" val="i"/>
  <p:tag name="KSO_WM_UNIT_INDEX" val="1"/>
  <p:tag name="KSO_WM_UNIT_ADJUSTLAYOUT_ID" val="12"/>
  <p:tag name="KSO_WM_UNIT_COLOR_SCHEME_SHAPE_ID" val="12"/>
  <p:tag name="KSO_WM_UNIT_COLOR_SCHEME_PARENT_PAGE" val="0_1"/>
  <p:tag name="KSO_WM_UNIT_DECOLORIZATION" val="1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2459_1*i*2"/>
  <p:tag name="KSO_WM_TEMPLATE_CATEGORY" val="diagram"/>
  <p:tag name="KSO_WM_TEMPLATE_INDEX" val="20192459"/>
  <p:tag name="KSO_WM_UNIT_LAYERLEVEL" val="1"/>
  <p:tag name="KSO_WM_TAG_VERSION" val="1.0"/>
  <p:tag name="KSO_WM_BEAUTIFY_FLAG" val="#wm#"/>
  <p:tag name="KSO_WM_UNIT_TYPE" val="i"/>
  <p:tag name="KSO_WM_UNIT_INDEX" val="2"/>
  <p:tag name="KSO_WM_UNIT_ADJUSTLAYOUT_ID" val="13"/>
  <p:tag name="KSO_WM_UNIT_COLOR_SCHEME_SHAPE_ID" val="13"/>
  <p:tag name="KSO_WM_UNIT_COLOR_SCHEME_PARENT_PAGE" val="0_1"/>
  <p:tag name="KSO_WM_UNIT_ABSOLUTE_COLOR" val="1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192459_1*i*3"/>
  <p:tag name="KSO_WM_TEMPLATE_CATEGORY" val="diagram"/>
  <p:tag name="KSO_WM_TEMPLATE_INDEX" val="20192459"/>
  <p:tag name="KSO_WM_UNIT_LAYERLEVEL" val="1"/>
  <p:tag name="KSO_WM_TAG_VERSION" val="1.0"/>
  <p:tag name="KSO_WM_BEAUTIFY_FLAG" val="#wm#"/>
  <p:tag name="KSO_WM_UNIT_TYPE" val="i"/>
  <p:tag name="KSO_WM_UNIT_INDEX" val="3"/>
  <p:tag name="KSO_WM_UNIT_ADJUSTLAYOUT_ID" val="14"/>
  <p:tag name="KSO_WM_UNIT_COLOR_SCHEME_SHAPE_ID" val="14"/>
  <p:tag name="KSO_WM_UNIT_COLOR_SCHEME_PARENT_PAGE" val="0_1"/>
  <p:tag name="KSO_WM_UNIT_ABSOLUTE_COLOR" val="1"/>
</p:tagLst>
</file>

<file path=ppt/tags/tag525.xml><?xml version="1.0" encoding="utf-8"?>
<p:tagLst xmlns:p="http://schemas.openxmlformats.org/presentationml/2006/main">
  <p:tag name="KSO_WM_UNIT_PRESET_TEXT" val="点击此处添加正文，请言简意赅的阐述观点。"/>
  <p:tag name="KSO_WM_UNIT_TEXT_PART_ID" val="2-a"/>
  <p:tag name="KSO_WM_UNIT_TEXT_PART_SIZE" val="24.96*434.5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diagram20192459_1*h_f*1_1"/>
  <p:tag name="KSO_WM_TEMPLATE_CATEGORY" val="diagram"/>
  <p:tag name="KSO_WM_TEMPLATE_INDEX" val="20192459"/>
  <p:tag name="KSO_WM_UNIT_LAYERLEVEL" val="1_1"/>
  <p:tag name="KSO_WM_TAG_VERSION" val="1.0"/>
  <p:tag name="KSO_WM_BEAUTIFY_FLAG" val="#wm#"/>
  <p:tag name="KSO_WM_UNIT_ADJUSTLAYOUT_ID" val="10"/>
  <p:tag name="KSO_WM_UNIT_COLOR_SCHEME_SHAPE_ID" val="10"/>
  <p:tag name="KSO_WM_UNIT_COLOR_SCHEME_PARENT_PAGE" val="0_1"/>
  <p:tag name="KSO_WM_UNIT_TEXT_PART_ID_V2" val="d-2-1"/>
</p:tagLst>
</file>

<file path=ppt/tags/tag526.xml><?xml version="1.0" encoding="utf-8"?>
<p:tagLst xmlns:p="http://schemas.openxmlformats.org/presentationml/2006/main">
  <p:tag name="KSO_WM_UNIT_PRESET_TEXT" val="点击此处添加正文，文字是您思想的提炼，为了最终呈现发布的良好效果，请言简意赅的阐述观点，并根据需要酌情增减文字。&#13;您的正文已经字字珠玑，但信息却千丝万缕，需要用更多的文字来表述；但请您尽可能提炼思想的精髓，恰如其分的表达观点，往往事半功倍。&#13;为了能让您有更直观的字数感受，并进一步方便使用，我们为您标注了最适合的位置。您输入的文字到这里时，就是最佳视觉效果。"/>
  <p:tag name="KSO_WM_UNIT_TEXT_PART_ID" val="3-c"/>
  <p:tag name="KSO_WM_UNIT_TEXT_PART_SIZE" val="169.76*644.5"/>
  <p:tag name="KSO_WM_UNIT_VALUE" val="273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diagram20192459_1*h_f*2_1"/>
  <p:tag name="KSO_WM_TEMPLATE_CATEGORY" val="diagram"/>
  <p:tag name="KSO_WM_TEMPLATE_INDEX" val="20192459"/>
  <p:tag name="KSO_WM_UNIT_LAYERLEVEL" val="1_1"/>
  <p:tag name="KSO_WM_TAG_VERSION" val="1.0"/>
  <p:tag name="KSO_WM_BEAUTIFY_FLAG" val="#wm#"/>
  <p:tag name="KSO_WM_UNIT_ADJUSTLAYOUT_ID" val="15"/>
  <p:tag name="KSO_WM_UNIT_COLOR_SCHEME_SHAPE_ID" val="15"/>
  <p:tag name="KSO_WM_UNIT_COLOR_SCHEME_PARENT_PAGE" val="0_1"/>
  <p:tag name="KSO_WM_UNIT_TEXT_PART_ID_V2" val="d-3-1"/>
</p:tagLst>
</file>

<file path=ppt/tags/tag527.xml><?xml version="1.0" encoding="utf-8"?>
<p:tagLst xmlns:p="http://schemas.openxmlformats.org/presentationml/2006/main">
  <p:tag name="KSO_WM_UNIT_ISCONTENTSTITLE" val="0"/>
  <p:tag name="KSO_WM_UNIT_TEXT_PART_ID" val="2-Z"/>
  <p:tag name="KSO_WM_UNIT_TEXT_PART_SIZE" val="30*434.5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UNIT_ID" val="diagram20192459_1*h_a*1_1"/>
  <p:tag name="KSO_WM_TEMPLATE_CATEGORY" val="diagram"/>
  <p:tag name="KSO_WM_TEMPLATE_INDEX" val="20192459"/>
  <p:tag name="KSO_WM_UNIT_LAYERLEVEL" val="1_1"/>
  <p:tag name="KSO_WM_TAG_VERSION" val="1.0"/>
  <p:tag name="KSO_WM_BEAUTIFY_FLAG" val="#wm#"/>
  <p:tag name="KSO_WM_UNIT_PRESET_TEXT" val="单击此处添加小标题"/>
  <p:tag name="KSO_WM_UNIT_TYPE" val="h_a"/>
  <p:tag name="KSO_WM_UNIT_INDEX" val="1_1"/>
  <p:tag name="KSO_WM_UNIT_ADJUSTLAYOUT_ID" val="2"/>
  <p:tag name="KSO_WM_UNIT_COLOR_SCHEME_SHAPE_ID" val="2"/>
  <p:tag name="KSO_WM_UNIT_COLOR_SCHEME_PARENT_PAGE" val="0_1"/>
  <p:tag name="KSO_WM_UNIT_TEXT_PART_ID_V2" val="c-2-1"/>
</p:tagLst>
</file>

<file path=ppt/tags/tag528.xml><?xml version="1.0" encoding="utf-8"?>
<p:tagLst xmlns:p="http://schemas.openxmlformats.org/presentationml/2006/main">
  <p:tag name="KSO_WM_UNIT_ISCONTENTSTITLE" val="0"/>
  <p:tag name="KSO_WM_UNIT_TEXT_PART_ID" val="3-Z"/>
  <p:tag name="KSO_WM_UNIT_TEXT_PART_SIZE" val="30*644.5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UNIT_ID" val="diagram20192459_1*h_a*2_1"/>
  <p:tag name="KSO_WM_TEMPLATE_CATEGORY" val="diagram"/>
  <p:tag name="KSO_WM_TEMPLATE_INDEX" val="20192459"/>
  <p:tag name="KSO_WM_UNIT_LAYERLEVEL" val="1_1"/>
  <p:tag name="KSO_WM_TAG_VERSION" val="1.0"/>
  <p:tag name="KSO_WM_BEAUTIFY_FLAG" val="#wm#"/>
  <p:tag name="KSO_WM_UNIT_PRESET_TEXT" val="单击此处添加小标题"/>
  <p:tag name="KSO_WM_UNIT_TYPE" val="h_a"/>
  <p:tag name="KSO_WM_UNIT_INDEX" val="2_1"/>
  <p:tag name="KSO_WM_UNIT_ADJUSTLAYOUT_ID" val="3"/>
  <p:tag name="KSO_WM_UNIT_COLOR_SCHEME_SHAPE_ID" val="3"/>
  <p:tag name="KSO_WM_UNIT_COLOR_SCHEME_PARENT_PAGE" val="0_1"/>
  <p:tag name="KSO_WM_UNIT_TEXT_PART_ID_V2" val="c-3-1"/>
</p:tagLst>
</file>

<file path=ppt/tags/tag529.xml><?xml version="1.0" encoding="utf-8"?>
<p:tagLst xmlns:p="http://schemas.openxmlformats.org/presentationml/2006/main">
  <p:tag name="KSO_WM_SLIDE_SUBTYPE" val="pic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644.5*376.596"/>
  <p:tag name="KSO_WM_SLIDE_POSITION" val="273.66*139.89"/>
  <p:tag name="KSO_WM_BEAUTIFY_FLAG" val="#wm#"/>
  <p:tag name="KSO_WM_SLIDE_TYPE" val="text"/>
  <p:tag name="KSO_WM_SLIDE_LAYOUT_CNT" val="1_2"/>
  <p:tag name="KSO_WM_SLIDE_LAYOUT" val="d_h"/>
  <p:tag name="KSO_WM_SLIDE_ITEM_CNT" val="0"/>
  <p:tag name="KSO_WM_SLIDE_INDEX" val="1"/>
  <p:tag name="KSO_WM_SLIDE_ID" val="diagram20192459_1"/>
  <p:tag name="KSO_WM_TAG_VERSION" val="1.0"/>
  <p:tag name="KSO_WM_TEMPLATE_INDEX" val="20192459"/>
  <p:tag name="KSO_WM_TEMPLATE_CATEGORY" val="diagram"/>
  <p:tag name="KSO_WM_TEMPLATE_THUMBS_INDEX" val="1、6、10、14、20、26、27、28、29、31"/>
  <p:tag name="KSO_WM_SLIDE_CONSTRAINT" val="%7b%22slideConstraint%22%3a%7b%22seriesAreas%22%3a%5b%5d%2c%22singleAreas%22%3a%5b%7b%22shapes%22%3a%5b7%5d%2c%22serialConstraintIndex%22%3a-1%2c%22areatextmark%22%3a0%2c%22pictureprocessmark%22%3a0%7d%5d%7d%7d"/>
  <p:tag name="KSO_WM_SLIDE_COLORSCHEME_VERSION" val="3.2"/>
  <p:tag name="KSO_WM_TEMPLATE_SUBCATEGORY" val="0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i*7"/>
  <p:tag name="KSO_WM_TEMPLATE_CATEGORY" val="custom"/>
  <p:tag name="KSO_WM_TEMPLATE_INDEX" val="20203152"/>
  <p:tag name="KSO_WM_UNIT_LAYERLEVEL" val="1"/>
  <p:tag name="KSO_WM_TAG_VERSION" val="1.0"/>
  <p:tag name="KSO_WM_BEAUTIFY_FLAG" val="#wm#"/>
  <p:tag name="KSO_WM_DIAGRAM_GROUP_CODE" val="m1-1"/>
  <p:tag name="KSO_WM_UNIT_TYPE" val="i"/>
  <p:tag name="KSO_WM_UNIT_INDEX" val="7"/>
  <p:tag name="REFSHAPE" val="2014912212"/>
  <p:tag name="KSO_WM_UNIT_USESOURCEFORMAT_APPLY" val="1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i*1"/>
  <p:tag name="KSO_WM_TEMPLATE_CATEGORY" val="custom"/>
  <p:tag name="KSO_WM_TEMPLATE_INDEX" val="20203152"/>
  <p:tag name="KSO_WM_UNIT_LAYERLEVEL" val="1"/>
  <p:tag name="KSO_WM_TAG_VERSION" val="1.0"/>
  <p:tag name="KSO_WM_BEAUTIFY_FLAG" val="#wm#"/>
  <p:tag name="KSO_WM_DIAGRAM_GROUP_CODE" val="m1-1"/>
  <p:tag name="KSO_WM_UNIT_TYPE" val="i"/>
  <p:tag name="KSO_WM_UNIT_INDEX" val="1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1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a*1_1_1"/>
  <p:tag name="KSO_WM_TEMPLATE_CATEGORY" val="custom"/>
  <p:tag name="KSO_WM_TEMPLATE_INDEX" val="20203152"/>
  <p:tag name="KSO_WM_UNIT_LAYERLEVEL" val="1_1_1"/>
  <p:tag name="KSO_WM_TAG_VERSION" val="1.0"/>
  <p:tag name="KSO_WM_BEAUTIFY_FLAG" val="#wm#"/>
  <p:tag name="KSO_WM_UNIT_ISCONTENTSTITLE" val="0"/>
  <p:tag name="KSO_WM_UNIT_PRESET_TEXT" val="最美中国"/>
  <p:tag name="KSO_WM_UNIT_NOCLEAR" val="0"/>
  <p:tag name="KSO_WM_UNIT_VALUE" val="6"/>
  <p:tag name="KSO_WM_DIAGRAM_GROUP_CODE" val="m1-1"/>
  <p:tag name="KSO_WM_UNIT_TYPE" val="m_h_a"/>
  <p:tag name="KSO_WM_UNIT_INDEX" val="1_1_1"/>
  <p:tag name="KSO_WM_UNIT_TEXT_FILL_FORE_SCHEMECOLOR_INDEX" val="5"/>
  <p:tag name="KSO_WM_UNIT_TEXT_FILL_TYPE" val="1"/>
  <p:tag name="KSO_WM_UNIT_USESOURCEFORMAT_APPLY" val="1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z*1_1_2"/>
  <p:tag name="KSO_WM_TEMPLATE_CATEGORY" val="custom"/>
  <p:tag name="KSO_WM_TEMPLATE_INDEX" val="20203152"/>
  <p:tag name="KSO_WM_UNIT_LAYERLEVEL" val="1_1_1"/>
  <p:tag name="KSO_WM_TAG_VERSION" val="1.0"/>
  <p:tag name="KSO_WM_BEAUTIFY_FLAG" val="#wm#"/>
  <p:tag name="KSO_WM_DIAGRAM_GROUP_CODE" val="m1-1"/>
  <p:tag name="KSO_WM_UNIT_TYPE" val="m_h_z"/>
  <p:tag name="KSO_WM_UNIT_INDEX" val="1_1_2"/>
  <p:tag name="KSO_WM_UNIT_LINE_FORE_SCHEMECOLOR_INDEX" val="5"/>
  <p:tag name="KSO_WM_UNIT_LINE_FILL_TYPE" val="2"/>
  <p:tag name="KSO_WM_UNIT_USESOURCEFORMAT_APPLY" val="1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z*1_1_1"/>
  <p:tag name="KSO_WM_TEMPLATE_CATEGORY" val="custom"/>
  <p:tag name="KSO_WM_TEMPLATE_INDEX" val="20203152"/>
  <p:tag name="KSO_WM_UNIT_LAYERLEVEL" val="1_1_1"/>
  <p:tag name="KSO_WM_TAG_VERSION" val="1.0"/>
  <p:tag name="KSO_WM_BEAUTIFY_FLAG" val="#wm#"/>
  <p:tag name="KSO_WM_DIAGRAM_GROUP_CODE" val="m1-1"/>
  <p:tag name="KSO_WM_UNIT_TYPE" val="m_h_z"/>
  <p:tag name="KSO_WM_UNIT_INDEX" val="1_1_1"/>
  <p:tag name="KSO_WM_UNIT_LINE_FORE_SCHEMECOLOR_INDEX" val="5"/>
  <p:tag name="KSO_WM_UNIT_LINE_FILL_TYPE" val="2"/>
  <p:tag name="KSO_WM_UNIT_USESOURCEFORMAT_APPLY" val="1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i*2"/>
  <p:tag name="KSO_WM_TEMPLATE_CATEGORY" val="custom"/>
  <p:tag name="KSO_WM_TEMPLATE_INDEX" val="20203152"/>
  <p:tag name="KSO_WM_UNIT_LAYERLEVEL" val="1"/>
  <p:tag name="KSO_WM_TAG_VERSION" val="1.0"/>
  <p:tag name="KSO_WM_BEAUTIFY_FLAG" val="#wm#"/>
  <p:tag name="KSO_WM_DIAGRAM_GROUP_CODE" val="m1-1"/>
  <p:tag name="KSO_WM_UNIT_TYPE" val="i"/>
  <p:tag name="KSO_WM_UNIT_INDEX" val="2"/>
  <p:tag name="KSO_WM_UNIT_LINE_FORE_SCHEMECOLOR_INDEX" val="5"/>
  <p:tag name="KSO_WM_UNIT_LINE_FILL_TYPE" val="2"/>
  <p:tag name="KSO_WM_UNIT_USESOURCEFORMAT_APPLY" val="1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a*1_1_1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UNIT_ISCONTENTSTITLE" val="0"/>
  <p:tag name="KSO_WM_UNIT_NOCLEAR" val="0"/>
  <p:tag name="KSO_WM_UNIT_VALUE" val="16"/>
  <p:tag name="KSO_WM_DIAGRAM_GROUP_CODE" val="m1-1"/>
  <p:tag name="KSO_WM_UNIT_TYPE" val="m_h_h_a"/>
  <p:tag name="KSO_WM_UNIT_INDEX" val="1_1_1_1"/>
  <p:tag name="KSO_WM_UNIT_PRESET_TEXT" val="最美中国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i*1_1_1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DIAGRAM_GROUP_CODE" val="m1-1"/>
  <p:tag name="KSO_WM_UNIT_TYPE" val="m_h_h_i"/>
  <p:tag name="KSO_WM_UNIT_INDEX" val="1_1_1_1"/>
  <p:tag name="KSO_WM_UNIT_LINE_FORE_SCHEMECOLOR_INDEX" val="5"/>
  <p:tag name="KSO_WM_UNIT_LINE_FILL_TYPE" val="2"/>
  <p:tag name="KSO_WM_UNIT_USESOURCEFORMAT_APPLY" val="1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h_f*1_1_1_1_1"/>
  <p:tag name="KSO_WM_TEMPLATE_CATEGORY" val="custom"/>
  <p:tag name="KSO_WM_TEMPLATE_INDEX" val="20203152"/>
  <p:tag name="KSO_WM_UNIT_LAYERLEVEL" val="1_1_1_1_1"/>
  <p:tag name="KSO_WM_TAG_VERSION" val="1.0"/>
  <p:tag name="KSO_WM_BEAUTIFY_FLAG" val="#wm#"/>
  <p:tag name="KSO_WM_UNIT_PRESET_TEXT" val="小荷才露尖尖角，早有蜻蜓立上头。"/>
  <p:tag name="KSO_WM_UNIT_NOCLEAR" val="0"/>
  <p:tag name="KSO_WM_UNIT_VALUE" val="18"/>
  <p:tag name="KSO_WM_DIAGRAM_GROUP_CODE" val="m1-1"/>
  <p:tag name="KSO_WM_UNIT_TYPE" val="m_h_h_h_f"/>
  <p:tag name="KSO_WM_UNIT_INDEX" val="1_1_1_1_1"/>
  <p:tag name="KSO_WM_UNIT_TEXT_FILL_FORE_SCHEMECOLOR_INDEX" val="5"/>
  <p:tag name="KSO_WM_UNIT_TEXT_FILL_TYPE" val="1"/>
  <p:tag name="KSO_WM_UNIT_USESOURCEFORMAT_APPLY" val="1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i*3"/>
  <p:tag name="KSO_WM_TEMPLATE_CATEGORY" val="custom"/>
  <p:tag name="KSO_WM_TEMPLATE_INDEX" val="20203152"/>
  <p:tag name="KSO_WM_UNIT_LAYERLEVEL" val="1"/>
  <p:tag name="KSO_WM_TAG_VERSION" val="1.0"/>
  <p:tag name="KSO_WM_BEAUTIFY_FLAG" val="#wm#"/>
  <p:tag name="KSO_WM_DIAGRAM_GROUP_CODE" val="m1-1"/>
  <p:tag name="KSO_WM_UNIT_TYPE" val="i"/>
  <p:tag name="KSO_WM_UNIT_INDEX" val="3"/>
  <p:tag name="KSO_WM_UNIT_LINE_FORE_SCHEMECOLOR_INDEX" val="5"/>
  <p:tag name="KSO_WM_UNIT_LINE_FILL_TYPE" val="2"/>
  <p:tag name="KSO_WM_UNIT_USESOURCEFORMAT_APPLY" val="1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a*1_1_2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UNIT_ISCONTENTSTITLE" val="0"/>
  <p:tag name="KSO_WM_UNIT_PRESET_TEXT" val="最美中国"/>
  <p:tag name="KSO_WM_UNIT_NOCLEAR" val="0"/>
  <p:tag name="KSO_WM_UNIT_VALUE" val="16"/>
  <p:tag name="KSO_WM_DIAGRAM_GROUP_CODE" val="m1-1"/>
  <p:tag name="KSO_WM_UNIT_TYPE" val="m_h_h_a"/>
  <p:tag name="KSO_WM_UNIT_INDEX" val="1_1_2_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i*1_1_2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DIAGRAM_GROUP_CODE" val="m1-1"/>
  <p:tag name="KSO_WM_UNIT_TYPE" val="m_h_h_i"/>
  <p:tag name="KSO_WM_UNIT_INDEX" val="1_1_2_1"/>
  <p:tag name="KSO_WM_UNIT_LINE_FORE_SCHEMECOLOR_INDEX" val="5"/>
  <p:tag name="KSO_WM_UNIT_LINE_FILL_TYPE" val="2"/>
  <p:tag name="KSO_WM_UNIT_USESOURCEFORMAT_APPLY" val="1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h_f*1_1_2_1_1"/>
  <p:tag name="KSO_WM_TEMPLATE_CATEGORY" val="custom"/>
  <p:tag name="KSO_WM_TEMPLATE_INDEX" val="20203152"/>
  <p:tag name="KSO_WM_UNIT_LAYERLEVEL" val="1_1_1_1_1"/>
  <p:tag name="KSO_WM_TAG_VERSION" val="1.0"/>
  <p:tag name="KSO_WM_BEAUTIFY_FLAG" val="#wm#"/>
  <p:tag name="KSO_WM_UNIT_NOCLEAR" val="0"/>
  <p:tag name="KSO_WM_UNIT_VALUE" val="18"/>
  <p:tag name="KSO_WM_DIAGRAM_GROUP_CODE" val="m1-1"/>
  <p:tag name="KSO_WM_UNIT_TYPE" val="m_h_h_h_f"/>
  <p:tag name="KSO_WM_UNIT_INDEX" val="1_1_2_1_1"/>
  <p:tag name="KSO_WM_UNIT_PRESET_TEXT" val="小荷才露尖尖角，早有蜻蜓立上头。"/>
  <p:tag name="KSO_WM_UNIT_TEXT_FILL_FORE_SCHEMECOLOR_INDEX" val="5"/>
  <p:tag name="KSO_WM_UNIT_TEXT_FILL_TYPE" val="1"/>
  <p:tag name="KSO_WM_UNIT_USESOURCEFORMAT_APPLY" val="1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i*4"/>
  <p:tag name="KSO_WM_TEMPLATE_CATEGORY" val="custom"/>
  <p:tag name="KSO_WM_TEMPLATE_INDEX" val="20203152"/>
  <p:tag name="KSO_WM_UNIT_LAYERLEVEL" val="1"/>
  <p:tag name="KSO_WM_TAG_VERSION" val="1.0"/>
  <p:tag name="KSO_WM_BEAUTIFY_FLAG" val="#wm#"/>
  <p:tag name="KSO_WM_DIAGRAM_GROUP_CODE" val="m1-1"/>
  <p:tag name="KSO_WM_UNIT_TYPE" val="i"/>
  <p:tag name="KSO_WM_UNIT_INDEX" val="4"/>
  <p:tag name="KSO_WM_UNIT_LINE_FORE_SCHEMECOLOR_INDEX" val="5"/>
  <p:tag name="KSO_WM_UNIT_LINE_FILL_TYPE" val="2"/>
  <p:tag name="KSO_WM_UNIT_USESOURCEFORMAT_APPLY" val="1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a*1_1_3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UNIT_ISCONTENTSTITLE" val="0"/>
  <p:tag name="KSO_WM_UNIT_PRESET_TEXT" val="最美中国"/>
  <p:tag name="KSO_WM_UNIT_NOCLEAR" val="0"/>
  <p:tag name="KSO_WM_UNIT_VALUE" val="16"/>
  <p:tag name="KSO_WM_DIAGRAM_GROUP_CODE" val="m1-1"/>
  <p:tag name="KSO_WM_UNIT_TYPE" val="m_h_h_a"/>
  <p:tag name="KSO_WM_UNIT_INDEX" val="1_1_3_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i*1_1_3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DIAGRAM_GROUP_CODE" val="m1-1"/>
  <p:tag name="KSO_WM_UNIT_TYPE" val="m_h_h_i"/>
  <p:tag name="KSO_WM_UNIT_INDEX" val="1_1_3_1"/>
  <p:tag name="KSO_WM_UNIT_LINE_FORE_SCHEMECOLOR_INDEX" val="5"/>
  <p:tag name="KSO_WM_UNIT_LINE_FILL_TYPE" val="2"/>
  <p:tag name="KSO_WM_UNIT_USESOURCEFORMAT_APPLY" val="1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h_f*1_1_3_1_1"/>
  <p:tag name="KSO_WM_TEMPLATE_CATEGORY" val="custom"/>
  <p:tag name="KSO_WM_TEMPLATE_INDEX" val="20203152"/>
  <p:tag name="KSO_WM_UNIT_LAYERLEVEL" val="1_1_1_1_1"/>
  <p:tag name="KSO_WM_TAG_VERSION" val="1.0"/>
  <p:tag name="KSO_WM_BEAUTIFY_FLAG" val="#wm#"/>
  <p:tag name="KSO_WM_UNIT_PRESET_TEXT" val="小荷才露尖尖角，早有蜻蜓立上头。"/>
  <p:tag name="KSO_WM_UNIT_NOCLEAR" val="0"/>
  <p:tag name="KSO_WM_UNIT_VALUE" val="18"/>
  <p:tag name="KSO_WM_DIAGRAM_GROUP_CODE" val="m1-1"/>
  <p:tag name="KSO_WM_UNIT_TYPE" val="m_h_h_h_f"/>
  <p:tag name="KSO_WM_UNIT_INDEX" val="1_1_3_1_1"/>
  <p:tag name="KSO_WM_UNIT_TEXT_FILL_FORE_SCHEMECOLOR_INDEX" val="5"/>
  <p:tag name="KSO_WM_UNIT_TEXT_FILL_TYPE" val="1"/>
  <p:tag name="KSO_WM_UNIT_USESOURCEFORMAT_APPLY" val="1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i*5"/>
  <p:tag name="KSO_WM_TEMPLATE_CATEGORY" val="custom"/>
  <p:tag name="KSO_WM_TEMPLATE_INDEX" val="20203152"/>
  <p:tag name="KSO_WM_UNIT_LAYERLEVEL" val="1"/>
  <p:tag name="KSO_WM_TAG_VERSION" val="1.0"/>
  <p:tag name="KSO_WM_BEAUTIFY_FLAG" val="#wm#"/>
  <p:tag name="KSO_WM_DIAGRAM_GROUP_CODE" val="m1-1"/>
  <p:tag name="KSO_WM_UNIT_TYPE" val="i"/>
  <p:tag name="KSO_WM_UNIT_INDEX" val="5"/>
  <p:tag name="KSO_WM_UNIT_LINE_FORE_SCHEMECOLOR_INDEX" val="5"/>
  <p:tag name="KSO_WM_UNIT_LINE_FILL_TYPE" val="2"/>
  <p:tag name="KSO_WM_UNIT_USESOURCEFORMAT_APPLY" val="1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a*1_1_4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UNIT_ISCONTENTSTITLE" val="0"/>
  <p:tag name="KSO_WM_UNIT_PRESET_TEXT" val="最美中国"/>
  <p:tag name="KSO_WM_UNIT_NOCLEAR" val="0"/>
  <p:tag name="KSO_WM_UNIT_VALUE" val="16"/>
  <p:tag name="KSO_WM_DIAGRAM_GROUP_CODE" val="m1-1"/>
  <p:tag name="KSO_WM_UNIT_TYPE" val="m_h_h_a"/>
  <p:tag name="KSO_WM_UNIT_INDEX" val="1_1_4_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i*1_1_4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DIAGRAM_GROUP_CODE" val="m1-1"/>
  <p:tag name="KSO_WM_UNIT_TYPE" val="m_h_h_i"/>
  <p:tag name="KSO_WM_UNIT_INDEX" val="1_1_4_1"/>
  <p:tag name="KSO_WM_UNIT_LINE_FORE_SCHEMECOLOR_INDEX" val="5"/>
  <p:tag name="KSO_WM_UNIT_LINE_FILL_TYPE" val="2"/>
  <p:tag name="KSO_WM_UNIT_USESOURCEFORMAT_APPLY" val="1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h_f*1_1_4_1_1"/>
  <p:tag name="KSO_WM_TEMPLATE_CATEGORY" val="custom"/>
  <p:tag name="KSO_WM_TEMPLATE_INDEX" val="20203152"/>
  <p:tag name="KSO_WM_UNIT_LAYERLEVEL" val="1_1_1_1_1"/>
  <p:tag name="KSO_WM_TAG_VERSION" val="1.0"/>
  <p:tag name="KSO_WM_BEAUTIFY_FLAG" val="#wm#"/>
  <p:tag name="KSO_WM_UNIT_PRESET_TEXT" val="小荷才露尖尖角，早有蜻蜓立上头。"/>
  <p:tag name="KSO_WM_UNIT_NOCLEAR" val="0"/>
  <p:tag name="KSO_WM_UNIT_VALUE" val="18"/>
  <p:tag name="KSO_WM_DIAGRAM_GROUP_CODE" val="m1-1"/>
  <p:tag name="KSO_WM_UNIT_TYPE" val="m_h_h_h_f"/>
  <p:tag name="KSO_WM_UNIT_INDEX" val="1_1_4_1_1"/>
  <p:tag name="KSO_WM_UNIT_TEXT_FILL_FORE_SCHEMECOLOR_INDEX" val="5"/>
  <p:tag name="KSO_WM_UNIT_TEXT_FILL_TYPE" val="1"/>
  <p:tag name="KSO_WM_UNIT_USESOURCEFORMAT_APPLY" val="1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i*6"/>
  <p:tag name="KSO_WM_TEMPLATE_CATEGORY" val="custom"/>
  <p:tag name="KSO_WM_TEMPLATE_INDEX" val="20203152"/>
  <p:tag name="KSO_WM_UNIT_LAYERLEVEL" val="1"/>
  <p:tag name="KSO_WM_TAG_VERSION" val="1.0"/>
  <p:tag name="KSO_WM_BEAUTIFY_FLAG" val="#wm#"/>
  <p:tag name="KSO_WM_DIAGRAM_GROUP_CODE" val="m1-1"/>
  <p:tag name="KSO_WM_UNIT_TYPE" val="i"/>
  <p:tag name="KSO_WM_UNIT_INDEX" val="6"/>
  <p:tag name="KSO_WM_UNIT_LINE_FORE_SCHEMECOLOR_INDEX" val="5"/>
  <p:tag name="KSO_WM_UNIT_LINE_FILL_TYPE" val="2"/>
  <p:tag name="KSO_WM_UNIT_USESOURCEFORMAT_APPLY" val="1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i*1_1_5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DIAGRAM_GROUP_CODE" val="m1-1"/>
  <p:tag name="KSO_WM_UNIT_TYPE" val="m_h_h_i"/>
  <p:tag name="KSO_WM_UNIT_INDEX" val="1_1_5_1"/>
  <p:tag name="KSO_WM_UNIT_LINE_FORE_SCHEMECOLOR_INDEX" val="5"/>
  <p:tag name="KSO_WM_UNIT_LINE_FILL_TYPE" val="2"/>
  <p:tag name="KSO_WM_UNIT_USESOURCEFORMAT_APPLY" val="1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a*1_1_5_1"/>
  <p:tag name="KSO_WM_TEMPLATE_CATEGORY" val="custom"/>
  <p:tag name="KSO_WM_TEMPLATE_INDEX" val="20203152"/>
  <p:tag name="KSO_WM_UNIT_LAYERLEVEL" val="1_1_1_1"/>
  <p:tag name="KSO_WM_TAG_VERSION" val="1.0"/>
  <p:tag name="KSO_WM_BEAUTIFY_FLAG" val="#wm#"/>
  <p:tag name="KSO_WM_UNIT_ISCONTENTSTITLE" val="0"/>
  <p:tag name="KSO_WM_UNIT_PRESET_TEXT" val="最美中国"/>
  <p:tag name="KSO_WM_UNIT_NOCLEAR" val="0"/>
  <p:tag name="KSO_WM_UNIT_VALUE" val="16"/>
  <p:tag name="KSO_WM_DIAGRAM_GROUP_CODE" val="m1-1"/>
  <p:tag name="KSO_WM_UNIT_TYPE" val="m_h_h_a"/>
  <p:tag name="KSO_WM_UNIT_INDEX" val="1_1_5_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5"/>
  <p:tag name="KSO_WM_UNIT_TEXT_FILL_TYPE" val="1"/>
  <p:tag name="KSO_WM_UNIT_USESOURCEFORMAT_APPLY" val="1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152_20*m_h_h_h_f*1_1_5_1_1"/>
  <p:tag name="KSO_WM_TEMPLATE_CATEGORY" val="custom"/>
  <p:tag name="KSO_WM_TEMPLATE_INDEX" val="20203152"/>
  <p:tag name="KSO_WM_UNIT_LAYERLEVEL" val="1_1_1_1_1"/>
  <p:tag name="KSO_WM_TAG_VERSION" val="1.0"/>
  <p:tag name="KSO_WM_BEAUTIFY_FLAG" val="#wm#"/>
  <p:tag name="KSO_WM_UNIT_PRESET_TEXT" val="小荷才露尖尖角，早有蜻蜓立上头。"/>
  <p:tag name="KSO_WM_UNIT_NOCLEAR" val="0"/>
  <p:tag name="KSO_WM_UNIT_VALUE" val="18"/>
  <p:tag name="KSO_WM_DIAGRAM_GROUP_CODE" val="m1-1"/>
  <p:tag name="KSO_WM_UNIT_TYPE" val="m_h_h_h_f"/>
  <p:tag name="KSO_WM_UNIT_INDEX" val="1_1_5_1_1"/>
  <p:tag name="KSO_WM_UNIT_TEXT_FILL_FORE_SCHEMECOLOR_INDEX" val="5"/>
  <p:tag name="KSO_WM_UNIT_TEXT_FILL_TYPE" val="1"/>
  <p:tag name="KSO_WM_UNIT_USESOURCEFORMAT_APPLY" val="1"/>
</p:tagLst>
</file>

<file path=ppt/tags/tag555.xml><?xml version="1.0" encoding="utf-8"?>
<p:tagLst xmlns:p="http://schemas.openxmlformats.org/presentationml/2006/main">
  <p:tag name="KSO_WM_SLIDE_ID" val="custom20203152_20"/>
  <p:tag name="KSO_WM_TEMPLATE_SUBCATEGORY" val="0"/>
  <p:tag name="KSO_WM_TEMPLATE_MASTER_TYPE" val="1"/>
  <p:tag name="KSO_WM_TEMPLATE_COLOR_TYPE" val="1"/>
  <p:tag name="KSO_WM_SLIDE_ITEM_CNT" val="1"/>
  <p:tag name="KSO_WM_SLIDE_INDEX" val="20"/>
  <p:tag name="KSO_WM_TAG_VERSION" val="1.0"/>
  <p:tag name="KSO_WM_BEAUTIFY_FLAG" val="#wm#"/>
  <p:tag name="KSO_WM_TEMPLATE_CATEGORY" val="custom"/>
  <p:tag name="KSO_WM_TEMPLATE_INDEX" val="20203152"/>
  <p:tag name="KSO_WM_SLIDE_TYPE" val="text"/>
  <p:tag name="KSO_WM_SLIDE_SUBTYPE" val="diag"/>
  <p:tag name="KSO_WM_SLIDE_SIZE" val="467.95*280.35"/>
  <p:tag name="KSO_WM_SLIDE_POSITION" val="195.35*158.75"/>
  <p:tag name="KSO_WM_DIAGRAM_GROUP_CODE" val="m1-1"/>
  <p:tag name="KSO_WM_SLIDE_DIAGTYPE" val="m"/>
  <p:tag name="KSO_WM_SLIDE_LAYOUT" val="m"/>
  <p:tag name="KSO_WM_SLIDE_LAYOUT_CNT" val="1"/>
</p:tagLst>
</file>

<file path=ppt/tags/tag556.xml><?xml version="1.0" encoding="utf-8"?>
<p:tagLst xmlns:p="http://schemas.openxmlformats.org/presentationml/2006/main">
  <p:tag name="KSO_WM_UNIT_PLACING_PICTURE_USER_VIEWPORT" val="{&quot;height&quot;:6789.6188976377953,&quot;width&quot;:7960}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IKEA Sans"/>
        <a:ea typeface="华康俪金黑W8(P)"/>
        <a:cs typeface=""/>
      </a:majorFont>
      <a:minorFont>
        <a:latin typeface="IKEA San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主题​​">
      <a:majorFont>
        <a:latin typeface="IKEA Sans"/>
        <a:ea typeface="华康俪金黑W8(P)"/>
        <a:cs typeface=""/>
      </a:majorFont>
      <a:minorFont>
        <a:latin typeface="IKEA San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IKEA Sans"/>
        <a:ea typeface="华康俪金黑W8(P)"/>
        <a:cs typeface=""/>
      </a:majorFont>
      <a:minorFont>
        <a:latin typeface="IKEA San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3017828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E6BC5"/>
      </a:accent1>
      <a:accent2>
        <a:srgbClr val="E34D4D"/>
      </a:accent2>
      <a:accent3>
        <a:srgbClr val="C5CFCF"/>
      </a:accent3>
      <a:accent4>
        <a:srgbClr val="1EAAE3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IKEA Sans"/>
        <a:ea typeface="华康俪金黑W8(P)"/>
        <a:cs typeface=""/>
      </a:majorFont>
      <a:minorFont>
        <a:latin typeface="IKEA San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​​">
  <a:themeElements>
    <a:clrScheme name="109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BC3649"/>
      </a:accent1>
      <a:accent2>
        <a:srgbClr val="6A868F"/>
      </a:accent2>
      <a:accent3>
        <a:srgbClr val="31778D"/>
      </a:accent3>
      <a:accent4>
        <a:srgbClr val="D6C88B"/>
      </a:accent4>
      <a:accent5>
        <a:srgbClr val="D66E49"/>
      </a:accent5>
      <a:accent6>
        <a:srgbClr val="649EB2"/>
      </a:accent6>
      <a:hlink>
        <a:srgbClr val="BC3649"/>
      </a:hlink>
      <a:folHlink>
        <a:srgbClr val="BFBFB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自定义设计方案">
  <a:themeElements>
    <a:clrScheme name="自定义 126">
      <a:dk1>
        <a:srgbClr val="000000"/>
      </a:dk1>
      <a:lt1>
        <a:srgbClr val="FFFFFF"/>
      </a:lt1>
      <a:dk2>
        <a:srgbClr val="4276AA"/>
      </a:dk2>
      <a:lt2>
        <a:srgbClr val="F0F0F0"/>
      </a:lt2>
      <a:accent1>
        <a:srgbClr val="4276AA"/>
      </a:accent1>
      <a:accent2>
        <a:srgbClr val="178AA1"/>
      </a:accent2>
      <a:accent3>
        <a:srgbClr val="40A693"/>
      </a:accent3>
      <a:accent4>
        <a:srgbClr val="5268A5"/>
      </a:accent4>
      <a:accent5>
        <a:srgbClr val="5E5CA2"/>
      </a:accent5>
      <a:accent6>
        <a:srgbClr val="FFFFFF"/>
      </a:accent6>
      <a:hlink>
        <a:srgbClr val="4276AA"/>
      </a:hlink>
      <a:folHlink>
        <a:srgbClr val="BFBFB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主题​​">
  <a:themeElements>
    <a:clrScheme name="自定义 346">
      <a:dk1>
        <a:srgbClr val="000000"/>
      </a:dk1>
      <a:lt1>
        <a:srgbClr val="FFFFFF"/>
      </a:lt1>
      <a:dk2>
        <a:srgbClr val="0BA68D"/>
      </a:dk2>
      <a:lt2>
        <a:srgbClr val="4BEAD0"/>
      </a:lt2>
      <a:accent1>
        <a:srgbClr val="0FDEBC"/>
      </a:accent1>
      <a:accent2>
        <a:srgbClr val="00FEE0"/>
      </a:accent2>
      <a:accent3>
        <a:srgbClr val="A5A5A5"/>
      </a:accent3>
      <a:accent4>
        <a:srgbClr val="36D6BB"/>
      </a:accent4>
      <a:accent5>
        <a:srgbClr val="36D6BB"/>
      </a:accent5>
      <a:accent6>
        <a:srgbClr val="36D6BB"/>
      </a:accent6>
      <a:hlink>
        <a:srgbClr val="0563C1"/>
      </a:hlink>
      <a:folHlink>
        <a:srgbClr val="954D72"/>
      </a:folHlink>
    </a:clrScheme>
    <a:fontScheme name="自定义 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母版标准-叙述模型169.3-1">
  <a:themeElements>
    <a:clrScheme name="自定义 18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E6BC5"/>
      </a:accent1>
      <a:accent2>
        <a:srgbClr val="E34D4D"/>
      </a:accent2>
      <a:accent3>
        <a:srgbClr val="C5CFCF"/>
      </a:accent3>
      <a:accent4>
        <a:srgbClr val="1EAAE3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_Office 主题​​">
  <a:themeElements>
    <a:clrScheme name="自定义 12">
      <a:dk1>
        <a:sysClr val="windowText" lastClr="000000"/>
      </a:dk1>
      <a:lt1>
        <a:sysClr val="window" lastClr="FFFFFF"/>
      </a:lt1>
      <a:dk2>
        <a:srgbClr val="FCF6ED"/>
      </a:dk2>
      <a:lt2>
        <a:srgbClr val="FFFFFF"/>
      </a:lt2>
      <a:accent1>
        <a:srgbClr val="486670"/>
      </a:accent1>
      <a:accent2>
        <a:srgbClr val="4E6868"/>
      </a:accent2>
      <a:accent3>
        <a:srgbClr val="516A60"/>
      </a:accent3>
      <a:accent4>
        <a:srgbClr val="536C58"/>
      </a:accent4>
      <a:accent5>
        <a:srgbClr val="546E4F"/>
      </a:accent5>
      <a:accent6>
        <a:srgbClr val="557046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IKEA Sans"/>
        <a:ea typeface="华康俪金黑W8(P)"/>
        <a:cs typeface=""/>
      </a:majorFont>
      <a:minorFont>
        <a:latin typeface="IKEA San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IKEA Sans"/>
        <a:ea typeface="华康俪金黑W8(P)"/>
        <a:cs typeface=""/>
      </a:majorFont>
      <a:minorFont>
        <a:latin typeface="IKEA San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KEA Sans" panose="02010600030101010101" pitchFamily="2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25">
    <a:dk1>
      <a:srgbClr val="000000"/>
    </a:dk1>
    <a:lt1>
      <a:srgbClr val="FFFFFF"/>
    </a:lt1>
    <a:dk2>
      <a:srgbClr val="4276AA"/>
    </a:dk2>
    <a:lt2>
      <a:srgbClr val="F0F0F0"/>
    </a:lt2>
    <a:accent1>
      <a:srgbClr val="4276AA"/>
    </a:accent1>
    <a:accent2>
      <a:srgbClr val="178AA1"/>
    </a:accent2>
    <a:accent3>
      <a:srgbClr val="40A693"/>
    </a:accent3>
    <a:accent4>
      <a:srgbClr val="5268A5"/>
    </a:accent4>
    <a:accent5>
      <a:srgbClr val="5E5CA2"/>
    </a:accent5>
    <a:accent6>
      <a:srgbClr val="FFFFFF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2194</Words>
  <Application>WPS 演示</Application>
  <PresentationFormat/>
  <Paragraphs>298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21</vt:i4>
      </vt:variant>
    </vt:vector>
  </HeadingPairs>
  <TitlesOfParts>
    <vt:vector size="58" baseType="lpstr">
      <vt:lpstr>Arial</vt:lpstr>
      <vt:lpstr>宋体</vt:lpstr>
      <vt:lpstr>Wingdings</vt:lpstr>
      <vt:lpstr>IKEA Sans</vt:lpstr>
      <vt:lpstr>华康俪金黑W8(P)</vt:lpstr>
      <vt:lpstr>微软雅黑</vt:lpstr>
      <vt:lpstr>Calibri</vt:lpstr>
      <vt:lpstr>华文细黑</vt:lpstr>
      <vt:lpstr>Hiragino Sans GB W6</vt:lpstr>
      <vt:lpstr>Arial Unicode MS</vt:lpstr>
      <vt:lpstr>773-CAI978</vt:lpstr>
      <vt:lpstr>Yu Gothic UI Semilight</vt:lpstr>
      <vt:lpstr>等线</vt:lpstr>
      <vt:lpstr>Arial</vt:lpstr>
      <vt:lpstr>迷你简准圆</vt:lpstr>
      <vt:lpstr>Impact</vt:lpstr>
      <vt:lpstr>Agency FB</vt:lpstr>
      <vt:lpstr>NumberOnly</vt:lpstr>
      <vt:lpstr>方正正中黑简体</vt:lpstr>
      <vt:lpstr>张海山锐线体简</vt:lpstr>
      <vt:lpstr>黑体</vt:lpstr>
      <vt:lpstr>隶书</vt:lpstr>
      <vt:lpstr>汉仪尚巍手书W</vt:lpstr>
      <vt:lpstr>楷体</vt:lpstr>
      <vt:lpstr>Wingdings</vt:lpstr>
      <vt:lpstr>Office 主题​​</vt:lpstr>
      <vt:lpstr>1_Office 主题​​</vt:lpstr>
      <vt:lpstr>2_Office 主题​​</vt:lpstr>
      <vt:lpstr>3_Office 主题​​</vt:lpstr>
      <vt:lpstr>4_Office 主题​​</vt:lpstr>
      <vt:lpstr>5_Office 主题​​</vt:lpstr>
      <vt:lpstr>自定义设计方案</vt:lpstr>
      <vt:lpstr>6_Office 主题​​</vt:lpstr>
      <vt:lpstr>母版标准-叙述模型169.3-1</vt:lpstr>
      <vt:lpstr>7_Office 主题​​</vt:lpstr>
      <vt:lpstr>8_Office 主题​​</vt:lpstr>
      <vt:lpstr>9_Office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罗祉璇</cp:lastModifiedBy>
  <cp:revision>3</cp:revision>
  <dcterms:created xsi:type="dcterms:W3CDTF">2020-02-18T05:53:49Z</dcterms:created>
  <dcterms:modified xsi:type="dcterms:W3CDTF">2020-02-18T06:38:00Z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