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6" r:id="rId3"/>
    <p:sldId id="259" r:id="rId4"/>
    <p:sldId id="270" r:id="rId5"/>
    <p:sldId id="267" r:id="rId6"/>
    <p:sldId id="260" r:id="rId7"/>
    <p:sldId id="268" r:id="rId8"/>
    <p:sldId id="261" r:id="rId9"/>
    <p:sldId id="269" r:id="rId10"/>
    <p:sldId id="262" r:id="rId11"/>
    <p:sldId id="271" r:id="rId12"/>
    <p:sldId id="272" r:id="rId13"/>
    <p:sldId id="273" r:id="rId14"/>
    <p:sldId id="274" r:id="rId15"/>
    <p:sldId id="275" r:id="rId16"/>
    <p:sldId id="277" r:id="rId17"/>
    <p:sldId id="276" r:id="rId18"/>
    <p:sldId id="265" r:id="rId19"/>
    <p:sldId id="266" r:id="rId20"/>
    <p:sldId id="258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B48DC-3367-45FD-AD1E-72A8B8FB2B0B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97FFF-3E71-49E4-A756-4ECAAA02C0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25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292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61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62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930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680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172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754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61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389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547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93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922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916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7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7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876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010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634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19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7FFF-3E71-49E4-A756-4ECAAA02C0B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668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8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2880860" y="1585450"/>
            <a:ext cx="2615377" cy="2106523"/>
          </a:xfrm>
          <a:custGeom>
            <a:avLst/>
            <a:gdLst>
              <a:gd name="connsiteX0" fmla="*/ 473545 w 2615377"/>
              <a:gd name="connsiteY0" fmla="*/ 0 h 2106523"/>
              <a:gd name="connsiteX1" fmla="*/ 2615377 w 2615377"/>
              <a:gd name="connsiteY1" fmla="*/ 744870 h 2106523"/>
              <a:gd name="connsiteX2" fmla="*/ 2141831 w 2615377"/>
              <a:gd name="connsiteY2" fmla="*/ 2106523 h 2106523"/>
              <a:gd name="connsiteX3" fmla="*/ 0 w 2615377"/>
              <a:gd name="connsiteY3" fmla="*/ 1361652 h 210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5377" h="2106523">
                <a:moveTo>
                  <a:pt x="473545" y="0"/>
                </a:moveTo>
                <a:lnTo>
                  <a:pt x="2615377" y="744870"/>
                </a:lnTo>
                <a:lnTo>
                  <a:pt x="2141831" y="2106523"/>
                </a:lnTo>
                <a:lnTo>
                  <a:pt x="0" y="1361652"/>
                </a:lnTo>
                <a:close/>
              </a:path>
            </a:pathLst>
          </a:custGeom>
          <a:solidFill>
            <a:schemeClr val="bg1"/>
          </a:solidFill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2689398" y="3422701"/>
            <a:ext cx="2806838" cy="2165458"/>
          </a:xfrm>
          <a:custGeom>
            <a:avLst/>
            <a:gdLst>
              <a:gd name="connsiteX0" fmla="*/ 2486550 w 2806838"/>
              <a:gd name="connsiteY0" fmla="*/ 0 h 2165458"/>
              <a:gd name="connsiteX1" fmla="*/ 2806838 w 2806838"/>
              <a:gd name="connsiteY1" fmla="*/ 1695827 h 2165458"/>
              <a:gd name="connsiteX2" fmla="*/ 320289 w 2806838"/>
              <a:gd name="connsiteY2" fmla="*/ 2165458 h 2165458"/>
              <a:gd name="connsiteX3" fmla="*/ 0 w 2806838"/>
              <a:gd name="connsiteY3" fmla="*/ 469631 h 2165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6838" h="2165458">
                <a:moveTo>
                  <a:pt x="2486550" y="0"/>
                </a:moveTo>
                <a:lnTo>
                  <a:pt x="2806838" y="1695827"/>
                </a:lnTo>
                <a:lnTo>
                  <a:pt x="320289" y="2165458"/>
                </a:lnTo>
                <a:lnTo>
                  <a:pt x="0" y="469631"/>
                </a:lnTo>
                <a:close/>
              </a:path>
            </a:pathLst>
          </a:custGeom>
          <a:solidFill>
            <a:schemeClr val="bg1"/>
          </a:solidFill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7119796" y="1809771"/>
            <a:ext cx="2836259" cy="3511148"/>
          </a:xfrm>
          <a:custGeom>
            <a:avLst/>
            <a:gdLst>
              <a:gd name="connsiteX0" fmla="*/ 2606552 w 2836259"/>
              <a:gd name="connsiteY0" fmla="*/ 0 h 3511148"/>
              <a:gd name="connsiteX1" fmla="*/ 2836259 w 2836259"/>
              <a:gd name="connsiteY1" fmla="*/ 3331422 h 3511148"/>
              <a:gd name="connsiteX2" fmla="*/ 229707 w 2836259"/>
              <a:gd name="connsiteY2" fmla="*/ 3511148 h 3511148"/>
              <a:gd name="connsiteX3" fmla="*/ 0 w 2836259"/>
              <a:gd name="connsiteY3" fmla="*/ 179726 h 351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6259" h="3511148">
                <a:moveTo>
                  <a:pt x="2606552" y="0"/>
                </a:moveTo>
                <a:lnTo>
                  <a:pt x="2836259" y="3331422"/>
                </a:lnTo>
                <a:lnTo>
                  <a:pt x="229707" y="3511148"/>
                </a:lnTo>
                <a:lnTo>
                  <a:pt x="0" y="179726"/>
                </a:lnTo>
                <a:close/>
              </a:path>
            </a:pathLst>
          </a:custGeom>
          <a:solidFill>
            <a:schemeClr val="bg1"/>
          </a:solidFill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148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图片占位符 68"/>
          <p:cNvSpPr>
            <a:spLocks noGrp="1"/>
          </p:cNvSpPr>
          <p:nvPr>
            <p:ph type="pic" sz="quarter" idx="26"/>
          </p:nvPr>
        </p:nvSpPr>
        <p:spPr>
          <a:xfrm>
            <a:off x="7012851" y="2522073"/>
            <a:ext cx="1819423" cy="1204458"/>
          </a:xfrm>
          <a:custGeom>
            <a:avLst/>
            <a:gdLst>
              <a:gd name="connsiteX0" fmla="*/ 0 w 1819423"/>
              <a:gd name="connsiteY0" fmla="*/ 0 h 1204458"/>
              <a:gd name="connsiteX1" fmla="*/ 1819423 w 1819423"/>
              <a:gd name="connsiteY1" fmla="*/ 0 h 1204458"/>
              <a:gd name="connsiteX2" fmla="*/ 1819423 w 1819423"/>
              <a:gd name="connsiteY2" fmla="*/ 1204458 h 1204458"/>
              <a:gd name="connsiteX3" fmla="*/ 0 w 1819423"/>
              <a:gd name="connsiteY3" fmla="*/ 1204458 h 120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423" h="1204458">
                <a:moveTo>
                  <a:pt x="0" y="0"/>
                </a:moveTo>
                <a:lnTo>
                  <a:pt x="1819423" y="0"/>
                </a:lnTo>
                <a:lnTo>
                  <a:pt x="1819423" y="1204458"/>
                </a:lnTo>
                <a:lnTo>
                  <a:pt x="0" y="1204458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67" name="图片占位符 66"/>
          <p:cNvSpPr>
            <a:spLocks noGrp="1"/>
          </p:cNvSpPr>
          <p:nvPr>
            <p:ph type="pic" sz="quarter" idx="31"/>
          </p:nvPr>
        </p:nvSpPr>
        <p:spPr>
          <a:xfrm>
            <a:off x="5073289" y="3943247"/>
            <a:ext cx="1819423" cy="1204458"/>
          </a:xfrm>
          <a:custGeom>
            <a:avLst/>
            <a:gdLst>
              <a:gd name="connsiteX0" fmla="*/ 0 w 1819423"/>
              <a:gd name="connsiteY0" fmla="*/ 0 h 1204458"/>
              <a:gd name="connsiteX1" fmla="*/ 1819423 w 1819423"/>
              <a:gd name="connsiteY1" fmla="*/ 0 h 1204458"/>
              <a:gd name="connsiteX2" fmla="*/ 1819423 w 1819423"/>
              <a:gd name="connsiteY2" fmla="*/ 1204458 h 1204458"/>
              <a:gd name="connsiteX3" fmla="*/ 0 w 1819423"/>
              <a:gd name="connsiteY3" fmla="*/ 1204458 h 120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423" h="1204458">
                <a:moveTo>
                  <a:pt x="0" y="0"/>
                </a:moveTo>
                <a:lnTo>
                  <a:pt x="1819423" y="0"/>
                </a:lnTo>
                <a:lnTo>
                  <a:pt x="1819423" y="1204458"/>
                </a:lnTo>
                <a:lnTo>
                  <a:pt x="0" y="1204458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72" name="图片占位符 71"/>
          <p:cNvSpPr>
            <a:spLocks noGrp="1"/>
          </p:cNvSpPr>
          <p:nvPr>
            <p:ph type="pic" sz="quarter" idx="29"/>
          </p:nvPr>
        </p:nvSpPr>
        <p:spPr>
          <a:xfrm>
            <a:off x="4160005" y="4939497"/>
            <a:ext cx="766138" cy="1021518"/>
          </a:xfrm>
          <a:custGeom>
            <a:avLst/>
            <a:gdLst>
              <a:gd name="connsiteX0" fmla="*/ 0 w 766138"/>
              <a:gd name="connsiteY0" fmla="*/ 0 h 1021518"/>
              <a:gd name="connsiteX1" fmla="*/ 766138 w 766138"/>
              <a:gd name="connsiteY1" fmla="*/ 0 h 1021518"/>
              <a:gd name="connsiteX2" fmla="*/ 766138 w 766138"/>
              <a:gd name="connsiteY2" fmla="*/ 1021518 h 1021518"/>
              <a:gd name="connsiteX3" fmla="*/ 0 w 766138"/>
              <a:gd name="connsiteY3" fmla="*/ 1021518 h 102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138" h="1021518">
                <a:moveTo>
                  <a:pt x="0" y="0"/>
                </a:moveTo>
                <a:lnTo>
                  <a:pt x="766138" y="0"/>
                </a:lnTo>
                <a:lnTo>
                  <a:pt x="766138" y="1021518"/>
                </a:lnTo>
                <a:lnTo>
                  <a:pt x="0" y="1021518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71" name="图片占位符 70"/>
          <p:cNvSpPr>
            <a:spLocks noGrp="1"/>
          </p:cNvSpPr>
          <p:nvPr>
            <p:ph type="pic" sz="quarter" idx="30"/>
          </p:nvPr>
        </p:nvSpPr>
        <p:spPr>
          <a:xfrm>
            <a:off x="3589327" y="3943247"/>
            <a:ext cx="1336816" cy="884974"/>
          </a:xfrm>
          <a:custGeom>
            <a:avLst/>
            <a:gdLst>
              <a:gd name="connsiteX0" fmla="*/ 0 w 1336816"/>
              <a:gd name="connsiteY0" fmla="*/ 0 h 884974"/>
              <a:gd name="connsiteX1" fmla="*/ 1336816 w 1336816"/>
              <a:gd name="connsiteY1" fmla="*/ 0 h 884974"/>
              <a:gd name="connsiteX2" fmla="*/ 1336816 w 1336816"/>
              <a:gd name="connsiteY2" fmla="*/ 884974 h 884974"/>
              <a:gd name="connsiteX3" fmla="*/ 0 w 1336816"/>
              <a:gd name="connsiteY3" fmla="*/ 884974 h 88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816" h="884974">
                <a:moveTo>
                  <a:pt x="0" y="0"/>
                </a:moveTo>
                <a:lnTo>
                  <a:pt x="1336816" y="0"/>
                </a:lnTo>
                <a:lnTo>
                  <a:pt x="1336816" y="884974"/>
                </a:lnTo>
                <a:lnTo>
                  <a:pt x="0" y="884974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73" name="图片占位符 72"/>
          <p:cNvSpPr>
            <a:spLocks noGrp="1"/>
          </p:cNvSpPr>
          <p:nvPr>
            <p:ph type="pic" sz="quarter" idx="23"/>
          </p:nvPr>
        </p:nvSpPr>
        <p:spPr>
          <a:xfrm>
            <a:off x="5246465" y="5390891"/>
            <a:ext cx="1420715" cy="947144"/>
          </a:xfrm>
          <a:custGeom>
            <a:avLst/>
            <a:gdLst>
              <a:gd name="connsiteX0" fmla="*/ 0 w 1420715"/>
              <a:gd name="connsiteY0" fmla="*/ 0 h 947144"/>
              <a:gd name="connsiteX1" fmla="*/ 1420715 w 1420715"/>
              <a:gd name="connsiteY1" fmla="*/ 0 h 947144"/>
              <a:gd name="connsiteX2" fmla="*/ 1420715 w 1420715"/>
              <a:gd name="connsiteY2" fmla="*/ 947144 h 947144"/>
              <a:gd name="connsiteX3" fmla="*/ 0 w 1420715"/>
              <a:gd name="connsiteY3" fmla="*/ 947144 h 94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715" h="947144">
                <a:moveTo>
                  <a:pt x="0" y="0"/>
                </a:moveTo>
                <a:lnTo>
                  <a:pt x="1420715" y="0"/>
                </a:lnTo>
                <a:lnTo>
                  <a:pt x="1420715" y="947144"/>
                </a:lnTo>
                <a:lnTo>
                  <a:pt x="0" y="947144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75" name="图片占位符 74"/>
          <p:cNvSpPr>
            <a:spLocks noGrp="1"/>
          </p:cNvSpPr>
          <p:nvPr>
            <p:ph type="pic" sz="quarter" idx="24"/>
          </p:nvPr>
        </p:nvSpPr>
        <p:spPr>
          <a:xfrm>
            <a:off x="7012324" y="4915621"/>
            <a:ext cx="766138" cy="1021518"/>
          </a:xfrm>
          <a:custGeom>
            <a:avLst/>
            <a:gdLst>
              <a:gd name="connsiteX0" fmla="*/ 0 w 766138"/>
              <a:gd name="connsiteY0" fmla="*/ 0 h 1021518"/>
              <a:gd name="connsiteX1" fmla="*/ 766138 w 766138"/>
              <a:gd name="connsiteY1" fmla="*/ 0 h 1021518"/>
              <a:gd name="connsiteX2" fmla="*/ 766138 w 766138"/>
              <a:gd name="connsiteY2" fmla="*/ 1021518 h 1021518"/>
              <a:gd name="connsiteX3" fmla="*/ 0 w 766138"/>
              <a:gd name="connsiteY3" fmla="*/ 1021518 h 102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138" h="1021518">
                <a:moveTo>
                  <a:pt x="0" y="0"/>
                </a:moveTo>
                <a:lnTo>
                  <a:pt x="766138" y="0"/>
                </a:lnTo>
                <a:lnTo>
                  <a:pt x="766138" y="1021518"/>
                </a:lnTo>
                <a:lnTo>
                  <a:pt x="0" y="1021518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74" name="图片占位符 73"/>
          <p:cNvSpPr>
            <a:spLocks noGrp="1"/>
          </p:cNvSpPr>
          <p:nvPr>
            <p:ph type="pic" sz="quarter" idx="25"/>
          </p:nvPr>
        </p:nvSpPr>
        <p:spPr>
          <a:xfrm>
            <a:off x="7004002" y="3918657"/>
            <a:ext cx="1336816" cy="884974"/>
          </a:xfrm>
          <a:custGeom>
            <a:avLst/>
            <a:gdLst>
              <a:gd name="connsiteX0" fmla="*/ 0 w 1336816"/>
              <a:gd name="connsiteY0" fmla="*/ 0 h 884974"/>
              <a:gd name="connsiteX1" fmla="*/ 1336816 w 1336816"/>
              <a:gd name="connsiteY1" fmla="*/ 0 h 884974"/>
              <a:gd name="connsiteX2" fmla="*/ 1336816 w 1336816"/>
              <a:gd name="connsiteY2" fmla="*/ 884974 h 884974"/>
              <a:gd name="connsiteX3" fmla="*/ 0 w 1336816"/>
              <a:gd name="connsiteY3" fmla="*/ 884974 h 88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816" h="884974">
                <a:moveTo>
                  <a:pt x="0" y="0"/>
                </a:moveTo>
                <a:lnTo>
                  <a:pt x="1336816" y="0"/>
                </a:lnTo>
                <a:lnTo>
                  <a:pt x="1336816" y="884974"/>
                </a:lnTo>
                <a:lnTo>
                  <a:pt x="0" y="884974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68" name="图片占位符 67"/>
          <p:cNvSpPr>
            <a:spLocks noGrp="1"/>
          </p:cNvSpPr>
          <p:nvPr>
            <p:ph type="pic" sz="quarter" idx="27"/>
          </p:nvPr>
        </p:nvSpPr>
        <p:spPr>
          <a:xfrm>
            <a:off x="5063741" y="2517604"/>
            <a:ext cx="1819423" cy="1213395"/>
          </a:xfrm>
          <a:custGeom>
            <a:avLst/>
            <a:gdLst>
              <a:gd name="connsiteX0" fmla="*/ 0 w 1819423"/>
              <a:gd name="connsiteY0" fmla="*/ 0 h 1213395"/>
              <a:gd name="connsiteX1" fmla="*/ 1819423 w 1819423"/>
              <a:gd name="connsiteY1" fmla="*/ 0 h 1213395"/>
              <a:gd name="connsiteX2" fmla="*/ 1819423 w 1819423"/>
              <a:gd name="connsiteY2" fmla="*/ 1213395 h 1213395"/>
              <a:gd name="connsiteX3" fmla="*/ 0 w 1819423"/>
              <a:gd name="connsiteY3" fmla="*/ 1213395 h 121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423" h="1213395">
                <a:moveTo>
                  <a:pt x="0" y="0"/>
                </a:moveTo>
                <a:lnTo>
                  <a:pt x="1819423" y="0"/>
                </a:lnTo>
                <a:lnTo>
                  <a:pt x="1819423" y="1213395"/>
                </a:lnTo>
                <a:lnTo>
                  <a:pt x="0" y="1213395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70" name="图片占位符 69"/>
          <p:cNvSpPr>
            <a:spLocks noGrp="1"/>
          </p:cNvSpPr>
          <p:nvPr>
            <p:ph type="pic" sz="quarter" idx="28"/>
          </p:nvPr>
        </p:nvSpPr>
        <p:spPr>
          <a:xfrm>
            <a:off x="3106721" y="2523121"/>
            <a:ext cx="1819423" cy="1202360"/>
          </a:xfrm>
          <a:custGeom>
            <a:avLst/>
            <a:gdLst>
              <a:gd name="connsiteX0" fmla="*/ 0 w 1819423"/>
              <a:gd name="connsiteY0" fmla="*/ 0 h 1202360"/>
              <a:gd name="connsiteX1" fmla="*/ 1819423 w 1819423"/>
              <a:gd name="connsiteY1" fmla="*/ 0 h 1202360"/>
              <a:gd name="connsiteX2" fmla="*/ 1819423 w 1819423"/>
              <a:gd name="connsiteY2" fmla="*/ 1202360 h 1202360"/>
              <a:gd name="connsiteX3" fmla="*/ 0 w 1819423"/>
              <a:gd name="connsiteY3" fmla="*/ 1202360 h 120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423" h="1202360">
                <a:moveTo>
                  <a:pt x="0" y="0"/>
                </a:moveTo>
                <a:lnTo>
                  <a:pt x="1819423" y="0"/>
                </a:lnTo>
                <a:lnTo>
                  <a:pt x="1819423" y="1202360"/>
                </a:lnTo>
                <a:lnTo>
                  <a:pt x="0" y="120236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/>
          </a:p>
        </p:txBody>
      </p:sp>
      <p:sp>
        <p:nvSpPr>
          <p:cNvPr id="55" name="图片占位符 54"/>
          <p:cNvSpPr>
            <a:spLocks noGrp="1"/>
          </p:cNvSpPr>
          <p:nvPr>
            <p:ph type="pic" sz="quarter" idx="21"/>
          </p:nvPr>
        </p:nvSpPr>
        <p:spPr>
          <a:xfrm>
            <a:off x="3346227" y="1704059"/>
            <a:ext cx="1014188" cy="670631"/>
          </a:xfrm>
          <a:custGeom>
            <a:avLst/>
            <a:gdLst>
              <a:gd name="connsiteX0" fmla="*/ 0 w 1014188"/>
              <a:gd name="connsiteY0" fmla="*/ 0 h 670631"/>
              <a:gd name="connsiteX1" fmla="*/ 1014188 w 1014188"/>
              <a:gd name="connsiteY1" fmla="*/ 0 h 670631"/>
              <a:gd name="connsiteX2" fmla="*/ 1014188 w 1014188"/>
              <a:gd name="connsiteY2" fmla="*/ 670631 h 670631"/>
              <a:gd name="connsiteX3" fmla="*/ 0 w 1014188"/>
              <a:gd name="connsiteY3" fmla="*/ 670631 h 670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188" h="670631">
                <a:moveTo>
                  <a:pt x="0" y="0"/>
                </a:moveTo>
                <a:lnTo>
                  <a:pt x="1014188" y="0"/>
                </a:lnTo>
                <a:lnTo>
                  <a:pt x="1014188" y="670631"/>
                </a:lnTo>
                <a:lnTo>
                  <a:pt x="0" y="670631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56" name="图片占位符 55"/>
          <p:cNvSpPr>
            <a:spLocks noGrp="1"/>
          </p:cNvSpPr>
          <p:nvPr>
            <p:ph type="pic" sz="quarter" idx="22"/>
          </p:nvPr>
        </p:nvSpPr>
        <p:spPr>
          <a:xfrm>
            <a:off x="4673064" y="1707679"/>
            <a:ext cx="506161" cy="673199"/>
          </a:xfrm>
          <a:custGeom>
            <a:avLst/>
            <a:gdLst>
              <a:gd name="connsiteX0" fmla="*/ 0 w 506161"/>
              <a:gd name="connsiteY0" fmla="*/ 0 h 673199"/>
              <a:gd name="connsiteX1" fmla="*/ 506161 w 506161"/>
              <a:gd name="connsiteY1" fmla="*/ 0 h 673199"/>
              <a:gd name="connsiteX2" fmla="*/ 506161 w 506161"/>
              <a:gd name="connsiteY2" fmla="*/ 673199 h 673199"/>
              <a:gd name="connsiteX3" fmla="*/ 0 w 506161"/>
              <a:gd name="connsiteY3" fmla="*/ 673199 h 67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161" h="673199">
                <a:moveTo>
                  <a:pt x="0" y="0"/>
                </a:moveTo>
                <a:lnTo>
                  <a:pt x="506161" y="0"/>
                </a:lnTo>
                <a:lnTo>
                  <a:pt x="506161" y="673199"/>
                </a:lnTo>
                <a:lnTo>
                  <a:pt x="0" y="673199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47" name="图片占位符 46"/>
          <p:cNvSpPr>
            <a:spLocks noGrp="1"/>
          </p:cNvSpPr>
          <p:nvPr>
            <p:ph type="pic" sz="quarter" idx="20"/>
          </p:nvPr>
        </p:nvSpPr>
        <p:spPr>
          <a:xfrm>
            <a:off x="6779603" y="1735256"/>
            <a:ext cx="448799" cy="673199"/>
          </a:xfrm>
          <a:custGeom>
            <a:avLst/>
            <a:gdLst>
              <a:gd name="connsiteX0" fmla="*/ 0 w 448799"/>
              <a:gd name="connsiteY0" fmla="*/ 0 h 673199"/>
              <a:gd name="connsiteX1" fmla="*/ 448799 w 448799"/>
              <a:gd name="connsiteY1" fmla="*/ 0 h 673199"/>
              <a:gd name="connsiteX2" fmla="*/ 448799 w 448799"/>
              <a:gd name="connsiteY2" fmla="*/ 673199 h 673199"/>
              <a:gd name="connsiteX3" fmla="*/ 0 w 448799"/>
              <a:gd name="connsiteY3" fmla="*/ 673199 h 67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799" h="673199">
                <a:moveTo>
                  <a:pt x="0" y="0"/>
                </a:moveTo>
                <a:lnTo>
                  <a:pt x="448799" y="0"/>
                </a:lnTo>
                <a:lnTo>
                  <a:pt x="448799" y="673199"/>
                </a:lnTo>
                <a:lnTo>
                  <a:pt x="0" y="673199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49" name="图片占位符 48"/>
          <p:cNvSpPr>
            <a:spLocks noGrp="1"/>
          </p:cNvSpPr>
          <p:nvPr>
            <p:ph type="pic" sz="quarter" idx="19"/>
          </p:nvPr>
        </p:nvSpPr>
        <p:spPr>
          <a:xfrm>
            <a:off x="7578096" y="1730097"/>
            <a:ext cx="904476" cy="678357"/>
          </a:xfrm>
          <a:custGeom>
            <a:avLst/>
            <a:gdLst>
              <a:gd name="connsiteX0" fmla="*/ 0 w 904476"/>
              <a:gd name="connsiteY0" fmla="*/ 0 h 678357"/>
              <a:gd name="connsiteX1" fmla="*/ 904476 w 904476"/>
              <a:gd name="connsiteY1" fmla="*/ 0 h 678357"/>
              <a:gd name="connsiteX2" fmla="*/ 904476 w 904476"/>
              <a:gd name="connsiteY2" fmla="*/ 678357 h 678357"/>
              <a:gd name="connsiteX3" fmla="*/ 0 w 904476"/>
              <a:gd name="connsiteY3" fmla="*/ 678357 h 67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476" h="678357">
                <a:moveTo>
                  <a:pt x="0" y="0"/>
                </a:moveTo>
                <a:lnTo>
                  <a:pt x="904476" y="0"/>
                </a:lnTo>
                <a:lnTo>
                  <a:pt x="904476" y="678357"/>
                </a:lnTo>
                <a:lnTo>
                  <a:pt x="0" y="678357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50" name="图片占位符 49"/>
          <p:cNvSpPr>
            <a:spLocks noGrp="1"/>
          </p:cNvSpPr>
          <p:nvPr>
            <p:ph type="pic" sz="quarter" idx="17"/>
          </p:nvPr>
        </p:nvSpPr>
        <p:spPr>
          <a:xfrm>
            <a:off x="9100535" y="2290748"/>
            <a:ext cx="685440" cy="456960"/>
          </a:xfrm>
          <a:custGeom>
            <a:avLst/>
            <a:gdLst>
              <a:gd name="connsiteX0" fmla="*/ 0 w 685440"/>
              <a:gd name="connsiteY0" fmla="*/ 0 h 456960"/>
              <a:gd name="connsiteX1" fmla="*/ 685440 w 685440"/>
              <a:gd name="connsiteY1" fmla="*/ 0 h 456960"/>
              <a:gd name="connsiteX2" fmla="*/ 685440 w 685440"/>
              <a:gd name="connsiteY2" fmla="*/ 456960 h 456960"/>
              <a:gd name="connsiteX3" fmla="*/ 0 w 685440"/>
              <a:gd name="connsiteY3" fmla="*/ 456960 h 45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40" h="456960">
                <a:moveTo>
                  <a:pt x="0" y="0"/>
                </a:moveTo>
                <a:lnTo>
                  <a:pt x="685440" y="0"/>
                </a:lnTo>
                <a:lnTo>
                  <a:pt x="685440" y="456960"/>
                </a:lnTo>
                <a:lnTo>
                  <a:pt x="0" y="45696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51" name="图片占位符 50"/>
          <p:cNvSpPr>
            <a:spLocks noGrp="1"/>
          </p:cNvSpPr>
          <p:nvPr>
            <p:ph type="pic" sz="quarter" idx="18"/>
          </p:nvPr>
        </p:nvSpPr>
        <p:spPr>
          <a:xfrm>
            <a:off x="9102838" y="2894346"/>
            <a:ext cx="683136" cy="911038"/>
          </a:xfrm>
          <a:custGeom>
            <a:avLst/>
            <a:gdLst>
              <a:gd name="connsiteX0" fmla="*/ 0 w 683136"/>
              <a:gd name="connsiteY0" fmla="*/ 0 h 911038"/>
              <a:gd name="connsiteX1" fmla="*/ 683136 w 683136"/>
              <a:gd name="connsiteY1" fmla="*/ 0 h 911038"/>
              <a:gd name="connsiteX2" fmla="*/ 683136 w 683136"/>
              <a:gd name="connsiteY2" fmla="*/ 911038 h 911038"/>
              <a:gd name="connsiteX3" fmla="*/ 0 w 683136"/>
              <a:gd name="connsiteY3" fmla="*/ 911038 h 91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136" h="911038">
                <a:moveTo>
                  <a:pt x="0" y="0"/>
                </a:moveTo>
                <a:lnTo>
                  <a:pt x="683136" y="0"/>
                </a:lnTo>
                <a:lnTo>
                  <a:pt x="683136" y="911038"/>
                </a:lnTo>
                <a:lnTo>
                  <a:pt x="0" y="911038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48" name="图片占位符 47"/>
          <p:cNvSpPr>
            <a:spLocks noGrp="1"/>
          </p:cNvSpPr>
          <p:nvPr>
            <p:ph type="pic" sz="quarter" idx="16"/>
          </p:nvPr>
        </p:nvSpPr>
        <p:spPr>
          <a:xfrm>
            <a:off x="5454414" y="1457369"/>
            <a:ext cx="1004817" cy="753612"/>
          </a:xfrm>
          <a:custGeom>
            <a:avLst/>
            <a:gdLst>
              <a:gd name="connsiteX0" fmla="*/ 0 w 1004817"/>
              <a:gd name="connsiteY0" fmla="*/ 0 h 753612"/>
              <a:gd name="connsiteX1" fmla="*/ 1004817 w 1004817"/>
              <a:gd name="connsiteY1" fmla="*/ 0 h 753612"/>
              <a:gd name="connsiteX2" fmla="*/ 1004817 w 1004817"/>
              <a:gd name="connsiteY2" fmla="*/ 753612 h 753612"/>
              <a:gd name="connsiteX3" fmla="*/ 0 w 1004817"/>
              <a:gd name="connsiteY3" fmla="*/ 753612 h 753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817" h="753612">
                <a:moveTo>
                  <a:pt x="0" y="0"/>
                </a:moveTo>
                <a:lnTo>
                  <a:pt x="1004817" y="0"/>
                </a:lnTo>
                <a:lnTo>
                  <a:pt x="1004817" y="753612"/>
                </a:lnTo>
                <a:lnTo>
                  <a:pt x="0" y="753612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35" name="图片占位符 34"/>
          <p:cNvSpPr>
            <a:spLocks noGrp="1"/>
          </p:cNvSpPr>
          <p:nvPr>
            <p:ph type="pic" sz="quarter" idx="14"/>
          </p:nvPr>
        </p:nvSpPr>
        <p:spPr>
          <a:xfrm>
            <a:off x="2215473" y="2173701"/>
            <a:ext cx="685440" cy="456960"/>
          </a:xfrm>
          <a:custGeom>
            <a:avLst/>
            <a:gdLst>
              <a:gd name="connsiteX0" fmla="*/ 0 w 685440"/>
              <a:gd name="connsiteY0" fmla="*/ 0 h 456960"/>
              <a:gd name="connsiteX1" fmla="*/ 685440 w 685440"/>
              <a:gd name="connsiteY1" fmla="*/ 0 h 456960"/>
              <a:gd name="connsiteX2" fmla="*/ 685440 w 685440"/>
              <a:gd name="connsiteY2" fmla="*/ 456960 h 456960"/>
              <a:gd name="connsiteX3" fmla="*/ 0 w 685440"/>
              <a:gd name="connsiteY3" fmla="*/ 456960 h 45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40" h="456960">
                <a:moveTo>
                  <a:pt x="0" y="0"/>
                </a:moveTo>
                <a:lnTo>
                  <a:pt x="685440" y="0"/>
                </a:lnTo>
                <a:lnTo>
                  <a:pt x="685440" y="456960"/>
                </a:lnTo>
                <a:lnTo>
                  <a:pt x="0" y="45696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40" name="图片占位符 39"/>
          <p:cNvSpPr>
            <a:spLocks noGrp="1"/>
          </p:cNvSpPr>
          <p:nvPr>
            <p:ph type="pic" sz="quarter" idx="15"/>
          </p:nvPr>
        </p:nvSpPr>
        <p:spPr>
          <a:xfrm>
            <a:off x="2220895" y="2777298"/>
            <a:ext cx="680018" cy="1028086"/>
          </a:xfrm>
          <a:custGeom>
            <a:avLst/>
            <a:gdLst>
              <a:gd name="connsiteX0" fmla="*/ 0 w 680018"/>
              <a:gd name="connsiteY0" fmla="*/ 0 h 1028086"/>
              <a:gd name="connsiteX1" fmla="*/ 680018 w 680018"/>
              <a:gd name="connsiteY1" fmla="*/ 0 h 1028086"/>
              <a:gd name="connsiteX2" fmla="*/ 680018 w 680018"/>
              <a:gd name="connsiteY2" fmla="*/ 1028086 h 1028086"/>
              <a:gd name="connsiteX3" fmla="*/ 0 w 680018"/>
              <a:gd name="connsiteY3" fmla="*/ 1028086 h 102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018" h="1028086">
                <a:moveTo>
                  <a:pt x="0" y="0"/>
                </a:moveTo>
                <a:lnTo>
                  <a:pt x="680018" y="0"/>
                </a:lnTo>
                <a:lnTo>
                  <a:pt x="680018" y="1028086"/>
                </a:lnTo>
                <a:lnTo>
                  <a:pt x="0" y="1028086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36" name="图片占位符 35"/>
          <p:cNvSpPr>
            <a:spLocks noGrp="1"/>
          </p:cNvSpPr>
          <p:nvPr>
            <p:ph type="pic" sz="quarter" idx="10"/>
          </p:nvPr>
        </p:nvSpPr>
        <p:spPr>
          <a:xfrm>
            <a:off x="3512481" y="880297"/>
            <a:ext cx="685440" cy="685440"/>
          </a:xfrm>
          <a:custGeom>
            <a:avLst/>
            <a:gdLst>
              <a:gd name="connsiteX0" fmla="*/ 0 w 685440"/>
              <a:gd name="connsiteY0" fmla="*/ 0 h 685440"/>
              <a:gd name="connsiteX1" fmla="*/ 685440 w 685440"/>
              <a:gd name="connsiteY1" fmla="*/ 0 h 685440"/>
              <a:gd name="connsiteX2" fmla="*/ 685440 w 685440"/>
              <a:gd name="connsiteY2" fmla="*/ 685440 h 685440"/>
              <a:gd name="connsiteX3" fmla="*/ 0 w 685440"/>
              <a:gd name="connsiteY3" fmla="*/ 685440 h 68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40" h="685440">
                <a:moveTo>
                  <a:pt x="0" y="0"/>
                </a:moveTo>
                <a:lnTo>
                  <a:pt x="685440" y="0"/>
                </a:lnTo>
                <a:lnTo>
                  <a:pt x="685440" y="685440"/>
                </a:lnTo>
                <a:lnTo>
                  <a:pt x="0" y="68544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  <p:sp>
        <p:nvSpPr>
          <p:cNvPr id="37" name="图片占位符 36"/>
          <p:cNvSpPr>
            <a:spLocks noGrp="1"/>
          </p:cNvSpPr>
          <p:nvPr>
            <p:ph type="pic" sz="quarter" idx="11"/>
          </p:nvPr>
        </p:nvSpPr>
        <p:spPr>
          <a:xfrm>
            <a:off x="4400943" y="880297"/>
            <a:ext cx="685440" cy="685440"/>
          </a:xfrm>
          <a:custGeom>
            <a:avLst/>
            <a:gdLst>
              <a:gd name="connsiteX0" fmla="*/ 0 w 685440"/>
              <a:gd name="connsiteY0" fmla="*/ 0 h 685440"/>
              <a:gd name="connsiteX1" fmla="*/ 685440 w 685440"/>
              <a:gd name="connsiteY1" fmla="*/ 0 h 685440"/>
              <a:gd name="connsiteX2" fmla="*/ 685440 w 685440"/>
              <a:gd name="connsiteY2" fmla="*/ 685440 h 685440"/>
              <a:gd name="connsiteX3" fmla="*/ 0 w 685440"/>
              <a:gd name="connsiteY3" fmla="*/ 685440 h 68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40" h="685440">
                <a:moveTo>
                  <a:pt x="0" y="0"/>
                </a:moveTo>
                <a:lnTo>
                  <a:pt x="685440" y="0"/>
                </a:lnTo>
                <a:lnTo>
                  <a:pt x="685440" y="685440"/>
                </a:lnTo>
                <a:lnTo>
                  <a:pt x="0" y="68544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38" name="图片占位符 37"/>
          <p:cNvSpPr>
            <a:spLocks noGrp="1"/>
          </p:cNvSpPr>
          <p:nvPr>
            <p:ph type="pic" sz="quarter" idx="12"/>
          </p:nvPr>
        </p:nvSpPr>
        <p:spPr>
          <a:xfrm>
            <a:off x="6795148" y="903633"/>
            <a:ext cx="685440" cy="685440"/>
          </a:xfrm>
          <a:custGeom>
            <a:avLst/>
            <a:gdLst>
              <a:gd name="connsiteX0" fmla="*/ 0 w 685440"/>
              <a:gd name="connsiteY0" fmla="*/ 0 h 685440"/>
              <a:gd name="connsiteX1" fmla="*/ 685440 w 685440"/>
              <a:gd name="connsiteY1" fmla="*/ 0 h 685440"/>
              <a:gd name="connsiteX2" fmla="*/ 685440 w 685440"/>
              <a:gd name="connsiteY2" fmla="*/ 685440 h 685440"/>
              <a:gd name="connsiteX3" fmla="*/ 0 w 685440"/>
              <a:gd name="connsiteY3" fmla="*/ 685440 h 68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40" h="685440">
                <a:moveTo>
                  <a:pt x="0" y="0"/>
                </a:moveTo>
                <a:lnTo>
                  <a:pt x="685440" y="0"/>
                </a:lnTo>
                <a:lnTo>
                  <a:pt x="685440" y="685440"/>
                </a:lnTo>
                <a:lnTo>
                  <a:pt x="0" y="68544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39" name="图片占位符 38"/>
          <p:cNvSpPr>
            <a:spLocks noGrp="1"/>
          </p:cNvSpPr>
          <p:nvPr>
            <p:ph type="pic" sz="quarter" idx="13"/>
          </p:nvPr>
        </p:nvSpPr>
        <p:spPr>
          <a:xfrm>
            <a:off x="7646356" y="903633"/>
            <a:ext cx="685440" cy="685440"/>
          </a:xfrm>
          <a:custGeom>
            <a:avLst/>
            <a:gdLst>
              <a:gd name="connsiteX0" fmla="*/ 0 w 685440"/>
              <a:gd name="connsiteY0" fmla="*/ 0 h 685440"/>
              <a:gd name="connsiteX1" fmla="*/ 685440 w 685440"/>
              <a:gd name="connsiteY1" fmla="*/ 0 h 685440"/>
              <a:gd name="connsiteX2" fmla="*/ 685440 w 685440"/>
              <a:gd name="connsiteY2" fmla="*/ 685440 h 685440"/>
              <a:gd name="connsiteX3" fmla="*/ 0 w 685440"/>
              <a:gd name="connsiteY3" fmla="*/ 685440 h 68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440" h="685440">
                <a:moveTo>
                  <a:pt x="0" y="0"/>
                </a:moveTo>
                <a:lnTo>
                  <a:pt x="685440" y="0"/>
                </a:lnTo>
                <a:lnTo>
                  <a:pt x="685440" y="685440"/>
                </a:lnTo>
                <a:lnTo>
                  <a:pt x="0" y="685440"/>
                </a:ln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00"/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0890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1097534" y="1690132"/>
            <a:ext cx="2227315" cy="2969755"/>
          </a:xfrm>
          <a:custGeom>
            <a:avLst/>
            <a:gdLst>
              <a:gd name="connsiteX0" fmla="*/ 92812 w 2227315"/>
              <a:gd name="connsiteY0" fmla="*/ 0 h 2969755"/>
              <a:gd name="connsiteX1" fmla="*/ 2134503 w 2227315"/>
              <a:gd name="connsiteY1" fmla="*/ 0 h 2969755"/>
              <a:gd name="connsiteX2" fmla="*/ 2227315 w 2227315"/>
              <a:gd name="connsiteY2" fmla="*/ 92812 h 2969755"/>
              <a:gd name="connsiteX3" fmla="*/ 2227315 w 2227315"/>
              <a:gd name="connsiteY3" fmla="*/ 2876943 h 2969755"/>
              <a:gd name="connsiteX4" fmla="*/ 2134503 w 2227315"/>
              <a:gd name="connsiteY4" fmla="*/ 2969755 h 2969755"/>
              <a:gd name="connsiteX5" fmla="*/ 92812 w 2227315"/>
              <a:gd name="connsiteY5" fmla="*/ 2969755 h 2969755"/>
              <a:gd name="connsiteX6" fmla="*/ 0 w 2227315"/>
              <a:gd name="connsiteY6" fmla="*/ 2876943 h 2969755"/>
              <a:gd name="connsiteX7" fmla="*/ 0 w 2227315"/>
              <a:gd name="connsiteY7" fmla="*/ 92812 h 2969755"/>
              <a:gd name="connsiteX8" fmla="*/ 92812 w 2227315"/>
              <a:gd name="connsiteY8" fmla="*/ 0 h 296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315" h="2969755">
                <a:moveTo>
                  <a:pt x="92812" y="0"/>
                </a:moveTo>
                <a:lnTo>
                  <a:pt x="2134503" y="0"/>
                </a:lnTo>
                <a:cubicBezTo>
                  <a:pt x="2185762" y="0"/>
                  <a:pt x="2227315" y="41553"/>
                  <a:pt x="2227315" y="92812"/>
                </a:cubicBezTo>
                <a:lnTo>
                  <a:pt x="2227315" y="2876943"/>
                </a:lnTo>
                <a:cubicBezTo>
                  <a:pt x="2227315" y="2928202"/>
                  <a:pt x="2185762" y="2969755"/>
                  <a:pt x="2134503" y="2969755"/>
                </a:cubicBezTo>
                <a:lnTo>
                  <a:pt x="92812" y="2969755"/>
                </a:lnTo>
                <a:cubicBezTo>
                  <a:pt x="41553" y="2969755"/>
                  <a:pt x="0" y="2928202"/>
                  <a:pt x="0" y="2876943"/>
                </a:cubicBezTo>
                <a:lnTo>
                  <a:pt x="0" y="92812"/>
                </a:lnTo>
                <a:cubicBezTo>
                  <a:pt x="0" y="41553"/>
                  <a:pt x="41553" y="0"/>
                  <a:pt x="92812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3856403" y="1690132"/>
            <a:ext cx="2226857" cy="2969755"/>
          </a:xfrm>
          <a:custGeom>
            <a:avLst/>
            <a:gdLst>
              <a:gd name="connsiteX0" fmla="*/ 92793 w 2226857"/>
              <a:gd name="connsiteY0" fmla="*/ 0 h 2969755"/>
              <a:gd name="connsiteX1" fmla="*/ 2134064 w 2226857"/>
              <a:gd name="connsiteY1" fmla="*/ 0 h 2969755"/>
              <a:gd name="connsiteX2" fmla="*/ 2226857 w 2226857"/>
              <a:gd name="connsiteY2" fmla="*/ 92793 h 2969755"/>
              <a:gd name="connsiteX3" fmla="*/ 2226857 w 2226857"/>
              <a:gd name="connsiteY3" fmla="*/ 2876962 h 2969755"/>
              <a:gd name="connsiteX4" fmla="*/ 2134064 w 2226857"/>
              <a:gd name="connsiteY4" fmla="*/ 2969755 h 2969755"/>
              <a:gd name="connsiteX5" fmla="*/ 92793 w 2226857"/>
              <a:gd name="connsiteY5" fmla="*/ 2969755 h 2969755"/>
              <a:gd name="connsiteX6" fmla="*/ 0 w 2226857"/>
              <a:gd name="connsiteY6" fmla="*/ 2876962 h 2969755"/>
              <a:gd name="connsiteX7" fmla="*/ 0 w 2226857"/>
              <a:gd name="connsiteY7" fmla="*/ 92793 h 2969755"/>
              <a:gd name="connsiteX8" fmla="*/ 92793 w 2226857"/>
              <a:gd name="connsiteY8" fmla="*/ 0 h 296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6857" h="2969755">
                <a:moveTo>
                  <a:pt x="92793" y="0"/>
                </a:moveTo>
                <a:lnTo>
                  <a:pt x="2134064" y="0"/>
                </a:lnTo>
                <a:cubicBezTo>
                  <a:pt x="2185312" y="0"/>
                  <a:pt x="2226857" y="41545"/>
                  <a:pt x="2226857" y="92793"/>
                </a:cubicBezTo>
                <a:lnTo>
                  <a:pt x="2226857" y="2876962"/>
                </a:lnTo>
                <a:cubicBezTo>
                  <a:pt x="2226857" y="2928210"/>
                  <a:pt x="2185312" y="2969755"/>
                  <a:pt x="2134064" y="2969755"/>
                </a:cubicBezTo>
                <a:lnTo>
                  <a:pt x="92793" y="2969755"/>
                </a:lnTo>
                <a:cubicBezTo>
                  <a:pt x="41545" y="2969755"/>
                  <a:pt x="0" y="2928210"/>
                  <a:pt x="0" y="2876962"/>
                </a:cubicBezTo>
                <a:lnTo>
                  <a:pt x="0" y="92793"/>
                </a:lnTo>
                <a:cubicBezTo>
                  <a:pt x="0" y="41545"/>
                  <a:pt x="41545" y="0"/>
                  <a:pt x="92793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6614813" y="1690132"/>
            <a:ext cx="1979834" cy="2969755"/>
          </a:xfrm>
          <a:custGeom>
            <a:avLst/>
            <a:gdLst>
              <a:gd name="connsiteX0" fmla="*/ 82500 w 1979834"/>
              <a:gd name="connsiteY0" fmla="*/ 0 h 2969755"/>
              <a:gd name="connsiteX1" fmla="*/ 1897334 w 1979834"/>
              <a:gd name="connsiteY1" fmla="*/ 0 h 2969755"/>
              <a:gd name="connsiteX2" fmla="*/ 1979834 w 1979834"/>
              <a:gd name="connsiteY2" fmla="*/ 82500 h 2969755"/>
              <a:gd name="connsiteX3" fmla="*/ 1979834 w 1979834"/>
              <a:gd name="connsiteY3" fmla="*/ 2887255 h 2969755"/>
              <a:gd name="connsiteX4" fmla="*/ 1897334 w 1979834"/>
              <a:gd name="connsiteY4" fmla="*/ 2969755 h 2969755"/>
              <a:gd name="connsiteX5" fmla="*/ 82500 w 1979834"/>
              <a:gd name="connsiteY5" fmla="*/ 2969755 h 2969755"/>
              <a:gd name="connsiteX6" fmla="*/ 0 w 1979834"/>
              <a:gd name="connsiteY6" fmla="*/ 2887255 h 2969755"/>
              <a:gd name="connsiteX7" fmla="*/ 0 w 1979834"/>
              <a:gd name="connsiteY7" fmla="*/ 82500 h 2969755"/>
              <a:gd name="connsiteX8" fmla="*/ 82500 w 1979834"/>
              <a:gd name="connsiteY8" fmla="*/ 0 h 296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9834" h="2969755">
                <a:moveTo>
                  <a:pt x="82500" y="0"/>
                </a:moveTo>
                <a:lnTo>
                  <a:pt x="1897334" y="0"/>
                </a:lnTo>
                <a:cubicBezTo>
                  <a:pt x="1942897" y="0"/>
                  <a:pt x="1979834" y="36937"/>
                  <a:pt x="1979834" y="82500"/>
                </a:cubicBezTo>
                <a:lnTo>
                  <a:pt x="1979834" y="2887255"/>
                </a:lnTo>
                <a:cubicBezTo>
                  <a:pt x="1979834" y="2932818"/>
                  <a:pt x="1942897" y="2969755"/>
                  <a:pt x="1897334" y="2969755"/>
                </a:cubicBezTo>
                <a:lnTo>
                  <a:pt x="82500" y="2969755"/>
                </a:lnTo>
                <a:cubicBezTo>
                  <a:pt x="36937" y="2969755"/>
                  <a:pt x="0" y="2932818"/>
                  <a:pt x="0" y="2887255"/>
                </a:cubicBezTo>
                <a:lnTo>
                  <a:pt x="0" y="82500"/>
                </a:lnTo>
                <a:cubicBezTo>
                  <a:pt x="0" y="36937"/>
                  <a:pt x="36937" y="0"/>
                  <a:pt x="82500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9126203" y="1690131"/>
            <a:ext cx="1968264" cy="2970770"/>
          </a:xfrm>
          <a:custGeom>
            <a:avLst/>
            <a:gdLst>
              <a:gd name="connsiteX0" fmla="*/ 82018 w 1968264"/>
              <a:gd name="connsiteY0" fmla="*/ 0 h 2970770"/>
              <a:gd name="connsiteX1" fmla="*/ 1886246 w 1968264"/>
              <a:gd name="connsiteY1" fmla="*/ 0 h 2970770"/>
              <a:gd name="connsiteX2" fmla="*/ 1968264 w 1968264"/>
              <a:gd name="connsiteY2" fmla="*/ 82018 h 2970770"/>
              <a:gd name="connsiteX3" fmla="*/ 1968264 w 1968264"/>
              <a:gd name="connsiteY3" fmla="*/ 2888752 h 2970770"/>
              <a:gd name="connsiteX4" fmla="*/ 1886246 w 1968264"/>
              <a:gd name="connsiteY4" fmla="*/ 2970770 h 2970770"/>
              <a:gd name="connsiteX5" fmla="*/ 82018 w 1968264"/>
              <a:gd name="connsiteY5" fmla="*/ 2970770 h 2970770"/>
              <a:gd name="connsiteX6" fmla="*/ 0 w 1968264"/>
              <a:gd name="connsiteY6" fmla="*/ 2888752 h 2970770"/>
              <a:gd name="connsiteX7" fmla="*/ 0 w 1968264"/>
              <a:gd name="connsiteY7" fmla="*/ 82018 h 2970770"/>
              <a:gd name="connsiteX8" fmla="*/ 82018 w 1968264"/>
              <a:gd name="connsiteY8" fmla="*/ 0 h 297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8264" h="2970770">
                <a:moveTo>
                  <a:pt x="82018" y="0"/>
                </a:moveTo>
                <a:lnTo>
                  <a:pt x="1886246" y="0"/>
                </a:lnTo>
                <a:cubicBezTo>
                  <a:pt x="1931543" y="0"/>
                  <a:pt x="1968264" y="36721"/>
                  <a:pt x="1968264" y="82018"/>
                </a:cubicBezTo>
                <a:lnTo>
                  <a:pt x="1968264" y="2888752"/>
                </a:lnTo>
                <a:cubicBezTo>
                  <a:pt x="1968264" y="2934049"/>
                  <a:pt x="1931543" y="2970770"/>
                  <a:pt x="1886246" y="2970770"/>
                </a:cubicBezTo>
                <a:lnTo>
                  <a:pt x="82018" y="2970770"/>
                </a:lnTo>
                <a:cubicBezTo>
                  <a:pt x="36721" y="2970770"/>
                  <a:pt x="0" y="2934049"/>
                  <a:pt x="0" y="2888752"/>
                </a:cubicBezTo>
                <a:lnTo>
                  <a:pt x="0" y="82018"/>
                </a:lnTo>
                <a:cubicBezTo>
                  <a:pt x="0" y="36721"/>
                  <a:pt x="36721" y="0"/>
                  <a:pt x="82018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662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265615" y="1395206"/>
            <a:ext cx="4871363" cy="3596389"/>
          </a:xfrm>
          <a:custGeom>
            <a:avLst/>
            <a:gdLst>
              <a:gd name="connsiteX0" fmla="*/ 0 w 4871363"/>
              <a:gd name="connsiteY0" fmla="*/ 0 h 3596389"/>
              <a:gd name="connsiteX1" fmla="*/ 4871363 w 4871363"/>
              <a:gd name="connsiteY1" fmla="*/ 0 h 3596389"/>
              <a:gd name="connsiteX2" fmla="*/ 4871363 w 4871363"/>
              <a:gd name="connsiteY2" fmla="*/ 3596389 h 3596389"/>
              <a:gd name="connsiteX3" fmla="*/ 0 w 4871363"/>
              <a:gd name="connsiteY3" fmla="*/ 3596389 h 35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1363" h="3596389">
                <a:moveTo>
                  <a:pt x="0" y="0"/>
                </a:moveTo>
                <a:lnTo>
                  <a:pt x="4871363" y="0"/>
                </a:lnTo>
                <a:lnTo>
                  <a:pt x="4871363" y="3596389"/>
                </a:lnTo>
                <a:lnTo>
                  <a:pt x="0" y="35963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8600">
            <a:solidFill>
              <a:schemeClr val="bg1"/>
            </a:solidFill>
          </a:ln>
          <a:effectLst>
            <a:reflection blurRad="6350" stA="52000" endA="300" endPos="23000" dir="5400000" sy="-100000" algn="bl" rotWithShape="0"/>
          </a:effectLst>
          <a:scene3d>
            <a:camera prst="perspectiveRight" fov="5400000">
              <a:rot lat="20999999" lon="20099998" rev="0"/>
            </a:camera>
            <a:lightRig rig="soft" dir="t"/>
          </a:scene3d>
          <a:sp3d prstMaterial="matte"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5992529" y="1863113"/>
            <a:ext cx="4904073" cy="3473719"/>
          </a:xfrm>
          <a:custGeom>
            <a:avLst/>
            <a:gdLst>
              <a:gd name="connsiteX0" fmla="*/ 0 w 4904073"/>
              <a:gd name="connsiteY0" fmla="*/ 0 h 3473719"/>
              <a:gd name="connsiteX1" fmla="*/ 4904073 w 4904073"/>
              <a:gd name="connsiteY1" fmla="*/ 0 h 3473719"/>
              <a:gd name="connsiteX2" fmla="*/ 4904073 w 4904073"/>
              <a:gd name="connsiteY2" fmla="*/ 3473719 h 3473719"/>
              <a:gd name="connsiteX3" fmla="*/ 0 w 4904073"/>
              <a:gd name="connsiteY3" fmla="*/ 3473719 h 347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4073" h="3473719">
                <a:moveTo>
                  <a:pt x="0" y="0"/>
                </a:moveTo>
                <a:lnTo>
                  <a:pt x="4904073" y="0"/>
                </a:lnTo>
                <a:lnTo>
                  <a:pt x="4904073" y="3473719"/>
                </a:lnTo>
                <a:lnTo>
                  <a:pt x="0" y="34737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8600">
            <a:solidFill>
              <a:schemeClr val="bg1"/>
            </a:solidFill>
          </a:ln>
          <a:effectLst>
            <a:reflection stA="44000" endPos="23000" dir="5400000" sy="-100000" algn="bl" rotWithShape="0"/>
          </a:effectLst>
          <a:scene3d>
            <a:camera prst="perspectiveLeft" fov="3600000">
              <a:rot lat="299268" lon="1179020" rev="21359084"/>
            </a:camera>
            <a:lightRig rig="soft" dir="t"/>
          </a:scene3d>
          <a:sp3d prstMaterial="matte"/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13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图片占位符 28"/>
          <p:cNvSpPr>
            <a:spLocks noGrp="1"/>
          </p:cNvSpPr>
          <p:nvPr>
            <p:ph type="pic" sz="quarter" idx="10"/>
          </p:nvPr>
        </p:nvSpPr>
        <p:spPr>
          <a:xfrm>
            <a:off x="595582" y="288282"/>
            <a:ext cx="3176821" cy="2251295"/>
          </a:xfrm>
          <a:custGeom>
            <a:avLst/>
            <a:gdLst>
              <a:gd name="connsiteX0" fmla="*/ 395481 w 3176821"/>
              <a:gd name="connsiteY0" fmla="*/ 1380 h 2251295"/>
              <a:gd name="connsiteX1" fmla="*/ 3118072 w 3176821"/>
              <a:gd name="connsiteY1" fmla="*/ 536413 h 2251295"/>
              <a:gd name="connsiteX2" fmla="*/ 3175442 w 3176821"/>
              <a:gd name="connsiteY2" fmla="*/ 621846 h 2251295"/>
              <a:gd name="connsiteX3" fmla="*/ 2866774 w 3176821"/>
              <a:gd name="connsiteY3" fmla="*/ 2192547 h 2251295"/>
              <a:gd name="connsiteX4" fmla="*/ 2781341 w 3176821"/>
              <a:gd name="connsiteY4" fmla="*/ 2249916 h 2251295"/>
              <a:gd name="connsiteX5" fmla="*/ 58750 w 3176821"/>
              <a:gd name="connsiteY5" fmla="*/ 1714883 h 2251295"/>
              <a:gd name="connsiteX6" fmla="*/ 1380 w 3176821"/>
              <a:gd name="connsiteY6" fmla="*/ 1629450 h 2251295"/>
              <a:gd name="connsiteX7" fmla="*/ 310049 w 3176821"/>
              <a:gd name="connsiteY7" fmla="*/ 58750 h 2251295"/>
              <a:gd name="connsiteX8" fmla="*/ 395481 w 3176821"/>
              <a:gd name="connsiteY8" fmla="*/ 1380 h 225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6821" h="2251295">
                <a:moveTo>
                  <a:pt x="395481" y="1380"/>
                </a:moveTo>
                <a:lnTo>
                  <a:pt x="3118072" y="536413"/>
                </a:lnTo>
                <a:cubicBezTo>
                  <a:pt x="3157506" y="544163"/>
                  <a:pt x="3183191" y="582413"/>
                  <a:pt x="3175442" y="621846"/>
                </a:cubicBezTo>
                <a:lnTo>
                  <a:pt x="2866774" y="2192547"/>
                </a:lnTo>
                <a:cubicBezTo>
                  <a:pt x="2859024" y="2231980"/>
                  <a:pt x="2820775" y="2257666"/>
                  <a:pt x="2781341" y="2249916"/>
                </a:cubicBezTo>
                <a:lnTo>
                  <a:pt x="58750" y="1714883"/>
                </a:lnTo>
                <a:cubicBezTo>
                  <a:pt x="19316" y="1707133"/>
                  <a:pt x="-6369" y="1668884"/>
                  <a:pt x="1380" y="1629450"/>
                </a:cubicBezTo>
                <a:lnTo>
                  <a:pt x="310049" y="58750"/>
                </a:lnTo>
                <a:cubicBezTo>
                  <a:pt x="317798" y="19316"/>
                  <a:pt x="356048" y="-6370"/>
                  <a:pt x="395481" y="138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2" name="图片占位符 31"/>
          <p:cNvSpPr>
            <a:spLocks noGrp="1"/>
          </p:cNvSpPr>
          <p:nvPr>
            <p:ph type="pic" sz="quarter" idx="11"/>
          </p:nvPr>
        </p:nvSpPr>
        <p:spPr>
          <a:xfrm>
            <a:off x="2106228" y="2723906"/>
            <a:ext cx="2556828" cy="1704549"/>
          </a:xfrm>
          <a:custGeom>
            <a:avLst/>
            <a:gdLst>
              <a:gd name="connsiteX0" fmla="*/ 71029 w 2556828"/>
              <a:gd name="connsiteY0" fmla="*/ 0 h 1704549"/>
              <a:gd name="connsiteX1" fmla="*/ 2485799 w 2556828"/>
              <a:gd name="connsiteY1" fmla="*/ 0 h 1704549"/>
              <a:gd name="connsiteX2" fmla="*/ 2556828 w 2556828"/>
              <a:gd name="connsiteY2" fmla="*/ 71029 h 1704549"/>
              <a:gd name="connsiteX3" fmla="*/ 2556828 w 2556828"/>
              <a:gd name="connsiteY3" fmla="*/ 1633520 h 1704549"/>
              <a:gd name="connsiteX4" fmla="*/ 2485799 w 2556828"/>
              <a:gd name="connsiteY4" fmla="*/ 1704549 h 1704549"/>
              <a:gd name="connsiteX5" fmla="*/ 71029 w 2556828"/>
              <a:gd name="connsiteY5" fmla="*/ 1704549 h 1704549"/>
              <a:gd name="connsiteX6" fmla="*/ 0 w 2556828"/>
              <a:gd name="connsiteY6" fmla="*/ 1633520 h 1704549"/>
              <a:gd name="connsiteX7" fmla="*/ 0 w 2556828"/>
              <a:gd name="connsiteY7" fmla="*/ 71029 h 1704549"/>
              <a:gd name="connsiteX8" fmla="*/ 71029 w 2556828"/>
              <a:gd name="connsiteY8" fmla="*/ 0 h 170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6828" h="1704549">
                <a:moveTo>
                  <a:pt x="71029" y="0"/>
                </a:moveTo>
                <a:lnTo>
                  <a:pt x="2485799" y="0"/>
                </a:lnTo>
                <a:cubicBezTo>
                  <a:pt x="2525027" y="0"/>
                  <a:pt x="2556828" y="31801"/>
                  <a:pt x="2556828" y="71029"/>
                </a:cubicBezTo>
                <a:lnTo>
                  <a:pt x="2556828" y="1633520"/>
                </a:lnTo>
                <a:cubicBezTo>
                  <a:pt x="2556828" y="1672748"/>
                  <a:pt x="2525027" y="1704549"/>
                  <a:pt x="2485799" y="1704549"/>
                </a:cubicBezTo>
                <a:lnTo>
                  <a:pt x="71029" y="1704549"/>
                </a:lnTo>
                <a:cubicBezTo>
                  <a:pt x="31801" y="1704549"/>
                  <a:pt x="0" y="1672748"/>
                  <a:pt x="0" y="1633520"/>
                </a:cubicBezTo>
                <a:lnTo>
                  <a:pt x="0" y="71029"/>
                </a:lnTo>
                <a:cubicBezTo>
                  <a:pt x="0" y="31801"/>
                  <a:pt x="31801" y="0"/>
                  <a:pt x="71029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3" name="图片占位符 32"/>
          <p:cNvSpPr>
            <a:spLocks noGrp="1"/>
          </p:cNvSpPr>
          <p:nvPr>
            <p:ph type="pic" sz="quarter" idx="12"/>
          </p:nvPr>
        </p:nvSpPr>
        <p:spPr>
          <a:xfrm>
            <a:off x="3742410" y="4067045"/>
            <a:ext cx="2968535" cy="2399548"/>
          </a:xfrm>
          <a:custGeom>
            <a:avLst/>
            <a:gdLst>
              <a:gd name="connsiteX0" fmla="*/ 2586933 w 2968535"/>
              <a:gd name="connsiteY0" fmla="*/ 1001 h 2399548"/>
              <a:gd name="connsiteX1" fmla="*/ 2683595 w 2968535"/>
              <a:gd name="connsiteY1" fmla="*/ 71848 h 2399548"/>
              <a:gd name="connsiteX2" fmla="*/ 2967535 w 2968535"/>
              <a:gd name="connsiteY2" fmla="*/ 1914283 h 2399548"/>
              <a:gd name="connsiteX3" fmla="*/ 2896688 w 2968535"/>
              <a:gd name="connsiteY3" fmla="*/ 2010945 h 2399548"/>
              <a:gd name="connsiteX4" fmla="*/ 381602 w 2968535"/>
              <a:gd name="connsiteY4" fmla="*/ 2398548 h 2399548"/>
              <a:gd name="connsiteX5" fmla="*/ 284941 w 2968535"/>
              <a:gd name="connsiteY5" fmla="*/ 2327701 h 2399548"/>
              <a:gd name="connsiteX6" fmla="*/ 1001 w 2968535"/>
              <a:gd name="connsiteY6" fmla="*/ 485266 h 2399548"/>
              <a:gd name="connsiteX7" fmla="*/ 71848 w 2968535"/>
              <a:gd name="connsiteY7" fmla="*/ 388604 h 239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68535" h="2399548">
                <a:moveTo>
                  <a:pt x="2586933" y="1001"/>
                </a:moveTo>
                <a:cubicBezTo>
                  <a:pt x="2633189" y="-6128"/>
                  <a:pt x="2676466" y="25592"/>
                  <a:pt x="2683595" y="71848"/>
                </a:cubicBezTo>
                <a:lnTo>
                  <a:pt x="2967535" y="1914283"/>
                </a:lnTo>
                <a:cubicBezTo>
                  <a:pt x="2974663" y="1960539"/>
                  <a:pt x="2942944" y="2003816"/>
                  <a:pt x="2896688" y="2010945"/>
                </a:cubicBezTo>
                <a:lnTo>
                  <a:pt x="381602" y="2398548"/>
                </a:lnTo>
                <a:cubicBezTo>
                  <a:pt x="335347" y="2405676"/>
                  <a:pt x="292069" y="2373957"/>
                  <a:pt x="284941" y="2327701"/>
                </a:cubicBezTo>
                <a:lnTo>
                  <a:pt x="1001" y="485266"/>
                </a:lnTo>
                <a:cubicBezTo>
                  <a:pt x="-6128" y="439010"/>
                  <a:pt x="25592" y="395732"/>
                  <a:pt x="71848" y="388604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3"/>
          </p:nvPr>
        </p:nvSpPr>
        <p:spPr>
          <a:xfrm>
            <a:off x="6644234" y="3583854"/>
            <a:ext cx="2893984" cy="2058001"/>
          </a:xfrm>
          <a:custGeom>
            <a:avLst/>
            <a:gdLst>
              <a:gd name="connsiteX0" fmla="*/ 229461 w 2893984"/>
              <a:gd name="connsiteY0" fmla="*/ 294 h 2058001"/>
              <a:gd name="connsiteX1" fmla="*/ 2824020 w 2893984"/>
              <a:gd name="connsiteY1" fmla="*/ 226246 h 2058001"/>
              <a:gd name="connsiteX2" fmla="*/ 2893691 w 2893984"/>
              <a:gd name="connsiteY2" fmla="*/ 309209 h 2058001"/>
              <a:gd name="connsiteX3" fmla="*/ 2747487 w 2893984"/>
              <a:gd name="connsiteY3" fmla="*/ 1988037 h 2058001"/>
              <a:gd name="connsiteX4" fmla="*/ 2664524 w 2893984"/>
              <a:gd name="connsiteY4" fmla="*/ 2057708 h 2058001"/>
              <a:gd name="connsiteX5" fmla="*/ 69965 w 2893984"/>
              <a:gd name="connsiteY5" fmla="*/ 1831756 h 2058001"/>
              <a:gd name="connsiteX6" fmla="*/ 294 w 2893984"/>
              <a:gd name="connsiteY6" fmla="*/ 1748793 h 2058001"/>
              <a:gd name="connsiteX7" fmla="*/ 146498 w 2893984"/>
              <a:gd name="connsiteY7" fmla="*/ 69965 h 2058001"/>
              <a:gd name="connsiteX8" fmla="*/ 229461 w 2893984"/>
              <a:gd name="connsiteY8" fmla="*/ 294 h 20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984" h="2058001">
                <a:moveTo>
                  <a:pt x="229461" y="294"/>
                </a:moveTo>
                <a:lnTo>
                  <a:pt x="2824020" y="226246"/>
                </a:lnTo>
                <a:cubicBezTo>
                  <a:pt x="2866169" y="229917"/>
                  <a:pt x="2897362" y="267061"/>
                  <a:pt x="2893691" y="309209"/>
                </a:cubicBezTo>
                <a:lnTo>
                  <a:pt x="2747487" y="1988037"/>
                </a:lnTo>
                <a:cubicBezTo>
                  <a:pt x="2743817" y="2030186"/>
                  <a:pt x="2706672" y="2061379"/>
                  <a:pt x="2664524" y="2057708"/>
                </a:cubicBezTo>
                <a:lnTo>
                  <a:pt x="69965" y="1831756"/>
                </a:lnTo>
                <a:cubicBezTo>
                  <a:pt x="27817" y="1828086"/>
                  <a:pt x="-3376" y="1790941"/>
                  <a:pt x="294" y="1748793"/>
                </a:cubicBezTo>
                <a:lnTo>
                  <a:pt x="146498" y="69965"/>
                </a:lnTo>
                <a:cubicBezTo>
                  <a:pt x="150169" y="27817"/>
                  <a:pt x="187313" y="-3376"/>
                  <a:pt x="229461" y="294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1" name="图片占位符 30"/>
          <p:cNvSpPr>
            <a:spLocks noGrp="1"/>
          </p:cNvSpPr>
          <p:nvPr>
            <p:ph type="pic" sz="quarter" idx="14"/>
          </p:nvPr>
        </p:nvSpPr>
        <p:spPr>
          <a:xfrm>
            <a:off x="8722484" y="1552772"/>
            <a:ext cx="2956349" cy="2281844"/>
          </a:xfrm>
          <a:custGeom>
            <a:avLst/>
            <a:gdLst>
              <a:gd name="connsiteX0" fmla="*/ 199148 w 2956349"/>
              <a:gd name="connsiteY0" fmla="*/ 131 h 2281844"/>
              <a:gd name="connsiteX1" fmla="*/ 2871899 w 2956349"/>
              <a:gd name="connsiteY1" fmla="*/ 143501 h 2281844"/>
              <a:gd name="connsiteX2" fmla="*/ 2956219 w 2956349"/>
              <a:gd name="connsiteY2" fmla="*/ 237379 h 2281844"/>
              <a:gd name="connsiteX3" fmla="*/ 2851081 w 2956349"/>
              <a:gd name="connsiteY3" fmla="*/ 2197395 h 2281844"/>
              <a:gd name="connsiteX4" fmla="*/ 2757202 w 2956349"/>
              <a:gd name="connsiteY4" fmla="*/ 2281714 h 2281844"/>
              <a:gd name="connsiteX5" fmla="*/ 84451 w 2956349"/>
              <a:gd name="connsiteY5" fmla="*/ 2138344 h 2281844"/>
              <a:gd name="connsiteX6" fmla="*/ 131 w 2956349"/>
              <a:gd name="connsiteY6" fmla="*/ 2044466 h 2281844"/>
              <a:gd name="connsiteX7" fmla="*/ 105269 w 2956349"/>
              <a:gd name="connsiteY7" fmla="*/ 84451 h 2281844"/>
              <a:gd name="connsiteX8" fmla="*/ 199148 w 2956349"/>
              <a:gd name="connsiteY8" fmla="*/ 131 h 2281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6349" h="2281844">
                <a:moveTo>
                  <a:pt x="199148" y="131"/>
                </a:moveTo>
                <a:lnTo>
                  <a:pt x="2871899" y="143501"/>
                </a:lnTo>
                <a:cubicBezTo>
                  <a:pt x="2921107" y="146141"/>
                  <a:pt x="2958858" y="188171"/>
                  <a:pt x="2956219" y="237379"/>
                </a:cubicBezTo>
                <a:lnTo>
                  <a:pt x="2851081" y="2197395"/>
                </a:lnTo>
                <a:cubicBezTo>
                  <a:pt x="2848441" y="2246603"/>
                  <a:pt x="2806411" y="2284354"/>
                  <a:pt x="2757202" y="2281714"/>
                </a:cubicBezTo>
                <a:lnTo>
                  <a:pt x="84451" y="2138344"/>
                </a:lnTo>
                <a:cubicBezTo>
                  <a:pt x="35243" y="2135704"/>
                  <a:pt x="-2508" y="2093674"/>
                  <a:pt x="131" y="2044466"/>
                </a:cubicBezTo>
                <a:lnTo>
                  <a:pt x="105269" y="84451"/>
                </a:lnTo>
                <a:cubicBezTo>
                  <a:pt x="107909" y="35242"/>
                  <a:pt x="149939" y="-2508"/>
                  <a:pt x="199148" y="131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0" name="图片占位符 29"/>
          <p:cNvSpPr>
            <a:spLocks noGrp="1"/>
          </p:cNvSpPr>
          <p:nvPr>
            <p:ph type="pic" sz="quarter" idx="15"/>
          </p:nvPr>
        </p:nvSpPr>
        <p:spPr>
          <a:xfrm>
            <a:off x="5062004" y="937150"/>
            <a:ext cx="2962532" cy="2135472"/>
          </a:xfrm>
          <a:custGeom>
            <a:avLst/>
            <a:gdLst>
              <a:gd name="connsiteX0" fmla="*/ 2682514 w 2962532"/>
              <a:gd name="connsiteY0" fmla="*/ 517 h 2135472"/>
              <a:gd name="connsiteX1" fmla="*/ 2767681 w 2962532"/>
              <a:gd name="connsiteY1" fmla="*/ 68016 h 2135472"/>
              <a:gd name="connsiteX2" fmla="*/ 2962016 w 2962532"/>
              <a:gd name="connsiteY2" fmla="*/ 1747210 h 2135472"/>
              <a:gd name="connsiteX3" fmla="*/ 2894516 w 2962532"/>
              <a:gd name="connsiteY3" fmla="*/ 1832378 h 2135472"/>
              <a:gd name="connsiteX4" fmla="*/ 280019 w 2962532"/>
              <a:gd name="connsiteY4" fmla="*/ 2134956 h 2135472"/>
              <a:gd name="connsiteX5" fmla="*/ 194851 w 2962532"/>
              <a:gd name="connsiteY5" fmla="*/ 2067456 h 2135472"/>
              <a:gd name="connsiteX6" fmla="*/ 517 w 2962532"/>
              <a:gd name="connsiteY6" fmla="*/ 388262 h 2135472"/>
              <a:gd name="connsiteX7" fmla="*/ 68016 w 2962532"/>
              <a:gd name="connsiteY7" fmla="*/ 303094 h 213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62532" h="2135472">
                <a:moveTo>
                  <a:pt x="2682514" y="517"/>
                </a:moveTo>
                <a:cubicBezTo>
                  <a:pt x="2724671" y="-4362"/>
                  <a:pt x="2762802" y="25858"/>
                  <a:pt x="2767681" y="68016"/>
                </a:cubicBezTo>
                <a:lnTo>
                  <a:pt x="2962016" y="1747210"/>
                </a:lnTo>
                <a:cubicBezTo>
                  <a:pt x="2966895" y="1789368"/>
                  <a:pt x="2936674" y="1827499"/>
                  <a:pt x="2894516" y="1832378"/>
                </a:cubicBezTo>
                <a:lnTo>
                  <a:pt x="280019" y="2134956"/>
                </a:lnTo>
                <a:cubicBezTo>
                  <a:pt x="237861" y="2139835"/>
                  <a:pt x="199730" y="2109614"/>
                  <a:pt x="194851" y="2067456"/>
                </a:cubicBezTo>
                <a:lnTo>
                  <a:pt x="517" y="388262"/>
                </a:lnTo>
                <a:cubicBezTo>
                  <a:pt x="-4362" y="346104"/>
                  <a:pt x="25859" y="307973"/>
                  <a:pt x="68016" y="303094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722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1602114" y="1785983"/>
            <a:ext cx="2999381" cy="1991696"/>
          </a:xfrm>
          <a:custGeom>
            <a:avLst/>
            <a:gdLst>
              <a:gd name="connsiteX0" fmla="*/ 82994 w 2999381"/>
              <a:gd name="connsiteY0" fmla="*/ 0 h 1991696"/>
              <a:gd name="connsiteX1" fmla="*/ 2916387 w 2999381"/>
              <a:gd name="connsiteY1" fmla="*/ 0 h 1991696"/>
              <a:gd name="connsiteX2" fmla="*/ 2999381 w 2999381"/>
              <a:gd name="connsiteY2" fmla="*/ 82994 h 1991696"/>
              <a:gd name="connsiteX3" fmla="*/ 2999381 w 2999381"/>
              <a:gd name="connsiteY3" fmla="*/ 1908702 h 1991696"/>
              <a:gd name="connsiteX4" fmla="*/ 2916387 w 2999381"/>
              <a:gd name="connsiteY4" fmla="*/ 1991696 h 1991696"/>
              <a:gd name="connsiteX5" fmla="*/ 82994 w 2999381"/>
              <a:gd name="connsiteY5" fmla="*/ 1991696 h 1991696"/>
              <a:gd name="connsiteX6" fmla="*/ 0 w 2999381"/>
              <a:gd name="connsiteY6" fmla="*/ 1908702 h 1991696"/>
              <a:gd name="connsiteX7" fmla="*/ 0 w 2999381"/>
              <a:gd name="connsiteY7" fmla="*/ 82994 h 1991696"/>
              <a:gd name="connsiteX8" fmla="*/ 82994 w 2999381"/>
              <a:gd name="connsiteY8" fmla="*/ 0 h 1991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9381" h="1991696">
                <a:moveTo>
                  <a:pt x="82994" y="0"/>
                </a:moveTo>
                <a:lnTo>
                  <a:pt x="2916387" y="0"/>
                </a:lnTo>
                <a:cubicBezTo>
                  <a:pt x="2962223" y="0"/>
                  <a:pt x="2999381" y="37158"/>
                  <a:pt x="2999381" y="82994"/>
                </a:cubicBezTo>
                <a:lnTo>
                  <a:pt x="2999381" y="1908702"/>
                </a:lnTo>
                <a:cubicBezTo>
                  <a:pt x="2999381" y="1954538"/>
                  <a:pt x="2962223" y="1991696"/>
                  <a:pt x="2916387" y="1991696"/>
                </a:cubicBezTo>
                <a:lnTo>
                  <a:pt x="82994" y="1991696"/>
                </a:lnTo>
                <a:cubicBezTo>
                  <a:pt x="37158" y="1991696"/>
                  <a:pt x="0" y="1954538"/>
                  <a:pt x="0" y="1908702"/>
                </a:cubicBezTo>
                <a:lnTo>
                  <a:pt x="0" y="82994"/>
                </a:lnTo>
                <a:cubicBezTo>
                  <a:pt x="0" y="37158"/>
                  <a:pt x="37158" y="0"/>
                  <a:pt x="82994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2172273" y="4381633"/>
            <a:ext cx="2187039" cy="1442003"/>
          </a:xfrm>
          <a:custGeom>
            <a:avLst/>
            <a:gdLst>
              <a:gd name="connsiteX0" fmla="*/ 60088 w 2187039"/>
              <a:gd name="connsiteY0" fmla="*/ 0 h 1442003"/>
              <a:gd name="connsiteX1" fmla="*/ 2126951 w 2187039"/>
              <a:gd name="connsiteY1" fmla="*/ 0 h 1442003"/>
              <a:gd name="connsiteX2" fmla="*/ 2187039 w 2187039"/>
              <a:gd name="connsiteY2" fmla="*/ 60088 h 1442003"/>
              <a:gd name="connsiteX3" fmla="*/ 2187039 w 2187039"/>
              <a:gd name="connsiteY3" fmla="*/ 1381915 h 1442003"/>
              <a:gd name="connsiteX4" fmla="*/ 2126951 w 2187039"/>
              <a:gd name="connsiteY4" fmla="*/ 1442003 h 1442003"/>
              <a:gd name="connsiteX5" fmla="*/ 60088 w 2187039"/>
              <a:gd name="connsiteY5" fmla="*/ 1442003 h 1442003"/>
              <a:gd name="connsiteX6" fmla="*/ 0 w 2187039"/>
              <a:gd name="connsiteY6" fmla="*/ 1381915 h 1442003"/>
              <a:gd name="connsiteX7" fmla="*/ 0 w 2187039"/>
              <a:gd name="connsiteY7" fmla="*/ 60088 h 1442003"/>
              <a:gd name="connsiteX8" fmla="*/ 60088 w 2187039"/>
              <a:gd name="connsiteY8" fmla="*/ 0 h 144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7039" h="1442003">
                <a:moveTo>
                  <a:pt x="60088" y="0"/>
                </a:moveTo>
                <a:lnTo>
                  <a:pt x="2126951" y="0"/>
                </a:lnTo>
                <a:cubicBezTo>
                  <a:pt x="2160137" y="0"/>
                  <a:pt x="2187039" y="26902"/>
                  <a:pt x="2187039" y="60088"/>
                </a:cubicBezTo>
                <a:lnTo>
                  <a:pt x="2187039" y="1381915"/>
                </a:lnTo>
                <a:cubicBezTo>
                  <a:pt x="2187039" y="1415101"/>
                  <a:pt x="2160137" y="1442003"/>
                  <a:pt x="2126951" y="1442003"/>
                </a:cubicBezTo>
                <a:lnTo>
                  <a:pt x="60088" y="1442003"/>
                </a:lnTo>
                <a:cubicBezTo>
                  <a:pt x="26902" y="1442003"/>
                  <a:pt x="0" y="1415101"/>
                  <a:pt x="0" y="1381915"/>
                </a:cubicBezTo>
                <a:lnTo>
                  <a:pt x="0" y="60088"/>
                </a:lnTo>
                <a:cubicBezTo>
                  <a:pt x="0" y="26902"/>
                  <a:pt x="26902" y="0"/>
                  <a:pt x="60088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037321" y="2018160"/>
            <a:ext cx="2233777" cy="3519041"/>
          </a:xfrm>
          <a:custGeom>
            <a:avLst/>
            <a:gdLst>
              <a:gd name="connsiteX0" fmla="*/ 93081 w 2233777"/>
              <a:gd name="connsiteY0" fmla="*/ 0 h 3519041"/>
              <a:gd name="connsiteX1" fmla="*/ 2140696 w 2233777"/>
              <a:gd name="connsiteY1" fmla="*/ 0 h 3519041"/>
              <a:gd name="connsiteX2" fmla="*/ 2233777 w 2233777"/>
              <a:gd name="connsiteY2" fmla="*/ 93081 h 3519041"/>
              <a:gd name="connsiteX3" fmla="*/ 2233777 w 2233777"/>
              <a:gd name="connsiteY3" fmla="*/ 3425960 h 3519041"/>
              <a:gd name="connsiteX4" fmla="*/ 2140696 w 2233777"/>
              <a:gd name="connsiteY4" fmla="*/ 3519041 h 3519041"/>
              <a:gd name="connsiteX5" fmla="*/ 93081 w 2233777"/>
              <a:gd name="connsiteY5" fmla="*/ 3519041 h 3519041"/>
              <a:gd name="connsiteX6" fmla="*/ 0 w 2233777"/>
              <a:gd name="connsiteY6" fmla="*/ 3425960 h 3519041"/>
              <a:gd name="connsiteX7" fmla="*/ 0 w 2233777"/>
              <a:gd name="connsiteY7" fmla="*/ 93081 h 3519041"/>
              <a:gd name="connsiteX8" fmla="*/ 93081 w 2233777"/>
              <a:gd name="connsiteY8" fmla="*/ 0 h 351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3777" h="3519041">
                <a:moveTo>
                  <a:pt x="93081" y="0"/>
                </a:moveTo>
                <a:lnTo>
                  <a:pt x="2140696" y="0"/>
                </a:lnTo>
                <a:cubicBezTo>
                  <a:pt x="2192103" y="0"/>
                  <a:pt x="2233777" y="41674"/>
                  <a:pt x="2233777" y="93081"/>
                </a:cubicBezTo>
                <a:lnTo>
                  <a:pt x="2233777" y="3425960"/>
                </a:lnTo>
                <a:cubicBezTo>
                  <a:pt x="2233777" y="3477367"/>
                  <a:pt x="2192103" y="3519041"/>
                  <a:pt x="2140696" y="3519041"/>
                </a:cubicBezTo>
                <a:lnTo>
                  <a:pt x="93081" y="3519041"/>
                </a:lnTo>
                <a:cubicBezTo>
                  <a:pt x="41674" y="3519041"/>
                  <a:pt x="0" y="3477367"/>
                  <a:pt x="0" y="3425960"/>
                </a:cubicBezTo>
                <a:lnTo>
                  <a:pt x="0" y="93081"/>
                </a:lnTo>
                <a:cubicBezTo>
                  <a:pt x="0" y="41674"/>
                  <a:pt x="41674" y="0"/>
                  <a:pt x="93081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7706923" y="2192152"/>
            <a:ext cx="3518952" cy="2067296"/>
          </a:xfrm>
          <a:custGeom>
            <a:avLst/>
            <a:gdLst>
              <a:gd name="connsiteX0" fmla="*/ 86144 w 3518952"/>
              <a:gd name="connsiteY0" fmla="*/ 0 h 2067296"/>
              <a:gd name="connsiteX1" fmla="*/ 3432808 w 3518952"/>
              <a:gd name="connsiteY1" fmla="*/ 0 h 2067296"/>
              <a:gd name="connsiteX2" fmla="*/ 3518952 w 3518952"/>
              <a:gd name="connsiteY2" fmla="*/ 86144 h 2067296"/>
              <a:gd name="connsiteX3" fmla="*/ 3518952 w 3518952"/>
              <a:gd name="connsiteY3" fmla="*/ 1981152 h 2067296"/>
              <a:gd name="connsiteX4" fmla="*/ 3432808 w 3518952"/>
              <a:gd name="connsiteY4" fmla="*/ 2067296 h 2067296"/>
              <a:gd name="connsiteX5" fmla="*/ 86144 w 3518952"/>
              <a:gd name="connsiteY5" fmla="*/ 2067296 h 2067296"/>
              <a:gd name="connsiteX6" fmla="*/ 0 w 3518952"/>
              <a:gd name="connsiteY6" fmla="*/ 1981152 h 2067296"/>
              <a:gd name="connsiteX7" fmla="*/ 0 w 3518952"/>
              <a:gd name="connsiteY7" fmla="*/ 86144 h 2067296"/>
              <a:gd name="connsiteX8" fmla="*/ 86144 w 3518952"/>
              <a:gd name="connsiteY8" fmla="*/ 0 h 2067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8952" h="2067296">
                <a:moveTo>
                  <a:pt x="86144" y="0"/>
                </a:moveTo>
                <a:lnTo>
                  <a:pt x="3432808" y="0"/>
                </a:lnTo>
                <a:cubicBezTo>
                  <a:pt x="3480384" y="0"/>
                  <a:pt x="3518952" y="38568"/>
                  <a:pt x="3518952" y="86144"/>
                </a:cubicBezTo>
                <a:lnTo>
                  <a:pt x="3518952" y="1981152"/>
                </a:lnTo>
                <a:cubicBezTo>
                  <a:pt x="3518952" y="2028728"/>
                  <a:pt x="3480384" y="2067296"/>
                  <a:pt x="3432808" y="2067296"/>
                </a:cubicBezTo>
                <a:lnTo>
                  <a:pt x="86144" y="2067296"/>
                </a:lnTo>
                <a:cubicBezTo>
                  <a:pt x="38568" y="2067296"/>
                  <a:pt x="0" y="2028728"/>
                  <a:pt x="0" y="1981152"/>
                </a:cubicBezTo>
                <a:lnTo>
                  <a:pt x="0" y="86144"/>
                </a:lnTo>
                <a:cubicBezTo>
                  <a:pt x="0" y="38568"/>
                  <a:pt x="38568" y="0"/>
                  <a:pt x="86144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13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538957" y="1651925"/>
            <a:ext cx="4679731" cy="3777404"/>
          </a:xfrm>
          <a:custGeom>
            <a:avLst/>
            <a:gdLst>
              <a:gd name="connsiteX0" fmla="*/ 958302 w 4679731"/>
              <a:gd name="connsiteY0" fmla="*/ 6 h 3777404"/>
              <a:gd name="connsiteX1" fmla="*/ 998294 w 4679731"/>
              <a:gd name="connsiteY1" fmla="*/ 7710 h 3777404"/>
              <a:gd name="connsiteX2" fmla="*/ 4616089 w 4679731"/>
              <a:gd name="connsiteY2" fmla="*/ 1492781 h 3777404"/>
              <a:gd name="connsiteX3" fmla="*/ 4672022 w 4679731"/>
              <a:gd name="connsiteY3" fmla="*/ 1626607 h 3777404"/>
              <a:gd name="connsiteX4" fmla="*/ 3815264 w 4679731"/>
              <a:gd name="connsiteY4" fmla="*/ 3713763 h 3777404"/>
              <a:gd name="connsiteX5" fmla="*/ 3681438 w 4679731"/>
              <a:gd name="connsiteY5" fmla="*/ 3769695 h 3777404"/>
              <a:gd name="connsiteX6" fmla="*/ 63642 w 4679731"/>
              <a:gd name="connsiteY6" fmla="*/ 2284625 h 3777404"/>
              <a:gd name="connsiteX7" fmla="*/ 7710 w 4679731"/>
              <a:gd name="connsiteY7" fmla="*/ 2150798 h 3777404"/>
              <a:gd name="connsiteX8" fmla="*/ 864467 w 4679731"/>
              <a:gd name="connsiteY8" fmla="*/ 63642 h 3777404"/>
              <a:gd name="connsiteX9" fmla="*/ 958302 w 4679731"/>
              <a:gd name="connsiteY9" fmla="*/ 6 h 3777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731" h="3777404">
                <a:moveTo>
                  <a:pt x="958302" y="6"/>
                </a:moveTo>
                <a:cubicBezTo>
                  <a:pt x="971624" y="-135"/>
                  <a:pt x="985194" y="2333"/>
                  <a:pt x="998294" y="7710"/>
                </a:cubicBezTo>
                <a:lnTo>
                  <a:pt x="4616089" y="1492781"/>
                </a:lnTo>
                <a:cubicBezTo>
                  <a:pt x="4668489" y="1514290"/>
                  <a:pt x="4693531" y="1574207"/>
                  <a:pt x="4672022" y="1626607"/>
                </a:cubicBezTo>
                <a:lnTo>
                  <a:pt x="3815264" y="3713763"/>
                </a:lnTo>
                <a:cubicBezTo>
                  <a:pt x="3793754" y="3766163"/>
                  <a:pt x="3733838" y="3791205"/>
                  <a:pt x="3681438" y="3769695"/>
                </a:cubicBezTo>
                <a:lnTo>
                  <a:pt x="63642" y="2284625"/>
                </a:lnTo>
                <a:cubicBezTo>
                  <a:pt x="11242" y="2263115"/>
                  <a:pt x="-13800" y="2203198"/>
                  <a:pt x="7710" y="2150798"/>
                </a:cubicBezTo>
                <a:lnTo>
                  <a:pt x="864467" y="63642"/>
                </a:lnTo>
                <a:cubicBezTo>
                  <a:pt x="880600" y="24342"/>
                  <a:pt x="918336" y="431"/>
                  <a:pt x="958302" y="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2752991" y="1651925"/>
            <a:ext cx="4679731" cy="3777404"/>
          </a:xfrm>
          <a:custGeom>
            <a:avLst/>
            <a:gdLst>
              <a:gd name="connsiteX0" fmla="*/ 958302 w 4679731"/>
              <a:gd name="connsiteY0" fmla="*/ 6 h 3777404"/>
              <a:gd name="connsiteX1" fmla="*/ 998294 w 4679731"/>
              <a:gd name="connsiteY1" fmla="*/ 7710 h 3777404"/>
              <a:gd name="connsiteX2" fmla="*/ 4616089 w 4679731"/>
              <a:gd name="connsiteY2" fmla="*/ 1492781 h 3777404"/>
              <a:gd name="connsiteX3" fmla="*/ 4672022 w 4679731"/>
              <a:gd name="connsiteY3" fmla="*/ 1626607 h 3777404"/>
              <a:gd name="connsiteX4" fmla="*/ 3815264 w 4679731"/>
              <a:gd name="connsiteY4" fmla="*/ 3713763 h 3777404"/>
              <a:gd name="connsiteX5" fmla="*/ 3681438 w 4679731"/>
              <a:gd name="connsiteY5" fmla="*/ 3769695 h 3777404"/>
              <a:gd name="connsiteX6" fmla="*/ 63642 w 4679731"/>
              <a:gd name="connsiteY6" fmla="*/ 2284625 h 3777404"/>
              <a:gd name="connsiteX7" fmla="*/ 7710 w 4679731"/>
              <a:gd name="connsiteY7" fmla="*/ 2150798 h 3777404"/>
              <a:gd name="connsiteX8" fmla="*/ 864468 w 4679731"/>
              <a:gd name="connsiteY8" fmla="*/ 63642 h 3777404"/>
              <a:gd name="connsiteX9" fmla="*/ 958302 w 4679731"/>
              <a:gd name="connsiteY9" fmla="*/ 6 h 3777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731" h="3777404">
                <a:moveTo>
                  <a:pt x="958302" y="6"/>
                </a:moveTo>
                <a:cubicBezTo>
                  <a:pt x="971624" y="-135"/>
                  <a:pt x="985194" y="2333"/>
                  <a:pt x="998294" y="7710"/>
                </a:cubicBezTo>
                <a:lnTo>
                  <a:pt x="4616089" y="1492781"/>
                </a:lnTo>
                <a:cubicBezTo>
                  <a:pt x="4668489" y="1514290"/>
                  <a:pt x="4693531" y="1574207"/>
                  <a:pt x="4672022" y="1626607"/>
                </a:cubicBezTo>
                <a:lnTo>
                  <a:pt x="3815264" y="3713763"/>
                </a:lnTo>
                <a:cubicBezTo>
                  <a:pt x="3793754" y="3766163"/>
                  <a:pt x="3733838" y="3791205"/>
                  <a:pt x="3681438" y="3769695"/>
                </a:cubicBezTo>
                <a:lnTo>
                  <a:pt x="63642" y="2284625"/>
                </a:lnTo>
                <a:cubicBezTo>
                  <a:pt x="11242" y="2263115"/>
                  <a:pt x="-13800" y="2203198"/>
                  <a:pt x="7710" y="2150798"/>
                </a:cubicBezTo>
                <a:lnTo>
                  <a:pt x="864468" y="63642"/>
                </a:lnTo>
                <a:cubicBezTo>
                  <a:pt x="880600" y="24342"/>
                  <a:pt x="918336" y="431"/>
                  <a:pt x="958302" y="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4967024" y="1651926"/>
            <a:ext cx="4679730" cy="3777404"/>
          </a:xfrm>
          <a:custGeom>
            <a:avLst/>
            <a:gdLst>
              <a:gd name="connsiteX0" fmla="*/ 958302 w 4679730"/>
              <a:gd name="connsiteY0" fmla="*/ 6 h 3777404"/>
              <a:gd name="connsiteX1" fmla="*/ 998294 w 4679730"/>
              <a:gd name="connsiteY1" fmla="*/ 7710 h 3777404"/>
              <a:gd name="connsiteX2" fmla="*/ 4616089 w 4679730"/>
              <a:gd name="connsiteY2" fmla="*/ 1492781 h 3777404"/>
              <a:gd name="connsiteX3" fmla="*/ 4672021 w 4679730"/>
              <a:gd name="connsiteY3" fmla="*/ 1626607 h 3777404"/>
              <a:gd name="connsiteX4" fmla="*/ 3815264 w 4679730"/>
              <a:gd name="connsiteY4" fmla="*/ 3713763 h 3777404"/>
              <a:gd name="connsiteX5" fmla="*/ 3681437 w 4679730"/>
              <a:gd name="connsiteY5" fmla="*/ 3769695 h 3777404"/>
              <a:gd name="connsiteX6" fmla="*/ 63642 w 4679730"/>
              <a:gd name="connsiteY6" fmla="*/ 2284625 h 3777404"/>
              <a:gd name="connsiteX7" fmla="*/ 7710 w 4679730"/>
              <a:gd name="connsiteY7" fmla="*/ 2150798 h 3777404"/>
              <a:gd name="connsiteX8" fmla="*/ 864467 w 4679730"/>
              <a:gd name="connsiteY8" fmla="*/ 63642 h 3777404"/>
              <a:gd name="connsiteX9" fmla="*/ 958302 w 4679730"/>
              <a:gd name="connsiteY9" fmla="*/ 6 h 3777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730" h="3777404">
                <a:moveTo>
                  <a:pt x="958302" y="6"/>
                </a:moveTo>
                <a:cubicBezTo>
                  <a:pt x="971624" y="-135"/>
                  <a:pt x="985194" y="2333"/>
                  <a:pt x="998294" y="7710"/>
                </a:cubicBezTo>
                <a:lnTo>
                  <a:pt x="4616089" y="1492781"/>
                </a:lnTo>
                <a:cubicBezTo>
                  <a:pt x="4668489" y="1514290"/>
                  <a:pt x="4693531" y="1574207"/>
                  <a:pt x="4672021" y="1626607"/>
                </a:cubicBezTo>
                <a:lnTo>
                  <a:pt x="3815264" y="3713763"/>
                </a:lnTo>
                <a:cubicBezTo>
                  <a:pt x="3793754" y="3766163"/>
                  <a:pt x="3733837" y="3791205"/>
                  <a:pt x="3681437" y="3769695"/>
                </a:cubicBezTo>
                <a:lnTo>
                  <a:pt x="63642" y="2284625"/>
                </a:lnTo>
                <a:cubicBezTo>
                  <a:pt x="11242" y="2263115"/>
                  <a:pt x="-13800" y="2203198"/>
                  <a:pt x="7710" y="2150798"/>
                </a:cubicBezTo>
                <a:lnTo>
                  <a:pt x="864467" y="63642"/>
                </a:lnTo>
                <a:cubicBezTo>
                  <a:pt x="880600" y="24342"/>
                  <a:pt x="918336" y="431"/>
                  <a:pt x="958302" y="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7181058" y="1651927"/>
            <a:ext cx="4679730" cy="3777404"/>
          </a:xfrm>
          <a:custGeom>
            <a:avLst/>
            <a:gdLst>
              <a:gd name="connsiteX0" fmla="*/ 958302 w 4679730"/>
              <a:gd name="connsiteY0" fmla="*/ 6 h 3777404"/>
              <a:gd name="connsiteX1" fmla="*/ 998294 w 4679730"/>
              <a:gd name="connsiteY1" fmla="*/ 7710 h 3777404"/>
              <a:gd name="connsiteX2" fmla="*/ 4616089 w 4679730"/>
              <a:gd name="connsiteY2" fmla="*/ 1492781 h 3777404"/>
              <a:gd name="connsiteX3" fmla="*/ 4672021 w 4679730"/>
              <a:gd name="connsiteY3" fmla="*/ 1626607 h 3777404"/>
              <a:gd name="connsiteX4" fmla="*/ 3815264 w 4679730"/>
              <a:gd name="connsiteY4" fmla="*/ 3713763 h 3777404"/>
              <a:gd name="connsiteX5" fmla="*/ 3681437 w 4679730"/>
              <a:gd name="connsiteY5" fmla="*/ 3769695 h 3777404"/>
              <a:gd name="connsiteX6" fmla="*/ 63642 w 4679730"/>
              <a:gd name="connsiteY6" fmla="*/ 2284625 h 3777404"/>
              <a:gd name="connsiteX7" fmla="*/ 7710 w 4679730"/>
              <a:gd name="connsiteY7" fmla="*/ 2150798 h 3777404"/>
              <a:gd name="connsiteX8" fmla="*/ 864467 w 4679730"/>
              <a:gd name="connsiteY8" fmla="*/ 63642 h 3777404"/>
              <a:gd name="connsiteX9" fmla="*/ 958302 w 4679730"/>
              <a:gd name="connsiteY9" fmla="*/ 6 h 3777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730" h="3777404">
                <a:moveTo>
                  <a:pt x="958302" y="6"/>
                </a:moveTo>
                <a:cubicBezTo>
                  <a:pt x="971624" y="-135"/>
                  <a:pt x="985194" y="2333"/>
                  <a:pt x="998294" y="7710"/>
                </a:cubicBezTo>
                <a:lnTo>
                  <a:pt x="4616089" y="1492781"/>
                </a:lnTo>
                <a:cubicBezTo>
                  <a:pt x="4668489" y="1514290"/>
                  <a:pt x="4693531" y="1574207"/>
                  <a:pt x="4672021" y="1626607"/>
                </a:cubicBezTo>
                <a:lnTo>
                  <a:pt x="3815264" y="3713763"/>
                </a:lnTo>
                <a:cubicBezTo>
                  <a:pt x="3793754" y="3766163"/>
                  <a:pt x="3733837" y="3791205"/>
                  <a:pt x="3681437" y="3769695"/>
                </a:cubicBezTo>
                <a:lnTo>
                  <a:pt x="63642" y="2284625"/>
                </a:lnTo>
                <a:cubicBezTo>
                  <a:pt x="11242" y="2263115"/>
                  <a:pt x="-13800" y="2203198"/>
                  <a:pt x="7710" y="2150798"/>
                </a:cubicBezTo>
                <a:lnTo>
                  <a:pt x="864467" y="63642"/>
                </a:lnTo>
                <a:cubicBezTo>
                  <a:pt x="880600" y="24342"/>
                  <a:pt x="918336" y="431"/>
                  <a:pt x="958302" y="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987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2264088" y="564590"/>
            <a:ext cx="3470546" cy="2516213"/>
          </a:xfrm>
          <a:custGeom>
            <a:avLst/>
            <a:gdLst>
              <a:gd name="connsiteX0" fmla="*/ 3140237 w 3470546"/>
              <a:gd name="connsiteY0" fmla="*/ 610 h 2516213"/>
              <a:gd name="connsiteX1" fmla="*/ 3240701 w 3470546"/>
              <a:gd name="connsiteY1" fmla="*/ 80232 h 2516213"/>
              <a:gd name="connsiteX2" fmla="*/ 3469937 w 3470546"/>
              <a:gd name="connsiteY2" fmla="*/ 2061004 h 2516213"/>
              <a:gd name="connsiteX3" fmla="*/ 3390315 w 3470546"/>
              <a:gd name="connsiteY3" fmla="*/ 2161467 h 2516213"/>
              <a:gd name="connsiteX4" fmla="*/ 330310 w 3470546"/>
              <a:gd name="connsiteY4" fmla="*/ 2515604 h 2516213"/>
              <a:gd name="connsiteX5" fmla="*/ 229846 w 3470546"/>
              <a:gd name="connsiteY5" fmla="*/ 2435982 h 2516213"/>
              <a:gd name="connsiteX6" fmla="*/ 610 w 3470546"/>
              <a:gd name="connsiteY6" fmla="*/ 455211 h 2516213"/>
              <a:gd name="connsiteX7" fmla="*/ 80232 w 3470546"/>
              <a:gd name="connsiteY7" fmla="*/ 354747 h 251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0546" h="2516213">
                <a:moveTo>
                  <a:pt x="3140237" y="610"/>
                </a:moveTo>
                <a:cubicBezTo>
                  <a:pt x="3189966" y="-5145"/>
                  <a:pt x="3234946" y="30503"/>
                  <a:pt x="3240701" y="80232"/>
                </a:cubicBezTo>
                <a:lnTo>
                  <a:pt x="3469937" y="2061004"/>
                </a:lnTo>
                <a:cubicBezTo>
                  <a:pt x="3475692" y="2110733"/>
                  <a:pt x="3440044" y="2155712"/>
                  <a:pt x="3390315" y="2161467"/>
                </a:cubicBezTo>
                <a:lnTo>
                  <a:pt x="330310" y="2515604"/>
                </a:lnTo>
                <a:cubicBezTo>
                  <a:pt x="280581" y="2521359"/>
                  <a:pt x="235601" y="2485711"/>
                  <a:pt x="229846" y="2435982"/>
                </a:cubicBezTo>
                <a:lnTo>
                  <a:pt x="610" y="455211"/>
                </a:lnTo>
                <a:cubicBezTo>
                  <a:pt x="-5145" y="405481"/>
                  <a:pt x="30503" y="360502"/>
                  <a:pt x="80232" y="354747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1"/>
          </p:nvPr>
        </p:nvSpPr>
        <p:spPr>
          <a:xfrm>
            <a:off x="6986511" y="1111532"/>
            <a:ext cx="2128108" cy="1466620"/>
          </a:xfrm>
          <a:custGeom>
            <a:avLst/>
            <a:gdLst>
              <a:gd name="connsiteX0" fmla="*/ 126853 w 2128108"/>
              <a:gd name="connsiteY0" fmla="*/ 84 h 1466620"/>
              <a:gd name="connsiteX1" fmla="*/ 2074315 w 2128108"/>
              <a:gd name="connsiteY1" fmla="*/ 104548 h 1466620"/>
              <a:gd name="connsiteX2" fmla="*/ 2128025 w 2128108"/>
              <a:gd name="connsiteY2" fmla="*/ 164347 h 1466620"/>
              <a:gd name="connsiteX3" fmla="*/ 2061054 w 2128108"/>
              <a:gd name="connsiteY3" fmla="*/ 1412827 h 1466620"/>
              <a:gd name="connsiteX4" fmla="*/ 2001256 w 2128108"/>
              <a:gd name="connsiteY4" fmla="*/ 1466537 h 1466620"/>
              <a:gd name="connsiteX5" fmla="*/ 53794 w 2128108"/>
              <a:gd name="connsiteY5" fmla="*/ 1362073 h 1466620"/>
              <a:gd name="connsiteX6" fmla="*/ 84 w 2128108"/>
              <a:gd name="connsiteY6" fmla="*/ 1302274 h 1466620"/>
              <a:gd name="connsiteX7" fmla="*/ 67054 w 2128108"/>
              <a:gd name="connsiteY7" fmla="*/ 53794 h 1466620"/>
              <a:gd name="connsiteX8" fmla="*/ 126853 w 2128108"/>
              <a:gd name="connsiteY8" fmla="*/ 84 h 146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108" h="1466620">
                <a:moveTo>
                  <a:pt x="126853" y="84"/>
                </a:moveTo>
                <a:lnTo>
                  <a:pt x="2074315" y="104548"/>
                </a:lnTo>
                <a:cubicBezTo>
                  <a:pt x="2105660" y="106230"/>
                  <a:pt x="2129706" y="133002"/>
                  <a:pt x="2128025" y="164347"/>
                </a:cubicBezTo>
                <a:lnTo>
                  <a:pt x="2061054" y="1412827"/>
                </a:lnTo>
                <a:cubicBezTo>
                  <a:pt x="2059373" y="1444172"/>
                  <a:pt x="2032601" y="1468219"/>
                  <a:pt x="2001256" y="1466537"/>
                </a:cubicBezTo>
                <a:lnTo>
                  <a:pt x="53794" y="1362073"/>
                </a:lnTo>
                <a:cubicBezTo>
                  <a:pt x="22449" y="1360391"/>
                  <a:pt x="-1598" y="1333619"/>
                  <a:pt x="84" y="1302274"/>
                </a:cubicBezTo>
                <a:lnTo>
                  <a:pt x="67054" y="53794"/>
                </a:lnTo>
                <a:cubicBezTo>
                  <a:pt x="68735" y="22449"/>
                  <a:pt x="95508" y="-1598"/>
                  <a:pt x="126853" y="84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2"/>
          </p:nvPr>
        </p:nvSpPr>
        <p:spPr>
          <a:xfrm>
            <a:off x="5022102" y="2710781"/>
            <a:ext cx="2994189" cy="2116842"/>
          </a:xfrm>
          <a:custGeom>
            <a:avLst/>
            <a:gdLst>
              <a:gd name="connsiteX0" fmla="*/ 235828 w 2994189"/>
              <a:gd name="connsiteY0" fmla="*/ 302 h 2116842"/>
              <a:gd name="connsiteX1" fmla="*/ 2922283 w 2994189"/>
              <a:gd name="connsiteY1" fmla="*/ 234257 h 2116842"/>
              <a:gd name="connsiteX2" fmla="*/ 2993888 w 2994189"/>
              <a:gd name="connsiteY2" fmla="*/ 319522 h 2116842"/>
              <a:gd name="connsiteX3" fmla="*/ 2843627 w 2994189"/>
              <a:gd name="connsiteY3" fmla="*/ 2044936 h 2116842"/>
              <a:gd name="connsiteX4" fmla="*/ 2758361 w 2994189"/>
              <a:gd name="connsiteY4" fmla="*/ 2116541 h 2116842"/>
              <a:gd name="connsiteX5" fmla="*/ 71906 w 2994189"/>
              <a:gd name="connsiteY5" fmla="*/ 1882586 h 2116842"/>
              <a:gd name="connsiteX6" fmla="*/ 302 w 2994189"/>
              <a:gd name="connsiteY6" fmla="*/ 1797320 h 2116842"/>
              <a:gd name="connsiteX7" fmla="*/ 150562 w 2994189"/>
              <a:gd name="connsiteY7" fmla="*/ 71906 h 2116842"/>
              <a:gd name="connsiteX8" fmla="*/ 235828 w 2994189"/>
              <a:gd name="connsiteY8" fmla="*/ 302 h 211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94189" h="2116842">
                <a:moveTo>
                  <a:pt x="235828" y="302"/>
                </a:moveTo>
                <a:lnTo>
                  <a:pt x="2922283" y="234257"/>
                </a:lnTo>
                <a:cubicBezTo>
                  <a:pt x="2965601" y="238029"/>
                  <a:pt x="2997660" y="276204"/>
                  <a:pt x="2993888" y="319522"/>
                </a:cubicBezTo>
                <a:lnTo>
                  <a:pt x="2843627" y="2044936"/>
                </a:lnTo>
                <a:cubicBezTo>
                  <a:pt x="2839855" y="2088254"/>
                  <a:pt x="2801679" y="2120313"/>
                  <a:pt x="2758361" y="2116541"/>
                </a:cubicBezTo>
                <a:lnTo>
                  <a:pt x="71906" y="1882586"/>
                </a:lnTo>
                <a:cubicBezTo>
                  <a:pt x="28588" y="1878813"/>
                  <a:pt x="-3471" y="1840638"/>
                  <a:pt x="302" y="1797320"/>
                </a:cubicBezTo>
                <a:lnTo>
                  <a:pt x="150562" y="71906"/>
                </a:lnTo>
                <a:cubicBezTo>
                  <a:pt x="154335" y="28588"/>
                  <a:pt x="192510" y="-3471"/>
                  <a:pt x="235828" y="302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3"/>
          </p:nvPr>
        </p:nvSpPr>
        <p:spPr>
          <a:xfrm>
            <a:off x="2973579" y="4458895"/>
            <a:ext cx="2449712" cy="1818819"/>
          </a:xfrm>
          <a:custGeom>
            <a:avLst/>
            <a:gdLst>
              <a:gd name="connsiteX0" fmla="*/ 2166508 w 2449712"/>
              <a:gd name="connsiteY0" fmla="*/ 743 h 1818819"/>
              <a:gd name="connsiteX1" fmla="*/ 2238246 w 2449712"/>
              <a:gd name="connsiteY1" fmla="*/ 53322 h 1818819"/>
              <a:gd name="connsiteX2" fmla="*/ 2448970 w 2449712"/>
              <a:gd name="connsiteY2" fmla="*/ 1420674 h 1818819"/>
              <a:gd name="connsiteX3" fmla="*/ 2396391 w 2449712"/>
              <a:gd name="connsiteY3" fmla="*/ 1492411 h 1818819"/>
              <a:gd name="connsiteX4" fmla="*/ 283205 w 2449712"/>
              <a:gd name="connsiteY4" fmla="*/ 1818077 h 1818819"/>
              <a:gd name="connsiteX5" fmla="*/ 211468 w 2449712"/>
              <a:gd name="connsiteY5" fmla="*/ 1765498 h 1818819"/>
              <a:gd name="connsiteX6" fmla="*/ 743 w 2449712"/>
              <a:gd name="connsiteY6" fmla="*/ 398147 h 1818819"/>
              <a:gd name="connsiteX7" fmla="*/ 53322 w 2449712"/>
              <a:gd name="connsiteY7" fmla="*/ 326409 h 1818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49712" h="1818819">
                <a:moveTo>
                  <a:pt x="2166508" y="743"/>
                </a:moveTo>
                <a:cubicBezTo>
                  <a:pt x="2200837" y="-4547"/>
                  <a:pt x="2232955" y="18993"/>
                  <a:pt x="2238246" y="53322"/>
                </a:cubicBezTo>
                <a:lnTo>
                  <a:pt x="2448970" y="1420674"/>
                </a:lnTo>
                <a:cubicBezTo>
                  <a:pt x="2454260" y="1455003"/>
                  <a:pt x="2430720" y="1487121"/>
                  <a:pt x="2396391" y="1492411"/>
                </a:cubicBezTo>
                <a:lnTo>
                  <a:pt x="283205" y="1818077"/>
                </a:lnTo>
                <a:cubicBezTo>
                  <a:pt x="248876" y="1823368"/>
                  <a:pt x="216758" y="1799827"/>
                  <a:pt x="211468" y="1765498"/>
                </a:cubicBezTo>
                <a:lnTo>
                  <a:pt x="743" y="398147"/>
                </a:lnTo>
                <a:cubicBezTo>
                  <a:pt x="-4547" y="363818"/>
                  <a:pt x="18994" y="331699"/>
                  <a:pt x="53322" y="326409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1450920" y="3090615"/>
            <a:ext cx="2341130" cy="1554595"/>
          </a:xfrm>
          <a:custGeom>
            <a:avLst/>
            <a:gdLst>
              <a:gd name="connsiteX0" fmla="*/ 64780 w 2341130"/>
              <a:gd name="connsiteY0" fmla="*/ 0 h 1554595"/>
              <a:gd name="connsiteX1" fmla="*/ 2276350 w 2341130"/>
              <a:gd name="connsiteY1" fmla="*/ 0 h 1554595"/>
              <a:gd name="connsiteX2" fmla="*/ 2341130 w 2341130"/>
              <a:gd name="connsiteY2" fmla="*/ 64780 h 1554595"/>
              <a:gd name="connsiteX3" fmla="*/ 2341130 w 2341130"/>
              <a:gd name="connsiteY3" fmla="*/ 1489815 h 1554595"/>
              <a:gd name="connsiteX4" fmla="*/ 2276350 w 2341130"/>
              <a:gd name="connsiteY4" fmla="*/ 1554595 h 1554595"/>
              <a:gd name="connsiteX5" fmla="*/ 64780 w 2341130"/>
              <a:gd name="connsiteY5" fmla="*/ 1554595 h 1554595"/>
              <a:gd name="connsiteX6" fmla="*/ 0 w 2341130"/>
              <a:gd name="connsiteY6" fmla="*/ 1489815 h 1554595"/>
              <a:gd name="connsiteX7" fmla="*/ 0 w 2341130"/>
              <a:gd name="connsiteY7" fmla="*/ 64780 h 1554595"/>
              <a:gd name="connsiteX8" fmla="*/ 64780 w 2341130"/>
              <a:gd name="connsiteY8" fmla="*/ 0 h 155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1130" h="1554595">
                <a:moveTo>
                  <a:pt x="64780" y="0"/>
                </a:moveTo>
                <a:lnTo>
                  <a:pt x="2276350" y="0"/>
                </a:lnTo>
                <a:cubicBezTo>
                  <a:pt x="2312127" y="0"/>
                  <a:pt x="2341130" y="29003"/>
                  <a:pt x="2341130" y="64780"/>
                </a:cubicBezTo>
                <a:lnTo>
                  <a:pt x="2341130" y="1489815"/>
                </a:lnTo>
                <a:cubicBezTo>
                  <a:pt x="2341130" y="1525592"/>
                  <a:pt x="2312127" y="1554595"/>
                  <a:pt x="2276350" y="1554595"/>
                </a:cubicBezTo>
                <a:lnTo>
                  <a:pt x="64780" y="1554595"/>
                </a:lnTo>
                <a:cubicBezTo>
                  <a:pt x="29003" y="1554595"/>
                  <a:pt x="0" y="1525592"/>
                  <a:pt x="0" y="1489815"/>
                </a:cubicBezTo>
                <a:lnTo>
                  <a:pt x="0" y="64780"/>
                </a:lnTo>
                <a:cubicBezTo>
                  <a:pt x="0" y="29003"/>
                  <a:pt x="29003" y="0"/>
                  <a:pt x="64780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770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15069" y="1399088"/>
            <a:ext cx="4505364" cy="3330064"/>
          </a:xfrm>
          <a:custGeom>
            <a:avLst/>
            <a:gdLst>
              <a:gd name="connsiteX0" fmla="*/ 3999532 w 4505364"/>
              <a:gd name="connsiteY0" fmla="*/ 1264 h 3330064"/>
              <a:gd name="connsiteX1" fmla="*/ 4131101 w 4505364"/>
              <a:gd name="connsiteY1" fmla="*/ 98920 h 3330064"/>
              <a:gd name="connsiteX2" fmla="*/ 4504101 w 4505364"/>
              <a:gd name="connsiteY2" fmla="*/ 2620165 h 3330064"/>
              <a:gd name="connsiteX3" fmla="*/ 4406445 w 4505364"/>
              <a:gd name="connsiteY3" fmla="*/ 2751734 h 3330064"/>
              <a:gd name="connsiteX4" fmla="*/ 505833 w 4505364"/>
              <a:gd name="connsiteY4" fmla="*/ 3328802 h 3330064"/>
              <a:gd name="connsiteX5" fmla="*/ 374265 w 4505364"/>
              <a:gd name="connsiteY5" fmla="*/ 3231145 h 3330064"/>
              <a:gd name="connsiteX6" fmla="*/ 1264 w 4505364"/>
              <a:gd name="connsiteY6" fmla="*/ 709900 h 3330064"/>
              <a:gd name="connsiteX7" fmla="*/ 98921 w 4505364"/>
              <a:gd name="connsiteY7" fmla="*/ 578332 h 3330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5364" h="3330064">
                <a:moveTo>
                  <a:pt x="3999532" y="1264"/>
                </a:moveTo>
                <a:cubicBezTo>
                  <a:pt x="4062831" y="-8101"/>
                  <a:pt x="4121736" y="35621"/>
                  <a:pt x="4131101" y="98920"/>
                </a:cubicBezTo>
                <a:lnTo>
                  <a:pt x="4504101" y="2620165"/>
                </a:lnTo>
                <a:cubicBezTo>
                  <a:pt x="4513466" y="2683464"/>
                  <a:pt x="4469744" y="2742369"/>
                  <a:pt x="4406445" y="2751734"/>
                </a:cubicBezTo>
                <a:lnTo>
                  <a:pt x="505833" y="3328802"/>
                </a:lnTo>
                <a:cubicBezTo>
                  <a:pt x="442534" y="3338166"/>
                  <a:pt x="383629" y="3294444"/>
                  <a:pt x="374265" y="3231145"/>
                </a:cubicBezTo>
                <a:lnTo>
                  <a:pt x="1264" y="709900"/>
                </a:lnTo>
                <a:cubicBezTo>
                  <a:pt x="-8101" y="646601"/>
                  <a:pt x="35621" y="587696"/>
                  <a:pt x="98921" y="578332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4098922" y="3264455"/>
            <a:ext cx="3994156" cy="2960782"/>
          </a:xfrm>
          <a:custGeom>
            <a:avLst/>
            <a:gdLst>
              <a:gd name="connsiteX0" fmla="*/ 458345 w 3994156"/>
              <a:gd name="connsiteY0" fmla="*/ 1189 h 2960782"/>
              <a:gd name="connsiteX1" fmla="*/ 3907104 w 3994156"/>
              <a:gd name="connsiteY1" fmla="*/ 527740 h 2960782"/>
              <a:gd name="connsiteX2" fmla="*/ 3992968 w 3994156"/>
              <a:gd name="connsiteY2" fmla="*/ 644548 h 2960782"/>
              <a:gd name="connsiteX3" fmla="*/ 3652619 w 3994156"/>
              <a:gd name="connsiteY3" fmla="*/ 2873730 h 2960782"/>
              <a:gd name="connsiteX4" fmla="*/ 3535812 w 3994156"/>
              <a:gd name="connsiteY4" fmla="*/ 2959594 h 2960782"/>
              <a:gd name="connsiteX5" fmla="*/ 87053 w 3994156"/>
              <a:gd name="connsiteY5" fmla="*/ 2433042 h 2960782"/>
              <a:gd name="connsiteX6" fmla="*/ 1189 w 3994156"/>
              <a:gd name="connsiteY6" fmla="*/ 2316235 h 2960782"/>
              <a:gd name="connsiteX7" fmla="*/ 341537 w 3994156"/>
              <a:gd name="connsiteY7" fmla="*/ 87053 h 2960782"/>
              <a:gd name="connsiteX8" fmla="*/ 458345 w 3994156"/>
              <a:gd name="connsiteY8" fmla="*/ 1189 h 296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56" h="2960782">
                <a:moveTo>
                  <a:pt x="458345" y="1189"/>
                </a:moveTo>
                <a:lnTo>
                  <a:pt x="3907104" y="527740"/>
                </a:lnTo>
                <a:cubicBezTo>
                  <a:pt x="3963070" y="536285"/>
                  <a:pt x="4001512" y="588581"/>
                  <a:pt x="3992968" y="644548"/>
                </a:cubicBezTo>
                <a:lnTo>
                  <a:pt x="3652619" y="2873730"/>
                </a:lnTo>
                <a:cubicBezTo>
                  <a:pt x="3644074" y="2929696"/>
                  <a:pt x="3591778" y="2968138"/>
                  <a:pt x="3535812" y="2959594"/>
                </a:cubicBezTo>
                <a:lnTo>
                  <a:pt x="87053" y="2433042"/>
                </a:lnTo>
                <a:cubicBezTo>
                  <a:pt x="31087" y="2424497"/>
                  <a:pt x="-7356" y="2372201"/>
                  <a:pt x="1189" y="2316235"/>
                </a:cubicBezTo>
                <a:lnTo>
                  <a:pt x="341537" y="87053"/>
                </a:lnTo>
                <a:cubicBezTo>
                  <a:pt x="350082" y="31086"/>
                  <a:pt x="402378" y="-7356"/>
                  <a:pt x="458345" y="1189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927359" y="1607081"/>
            <a:ext cx="3869100" cy="2578911"/>
          </a:xfrm>
          <a:custGeom>
            <a:avLst/>
            <a:gdLst>
              <a:gd name="connsiteX0" fmla="*/ 237691 w 3869100"/>
              <a:gd name="connsiteY0" fmla="*/ 190 h 2578911"/>
              <a:gd name="connsiteX1" fmla="*/ 3776580 w 3869100"/>
              <a:gd name="connsiteY1" fmla="*/ 217791 h 2578911"/>
              <a:gd name="connsiteX2" fmla="*/ 3868911 w 3869100"/>
              <a:gd name="connsiteY2" fmla="*/ 322221 h 2578911"/>
              <a:gd name="connsiteX3" fmla="*/ 3735840 w 3869100"/>
              <a:gd name="connsiteY3" fmla="*/ 2486391 h 2578911"/>
              <a:gd name="connsiteX4" fmla="*/ 3631410 w 3869100"/>
              <a:gd name="connsiteY4" fmla="*/ 2578722 h 2578911"/>
              <a:gd name="connsiteX5" fmla="*/ 92521 w 3869100"/>
              <a:gd name="connsiteY5" fmla="*/ 2361121 h 2578911"/>
              <a:gd name="connsiteX6" fmla="*/ 190 w 3869100"/>
              <a:gd name="connsiteY6" fmla="*/ 2256692 h 2578911"/>
              <a:gd name="connsiteX7" fmla="*/ 133262 w 3869100"/>
              <a:gd name="connsiteY7" fmla="*/ 92521 h 2578911"/>
              <a:gd name="connsiteX8" fmla="*/ 237691 w 3869100"/>
              <a:gd name="connsiteY8" fmla="*/ 190 h 257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69100" h="2578911">
                <a:moveTo>
                  <a:pt x="237691" y="190"/>
                </a:moveTo>
                <a:lnTo>
                  <a:pt x="3776580" y="217791"/>
                </a:lnTo>
                <a:cubicBezTo>
                  <a:pt x="3830914" y="221132"/>
                  <a:pt x="3872252" y="267887"/>
                  <a:pt x="3868911" y="322221"/>
                </a:cubicBezTo>
                <a:lnTo>
                  <a:pt x="3735840" y="2486391"/>
                </a:lnTo>
                <a:cubicBezTo>
                  <a:pt x="3732499" y="2540725"/>
                  <a:pt x="3685744" y="2582063"/>
                  <a:pt x="3631410" y="2578722"/>
                </a:cubicBezTo>
                <a:lnTo>
                  <a:pt x="92521" y="2361121"/>
                </a:lnTo>
                <a:cubicBezTo>
                  <a:pt x="38188" y="2357780"/>
                  <a:pt x="-3151" y="2311025"/>
                  <a:pt x="190" y="2256692"/>
                </a:cubicBezTo>
                <a:lnTo>
                  <a:pt x="133262" y="92521"/>
                </a:lnTo>
                <a:cubicBezTo>
                  <a:pt x="136603" y="38188"/>
                  <a:pt x="183358" y="-3151"/>
                  <a:pt x="237691" y="19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473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图片占位符 21"/>
          <p:cNvSpPr>
            <a:spLocks noGrp="1"/>
          </p:cNvSpPr>
          <p:nvPr>
            <p:ph type="pic" sz="quarter" idx="11"/>
          </p:nvPr>
        </p:nvSpPr>
        <p:spPr>
          <a:xfrm>
            <a:off x="2485663" y="3595469"/>
            <a:ext cx="3303233" cy="2375770"/>
          </a:xfrm>
          <a:custGeom>
            <a:avLst/>
            <a:gdLst>
              <a:gd name="connsiteX0" fmla="*/ 308291 w 3303233"/>
              <a:gd name="connsiteY0" fmla="*/ 557 h 2375770"/>
              <a:gd name="connsiteX1" fmla="*/ 3227236 w 3303233"/>
              <a:gd name="connsiteY1" fmla="*/ 332491 h 2375770"/>
              <a:gd name="connsiteX2" fmla="*/ 3302677 w 3303233"/>
              <a:gd name="connsiteY2" fmla="*/ 427291 h 2375770"/>
              <a:gd name="connsiteX3" fmla="*/ 3089744 w 3303233"/>
              <a:gd name="connsiteY3" fmla="*/ 2299774 h 2375770"/>
              <a:gd name="connsiteX4" fmla="*/ 2994944 w 3303233"/>
              <a:gd name="connsiteY4" fmla="*/ 2375214 h 2375770"/>
              <a:gd name="connsiteX5" fmla="*/ 75999 w 3303233"/>
              <a:gd name="connsiteY5" fmla="*/ 2043281 h 2375770"/>
              <a:gd name="connsiteX6" fmla="*/ 557 w 3303233"/>
              <a:gd name="connsiteY6" fmla="*/ 1948481 h 2375770"/>
              <a:gd name="connsiteX7" fmla="*/ 213491 w 3303233"/>
              <a:gd name="connsiteY7" fmla="*/ 75998 h 2375770"/>
              <a:gd name="connsiteX8" fmla="*/ 308291 w 3303233"/>
              <a:gd name="connsiteY8" fmla="*/ 557 h 23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3233" h="2375770">
                <a:moveTo>
                  <a:pt x="308291" y="557"/>
                </a:moveTo>
                <a:lnTo>
                  <a:pt x="3227236" y="332491"/>
                </a:lnTo>
                <a:cubicBezTo>
                  <a:pt x="3274247" y="337837"/>
                  <a:pt x="3308023" y="380280"/>
                  <a:pt x="3302677" y="427291"/>
                </a:cubicBezTo>
                <a:lnTo>
                  <a:pt x="3089744" y="2299774"/>
                </a:lnTo>
                <a:cubicBezTo>
                  <a:pt x="3084398" y="2346785"/>
                  <a:pt x="3041955" y="2380560"/>
                  <a:pt x="2994944" y="2375214"/>
                </a:cubicBezTo>
                <a:lnTo>
                  <a:pt x="75999" y="2043281"/>
                </a:lnTo>
                <a:cubicBezTo>
                  <a:pt x="28987" y="2037935"/>
                  <a:pt x="-4788" y="1995492"/>
                  <a:pt x="557" y="1948481"/>
                </a:cubicBezTo>
                <a:lnTo>
                  <a:pt x="213491" y="75998"/>
                </a:lnTo>
                <a:cubicBezTo>
                  <a:pt x="218837" y="28987"/>
                  <a:pt x="261280" y="-4789"/>
                  <a:pt x="308291" y="557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/>
          <a:scene3d>
            <a:camera prst="perspectiveRelaxedModerately"/>
            <a:lightRig rig="balanced" dir="t"/>
          </a:scene3d>
          <a:sp3d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2"/>
          </p:nvPr>
        </p:nvSpPr>
        <p:spPr>
          <a:xfrm>
            <a:off x="6363621" y="3152173"/>
            <a:ext cx="4074653" cy="3262363"/>
          </a:xfrm>
          <a:custGeom>
            <a:avLst/>
            <a:gdLst>
              <a:gd name="connsiteX0" fmla="*/ 718036 w 4074653"/>
              <a:gd name="connsiteY0" fmla="*/ 559 h 3262363"/>
              <a:gd name="connsiteX1" fmla="*/ 757143 w 4074653"/>
              <a:gd name="connsiteY1" fmla="*/ 4257 h 3262363"/>
              <a:gd name="connsiteX2" fmla="*/ 4004324 w 4074653"/>
              <a:gd name="connsiteY2" fmla="*/ 985677 h 3262363"/>
              <a:gd name="connsiteX3" fmla="*/ 4070397 w 4074653"/>
              <a:gd name="connsiteY3" fmla="*/ 1108990 h 3262363"/>
              <a:gd name="connsiteX4" fmla="*/ 3440823 w 4074653"/>
              <a:gd name="connsiteY4" fmla="*/ 3192034 h 3262363"/>
              <a:gd name="connsiteX5" fmla="*/ 3317511 w 4074653"/>
              <a:gd name="connsiteY5" fmla="*/ 3258107 h 3262363"/>
              <a:gd name="connsiteX6" fmla="*/ 70330 w 4074653"/>
              <a:gd name="connsiteY6" fmla="*/ 2276687 h 3262363"/>
              <a:gd name="connsiteX7" fmla="*/ 4257 w 4074653"/>
              <a:gd name="connsiteY7" fmla="*/ 2153375 h 3262363"/>
              <a:gd name="connsiteX8" fmla="*/ 633831 w 4074653"/>
              <a:gd name="connsiteY8" fmla="*/ 70330 h 3262363"/>
              <a:gd name="connsiteX9" fmla="*/ 718036 w 4074653"/>
              <a:gd name="connsiteY9" fmla="*/ 559 h 326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74653" h="3262363">
                <a:moveTo>
                  <a:pt x="718036" y="559"/>
                </a:moveTo>
                <a:cubicBezTo>
                  <a:pt x="730813" y="-809"/>
                  <a:pt x="744069" y="306"/>
                  <a:pt x="757143" y="4257"/>
                </a:cubicBezTo>
                <a:lnTo>
                  <a:pt x="4004324" y="985677"/>
                </a:lnTo>
                <a:cubicBezTo>
                  <a:pt x="4056622" y="1001484"/>
                  <a:pt x="4086204" y="1056692"/>
                  <a:pt x="4070397" y="1108990"/>
                </a:cubicBezTo>
                <a:lnTo>
                  <a:pt x="3440823" y="3192034"/>
                </a:lnTo>
                <a:cubicBezTo>
                  <a:pt x="3425017" y="3244332"/>
                  <a:pt x="3369809" y="3273913"/>
                  <a:pt x="3317511" y="3258107"/>
                </a:cubicBezTo>
                <a:lnTo>
                  <a:pt x="70330" y="2276687"/>
                </a:lnTo>
                <a:cubicBezTo>
                  <a:pt x="18032" y="2260881"/>
                  <a:pt x="-11549" y="2205672"/>
                  <a:pt x="4257" y="2153375"/>
                </a:cubicBezTo>
                <a:lnTo>
                  <a:pt x="633831" y="70330"/>
                </a:lnTo>
                <a:cubicBezTo>
                  <a:pt x="645686" y="31107"/>
                  <a:pt x="679704" y="4662"/>
                  <a:pt x="718036" y="559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/>
          <a:scene3d>
            <a:camera prst="perspectiveRelaxedModerately"/>
            <a:lightRig rig="balanced" dir="t"/>
          </a:scene3d>
          <a:sp3d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3"/>
          </p:nvPr>
        </p:nvSpPr>
        <p:spPr>
          <a:xfrm>
            <a:off x="6962827" y="1068229"/>
            <a:ext cx="3746776" cy="2712617"/>
          </a:xfrm>
          <a:custGeom>
            <a:avLst/>
            <a:gdLst>
              <a:gd name="connsiteX0" fmla="*/ 369935 w 3746776"/>
              <a:gd name="connsiteY0" fmla="*/ 743 h 2712617"/>
              <a:gd name="connsiteX1" fmla="*/ 3661914 w 3746776"/>
              <a:gd name="connsiteY1" fmla="*/ 408096 h 2712617"/>
              <a:gd name="connsiteX2" fmla="*/ 3746034 w 3746776"/>
              <a:gd name="connsiteY2" fmla="*/ 515974 h 2712617"/>
              <a:gd name="connsiteX3" fmla="*/ 3484720 w 3746776"/>
              <a:gd name="connsiteY3" fmla="*/ 2627756 h 2712617"/>
              <a:gd name="connsiteX4" fmla="*/ 3376842 w 3746776"/>
              <a:gd name="connsiteY4" fmla="*/ 2711875 h 2712617"/>
              <a:gd name="connsiteX5" fmla="*/ 84863 w 3746776"/>
              <a:gd name="connsiteY5" fmla="*/ 2304522 h 2712617"/>
              <a:gd name="connsiteX6" fmla="*/ 743 w 3746776"/>
              <a:gd name="connsiteY6" fmla="*/ 2196644 h 2712617"/>
              <a:gd name="connsiteX7" fmla="*/ 262057 w 3746776"/>
              <a:gd name="connsiteY7" fmla="*/ 84863 h 2712617"/>
              <a:gd name="connsiteX8" fmla="*/ 369935 w 3746776"/>
              <a:gd name="connsiteY8" fmla="*/ 743 h 2712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6776" h="2712617">
                <a:moveTo>
                  <a:pt x="369935" y="743"/>
                </a:moveTo>
                <a:lnTo>
                  <a:pt x="3661914" y="408096"/>
                </a:lnTo>
                <a:cubicBezTo>
                  <a:pt x="3714933" y="414657"/>
                  <a:pt x="3752595" y="462955"/>
                  <a:pt x="3746034" y="515974"/>
                </a:cubicBezTo>
                <a:lnTo>
                  <a:pt x="3484720" y="2627756"/>
                </a:lnTo>
                <a:cubicBezTo>
                  <a:pt x="3478159" y="2680774"/>
                  <a:pt x="3429861" y="2718436"/>
                  <a:pt x="3376842" y="2711875"/>
                </a:cubicBezTo>
                <a:lnTo>
                  <a:pt x="84863" y="2304522"/>
                </a:lnTo>
                <a:cubicBezTo>
                  <a:pt x="31844" y="2297962"/>
                  <a:pt x="-5818" y="2249663"/>
                  <a:pt x="743" y="2196644"/>
                </a:cubicBezTo>
                <a:lnTo>
                  <a:pt x="262057" y="84863"/>
                </a:lnTo>
                <a:cubicBezTo>
                  <a:pt x="268618" y="31844"/>
                  <a:pt x="316916" y="-5818"/>
                  <a:pt x="369935" y="743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/>
          <a:scene3d>
            <a:camera prst="isometricTopUp"/>
            <a:lightRig rig="balanced" dir="t"/>
          </a:scene3d>
          <a:sp3d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42108" y="752619"/>
            <a:ext cx="4157575" cy="3026294"/>
          </a:xfrm>
          <a:custGeom>
            <a:avLst/>
            <a:gdLst>
              <a:gd name="connsiteX0" fmla="*/ 3728620 w 4157575"/>
              <a:gd name="connsiteY0" fmla="*/ 933 h 3026294"/>
              <a:gd name="connsiteX1" fmla="*/ 3848642 w 4157575"/>
              <a:gd name="connsiteY1" fmla="*/ 92952 h 3026294"/>
              <a:gd name="connsiteX2" fmla="*/ 4156643 w 4157575"/>
              <a:gd name="connsiteY2" fmla="*/ 2425208 h 3026294"/>
              <a:gd name="connsiteX3" fmla="*/ 4064624 w 4157575"/>
              <a:gd name="connsiteY3" fmla="*/ 2545229 h 3026294"/>
              <a:gd name="connsiteX4" fmla="*/ 428957 w 4157575"/>
              <a:gd name="connsiteY4" fmla="*/ 3025362 h 3026294"/>
              <a:gd name="connsiteX5" fmla="*/ 308935 w 4157575"/>
              <a:gd name="connsiteY5" fmla="*/ 2933343 h 3026294"/>
              <a:gd name="connsiteX6" fmla="*/ 933 w 4157575"/>
              <a:gd name="connsiteY6" fmla="*/ 601088 h 3026294"/>
              <a:gd name="connsiteX7" fmla="*/ 92952 w 4157575"/>
              <a:gd name="connsiteY7" fmla="*/ 481066 h 302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7575" h="3026294">
                <a:moveTo>
                  <a:pt x="3728620" y="933"/>
                </a:moveTo>
                <a:cubicBezTo>
                  <a:pt x="3787173" y="-6800"/>
                  <a:pt x="3840909" y="34399"/>
                  <a:pt x="3848642" y="92952"/>
                </a:cubicBezTo>
                <a:lnTo>
                  <a:pt x="4156643" y="2425208"/>
                </a:lnTo>
                <a:cubicBezTo>
                  <a:pt x="4164376" y="2483761"/>
                  <a:pt x="4123178" y="2537497"/>
                  <a:pt x="4064624" y="2545229"/>
                </a:cubicBezTo>
                <a:lnTo>
                  <a:pt x="428957" y="3025362"/>
                </a:lnTo>
                <a:cubicBezTo>
                  <a:pt x="370403" y="3033095"/>
                  <a:pt x="316668" y="2991897"/>
                  <a:pt x="308935" y="2933343"/>
                </a:cubicBezTo>
                <a:lnTo>
                  <a:pt x="933" y="601088"/>
                </a:lnTo>
                <a:cubicBezTo>
                  <a:pt x="-6800" y="542534"/>
                  <a:pt x="34399" y="488799"/>
                  <a:pt x="92952" y="48106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/>
          <a:scene3d>
            <a:camera prst="perspectiveRelaxedModerately"/>
            <a:lightRig rig="balanced" dir="t"/>
          </a:scene3d>
          <a:sp3d/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865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952501" y="985915"/>
            <a:ext cx="2770573" cy="1832041"/>
          </a:xfrm>
          <a:custGeom>
            <a:avLst/>
            <a:gdLst>
              <a:gd name="connsiteX0" fmla="*/ 76341 w 2770573"/>
              <a:gd name="connsiteY0" fmla="*/ 0 h 1832041"/>
              <a:gd name="connsiteX1" fmla="*/ 2694232 w 2770573"/>
              <a:gd name="connsiteY1" fmla="*/ 0 h 1832041"/>
              <a:gd name="connsiteX2" fmla="*/ 2770573 w 2770573"/>
              <a:gd name="connsiteY2" fmla="*/ 76341 h 1832041"/>
              <a:gd name="connsiteX3" fmla="*/ 2770573 w 2770573"/>
              <a:gd name="connsiteY3" fmla="*/ 1755700 h 1832041"/>
              <a:gd name="connsiteX4" fmla="*/ 2694232 w 2770573"/>
              <a:gd name="connsiteY4" fmla="*/ 1832041 h 1832041"/>
              <a:gd name="connsiteX5" fmla="*/ 76341 w 2770573"/>
              <a:gd name="connsiteY5" fmla="*/ 1832041 h 1832041"/>
              <a:gd name="connsiteX6" fmla="*/ 0 w 2770573"/>
              <a:gd name="connsiteY6" fmla="*/ 1755700 h 1832041"/>
              <a:gd name="connsiteX7" fmla="*/ 0 w 2770573"/>
              <a:gd name="connsiteY7" fmla="*/ 76341 h 1832041"/>
              <a:gd name="connsiteX8" fmla="*/ 76341 w 2770573"/>
              <a:gd name="connsiteY8" fmla="*/ 0 h 183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0573" h="1832041">
                <a:moveTo>
                  <a:pt x="76341" y="0"/>
                </a:moveTo>
                <a:lnTo>
                  <a:pt x="2694232" y="0"/>
                </a:lnTo>
                <a:cubicBezTo>
                  <a:pt x="2736394" y="0"/>
                  <a:pt x="2770573" y="34179"/>
                  <a:pt x="2770573" y="76341"/>
                </a:cubicBezTo>
                <a:lnTo>
                  <a:pt x="2770573" y="1755700"/>
                </a:lnTo>
                <a:cubicBezTo>
                  <a:pt x="2770573" y="1797862"/>
                  <a:pt x="2736394" y="1832041"/>
                  <a:pt x="2694232" y="1832041"/>
                </a:cubicBezTo>
                <a:lnTo>
                  <a:pt x="76341" y="1832041"/>
                </a:lnTo>
                <a:cubicBezTo>
                  <a:pt x="34179" y="1832041"/>
                  <a:pt x="0" y="1797862"/>
                  <a:pt x="0" y="1755700"/>
                </a:cubicBezTo>
                <a:lnTo>
                  <a:pt x="0" y="76341"/>
                </a:lnTo>
                <a:cubicBezTo>
                  <a:pt x="0" y="34179"/>
                  <a:pt x="34179" y="0"/>
                  <a:pt x="76341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1"/>
          </p:nvPr>
        </p:nvSpPr>
        <p:spPr>
          <a:xfrm>
            <a:off x="950736" y="3105394"/>
            <a:ext cx="2776037" cy="2050798"/>
          </a:xfrm>
          <a:custGeom>
            <a:avLst/>
            <a:gdLst>
              <a:gd name="connsiteX0" fmla="*/ 85457 w 2776037"/>
              <a:gd name="connsiteY0" fmla="*/ 0 h 2050798"/>
              <a:gd name="connsiteX1" fmla="*/ 2690580 w 2776037"/>
              <a:gd name="connsiteY1" fmla="*/ 0 h 2050798"/>
              <a:gd name="connsiteX2" fmla="*/ 2776037 w 2776037"/>
              <a:gd name="connsiteY2" fmla="*/ 85457 h 2050798"/>
              <a:gd name="connsiteX3" fmla="*/ 2776037 w 2776037"/>
              <a:gd name="connsiteY3" fmla="*/ 1965341 h 2050798"/>
              <a:gd name="connsiteX4" fmla="*/ 2690580 w 2776037"/>
              <a:gd name="connsiteY4" fmla="*/ 2050798 h 2050798"/>
              <a:gd name="connsiteX5" fmla="*/ 85457 w 2776037"/>
              <a:gd name="connsiteY5" fmla="*/ 2050798 h 2050798"/>
              <a:gd name="connsiteX6" fmla="*/ 0 w 2776037"/>
              <a:gd name="connsiteY6" fmla="*/ 1965341 h 2050798"/>
              <a:gd name="connsiteX7" fmla="*/ 0 w 2776037"/>
              <a:gd name="connsiteY7" fmla="*/ 85457 h 2050798"/>
              <a:gd name="connsiteX8" fmla="*/ 85457 w 2776037"/>
              <a:gd name="connsiteY8" fmla="*/ 0 h 205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6037" h="2050798">
                <a:moveTo>
                  <a:pt x="85457" y="0"/>
                </a:moveTo>
                <a:lnTo>
                  <a:pt x="2690580" y="0"/>
                </a:lnTo>
                <a:cubicBezTo>
                  <a:pt x="2737777" y="0"/>
                  <a:pt x="2776037" y="38260"/>
                  <a:pt x="2776037" y="85457"/>
                </a:cubicBezTo>
                <a:lnTo>
                  <a:pt x="2776037" y="1965341"/>
                </a:lnTo>
                <a:cubicBezTo>
                  <a:pt x="2776037" y="2012538"/>
                  <a:pt x="2737777" y="2050798"/>
                  <a:pt x="2690580" y="2050798"/>
                </a:cubicBezTo>
                <a:lnTo>
                  <a:pt x="85457" y="2050798"/>
                </a:lnTo>
                <a:cubicBezTo>
                  <a:pt x="38260" y="2050798"/>
                  <a:pt x="0" y="2012538"/>
                  <a:pt x="0" y="1965341"/>
                </a:cubicBezTo>
                <a:lnTo>
                  <a:pt x="0" y="85457"/>
                </a:lnTo>
                <a:cubicBezTo>
                  <a:pt x="0" y="38260"/>
                  <a:pt x="38260" y="0"/>
                  <a:pt x="85457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4206068" y="923823"/>
            <a:ext cx="2026745" cy="3065021"/>
          </a:xfrm>
          <a:custGeom>
            <a:avLst/>
            <a:gdLst>
              <a:gd name="connsiteX0" fmla="*/ 84454 w 2026745"/>
              <a:gd name="connsiteY0" fmla="*/ 0 h 3065021"/>
              <a:gd name="connsiteX1" fmla="*/ 1942291 w 2026745"/>
              <a:gd name="connsiteY1" fmla="*/ 0 h 3065021"/>
              <a:gd name="connsiteX2" fmla="*/ 2026745 w 2026745"/>
              <a:gd name="connsiteY2" fmla="*/ 84454 h 3065021"/>
              <a:gd name="connsiteX3" fmla="*/ 2026745 w 2026745"/>
              <a:gd name="connsiteY3" fmla="*/ 2980567 h 3065021"/>
              <a:gd name="connsiteX4" fmla="*/ 1942291 w 2026745"/>
              <a:gd name="connsiteY4" fmla="*/ 3065021 h 3065021"/>
              <a:gd name="connsiteX5" fmla="*/ 84454 w 2026745"/>
              <a:gd name="connsiteY5" fmla="*/ 3065021 h 3065021"/>
              <a:gd name="connsiteX6" fmla="*/ 0 w 2026745"/>
              <a:gd name="connsiteY6" fmla="*/ 2980567 h 3065021"/>
              <a:gd name="connsiteX7" fmla="*/ 0 w 2026745"/>
              <a:gd name="connsiteY7" fmla="*/ 84454 h 3065021"/>
              <a:gd name="connsiteX8" fmla="*/ 84454 w 2026745"/>
              <a:gd name="connsiteY8" fmla="*/ 0 h 306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6745" h="3065021">
                <a:moveTo>
                  <a:pt x="84454" y="0"/>
                </a:moveTo>
                <a:lnTo>
                  <a:pt x="1942291" y="0"/>
                </a:lnTo>
                <a:cubicBezTo>
                  <a:pt x="1988934" y="0"/>
                  <a:pt x="2026745" y="37811"/>
                  <a:pt x="2026745" y="84454"/>
                </a:cubicBezTo>
                <a:lnTo>
                  <a:pt x="2026745" y="2980567"/>
                </a:lnTo>
                <a:cubicBezTo>
                  <a:pt x="2026745" y="3027210"/>
                  <a:pt x="1988934" y="3065021"/>
                  <a:pt x="1942291" y="3065021"/>
                </a:cubicBezTo>
                <a:lnTo>
                  <a:pt x="84454" y="3065021"/>
                </a:lnTo>
                <a:cubicBezTo>
                  <a:pt x="37811" y="3065021"/>
                  <a:pt x="0" y="3027210"/>
                  <a:pt x="0" y="2980567"/>
                </a:cubicBezTo>
                <a:lnTo>
                  <a:pt x="0" y="84454"/>
                </a:lnTo>
                <a:cubicBezTo>
                  <a:pt x="0" y="37811"/>
                  <a:pt x="37811" y="0"/>
                  <a:pt x="84454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4" name="图片占位符 23"/>
          <p:cNvSpPr>
            <a:spLocks noGrp="1"/>
          </p:cNvSpPr>
          <p:nvPr>
            <p:ph type="pic" sz="quarter" idx="13"/>
          </p:nvPr>
        </p:nvSpPr>
        <p:spPr>
          <a:xfrm>
            <a:off x="4206067" y="4459731"/>
            <a:ext cx="2106498" cy="1392922"/>
          </a:xfrm>
          <a:custGeom>
            <a:avLst/>
            <a:gdLst>
              <a:gd name="connsiteX0" fmla="*/ 58043 w 2106498"/>
              <a:gd name="connsiteY0" fmla="*/ 0 h 1392922"/>
              <a:gd name="connsiteX1" fmla="*/ 2048455 w 2106498"/>
              <a:gd name="connsiteY1" fmla="*/ 0 h 1392922"/>
              <a:gd name="connsiteX2" fmla="*/ 2106498 w 2106498"/>
              <a:gd name="connsiteY2" fmla="*/ 58043 h 1392922"/>
              <a:gd name="connsiteX3" fmla="*/ 2106498 w 2106498"/>
              <a:gd name="connsiteY3" fmla="*/ 1334879 h 1392922"/>
              <a:gd name="connsiteX4" fmla="*/ 2048455 w 2106498"/>
              <a:gd name="connsiteY4" fmla="*/ 1392922 h 1392922"/>
              <a:gd name="connsiteX5" fmla="*/ 58043 w 2106498"/>
              <a:gd name="connsiteY5" fmla="*/ 1392922 h 1392922"/>
              <a:gd name="connsiteX6" fmla="*/ 0 w 2106498"/>
              <a:gd name="connsiteY6" fmla="*/ 1334879 h 1392922"/>
              <a:gd name="connsiteX7" fmla="*/ 0 w 2106498"/>
              <a:gd name="connsiteY7" fmla="*/ 58043 h 1392922"/>
              <a:gd name="connsiteX8" fmla="*/ 58043 w 2106498"/>
              <a:gd name="connsiteY8" fmla="*/ 0 h 139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6498" h="1392922">
                <a:moveTo>
                  <a:pt x="58043" y="0"/>
                </a:moveTo>
                <a:lnTo>
                  <a:pt x="2048455" y="0"/>
                </a:lnTo>
                <a:cubicBezTo>
                  <a:pt x="2080511" y="0"/>
                  <a:pt x="2106498" y="25987"/>
                  <a:pt x="2106498" y="58043"/>
                </a:cubicBezTo>
                <a:lnTo>
                  <a:pt x="2106498" y="1334879"/>
                </a:lnTo>
                <a:cubicBezTo>
                  <a:pt x="2106498" y="1366935"/>
                  <a:pt x="2080511" y="1392922"/>
                  <a:pt x="2048455" y="1392922"/>
                </a:cubicBezTo>
                <a:lnTo>
                  <a:pt x="58043" y="1392922"/>
                </a:lnTo>
                <a:cubicBezTo>
                  <a:pt x="25987" y="1392922"/>
                  <a:pt x="0" y="1366935"/>
                  <a:pt x="0" y="1334879"/>
                </a:cubicBezTo>
                <a:lnTo>
                  <a:pt x="0" y="58043"/>
                </a:lnTo>
                <a:cubicBezTo>
                  <a:pt x="0" y="25987"/>
                  <a:pt x="25987" y="0"/>
                  <a:pt x="58043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4"/>
          </p:nvPr>
        </p:nvSpPr>
        <p:spPr>
          <a:xfrm>
            <a:off x="6614754" y="2018356"/>
            <a:ext cx="2719747" cy="4116659"/>
          </a:xfrm>
          <a:custGeom>
            <a:avLst/>
            <a:gdLst>
              <a:gd name="connsiteX0" fmla="*/ 113332 w 2719747"/>
              <a:gd name="connsiteY0" fmla="*/ 0 h 4116659"/>
              <a:gd name="connsiteX1" fmla="*/ 2606415 w 2719747"/>
              <a:gd name="connsiteY1" fmla="*/ 0 h 4116659"/>
              <a:gd name="connsiteX2" fmla="*/ 2719747 w 2719747"/>
              <a:gd name="connsiteY2" fmla="*/ 113332 h 4116659"/>
              <a:gd name="connsiteX3" fmla="*/ 2719747 w 2719747"/>
              <a:gd name="connsiteY3" fmla="*/ 4003327 h 4116659"/>
              <a:gd name="connsiteX4" fmla="*/ 2606415 w 2719747"/>
              <a:gd name="connsiteY4" fmla="*/ 4116659 h 4116659"/>
              <a:gd name="connsiteX5" fmla="*/ 113332 w 2719747"/>
              <a:gd name="connsiteY5" fmla="*/ 4116659 h 4116659"/>
              <a:gd name="connsiteX6" fmla="*/ 0 w 2719747"/>
              <a:gd name="connsiteY6" fmla="*/ 4003327 h 4116659"/>
              <a:gd name="connsiteX7" fmla="*/ 0 w 2719747"/>
              <a:gd name="connsiteY7" fmla="*/ 113332 h 4116659"/>
              <a:gd name="connsiteX8" fmla="*/ 113332 w 2719747"/>
              <a:gd name="connsiteY8" fmla="*/ 0 h 411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19747" h="4116659">
                <a:moveTo>
                  <a:pt x="113332" y="0"/>
                </a:moveTo>
                <a:lnTo>
                  <a:pt x="2606415" y="0"/>
                </a:lnTo>
                <a:cubicBezTo>
                  <a:pt x="2669007" y="0"/>
                  <a:pt x="2719747" y="50740"/>
                  <a:pt x="2719747" y="113332"/>
                </a:cubicBezTo>
                <a:lnTo>
                  <a:pt x="2719747" y="4003327"/>
                </a:lnTo>
                <a:cubicBezTo>
                  <a:pt x="2719747" y="4065919"/>
                  <a:pt x="2669007" y="4116659"/>
                  <a:pt x="2606415" y="4116659"/>
                </a:cubicBezTo>
                <a:lnTo>
                  <a:pt x="113332" y="4116659"/>
                </a:lnTo>
                <a:cubicBezTo>
                  <a:pt x="50740" y="4116659"/>
                  <a:pt x="0" y="4065919"/>
                  <a:pt x="0" y="4003327"/>
                </a:cubicBezTo>
                <a:lnTo>
                  <a:pt x="0" y="113332"/>
                </a:lnTo>
                <a:cubicBezTo>
                  <a:pt x="0" y="50740"/>
                  <a:pt x="50740" y="0"/>
                  <a:pt x="113332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5"/>
          </p:nvPr>
        </p:nvSpPr>
        <p:spPr>
          <a:xfrm>
            <a:off x="9636688" y="2501807"/>
            <a:ext cx="1755212" cy="2654385"/>
          </a:xfrm>
          <a:custGeom>
            <a:avLst/>
            <a:gdLst>
              <a:gd name="connsiteX0" fmla="*/ 73140 w 1755212"/>
              <a:gd name="connsiteY0" fmla="*/ 0 h 2654385"/>
              <a:gd name="connsiteX1" fmla="*/ 1682072 w 1755212"/>
              <a:gd name="connsiteY1" fmla="*/ 0 h 2654385"/>
              <a:gd name="connsiteX2" fmla="*/ 1755212 w 1755212"/>
              <a:gd name="connsiteY2" fmla="*/ 73140 h 2654385"/>
              <a:gd name="connsiteX3" fmla="*/ 1755212 w 1755212"/>
              <a:gd name="connsiteY3" fmla="*/ 2581245 h 2654385"/>
              <a:gd name="connsiteX4" fmla="*/ 1682072 w 1755212"/>
              <a:gd name="connsiteY4" fmla="*/ 2654385 h 2654385"/>
              <a:gd name="connsiteX5" fmla="*/ 73140 w 1755212"/>
              <a:gd name="connsiteY5" fmla="*/ 2654385 h 2654385"/>
              <a:gd name="connsiteX6" fmla="*/ 0 w 1755212"/>
              <a:gd name="connsiteY6" fmla="*/ 2581245 h 2654385"/>
              <a:gd name="connsiteX7" fmla="*/ 0 w 1755212"/>
              <a:gd name="connsiteY7" fmla="*/ 73140 h 2654385"/>
              <a:gd name="connsiteX8" fmla="*/ 73140 w 1755212"/>
              <a:gd name="connsiteY8" fmla="*/ 0 h 265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5212" h="2654385">
                <a:moveTo>
                  <a:pt x="73140" y="0"/>
                </a:moveTo>
                <a:lnTo>
                  <a:pt x="1682072" y="0"/>
                </a:lnTo>
                <a:cubicBezTo>
                  <a:pt x="1722466" y="0"/>
                  <a:pt x="1755212" y="32746"/>
                  <a:pt x="1755212" y="73140"/>
                </a:cubicBezTo>
                <a:lnTo>
                  <a:pt x="1755212" y="2581245"/>
                </a:lnTo>
                <a:cubicBezTo>
                  <a:pt x="1755212" y="2621639"/>
                  <a:pt x="1722466" y="2654385"/>
                  <a:pt x="1682072" y="2654385"/>
                </a:cubicBezTo>
                <a:lnTo>
                  <a:pt x="73140" y="2654385"/>
                </a:lnTo>
                <a:cubicBezTo>
                  <a:pt x="32746" y="2654385"/>
                  <a:pt x="0" y="2621639"/>
                  <a:pt x="0" y="2581245"/>
                </a:cubicBezTo>
                <a:lnTo>
                  <a:pt x="0" y="73140"/>
                </a:lnTo>
                <a:cubicBezTo>
                  <a:pt x="0" y="32746"/>
                  <a:pt x="32746" y="0"/>
                  <a:pt x="73140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843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2595606" y="1102844"/>
            <a:ext cx="3259704" cy="2341236"/>
          </a:xfrm>
          <a:custGeom>
            <a:avLst/>
            <a:gdLst>
              <a:gd name="connsiteX0" fmla="*/ 2959142 w 3259704"/>
              <a:gd name="connsiteY0" fmla="*/ 531 h 2341236"/>
              <a:gd name="connsiteX1" fmla="*/ 3052629 w 3259704"/>
              <a:gd name="connsiteY1" fmla="*/ 75240 h 2341236"/>
              <a:gd name="connsiteX2" fmla="*/ 3259174 w 3259704"/>
              <a:gd name="connsiteY2" fmla="*/ 1925243 h 2341236"/>
              <a:gd name="connsiteX3" fmla="*/ 3184465 w 3259704"/>
              <a:gd name="connsiteY3" fmla="*/ 2018731 h 2341236"/>
              <a:gd name="connsiteX4" fmla="*/ 300563 w 3259704"/>
              <a:gd name="connsiteY4" fmla="*/ 2340706 h 2341236"/>
              <a:gd name="connsiteX5" fmla="*/ 207075 w 3259704"/>
              <a:gd name="connsiteY5" fmla="*/ 2265997 h 2341236"/>
              <a:gd name="connsiteX6" fmla="*/ 530 w 3259704"/>
              <a:gd name="connsiteY6" fmla="*/ 415994 h 2341236"/>
              <a:gd name="connsiteX7" fmla="*/ 75239 w 3259704"/>
              <a:gd name="connsiteY7" fmla="*/ 322506 h 234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59704" h="2341236">
                <a:moveTo>
                  <a:pt x="2959142" y="531"/>
                </a:moveTo>
                <a:cubicBezTo>
                  <a:pt x="3005588" y="-4655"/>
                  <a:pt x="3047444" y="28794"/>
                  <a:pt x="3052629" y="75240"/>
                </a:cubicBezTo>
                <a:lnTo>
                  <a:pt x="3259174" y="1925243"/>
                </a:lnTo>
                <a:cubicBezTo>
                  <a:pt x="3264360" y="1971689"/>
                  <a:pt x="3230911" y="2013545"/>
                  <a:pt x="3184465" y="2018731"/>
                </a:cubicBezTo>
                <a:lnTo>
                  <a:pt x="300563" y="2340706"/>
                </a:lnTo>
                <a:cubicBezTo>
                  <a:pt x="254116" y="2345892"/>
                  <a:pt x="212261" y="2312443"/>
                  <a:pt x="207075" y="2265997"/>
                </a:cubicBezTo>
                <a:lnTo>
                  <a:pt x="530" y="415994"/>
                </a:lnTo>
                <a:cubicBezTo>
                  <a:pt x="-4655" y="369548"/>
                  <a:pt x="28793" y="327692"/>
                  <a:pt x="75239" y="32250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1"/>
          </p:nvPr>
        </p:nvSpPr>
        <p:spPr>
          <a:xfrm>
            <a:off x="690579" y="2891094"/>
            <a:ext cx="3198575" cy="2447873"/>
          </a:xfrm>
          <a:custGeom>
            <a:avLst/>
            <a:gdLst>
              <a:gd name="connsiteX0" fmla="*/ 434245 w 3198575"/>
              <a:gd name="connsiteY0" fmla="*/ 1389 h 2447873"/>
              <a:gd name="connsiteX1" fmla="*/ 465870 w 3198575"/>
              <a:gd name="connsiteY1" fmla="*/ 1807 h 2447873"/>
              <a:gd name="connsiteX2" fmla="*/ 3135706 w 3198575"/>
              <a:gd name="connsiteY2" fmla="*/ 577673 h 2447873"/>
              <a:gd name="connsiteX3" fmla="*/ 3196768 w 3198575"/>
              <a:gd name="connsiteY3" fmla="*/ 672322 h 2447873"/>
              <a:gd name="connsiteX4" fmla="*/ 2827354 w 3198575"/>
              <a:gd name="connsiteY4" fmla="*/ 2385004 h 2447873"/>
              <a:gd name="connsiteX5" fmla="*/ 2732705 w 3198575"/>
              <a:gd name="connsiteY5" fmla="*/ 2446066 h 2447873"/>
              <a:gd name="connsiteX6" fmla="*/ 62870 w 3198575"/>
              <a:gd name="connsiteY6" fmla="*/ 1870200 h 2447873"/>
              <a:gd name="connsiteX7" fmla="*/ 1807 w 3198575"/>
              <a:gd name="connsiteY7" fmla="*/ 1775552 h 2447873"/>
              <a:gd name="connsiteX8" fmla="*/ 371221 w 3198575"/>
              <a:gd name="connsiteY8" fmla="*/ 62870 h 2447873"/>
              <a:gd name="connsiteX9" fmla="*/ 434245 w 3198575"/>
              <a:gd name="connsiteY9" fmla="*/ 1389 h 244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98575" h="2447873">
                <a:moveTo>
                  <a:pt x="434245" y="1389"/>
                </a:moveTo>
                <a:cubicBezTo>
                  <a:pt x="444410" y="-542"/>
                  <a:pt x="455120" y="-511"/>
                  <a:pt x="465870" y="1807"/>
                </a:cubicBezTo>
                <a:lnTo>
                  <a:pt x="3135706" y="577673"/>
                </a:lnTo>
                <a:cubicBezTo>
                  <a:pt x="3178704" y="586948"/>
                  <a:pt x="3206043" y="629324"/>
                  <a:pt x="3196768" y="672322"/>
                </a:cubicBezTo>
                <a:lnTo>
                  <a:pt x="2827354" y="2385004"/>
                </a:lnTo>
                <a:cubicBezTo>
                  <a:pt x="2818080" y="2428002"/>
                  <a:pt x="2775704" y="2455341"/>
                  <a:pt x="2732705" y="2446066"/>
                </a:cubicBezTo>
                <a:lnTo>
                  <a:pt x="62870" y="1870200"/>
                </a:lnTo>
                <a:cubicBezTo>
                  <a:pt x="19872" y="1860926"/>
                  <a:pt x="-7467" y="1818550"/>
                  <a:pt x="1807" y="1775552"/>
                </a:cubicBezTo>
                <a:lnTo>
                  <a:pt x="371221" y="62870"/>
                </a:lnTo>
                <a:cubicBezTo>
                  <a:pt x="378177" y="30621"/>
                  <a:pt x="403753" y="7181"/>
                  <a:pt x="434245" y="1389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4748644" y="2692273"/>
            <a:ext cx="3213952" cy="2845513"/>
          </a:xfrm>
          <a:custGeom>
            <a:avLst/>
            <a:gdLst>
              <a:gd name="connsiteX0" fmla="*/ 878426 w 3213952"/>
              <a:gd name="connsiteY0" fmla="*/ 377 h 2845513"/>
              <a:gd name="connsiteX1" fmla="*/ 907008 w 3213952"/>
              <a:gd name="connsiteY1" fmla="*/ 9256 h 2845513"/>
              <a:gd name="connsiteX2" fmla="*/ 3174728 w 3213952"/>
              <a:gd name="connsiteY2" fmla="*/ 1249271 h 2845513"/>
              <a:gd name="connsiteX3" fmla="*/ 3204698 w 3213952"/>
              <a:gd name="connsiteY3" fmla="*/ 1351562 h 2845513"/>
              <a:gd name="connsiteX4" fmla="*/ 2409236 w 3213952"/>
              <a:gd name="connsiteY4" fmla="*/ 2806288 h 2845513"/>
              <a:gd name="connsiteX5" fmla="*/ 2306945 w 3213952"/>
              <a:gd name="connsiteY5" fmla="*/ 2836258 h 2845513"/>
              <a:gd name="connsiteX6" fmla="*/ 39225 w 3213952"/>
              <a:gd name="connsiteY6" fmla="*/ 1596242 h 2845513"/>
              <a:gd name="connsiteX7" fmla="*/ 9256 w 3213952"/>
              <a:gd name="connsiteY7" fmla="*/ 1493951 h 2845513"/>
              <a:gd name="connsiteX8" fmla="*/ 804717 w 3213952"/>
              <a:gd name="connsiteY8" fmla="*/ 39225 h 2845513"/>
              <a:gd name="connsiteX9" fmla="*/ 878426 w 3213952"/>
              <a:gd name="connsiteY9" fmla="*/ 377 h 284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13952" h="2845513">
                <a:moveTo>
                  <a:pt x="878426" y="377"/>
                </a:moveTo>
                <a:cubicBezTo>
                  <a:pt x="888167" y="1357"/>
                  <a:pt x="897878" y="4263"/>
                  <a:pt x="907008" y="9256"/>
                </a:cubicBezTo>
                <a:lnTo>
                  <a:pt x="3174728" y="1249271"/>
                </a:lnTo>
                <a:cubicBezTo>
                  <a:pt x="3211251" y="1269242"/>
                  <a:pt x="3224668" y="1315040"/>
                  <a:pt x="3204698" y="1351562"/>
                </a:cubicBezTo>
                <a:lnTo>
                  <a:pt x="2409236" y="2806288"/>
                </a:lnTo>
                <a:cubicBezTo>
                  <a:pt x="2389265" y="2842811"/>
                  <a:pt x="2343468" y="2856229"/>
                  <a:pt x="2306945" y="2836258"/>
                </a:cubicBezTo>
                <a:lnTo>
                  <a:pt x="39225" y="1596242"/>
                </a:lnTo>
                <a:cubicBezTo>
                  <a:pt x="2703" y="1576271"/>
                  <a:pt x="-10715" y="1530474"/>
                  <a:pt x="9256" y="1493951"/>
                </a:cubicBezTo>
                <a:lnTo>
                  <a:pt x="804717" y="39225"/>
                </a:lnTo>
                <a:cubicBezTo>
                  <a:pt x="819696" y="11833"/>
                  <a:pt x="849201" y="-2562"/>
                  <a:pt x="878426" y="377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6867905" y="1239269"/>
            <a:ext cx="3156010" cy="2586382"/>
          </a:xfrm>
          <a:custGeom>
            <a:avLst/>
            <a:gdLst>
              <a:gd name="connsiteX0" fmla="*/ 2531682 w 3156010"/>
              <a:gd name="connsiteY0" fmla="*/ 145 h 2586382"/>
              <a:gd name="connsiteX1" fmla="*/ 2598510 w 3156010"/>
              <a:gd name="connsiteY1" fmla="*/ 50650 h 2586382"/>
              <a:gd name="connsiteX2" fmla="*/ 3151695 w 3156010"/>
              <a:gd name="connsiteY2" fmla="*/ 1623098 h 2586382"/>
              <a:gd name="connsiteX3" fmla="*/ 3105361 w 3156010"/>
              <a:gd name="connsiteY3" fmla="*/ 1719727 h 2586382"/>
              <a:gd name="connsiteX4" fmla="*/ 654129 w 3156010"/>
              <a:gd name="connsiteY4" fmla="*/ 2582067 h 2586382"/>
              <a:gd name="connsiteX5" fmla="*/ 557500 w 3156010"/>
              <a:gd name="connsiteY5" fmla="*/ 2535733 h 2586382"/>
              <a:gd name="connsiteX6" fmla="*/ 4315 w 3156010"/>
              <a:gd name="connsiteY6" fmla="*/ 963285 h 2586382"/>
              <a:gd name="connsiteX7" fmla="*/ 50649 w 3156010"/>
              <a:gd name="connsiteY7" fmla="*/ 866656 h 2586382"/>
              <a:gd name="connsiteX8" fmla="*/ 2501882 w 3156010"/>
              <a:gd name="connsiteY8" fmla="*/ 4316 h 2586382"/>
              <a:gd name="connsiteX9" fmla="*/ 2531682 w 3156010"/>
              <a:gd name="connsiteY9" fmla="*/ 145 h 258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6010" h="2586382">
                <a:moveTo>
                  <a:pt x="2531682" y="145"/>
                </a:moveTo>
                <a:cubicBezTo>
                  <a:pt x="2561155" y="1971"/>
                  <a:pt x="2588094" y="21042"/>
                  <a:pt x="2598510" y="50650"/>
                </a:cubicBezTo>
                <a:lnTo>
                  <a:pt x="3151695" y="1623098"/>
                </a:lnTo>
                <a:cubicBezTo>
                  <a:pt x="3165584" y="1662577"/>
                  <a:pt x="3144839" y="1705839"/>
                  <a:pt x="3105361" y="1719727"/>
                </a:cubicBezTo>
                <a:lnTo>
                  <a:pt x="654129" y="2582067"/>
                </a:lnTo>
                <a:cubicBezTo>
                  <a:pt x="614650" y="2595956"/>
                  <a:pt x="571388" y="2575211"/>
                  <a:pt x="557500" y="2535733"/>
                </a:cubicBezTo>
                <a:lnTo>
                  <a:pt x="4315" y="963285"/>
                </a:lnTo>
                <a:cubicBezTo>
                  <a:pt x="-9573" y="923807"/>
                  <a:pt x="11171" y="880545"/>
                  <a:pt x="50649" y="866656"/>
                </a:cubicBezTo>
                <a:lnTo>
                  <a:pt x="2501882" y="4316"/>
                </a:lnTo>
                <a:cubicBezTo>
                  <a:pt x="2511752" y="844"/>
                  <a:pt x="2521858" y="-464"/>
                  <a:pt x="2531682" y="145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4"/>
          </p:nvPr>
        </p:nvSpPr>
        <p:spPr>
          <a:xfrm>
            <a:off x="8755032" y="3441244"/>
            <a:ext cx="3026642" cy="2267764"/>
          </a:xfrm>
          <a:custGeom>
            <a:avLst/>
            <a:gdLst>
              <a:gd name="connsiteX0" fmla="*/ 385708 w 3026642"/>
              <a:gd name="connsiteY0" fmla="*/ 1207 h 2267764"/>
              <a:gd name="connsiteX1" fmla="*/ 2963707 w 3026642"/>
              <a:gd name="connsiteY1" fmla="*/ 462431 h 2267764"/>
              <a:gd name="connsiteX2" fmla="*/ 3025436 w 3026642"/>
              <a:gd name="connsiteY2" fmla="*/ 551060 h 2267764"/>
              <a:gd name="connsiteX3" fmla="*/ 2729563 w 3026642"/>
              <a:gd name="connsiteY3" fmla="*/ 2204829 h 2267764"/>
              <a:gd name="connsiteX4" fmla="*/ 2640935 w 3026642"/>
              <a:gd name="connsiteY4" fmla="*/ 2266558 h 2267764"/>
              <a:gd name="connsiteX5" fmla="*/ 62936 w 3026642"/>
              <a:gd name="connsiteY5" fmla="*/ 1805333 h 2267764"/>
              <a:gd name="connsiteX6" fmla="*/ 1207 w 3026642"/>
              <a:gd name="connsiteY6" fmla="*/ 1716705 h 2267764"/>
              <a:gd name="connsiteX7" fmla="*/ 297080 w 3026642"/>
              <a:gd name="connsiteY7" fmla="*/ 62935 h 2267764"/>
              <a:gd name="connsiteX8" fmla="*/ 385708 w 3026642"/>
              <a:gd name="connsiteY8" fmla="*/ 1207 h 2267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6642" h="2267764">
                <a:moveTo>
                  <a:pt x="385708" y="1207"/>
                </a:moveTo>
                <a:lnTo>
                  <a:pt x="2963707" y="462431"/>
                </a:lnTo>
                <a:cubicBezTo>
                  <a:pt x="3005227" y="469859"/>
                  <a:pt x="3032864" y="509540"/>
                  <a:pt x="3025436" y="551060"/>
                </a:cubicBezTo>
                <a:lnTo>
                  <a:pt x="2729563" y="2204829"/>
                </a:lnTo>
                <a:cubicBezTo>
                  <a:pt x="2722135" y="2246349"/>
                  <a:pt x="2682455" y="2273986"/>
                  <a:pt x="2640935" y="2266558"/>
                </a:cubicBezTo>
                <a:lnTo>
                  <a:pt x="62936" y="1805333"/>
                </a:lnTo>
                <a:cubicBezTo>
                  <a:pt x="21416" y="1797905"/>
                  <a:pt x="-6221" y="1758225"/>
                  <a:pt x="1207" y="1716705"/>
                </a:cubicBezTo>
                <a:lnTo>
                  <a:pt x="297080" y="62935"/>
                </a:lnTo>
                <a:cubicBezTo>
                  <a:pt x="304508" y="21415"/>
                  <a:pt x="344188" y="-6221"/>
                  <a:pt x="385708" y="1207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850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4279901" y="1473025"/>
            <a:ext cx="2937982" cy="2174107"/>
          </a:xfrm>
          <a:custGeom>
            <a:avLst/>
            <a:gdLst>
              <a:gd name="connsiteX0" fmla="*/ 90595 w 2937982"/>
              <a:gd name="connsiteY0" fmla="*/ 0 h 2174107"/>
              <a:gd name="connsiteX1" fmla="*/ 2847387 w 2937982"/>
              <a:gd name="connsiteY1" fmla="*/ 0 h 2174107"/>
              <a:gd name="connsiteX2" fmla="*/ 2937982 w 2937982"/>
              <a:gd name="connsiteY2" fmla="*/ 90595 h 2174107"/>
              <a:gd name="connsiteX3" fmla="*/ 2937982 w 2937982"/>
              <a:gd name="connsiteY3" fmla="*/ 2083512 h 2174107"/>
              <a:gd name="connsiteX4" fmla="*/ 2847387 w 2937982"/>
              <a:gd name="connsiteY4" fmla="*/ 2174107 h 2174107"/>
              <a:gd name="connsiteX5" fmla="*/ 90595 w 2937982"/>
              <a:gd name="connsiteY5" fmla="*/ 2174107 h 2174107"/>
              <a:gd name="connsiteX6" fmla="*/ 0 w 2937982"/>
              <a:gd name="connsiteY6" fmla="*/ 2083512 h 2174107"/>
              <a:gd name="connsiteX7" fmla="*/ 0 w 2937982"/>
              <a:gd name="connsiteY7" fmla="*/ 90595 h 2174107"/>
              <a:gd name="connsiteX8" fmla="*/ 90595 w 2937982"/>
              <a:gd name="connsiteY8" fmla="*/ 0 h 217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7982" h="2174107">
                <a:moveTo>
                  <a:pt x="90595" y="0"/>
                </a:moveTo>
                <a:lnTo>
                  <a:pt x="2847387" y="0"/>
                </a:lnTo>
                <a:cubicBezTo>
                  <a:pt x="2897421" y="0"/>
                  <a:pt x="2937982" y="40561"/>
                  <a:pt x="2937982" y="90595"/>
                </a:cubicBezTo>
                <a:lnTo>
                  <a:pt x="2937982" y="2083512"/>
                </a:lnTo>
                <a:cubicBezTo>
                  <a:pt x="2937982" y="2133546"/>
                  <a:pt x="2897421" y="2174107"/>
                  <a:pt x="2847387" y="2174107"/>
                </a:cubicBezTo>
                <a:lnTo>
                  <a:pt x="90595" y="2174107"/>
                </a:lnTo>
                <a:cubicBezTo>
                  <a:pt x="40561" y="2174107"/>
                  <a:pt x="0" y="2133546"/>
                  <a:pt x="0" y="2083512"/>
                </a:cubicBezTo>
                <a:lnTo>
                  <a:pt x="0" y="90595"/>
                </a:lnTo>
                <a:cubicBezTo>
                  <a:pt x="0" y="40561"/>
                  <a:pt x="40561" y="0"/>
                  <a:pt x="90595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4279901" y="4079147"/>
            <a:ext cx="2937982" cy="2174107"/>
          </a:xfrm>
          <a:custGeom>
            <a:avLst/>
            <a:gdLst>
              <a:gd name="connsiteX0" fmla="*/ 90595 w 2937982"/>
              <a:gd name="connsiteY0" fmla="*/ 0 h 2174107"/>
              <a:gd name="connsiteX1" fmla="*/ 2847387 w 2937982"/>
              <a:gd name="connsiteY1" fmla="*/ 0 h 2174107"/>
              <a:gd name="connsiteX2" fmla="*/ 2937982 w 2937982"/>
              <a:gd name="connsiteY2" fmla="*/ 90595 h 2174107"/>
              <a:gd name="connsiteX3" fmla="*/ 2937982 w 2937982"/>
              <a:gd name="connsiteY3" fmla="*/ 2083512 h 2174107"/>
              <a:gd name="connsiteX4" fmla="*/ 2847387 w 2937982"/>
              <a:gd name="connsiteY4" fmla="*/ 2174107 h 2174107"/>
              <a:gd name="connsiteX5" fmla="*/ 90595 w 2937982"/>
              <a:gd name="connsiteY5" fmla="*/ 2174107 h 2174107"/>
              <a:gd name="connsiteX6" fmla="*/ 0 w 2937982"/>
              <a:gd name="connsiteY6" fmla="*/ 2083512 h 2174107"/>
              <a:gd name="connsiteX7" fmla="*/ 0 w 2937982"/>
              <a:gd name="connsiteY7" fmla="*/ 90595 h 2174107"/>
              <a:gd name="connsiteX8" fmla="*/ 90595 w 2937982"/>
              <a:gd name="connsiteY8" fmla="*/ 0 h 217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7982" h="2174107">
                <a:moveTo>
                  <a:pt x="90595" y="0"/>
                </a:moveTo>
                <a:lnTo>
                  <a:pt x="2847387" y="0"/>
                </a:lnTo>
                <a:cubicBezTo>
                  <a:pt x="2897421" y="0"/>
                  <a:pt x="2937982" y="40561"/>
                  <a:pt x="2937982" y="90595"/>
                </a:cubicBezTo>
                <a:lnTo>
                  <a:pt x="2937982" y="2083512"/>
                </a:lnTo>
                <a:cubicBezTo>
                  <a:pt x="2937982" y="2133546"/>
                  <a:pt x="2897421" y="2174107"/>
                  <a:pt x="2847387" y="2174107"/>
                </a:cubicBezTo>
                <a:lnTo>
                  <a:pt x="90595" y="2174107"/>
                </a:lnTo>
                <a:cubicBezTo>
                  <a:pt x="40561" y="2174107"/>
                  <a:pt x="0" y="2133546"/>
                  <a:pt x="0" y="2083512"/>
                </a:cubicBezTo>
                <a:lnTo>
                  <a:pt x="0" y="90595"/>
                </a:lnTo>
                <a:cubicBezTo>
                  <a:pt x="0" y="40561"/>
                  <a:pt x="40561" y="0"/>
                  <a:pt x="90595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5"/>
          </p:nvPr>
        </p:nvSpPr>
        <p:spPr>
          <a:xfrm>
            <a:off x="7583251" y="1473025"/>
            <a:ext cx="3160927" cy="4780229"/>
          </a:xfrm>
          <a:custGeom>
            <a:avLst/>
            <a:gdLst>
              <a:gd name="connsiteX0" fmla="*/ 131716 w 3160927"/>
              <a:gd name="connsiteY0" fmla="*/ 0 h 4780229"/>
              <a:gd name="connsiteX1" fmla="*/ 3029211 w 3160927"/>
              <a:gd name="connsiteY1" fmla="*/ 0 h 4780229"/>
              <a:gd name="connsiteX2" fmla="*/ 3160927 w 3160927"/>
              <a:gd name="connsiteY2" fmla="*/ 131716 h 4780229"/>
              <a:gd name="connsiteX3" fmla="*/ 3160927 w 3160927"/>
              <a:gd name="connsiteY3" fmla="*/ 4648513 h 4780229"/>
              <a:gd name="connsiteX4" fmla="*/ 3029211 w 3160927"/>
              <a:gd name="connsiteY4" fmla="*/ 4780229 h 4780229"/>
              <a:gd name="connsiteX5" fmla="*/ 131716 w 3160927"/>
              <a:gd name="connsiteY5" fmla="*/ 4780229 h 4780229"/>
              <a:gd name="connsiteX6" fmla="*/ 0 w 3160927"/>
              <a:gd name="connsiteY6" fmla="*/ 4648513 h 4780229"/>
              <a:gd name="connsiteX7" fmla="*/ 0 w 3160927"/>
              <a:gd name="connsiteY7" fmla="*/ 131716 h 4780229"/>
              <a:gd name="connsiteX8" fmla="*/ 131716 w 3160927"/>
              <a:gd name="connsiteY8" fmla="*/ 0 h 478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0927" h="4780229">
                <a:moveTo>
                  <a:pt x="131716" y="0"/>
                </a:moveTo>
                <a:lnTo>
                  <a:pt x="3029211" y="0"/>
                </a:lnTo>
                <a:cubicBezTo>
                  <a:pt x="3101956" y="0"/>
                  <a:pt x="3160927" y="58971"/>
                  <a:pt x="3160927" y="131716"/>
                </a:cubicBezTo>
                <a:lnTo>
                  <a:pt x="3160927" y="4648513"/>
                </a:lnTo>
                <a:cubicBezTo>
                  <a:pt x="3160927" y="4721258"/>
                  <a:pt x="3101956" y="4780229"/>
                  <a:pt x="3029211" y="4780229"/>
                </a:cubicBezTo>
                <a:lnTo>
                  <a:pt x="131716" y="4780229"/>
                </a:lnTo>
                <a:cubicBezTo>
                  <a:pt x="58971" y="4780229"/>
                  <a:pt x="0" y="4721258"/>
                  <a:pt x="0" y="4648513"/>
                </a:cubicBezTo>
                <a:lnTo>
                  <a:pt x="0" y="131716"/>
                </a:lnTo>
                <a:cubicBezTo>
                  <a:pt x="0" y="58971"/>
                  <a:pt x="58971" y="0"/>
                  <a:pt x="131716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4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347159" y="1651864"/>
            <a:ext cx="2489502" cy="3171783"/>
          </a:xfrm>
          <a:custGeom>
            <a:avLst/>
            <a:gdLst>
              <a:gd name="connsiteX0" fmla="*/ 1744711 w 2489502"/>
              <a:gd name="connsiteY0" fmla="*/ 792 h 3171783"/>
              <a:gd name="connsiteX1" fmla="*/ 1808900 w 2489502"/>
              <a:gd name="connsiteY1" fmla="*/ 58071 h 3171783"/>
              <a:gd name="connsiteX2" fmla="*/ 2486930 w 2489502"/>
              <a:gd name="connsiteY2" fmla="*/ 2639218 h 3171783"/>
              <a:gd name="connsiteX3" fmla="*/ 2431433 w 2489502"/>
              <a:gd name="connsiteY3" fmla="*/ 2734260 h 3171783"/>
              <a:gd name="connsiteX4" fmla="*/ 775644 w 2489502"/>
              <a:gd name="connsiteY4" fmla="*/ 3169211 h 3171783"/>
              <a:gd name="connsiteX5" fmla="*/ 680603 w 2489502"/>
              <a:gd name="connsiteY5" fmla="*/ 3113714 h 3171783"/>
              <a:gd name="connsiteX6" fmla="*/ 2573 w 2489502"/>
              <a:gd name="connsiteY6" fmla="*/ 532566 h 3171783"/>
              <a:gd name="connsiteX7" fmla="*/ 58071 w 2489502"/>
              <a:gd name="connsiteY7" fmla="*/ 437525 h 3171783"/>
              <a:gd name="connsiteX8" fmla="*/ 1713859 w 2489502"/>
              <a:gd name="connsiteY8" fmla="*/ 2573 h 3171783"/>
              <a:gd name="connsiteX9" fmla="*/ 1744711 w 2489502"/>
              <a:gd name="connsiteY9" fmla="*/ 792 h 317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89502" h="3171783">
                <a:moveTo>
                  <a:pt x="1744711" y="792"/>
                </a:moveTo>
                <a:cubicBezTo>
                  <a:pt x="1774728" y="5123"/>
                  <a:pt x="1800711" y="26893"/>
                  <a:pt x="1808900" y="58071"/>
                </a:cubicBezTo>
                <a:lnTo>
                  <a:pt x="2486930" y="2639218"/>
                </a:lnTo>
                <a:cubicBezTo>
                  <a:pt x="2497850" y="2680788"/>
                  <a:pt x="2473002" y="2723340"/>
                  <a:pt x="2431433" y="2734260"/>
                </a:cubicBezTo>
                <a:lnTo>
                  <a:pt x="775644" y="3169211"/>
                </a:lnTo>
                <a:cubicBezTo>
                  <a:pt x="734075" y="3180131"/>
                  <a:pt x="691522" y="3155283"/>
                  <a:pt x="680603" y="3113714"/>
                </a:cubicBezTo>
                <a:lnTo>
                  <a:pt x="2573" y="532566"/>
                </a:lnTo>
                <a:cubicBezTo>
                  <a:pt x="-8346" y="490997"/>
                  <a:pt x="16501" y="448444"/>
                  <a:pt x="58071" y="437525"/>
                </a:cubicBezTo>
                <a:lnTo>
                  <a:pt x="1713859" y="2573"/>
                </a:lnTo>
                <a:cubicBezTo>
                  <a:pt x="1724251" y="-156"/>
                  <a:pt x="1734705" y="-651"/>
                  <a:pt x="1744711" y="792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2649094" y="1886987"/>
            <a:ext cx="2327732" cy="3040938"/>
          </a:xfrm>
          <a:custGeom>
            <a:avLst/>
            <a:gdLst>
              <a:gd name="connsiteX0" fmla="*/ 610002 w 2327732"/>
              <a:gd name="connsiteY0" fmla="*/ 1316 h 3040938"/>
              <a:gd name="connsiteX1" fmla="*/ 640064 w 2327732"/>
              <a:gd name="connsiteY1" fmla="*/ 1724 h 3040938"/>
              <a:gd name="connsiteX2" fmla="*/ 2267996 w 2327732"/>
              <a:gd name="connsiteY2" fmla="*/ 353485 h 3040938"/>
              <a:gd name="connsiteX3" fmla="*/ 2326009 w 2327732"/>
              <a:gd name="connsiteY3" fmla="*/ 443478 h 3040938"/>
              <a:gd name="connsiteX4" fmla="*/ 1777662 w 2327732"/>
              <a:gd name="connsiteY4" fmla="*/ 2981202 h 3040938"/>
              <a:gd name="connsiteX5" fmla="*/ 1687668 w 2327732"/>
              <a:gd name="connsiteY5" fmla="*/ 3039215 h 3040938"/>
              <a:gd name="connsiteX6" fmla="*/ 59736 w 2327732"/>
              <a:gd name="connsiteY6" fmla="*/ 2687455 h 3040938"/>
              <a:gd name="connsiteX7" fmla="*/ 1724 w 2327732"/>
              <a:gd name="connsiteY7" fmla="*/ 2597461 h 3040938"/>
              <a:gd name="connsiteX8" fmla="*/ 550071 w 2327732"/>
              <a:gd name="connsiteY8" fmla="*/ 59737 h 3040938"/>
              <a:gd name="connsiteX9" fmla="*/ 610002 w 2327732"/>
              <a:gd name="connsiteY9" fmla="*/ 1316 h 304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27732" h="3040938">
                <a:moveTo>
                  <a:pt x="610002" y="1316"/>
                </a:moveTo>
                <a:cubicBezTo>
                  <a:pt x="619665" y="-516"/>
                  <a:pt x="629846" y="-484"/>
                  <a:pt x="640064" y="1724"/>
                </a:cubicBezTo>
                <a:lnTo>
                  <a:pt x="2267996" y="353485"/>
                </a:lnTo>
                <a:cubicBezTo>
                  <a:pt x="2308867" y="362316"/>
                  <a:pt x="2334840" y="402608"/>
                  <a:pt x="2326009" y="443478"/>
                </a:cubicBezTo>
                <a:lnTo>
                  <a:pt x="1777662" y="2981202"/>
                </a:lnTo>
                <a:cubicBezTo>
                  <a:pt x="1768830" y="3022073"/>
                  <a:pt x="1728539" y="3048046"/>
                  <a:pt x="1687668" y="3039215"/>
                </a:cubicBezTo>
                <a:lnTo>
                  <a:pt x="59736" y="2687455"/>
                </a:lnTo>
                <a:cubicBezTo>
                  <a:pt x="18866" y="2678623"/>
                  <a:pt x="-7108" y="2638332"/>
                  <a:pt x="1724" y="2597461"/>
                </a:cubicBezTo>
                <a:lnTo>
                  <a:pt x="550071" y="59737"/>
                </a:lnTo>
                <a:cubicBezTo>
                  <a:pt x="556694" y="29084"/>
                  <a:pt x="581014" y="6811"/>
                  <a:pt x="610002" y="1316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5310911" y="1958602"/>
            <a:ext cx="1816924" cy="2747713"/>
          </a:xfrm>
          <a:custGeom>
            <a:avLst/>
            <a:gdLst>
              <a:gd name="connsiteX0" fmla="*/ 75711 w 1816924"/>
              <a:gd name="connsiteY0" fmla="*/ 0 h 2747713"/>
              <a:gd name="connsiteX1" fmla="*/ 1741213 w 1816924"/>
              <a:gd name="connsiteY1" fmla="*/ 0 h 2747713"/>
              <a:gd name="connsiteX2" fmla="*/ 1816924 w 1816924"/>
              <a:gd name="connsiteY2" fmla="*/ 75711 h 2747713"/>
              <a:gd name="connsiteX3" fmla="*/ 1816924 w 1816924"/>
              <a:gd name="connsiteY3" fmla="*/ 2672002 h 2747713"/>
              <a:gd name="connsiteX4" fmla="*/ 1741213 w 1816924"/>
              <a:gd name="connsiteY4" fmla="*/ 2747713 h 2747713"/>
              <a:gd name="connsiteX5" fmla="*/ 75711 w 1816924"/>
              <a:gd name="connsiteY5" fmla="*/ 2747713 h 2747713"/>
              <a:gd name="connsiteX6" fmla="*/ 0 w 1816924"/>
              <a:gd name="connsiteY6" fmla="*/ 2672002 h 2747713"/>
              <a:gd name="connsiteX7" fmla="*/ 0 w 1816924"/>
              <a:gd name="connsiteY7" fmla="*/ 75711 h 2747713"/>
              <a:gd name="connsiteX8" fmla="*/ 75711 w 1816924"/>
              <a:gd name="connsiteY8" fmla="*/ 0 h 274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6924" h="2747713">
                <a:moveTo>
                  <a:pt x="75711" y="0"/>
                </a:moveTo>
                <a:lnTo>
                  <a:pt x="1741213" y="0"/>
                </a:lnTo>
                <a:cubicBezTo>
                  <a:pt x="1783027" y="0"/>
                  <a:pt x="1816924" y="33897"/>
                  <a:pt x="1816924" y="75711"/>
                </a:cubicBezTo>
                <a:lnTo>
                  <a:pt x="1816924" y="2672002"/>
                </a:lnTo>
                <a:cubicBezTo>
                  <a:pt x="1816924" y="2713816"/>
                  <a:pt x="1783027" y="2747713"/>
                  <a:pt x="1741213" y="2747713"/>
                </a:cubicBezTo>
                <a:lnTo>
                  <a:pt x="75711" y="2747713"/>
                </a:lnTo>
                <a:cubicBezTo>
                  <a:pt x="33897" y="2747713"/>
                  <a:pt x="0" y="2713816"/>
                  <a:pt x="0" y="2672002"/>
                </a:cubicBezTo>
                <a:lnTo>
                  <a:pt x="0" y="75711"/>
                </a:lnTo>
                <a:cubicBezTo>
                  <a:pt x="0" y="33897"/>
                  <a:pt x="33897" y="0"/>
                  <a:pt x="75711" y="0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7295997" y="1787847"/>
            <a:ext cx="2504971" cy="2885467"/>
          </a:xfrm>
          <a:custGeom>
            <a:avLst/>
            <a:gdLst>
              <a:gd name="connsiteX0" fmla="*/ 1761039 w 2504971"/>
              <a:gd name="connsiteY0" fmla="*/ 442 h 2885467"/>
              <a:gd name="connsiteX1" fmla="*/ 1828740 w 2504971"/>
              <a:gd name="connsiteY1" fmla="*/ 56442 h 2885467"/>
              <a:gd name="connsiteX2" fmla="*/ 2501532 w 2504971"/>
              <a:gd name="connsiteY2" fmla="*/ 2275656 h 2885467"/>
              <a:gd name="connsiteX3" fmla="*/ 2448530 w 2504971"/>
              <a:gd name="connsiteY3" fmla="*/ 2374775 h 2885467"/>
              <a:gd name="connsiteX4" fmla="*/ 775350 w 2504971"/>
              <a:gd name="connsiteY4" fmla="*/ 2882028 h 2885467"/>
              <a:gd name="connsiteX5" fmla="*/ 676231 w 2504971"/>
              <a:gd name="connsiteY5" fmla="*/ 2829026 h 2885467"/>
              <a:gd name="connsiteX6" fmla="*/ 3440 w 2504971"/>
              <a:gd name="connsiteY6" fmla="*/ 609812 h 2885467"/>
              <a:gd name="connsiteX7" fmla="*/ 56441 w 2504971"/>
              <a:gd name="connsiteY7" fmla="*/ 510693 h 2885467"/>
              <a:gd name="connsiteX8" fmla="*/ 1729621 w 2504971"/>
              <a:gd name="connsiteY8" fmla="*/ 3441 h 2885467"/>
              <a:gd name="connsiteX9" fmla="*/ 1761039 w 2504971"/>
              <a:gd name="connsiteY9" fmla="*/ 442 h 288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04971" h="2885467">
                <a:moveTo>
                  <a:pt x="1761039" y="442"/>
                </a:moveTo>
                <a:cubicBezTo>
                  <a:pt x="1791839" y="3713"/>
                  <a:pt x="1819189" y="24937"/>
                  <a:pt x="1828740" y="56442"/>
                </a:cubicBezTo>
                <a:lnTo>
                  <a:pt x="2501532" y="2275656"/>
                </a:lnTo>
                <a:cubicBezTo>
                  <a:pt x="2514267" y="2317663"/>
                  <a:pt x="2490537" y="2362040"/>
                  <a:pt x="2448530" y="2374775"/>
                </a:cubicBezTo>
                <a:lnTo>
                  <a:pt x="775350" y="2882028"/>
                </a:lnTo>
                <a:cubicBezTo>
                  <a:pt x="733343" y="2894763"/>
                  <a:pt x="688966" y="2871033"/>
                  <a:pt x="676231" y="2829026"/>
                </a:cubicBezTo>
                <a:lnTo>
                  <a:pt x="3440" y="609812"/>
                </a:lnTo>
                <a:cubicBezTo>
                  <a:pt x="-9296" y="567805"/>
                  <a:pt x="14434" y="523428"/>
                  <a:pt x="56441" y="510693"/>
                </a:cubicBezTo>
                <a:lnTo>
                  <a:pt x="1729621" y="3441"/>
                </a:lnTo>
                <a:cubicBezTo>
                  <a:pt x="1740123" y="257"/>
                  <a:pt x="1750773" y="-648"/>
                  <a:pt x="1761039" y="442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4"/>
          </p:nvPr>
        </p:nvSpPr>
        <p:spPr>
          <a:xfrm>
            <a:off x="9717133" y="1787595"/>
            <a:ext cx="2416919" cy="3059068"/>
          </a:xfrm>
          <a:custGeom>
            <a:avLst/>
            <a:gdLst>
              <a:gd name="connsiteX0" fmla="*/ 611517 w 2416919"/>
              <a:gd name="connsiteY0" fmla="*/ 1383 h 3059068"/>
              <a:gd name="connsiteX1" fmla="*/ 643114 w 2416919"/>
              <a:gd name="connsiteY1" fmla="*/ 1812 h 3059068"/>
              <a:gd name="connsiteX2" fmla="*/ 2354134 w 2416919"/>
              <a:gd name="connsiteY2" fmla="*/ 371527 h 3059068"/>
              <a:gd name="connsiteX3" fmla="*/ 2415108 w 2416919"/>
              <a:gd name="connsiteY3" fmla="*/ 466114 h 3059068"/>
              <a:gd name="connsiteX4" fmla="*/ 1868394 w 2416919"/>
              <a:gd name="connsiteY4" fmla="*/ 2996283 h 3059068"/>
              <a:gd name="connsiteX5" fmla="*/ 1773806 w 2416919"/>
              <a:gd name="connsiteY5" fmla="*/ 3057257 h 3059068"/>
              <a:gd name="connsiteX6" fmla="*/ 62786 w 2416919"/>
              <a:gd name="connsiteY6" fmla="*/ 2687543 h 3059068"/>
              <a:gd name="connsiteX7" fmla="*/ 1812 w 2416919"/>
              <a:gd name="connsiteY7" fmla="*/ 2592955 h 3059068"/>
              <a:gd name="connsiteX8" fmla="*/ 548526 w 2416919"/>
              <a:gd name="connsiteY8" fmla="*/ 62787 h 3059068"/>
              <a:gd name="connsiteX9" fmla="*/ 611517 w 2416919"/>
              <a:gd name="connsiteY9" fmla="*/ 1383 h 305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6919" h="3059068">
                <a:moveTo>
                  <a:pt x="611517" y="1383"/>
                </a:moveTo>
                <a:cubicBezTo>
                  <a:pt x="621673" y="-542"/>
                  <a:pt x="632375" y="-508"/>
                  <a:pt x="643114" y="1812"/>
                </a:cubicBezTo>
                <a:lnTo>
                  <a:pt x="2354134" y="371527"/>
                </a:lnTo>
                <a:cubicBezTo>
                  <a:pt x="2397092" y="380809"/>
                  <a:pt x="2424390" y="423157"/>
                  <a:pt x="2415108" y="466114"/>
                </a:cubicBezTo>
                <a:lnTo>
                  <a:pt x="1868394" y="2996283"/>
                </a:lnTo>
                <a:cubicBezTo>
                  <a:pt x="1859112" y="3039240"/>
                  <a:pt x="1816764" y="3066539"/>
                  <a:pt x="1773806" y="3057257"/>
                </a:cubicBezTo>
                <a:lnTo>
                  <a:pt x="62786" y="2687543"/>
                </a:lnTo>
                <a:cubicBezTo>
                  <a:pt x="19828" y="2678260"/>
                  <a:pt x="-7470" y="2635913"/>
                  <a:pt x="1812" y="2592955"/>
                </a:cubicBezTo>
                <a:lnTo>
                  <a:pt x="548526" y="62787"/>
                </a:lnTo>
                <a:cubicBezTo>
                  <a:pt x="555488" y="30568"/>
                  <a:pt x="581049" y="7158"/>
                  <a:pt x="611517" y="1383"/>
                </a:cubicBezTo>
                <a:close/>
              </a:path>
            </a:pathLst>
          </a:custGeom>
          <a:solidFill>
            <a:srgbClr val="FFFFFF"/>
          </a:solidFill>
          <a:ln w="38100" cap="sq">
            <a:solidFill>
              <a:srgbClr val="FFFFFF">
                <a:alpha val="95000"/>
              </a:srgb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7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rgbClr val="E3F1E0">
                  <a:alpha val="18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59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9" r:id="rId2"/>
    <p:sldLayoutId id="2147483668" r:id="rId3"/>
    <p:sldLayoutId id="2147483667" r:id="rId4"/>
    <p:sldLayoutId id="2147483666" r:id="rId5"/>
    <p:sldLayoutId id="214748365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60" r:id="rId12"/>
    <p:sldLayoutId id="2147483659" r:id="rId13"/>
    <p:sldLayoutId id="2147483658" r:id="rId14"/>
    <p:sldLayoutId id="2147483657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10" Type="http://schemas.openxmlformats.org/officeDocument/2006/relationships/image" Target="../media/image13.png"/><Relationship Id="rId4" Type="http://schemas.openxmlformats.org/officeDocument/2006/relationships/image" Target="../media/image8.jp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g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5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png"/><Relationship Id="rId7" Type="http://schemas.openxmlformats.org/officeDocument/2006/relationships/image" Target="../media/image6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31.jpg"/><Relationship Id="rId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80.jpeg"/><Relationship Id="rId18" Type="http://schemas.openxmlformats.org/officeDocument/2006/relationships/image" Target="../media/image85.jpeg"/><Relationship Id="rId26" Type="http://schemas.openxmlformats.org/officeDocument/2006/relationships/image" Target="../media/image93.jpeg"/><Relationship Id="rId3" Type="http://schemas.openxmlformats.org/officeDocument/2006/relationships/image" Target="../media/image70.jpeg"/><Relationship Id="rId21" Type="http://schemas.openxmlformats.org/officeDocument/2006/relationships/image" Target="../media/image88.jpeg"/><Relationship Id="rId7" Type="http://schemas.openxmlformats.org/officeDocument/2006/relationships/image" Target="../media/image74.jpeg"/><Relationship Id="rId12" Type="http://schemas.openxmlformats.org/officeDocument/2006/relationships/image" Target="../media/image79.jpeg"/><Relationship Id="rId17" Type="http://schemas.openxmlformats.org/officeDocument/2006/relationships/image" Target="../media/image84.jpeg"/><Relationship Id="rId25" Type="http://schemas.openxmlformats.org/officeDocument/2006/relationships/image" Target="../media/image92.jpe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83.jpeg"/><Relationship Id="rId20" Type="http://schemas.openxmlformats.org/officeDocument/2006/relationships/image" Target="../media/image8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24" Type="http://schemas.openxmlformats.org/officeDocument/2006/relationships/image" Target="../media/image91.jpeg"/><Relationship Id="rId5" Type="http://schemas.openxmlformats.org/officeDocument/2006/relationships/image" Target="../media/image72.png"/><Relationship Id="rId15" Type="http://schemas.openxmlformats.org/officeDocument/2006/relationships/image" Target="../media/image82.jpeg"/><Relationship Id="rId23" Type="http://schemas.openxmlformats.org/officeDocument/2006/relationships/image" Target="../media/image90.jpeg"/><Relationship Id="rId10" Type="http://schemas.openxmlformats.org/officeDocument/2006/relationships/image" Target="../media/image77.jpeg"/><Relationship Id="rId19" Type="http://schemas.openxmlformats.org/officeDocument/2006/relationships/image" Target="../media/image86.jpeg"/><Relationship Id="rId4" Type="http://schemas.openxmlformats.org/officeDocument/2006/relationships/image" Target="../media/image71.png"/><Relationship Id="rId9" Type="http://schemas.openxmlformats.org/officeDocument/2006/relationships/image" Target="../media/image76.jpeg"/><Relationship Id="rId14" Type="http://schemas.openxmlformats.org/officeDocument/2006/relationships/image" Target="../media/image81.jpeg"/><Relationship Id="rId22" Type="http://schemas.openxmlformats.org/officeDocument/2006/relationships/image" Target="../media/image8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胡夏-那些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7400" y="-304800"/>
            <a:ext cx="609600" cy="6096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3729424" y="769143"/>
            <a:ext cx="4439306" cy="4406650"/>
            <a:chOff x="3729424" y="943314"/>
            <a:chExt cx="4439306" cy="4406650"/>
          </a:xfrm>
        </p:grpSpPr>
        <p:sp>
          <p:nvSpPr>
            <p:cNvPr id="35" name="任意多边形: 形状 34"/>
            <p:cNvSpPr/>
            <p:nvPr/>
          </p:nvSpPr>
          <p:spPr>
            <a:xfrm>
              <a:off x="4660900" y="1181100"/>
              <a:ext cx="2870200" cy="4168864"/>
            </a:xfrm>
            <a:custGeom>
              <a:avLst/>
              <a:gdLst>
                <a:gd name="connsiteX0" fmla="*/ 0 w 2870200"/>
                <a:gd name="connsiteY0" fmla="*/ 2602652 h 4168864"/>
                <a:gd name="connsiteX1" fmla="*/ 39121 w 2870200"/>
                <a:gd name="connsiteY1" fmla="*/ 2602652 h 4168864"/>
                <a:gd name="connsiteX2" fmla="*/ 39121 w 2870200"/>
                <a:gd name="connsiteY2" fmla="*/ 4129743 h 4168864"/>
                <a:gd name="connsiteX3" fmla="*/ 2831079 w 2870200"/>
                <a:gd name="connsiteY3" fmla="*/ 4129743 h 4168864"/>
                <a:gd name="connsiteX4" fmla="*/ 2831079 w 2870200"/>
                <a:gd name="connsiteY4" fmla="*/ 2602652 h 4168864"/>
                <a:gd name="connsiteX5" fmla="*/ 2870200 w 2870200"/>
                <a:gd name="connsiteY5" fmla="*/ 2602652 h 4168864"/>
                <a:gd name="connsiteX6" fmla="*/ 2870200 w 2870200"/>
                <a:gd name="connsiteY6" fmla="*/ 4168864 h 4168864"/>
                <a:gd name="connsiteX7" fmla="*/ 0 w 2870200"/>
                <a:gd name="connsiteY7" fmla="*/ 4168864 h 4168864"/>
                <a:gd name="connsiteX8" fmla="*/ 0 w 2870200"/>
                <a:gd name="connsiteY8" fmla="*/ 0 h 4168864"/>
                <a:gd name="connsiteX9" fmla="*/ 2870200 w 2870200"/>
                <a:gd name="connsiteY9" fmla="*/ 0 h 4168864"/>
                <a:gd name="connsiteX10" fmla="*/ 2870200 w 2870200"/>
                <a:gd name="connsiteY10" fmla="*/ 1642926 h 4168864"/>
                <a:gd name="connsiteX11" fmla="*/ 2831079 w 2870200"/>
                <a:gd name="connsiteY11" fmla="*/ 1642926 h 4168864"/>
                <a:gd name="connsiteX12" fmla="*/ 2831079 w 2870200"/>
                <a:gd name="connsiteY12" fmla="*/ 39121 h 4168864"/>
                <a:gd name="connsiteX13" fmla="*/ 39121 w 2870200"/>
                <a:gd name="connsiteY13" fmla="*/ 39121 h 4168864"/>
                <a:gd name="connsiteX14" fmla="*/ 39121 w 2870200"/>
                <a:gd name="connsiteY14" fmla="*/ 1104899 h 4168864"/>
                <a:gd name="connsiteX15" fmla="*/ 0 w 2870200"/>
                <a:gd name="connsiteY15" fmla="*/ 1104899 h 416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70200" h="4168864">
                  <a:moveTo>
                    <a:pt x="0" y="2602652"/>
                  </a:moveTo>
                  <a:lnTo>
                    <a:pt x="39121" y="2602652"/>
                  </a:lnTo>
                  <a:lnTo>
                    <a:pt x="39121" y="4129743"/>
                  </a:lnTo>
                  <a:lnTo>
                    <a:pt x="2831079" y="4129743"/>
                  </a:lnTo>
                  <a:lnTo>
                    <a:pt x="2831079" y="2602652"/>
                  </a:lnTo>
                  <a:lnTo>
                    <a:pt x="2870200" y="2602652"/>
                  </a:lnTo>
                  <a:lnTo>
                    <a:pt x="2870200" y="4168864"/>
                  </a:lnTo>
                  <a:lnTo>
                    <a:pt x="0" y="4168864"/>
                  </a:lnTo>
                  <a:close/>
                  <a:moveTo>
                    <a:pt x="0" y="0"/>
                  </a:moveTo>
                  <a:lnTo>
                    <a:pt x="2870200" y="0"/>
                  </a:lnTo>
                  <a:lnTo>
                    <a:pt x="2870200" y="1642926"/>
                  </a:lnTo>
                  <a:lnTo>
                    <a:pt x="2831079" y="1642926"/>
                  </a:lnTo>
                  <a:lnTo>
                    <a:pt x="2831079" y="39121"/>
                  </a:lnTo>
                  <a:lnTo>
                    <a:pt x="39121" y="39121"/>
                  </a:lnTo>
                  <a:lnTo>
                    <a:pt x="39121" y="1104899"/>
                  </a:lnTo>
                  <a:lnTo>
                    <a:pt x="0" y="11048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729424" y="2214091"/>
              <a:ext cx="1415772" cy="1569660"/>
            </a:xfrm>
            <a:prstGeom prst="rect">
              <a:avLst/>
            </a:prstGeom>
            <a:noFill/>
            <a:effectLst>
              <a:outerShdw blurRad="139700" dist="38100" dir="5400000" algn="t" rotWithShape="0">
                <a:prstClr val="black">
                  <a:alpha val="87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6000">
                  <a:gradFill>
                    <a:gsLst>
                      <a:gs pos="0">
                        <a:srgbClr val="FF0000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9600" dirty="0">
                  <a:solidFill>
                    <a:schemeClr val="bg1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那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60324" y="2705725"/>
              <a:ext cx="1313180" cy="1446550"/>
            </a:xfrm>
            <a:prstGeom prst="rect">
              <a:avLst/>
            </a:prstGeom>
            <a:noFill/>
            <a:effectLst>
              <a:outerShdw blurRad="139700" dist="38100" dir="5400000" algn="t" rotWithShape="0">
                <a:prstClr val="black">
                  <a:alpha val="87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6000">
                  <a:gradFill>
                    <a:gsLst>
                      <a:gs pos="0">
                        <a:srgbClr val="FF0000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8800" dirty="0">
                  <a:solidFill>
                    <a:schemeClr val="bg1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些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488632" y="1567760"/>
              <a:ext cx="1954382" cy="2215991"/>
            </a:xfrm>
            <a:prstGeom prst="rect">
              <a:avLst/>
            </a:prstGeom>
            <a:noFill/>
            <a:effectLst>
              <a:outerShdw blurRad="139700" dist="38100" dir="5400000" algn="t" rotWithShape="0">
                <a:prstClr val="black">
                  <a:alpha val="87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6000">
                  <a:gradFill>
                    <a:gsLst>
                      <a:gs pos="0">
                        <a:srgbClr val="FF0000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13800" dirty="0">
                  <a:solidFill>
                    <a:schemeClr val="bg1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花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958142" y="2767280"/>
              <a:ext cx="1210588" cy="1323439"/>
            </a:xfrm>
            <a:prstGeom prst="rect">
              <a:avLst/>
            </a:prstGeom>
            <a:noFill/>
            <a:effectLst>
              <a:outerShdw blurRad="139700" dist="38100" dir="5400000" algn="t" rotWithShape="0">
                <a:prstClr val="black">
                  <a:alpha val="87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6000">
                  <a:gradFill>
                    <a:gsLst>
                      <a:gs pos="0">
                        <a:srgbClr val="FF0000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8000" dirty="0">
                  <a:solidFill>
                    <a:schemeClr val="bg1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儿</a:t>
              </a: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5757" y="943314"/>
              <a:ext cx="570686" cy="475572"/>
            </a:xfrm>
            <a:prstGeom prst="rect">
              <a:avLst/>
            </a:prstGeom>
          </p:spPr>
        </p:pic>
        <p:pic>
          <p:nvPicPr>
            <p:cNvPr id="37" name="Picture 2" descr="F:\广告\原创设计\PPT\幼儿成长相册\背景\素材图\0 (149)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7264" y="1728291"/>
              <a:ext cx="986730" cy="979780"/>
            </a:xfrm>
            <a:prstGeom prst="rect">
              <a:avLst/>
            </a:prstGeom>
            <a:noFill/>
            <a:effectLst>
              <a:outerShdw blurRad="177800" sx="102000" sy="102000" algn="ctr" rotWithShape="0">
                <a:schemeClr val="tx1">
                  <a:alpha val="58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文本框 31"/>
            <p:cNvSpPr txBox="1"/>
            <p:nvPr/>
          </p:nvSpPr>
          <p:spPr>
            <a:xfrm>
              <a:off x="5157279" y="4259188"/>
              <a:ext cx="1877437" cy="769441"/>
            </a:xfrm>
            <a:prstGeom prst="rect">
              <a:avLst/>
            </a:prstGeom>
            <a:noFill/>
            <a:effectLst>
              <a:outerShdw blurRad="139700" dist="38100" dir="5400000" algn="t" rotWithShape="0">
                <a:prstClr val="black">
                  <a:alpha val="87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solidFill>
                    <a:schemeClr val="bg1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defRPr>
              </a:lvl1pPr>
            </a:lstStyle>
            <a:p>
              <a:r>
                <a:rPr lang="zh-CN" altLang="en-US" sz="4400" dirty="0"/>
                <a:t>致青春</a:t>
              </a:r>
            </a:p>
          </p:txBody>
        </p:sp>
        <p:sp>
          <p:nvSpPr>
            <p:cNvPr id="38" name="椭圆 37"/>
            <p:cNvSpPr/>
            <p:nvPr/>
          </p:nvSpPr>
          <p:spPr>
            <a:xfrm flipV="1">
              <a:off x="6013450" y="3847486"/>
              <a:ext cx="165100" cy="1651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alpha val="9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028" y="5618754"/>
            <a:ext cx="10985944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9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rippl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1" r="23841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2" r="23672"/>
          <a:stretch>
            <a:fillRect/>
          </a:stretch>
        </p:blipFill>
        <p:spPr/>
      </p:pic>
      <p:pic>
        <p:nvPicPr>
          <p:cNvPr id="48" name="图片占位符 4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3" r="24703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9" r="28469"/>
          <a:stretch>
            <a:fillRect/>
          </a:stretch>
        </p:blipFill>
        <p:spPr/>
      </p:pic>
      <p:pic>
        <p:nvPicPr>
          <p:cNvPr id="60" name="图片占位符 59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r="27951"/>
          <a:stretch>
            <a:fillRect/>
          </a:stretch>
        </p:blipFill>
        <p:spPr/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9D804D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4414" y="1159369"/>
            <a:ext cx="12688900" cy="556014"/>
          </a:xfrm>
          <a:prstGeom prst="rect">
            <a:avLst/>
          </a:prstGeom>
          <a:effectLst/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48052">
            <a:off x="1141318" y="1165568"/>
            <a:ext cx="447929" cy="8773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17141">
            <a:off x="3208975" y="1290207"/>
            <a:ext cx="447929" cy="87733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17141">
            <a:off x="5964385" y="1368152"/>
            <a:ext cx="447929" cy="8773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3959">
            <a:off x="8201952" y="1333904"/>
            <a:ext cx="447929" cy="87733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21276">
            <a:off x="10306237" y="1257406"/>
            <a:ext cx="447929" cy="87733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7010400" y="5482499"/>
            <a:ext cx="4787612" cy="61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“人生得一知己足矣</a:t>
            </a:r>
            <a:r>
              <a:rPr lang="en-US" altLang="zh-CN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!”</a:t>
            </a: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，真的有一知己，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才会更多体味世间那点点令人动心的美。</a:t>
            </a:r>
          </a:p>
        </p:txBody>
      </p:sp>
    </p:spTree>
    <p:extLst>
      <p:ext uri="{BB962C8B-B14F-4D97-AF65-F5344CB8AC3E}">
        <p14:creationId xmlns:p14="http://schemas.microsoft.com/office/powerpoint/2010/main" val="393251268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5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23192" y="761824"/>
            <a:ext cx="2500798" cy="255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感谢经历吧！每个人的经历不同，但都是生命的过程。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经历的多，生命有长度；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经历的广，生命有厚度。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经历过险恶的挑战，生命有高度；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经历过困苦的磨炼，生命有强度；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经历过挫折的考验，生命有亮度。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经历过了，它就是你一生的拥有与财富。</a:t>
            </a: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3" r="11973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r="4931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6" r="29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3801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" r="3558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5" r="6755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7" r="14687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" r="5459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1" r="93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7534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" r="282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" r="4876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 r="27929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9" r="7379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" r="472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r="279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34803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2947" y="339869"/>
            <a:ext cx="5522593" cy="61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一个人，一生中会经历很多事情，有的会刻骨铭心，有的会很快忘记。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而难以忘怀的，或者是让你心灵承受煎熬的，却是教你成熟的经历。</a:t>
            </a: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" r="651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r="653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r="8364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769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14:shred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r="4909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503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" r="31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210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187" r="81875" b="43750"/>
          <a:stretch/>
        </p:blipFill>
        <p:spPr>
          <a:xfrm>
            <a:off x="7493000" y="5155961"/>
            <a:ext cx="2209800" cy="8572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40152" y="5976124"/>
            <a:ext cx="4729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感谢经历吧！每个人的经历不同，但都是生命的过程。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经历的多，生命有长度；经历的广，生命有厚度。</a:t>
            </a:r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r="4499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9213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" r="2838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r="5053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" b="2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1267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1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1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5" r="900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r="8680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4" r="8694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9" r="107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512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1188" y="817313"/>
            <a:ext cx="8451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时光荏冉，岁月如歌，回首同学生涯，我们不仅收获了学业，更收获了友谊！回顾那青春燃烧的岁月，是那么的美好、那么的亲切！同桌的笑声记忆犹新，老师的教诲至今难忘！回首风风雨雨，有太多的感言，有太多的追忆。</a:t>
            </a:r>
          </a:p>
        </p:txBody>
      </p:sp>
      <p:pic>
        <p:nvPicPr>
          <p:cNvPr id="8" name="Picture 3" descr="C:\Users\Administrator\Desktop\新建文件夹\致青春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2980" y="4810634"/>
            <a:ext cx="1997220" cy="119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" r="2938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" b="581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9" r="28819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r="21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08556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8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8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2" r="5972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" r="31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3" r="15193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r="3593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r="681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r="37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09808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5" r="772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" r="32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4584542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3348" y="1185607"/>
            <a:ext cx="3948113" cy="3963240"/>
            <a:chOff x="876176" y="1053552"/>
            <a:chExt cx="3948113" cy="39632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67295">
              <a:off x="1111724" y="1891171"/>
              <a:ext cx="3477018" cy="247088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6176" y="1053552"/>
              <a:ext cx="3948113" cy="3963240"/>
            </a:xfrm>
            <a:custGeom>
              <a:avLst/>
              <a:gdLst>
                <a:gd name="connsiteX0" fmla="*/ 0 w 3948113"/>
                <a:gd name="connsiteY0" fmla="*/ 0 h 3963240"/>
                <a:gd name="connsiteX1" fmla="*/ 3948113 w 3948113"/>
                <a:gd name="connsiteY1" fmla="*/ 0 h 3963240"/>
                <a:gd name="connsiteX2" fmla="*/ 3948113 w 3948113"/>
                <a:gd name="connsiteY2" fmla="*/ 3963240 h 3963240"/>
                <a:gd name="connsiteX3" fmla="*/ 0 w 3948113"/>
                <a:gd name="connsiteY3" fmla="*/ 3963240 h 3963240"/>
                <a:gd name="connsiteX4" fmla="*/ 0 w 3948113"/>
                <a:gd name="connsiteY4" fmla="*/ 0 h 3963240"/>
                <a:gd name="connsiteX5" fmla="*/ 524956 w 3948113"/>
                <a:gd name="connsiteY5" fmla="*/ 1033990 h 3963240"/>
                <a:gd name="connsiteX6" fmla="*/ 282009 w 3948113"/>
                <a:gd name="connsiteY6" fmla="*/ 2794206 h 3963240"/>
                <a:gd name="connsiteX7" fmla="*/ 3374059 w 3948113"/>
                <a:gd name="connsiteY7" fmla="*/ 3220976 h 3963240"/>
                <a:gd name="connsiteX8" fmla="*/ 3617006 w 3948113"/>
                <a:gd name="connsiteY8" fmla="*/ 1460759 h 3963240"/>
                <a:gd name="connsiteX9" fmla="*/ 524956 w 3948113"/>
                <a:gd name="connsiteY9" fmla="*/ 1033990 h 396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8113" h="3963240">
                  <a:moveTo>
                    <a:pt x="0" y="0"/>
                  </a:moveTo>
                  <a:lnTo>
                    <a:pt x="3948113" y="0"/>
                  </a:lnTo>
                  <a:lnTo>
                    <a:pt x="3948113" y="3963240"/>
                  </a:lnTo>
                  <a:lnTo>
                    <a:pt x="0" y="3963240"/>
                  </a:lnTo>
                  <a:lnTo>
                    <a:pt x="0" y="0"/>
                  </a:lnTo>
                  <a:close/>
                  <a:moveTo>
                    <a:pt x="524956" y="1033990"/>
                  </a:moveTo>
                  <a:lnTo>
                    <a:pt x="282009" y="2794206"/>
                  </a:lnTo>
                  <a:lnTo>
                    <a:pt x="3374059" y="3220976"/>
                  </a:lnTo>
                  <a:lnTo>
                    <a:pt x="3617006" y="1460759"/>
                  </a:lnTo>
                  <a:lnTo>
                    <a:pt x="524956" y="1033990"/>
                  </a:lnTo>
                  <a:close/>
                </a:path>
              </a:pathLst>
            </a:custGeom>
          </p:spPr>
        </p:pic>
      </p:grpSp>
      <p:grpSp>
        <p:nvGrpSpPr>
          <p:cNvPr id="5" name="组合 4"/>
          <p:cNvGrpSpPr/>
          <p:nvPr/>
        </p:nvGrpSpPr>
        <p:grpSpPr>
          <a:xfrm>
            <a:off x="3654820" y="2067369"/>
            <a:ext cx="3948113" cy="3963240"/>
            <a:chOff x="876176" y="1053552"/>
            <a:chExt cx="3948113" cy="396324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67295">
              <a:off x="1111723" y="1899652"/>
              <a:ext cx="3477018" cy="230886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6176" y="1053552"/>
              <a:ext cx="3948113" cy="3963240"/>
            </a:xfrm>
            <a:custGeom>
              <a:avLst/>
              <a:gdLst>
                <a:gd name="connsiteX0" fmla="*/ 0 w 3948113"/>
                <a:gd name="connsiteY0" fmla="*/ 0 h 3963240"/>
                <a:gd name="connsiteX1" fmla="*/ 3948113 w 3948113"/>
                <a:gd name="connsiteY1" fmla="*/ 0 h 3963240"/>
                <a:gd name="connsiteX2" fmla="*/ 3948113 w 3948113"/>
                <a:gd name="connsiteY2" fmla="*/ 3963240 h 3963240"/>
                <a:gd name="connsiteX3" fmla="*/ 0 w 3948113"/>
                <a:gd name="connsiteY3" fmla="*/ 3963240 h 3963240"/>
                <a:gd name="connsiteX4" fmla="*/ 0 w 3948113"/>
                <a:gd name="connsiteY4" fmla="*/ 0 h 3963240"/>
                <a:gd name="connsiteX5" fmla="*/ 524956 w 3948113"/>
                <a:gd name="connsiteY5" fmla="*/ 1033990 h 3963240"/>
                <a:gd name="connsiteX6" fmla="*/ 282009 w 3948113"/>
                <a:gd name="connsiteY6" fmla="*/ 2794206 h 3963240"/>
                <a:gd name="connsiteX7" fmla="*/ 3374059 w 3948113"/>
                <a:gd name="connsiteY7" fmla="*/ 3220976 h 3963240"/>
                <a:gd name="connsiteX8" fmla="*/ 3617006 w 3948113"/>
                <a:gd name="connsiteY8" fmla="*/ 1460759 h 3963240"/>
                <a:gd name="connsiteX9" fmla="*/ 524956 w 3948113"/>
                <a:gd name="connsiteY9" fmla="*/ 1033990 h 396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8113" h="3963240">
                  <a:moveTo>
                    <a:pt x="0" y="0"/>
                  </a:moveTo>
                  <a:lnTo>
                    <a:pt x="3948113" y="0"/>
                  </a:lnTo>
                  <a:lnTo>
                    <a:pt x="3948113" y="3963240"/>
                  </a:lnTo>
                  <a:lnTo>
                    <a:pt x="0" y="3963240"/>
                  </a:lnTo>
                  <a:lnTo>
                    <a:pt x="0" y="0"/>
                  </a:lnTo>
                  <a:close/>
                  <a:moveTo>
                    <a:pt x="524956" y="1033990"/>
                  </a:moveTo>
                  <a:lnTo>
                    <a:pt x="282009" y="2794206"/>
                  </a:lnTo>
                  <a:lnTo>
                    <a:pt x="3374059" y="3220976"/>
                  </a:lnTo>
                  <a:lnTo>
                    <a:pt x="3617006" y="1460759"/>
                  </a:lnTo>
                  <a:lnTo>
                    <a:pt x="524956" y="1033990"/>
                  </a:lnTo>
                  <a:close/>
                </a:path>
              </a:pathLst>
            </a:custGeom>
          </p:spPr>
        </p:pic>
      </p:grpSp>
      <p:grpSp>
        <p:nvGrpSpPr>
          <p:cNvPr id="8" name="组合 7"/>
          <p:cNvGrpSpPr/>
          <p:nvPr/>
        </p:nvGrpSpPr>
        <p:grpSpPr>
          <a:xfrm rot="21157512">
            <a:off x="7112845" y="1422604"/>
            <a:ext cx="3948113" cy="3963240"/>
            <a:chOff x="876176" y="1053552"/>
            <a:chExt cx="3948113" cy="396324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467295">
              <a:off x="1123770" y="1917218"/>
              <a:ext cx="3514237" cy="227289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6176" y="1053552"/>
              <a:ext cx="3948113" cy="3963240"/>
            </a:xfrm>
            <a:custGeom>
              <a:avLst/>
              <a:gdLst>
                <a:gd name="connsiteX0" fmla="*/ 0 w 3948113"/>
                <a:gd name="connsiteY0" fmla="*/ 0 h 3963240"/>
                <a:gd name="connsiteX1" fmla="*/ 3948113 w 3948113"/>
                <a:gd name="connsiteY1" fmla="*/ 0 h 3963240"/>
                <a:gd name="connsiteX2" fmla="*/ 3948113 w 3948113"/>
                <a:gd name="connsiteY2" fmla="*/ 3963240 h 3963240"/>
                <a:gd name="connsiteX3" fmla="*/ 0 w 3948113"/>
                <a:gd name="connsiteY3" fmla="*/ 3963240 h 3963240"/>
                <a:gd name="connsiteX4" fmla="*/ 0 w 3948113"/>
                <a:gd name="connsiteY4" fmla="*/ 0 h 3963240"/>
                <a:gd name="connsiteX5" fmla="*/ 524956 w 3948113"/>
                <a:gd name="connsiteY5" fmla="*/ 1033990 h 3963240"/>
                <a:gd name="connsiteX6" fmla="*/ 282009 w 3948113"/>
                <a:gd name="connsiteY6" fmla="*/ 2794206 h 3963240"/>
                <a:gd name="connsiteX7" fmla="*/ 3374059 w 3948113"/>
                <a:gd name="connsiteY7" fmla="*/ 3220976 h 3963240"/>
                <a:gd name="connsiteX8" fmla="*/ 3617006 w 3948113"/>
                <a:gd name="connsiteY8" fmla="*/ 1460759 h 3963240"/>
                <a:gd name="connsiteX9" fmla="*/ 524956 w 3948113"/>
                <a:gd name="connsiteY9" fmla="*/ 1033990 h 396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8113" h="3963240">
                  <a:moveTo>
                    <a:pt x="0" y="0"/>
                  </a:moveTo>
                  <a:lnTo>
                    <a:pt x="3948113" y="0"/>
                  </a:lnTo>
                  <a:lnTo>
                    <a:pt x="3948113" y="3963240"/>
                  </a:lnTo>
                  <a:lnTo>
                    <a:pt x="0" y="3963240"/>
                  </a:lnTo>
                  <a:lnTo>
                    <a:pt x="0" y="0"/>
                  </a:lnTo>
                  <a:close/>
                  <a:moveTo>
                    <a:pt x="524956" y="1033990"/>
                  </a:moveTo>
                  <a:lnTo>
                    <a:pt x="282009" y="2794206"/>
                  </a:lnTo>
                  <a:lnTo>
                    <a:pt x="3374059" y="3220976"/>
                  </a:lnTo>
                  <a:lnTo>
                    <a:pt x="3617006" y="1460759"/>
                  </a:lnTo>
                  <a:lnTo>
                    <a:pt x="524956" y="103399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75621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2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1918" y="2569048"/>
            <a:ext cx="2333938" cy="2913704"/>
            <a:chOff x="1111434" y="2219368"/>
            <a:chExt cx="2014906" cy="2515422"/>
          </a:xfrm>
        </p:grpSpPr>
        <p:grpSp>
          <p:nvGrpSpPr>
            <p:cNvPr id="3" name="组合 2"/>
            <p:cNvGrpSpPr/>
            <p:nvPr/>
          </p:nvGrpSpPr>
          <p:grpSpPr>
            <a:xfrm>
              <a:off x="1111434" y="2219368"/>
              <a:ext cx="1620142" cy="2515422"/>
              <a:chOff x="1111434" y="1870118"/>
              <a:chExt cx="1620142" cy="2515422"/>
            </a:xfrm>
          </p:grpSpPr>
          <p:sp>
            <p:nvSpPr>
              <p:cNvPr id="5" name="圆角矩形 8"/>
              <p:cNvSpPr/>
              <p:nvPr/>
            </p:nvSpPr>
            <p:spPr>
              <a:xfrm rot="-1800000">
                <a:off x="1146568" y="1870118"/>
                <a:ext cx="1585008" cy="2515422"/>
              </a:xfrm>
              <a:prstGeom prst="roundRect">
                <a:avLst>
                  <a:gd name="adj" fmla="val 947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/>
              <p:cNvPicPr preferRelativeResize="0">
                <a:picLocks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1800000">
                <a:off x="1111434" y="2014249"/>
                <a:ext cx="1418144" cy="1836000"/>
              </a:xfrm>
              <a:prstGeom prst="rect">
                <a:avLst/>
              </a:prstGeom>
              <a:effectLst>
                <a:innerShdw blurRad="114300">
                  <a:prstClr val="black"/>
                </a:innerShdw>
              </a:effectLst>
            </p:spPr>
          </p:pic>
        </p:grpSp>
        <p:sp>
          <p:nvSpPr>
            <p:cNvPr id="4" name="矩形 3"/>
            <p:cNvSpPr/>
            <p:nvPr/>
          </p:nvSpPr>
          <p:spPr>
            <a:xfrm rot="19762490">
              <a:off x="1628612" y="4111907"/>
              <a:ext cx="1497728" cy="225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1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84660" y="1711321"/>
            <a:ext cx="2053832" cy="2913708"/>
            <a:chOff x="3225032" y="1361641"/>
            <a:chExt cx="1773088" cy="2515426"/>
          </a:xfrm>
        </p:grpSpPr>
        <p:grpSp>
          <p:nvGrpSpPr>
            <p:cNvPr id="8" name="组合 7"/>
            <p:cNvGrpSpPr/>
            <p:nvPr/>
          </p:nvGrpSpPr>
          <p:grpSpPr>
            <a:xfrm>
              <a:off x="3225032" y="1361641"/>
              <a:ext cx="1585010" cy="2515426"/>
              <a:chOff x="3225032" y="1012391"/>
              <a:chExt cx="1585010" cy="2515426"/>
            </a:xfrm>
          </p:grpSpPr>
          <p:sp>
            <p:nvSpPr>
              <p:cNvPr id="10" name="圆角矩形 13"/>
              <p:cNvSpPr/>
              <p:nvPr/>
            </p:nvSpPr>
            <p:spPr>
              <a:xfrm rot="-900000">
                <a:off x="3225032" y="1012391"/>
                <a:ext cx="1585010" cy="2515426"/>
              </a:xfrm>
              <a:prstGeom prst="roundRect">
                <a:avLst>
                  <a:gd name="adj" fmla="val 947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/>
              <p:cNvPicPr preferRelativeResize="0">
                <a:picLocks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900000">
                <a:off x="3256025" y="1133416"/>
                <a:ext cx="1416764" cy="1836000"/>
              </a:xfrm>
              <a:prstGeom prst="rect">
                <a:avLst/>
              </a:prstGeom>
              <a:effectLst>
                <a:innerShdw blurRad="114300">
                  <a:prstClr val="black"/>
                </a:innerShdw>
              </a:effectLst>
            </p:spPr>
          </p:pic>
        </p:grpSp>
        <p:sp>
          <p:nvSpPr>
            <p:cNvPr id="9" name="矩形 8"/>
            <p:cNvSpPr/>
            <p:nvPr/>
          </p:nvSpPr>
          <p:spPr>
            <a:xfrm rot="20667422">
              <a:off x="3500392" y="3316075"/>
              <a:ext cx="1497728" cy="225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1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78016" y="1395205"/>
            <a:ext cx="1835972" cy="2913704"/>
            <a:chOff x="5303498" y="1045526"/>
            <a:chExt cx="1585008" cy="2515420"/>
          </a:xfrm>
        </p:grpSpPr>
        <p:grpSp>
          <p:nvGrpSpPr>
            <p:cNvPr id="13" name="组合 12"/>
            <p:cNvGrpSpPr/>
            <p:nvPr/>
          </p:nvGrpSpPr>
          <p:grpSpPr>
            <a:xfrm>
              <a:off x="5303498" y="1045526"/>
              <a:ext cx="1585008" cy="2515420"/>
              <a:chOff x="5303498" y="696276"/>
              <a:chExt cx="1585008" cy="2515420"/>
            </a:xfrm>
          </p:grpSpPr>
          <p:sp>
            <p:nvSpPr>
              <p:cNvPr id="15" name="圆角矩形 18"/>
              <p:cNvSpPr/>
              <p:nvPr/>
            </p:nvSpPr>
            <p:spPr>
              <a:xfrm>
                <a:off x="5303498" y="696276"/>
                <a:ext cx="1585008" cy="2515420"/>
              </a:xfrm>
              <a:prstGeom prst="roundRect">
                <a:avLst>
                  <a:gd name="adj" fmla="val 947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6" name="图片 15"/>
              <p:cNvPicPr preferRelativeResize="0">
                <a:picLocks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387299" y="805618"/>
                <a:ext cx="1417406" cy="1836000"/>
              </a:xfrm>
              <a:prstGeom prst="rect">
                <a:avLst/>
              </a:prstGeom>
              <a:effectLst>
                <a:innerShdw blurRad="114300">
                  <a:prstClr val="black"/>
                </a:innerShdw>
              </a:effectLst>
            </p:spPr>
          </p:pic>
        </p:grpSp>
        <p:sp>
          <p:nvSpPr>
            <p:cNvPr id="14" name="矩形 13"/>
            <p:cNvSpPr/>
            <p:nvPr/>
          </p:nvSpPr>
          <p:spPr>
            <a:xfrm>
              <a:off x="5342635" y="3018272"/>
              <a:ext cx="1497728" cy="225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1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69322" y="1711325"/>
            <a:ext cx="2036860" cy="2913700"/>
            <a:chOff x="7208534" y="1361644"/>
            <a:chExt cx="1758436" cy="2515420"/>
          </a:xfrm>
        </p:grpSpPr>
        <p:grpSp>
          <p:nvGrpSpPr>
            <p:cNvPr id="18" name="组合 17"/>
            <p:cNvGrpSpPr/>
            <p:nvPr/>
          </p:nvGrpSpPr>
          <p:grpSpPr>
            <a:xfrm>
              <a:off x="7381962" y="1361644"/>
              <a:ext cx="1585008" cy="2515420"/>
              <a:chOff x="7381962" y="1012394"/>
              <a:chExt cx="1585008" cy="2515420"/>
            </a:xfrm>
          </p:grpSpPr>
          <p:sp>
            <p:nvSpPr>
              <p:cNvPr id="20" name="圆角矩形 23"/>
              <p:cNvSpPr/>
              <p:nvPr/>
            </p:nvSpPr>
            <p:spPr>
              <a:xfrm rot="900000">
                <a:off x="7381962" y="1012394"/>
                <a:ext cx="1585008" cy="2515420"/>
              </a:xfrm>
              <a:prstGeom prst="roundRect">
                <a:avLst>
                  <a:gd name="adj" fmla="val 947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1" name="图片 20"/>
              <p:cNvPicPr preferRelativeResize="0">
                <a:picLocks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00000">
                <a:off x="7535933" y="1130523"/>
                <a:ext cx="1416764" cy="1836000"/>
              </a:xfrm>
              <a:prstGeom prst="rect">
                <a:avLst/>
              </a:prstGeom>
              <a:effectLst>
                <a:innerShdw blurRad="114300">
                  <a:prstClr val="black"/>
                </a:innerShdw>
              </a:effectLst>
            </p:spPr>
          </p:pic>
        </p:grpSp>
        <p:sp>
          <p:nvSpPr>
            <p:cNvPr id="19" name="矩形 18"/>
            <p:cNvSpPr/>
            <p:nvPr/>
          </p:nvSpPr>
          <p:spPr>
            <a:xfrm rot="854004">
              <a:off x="7208534" y="3329741"/>
              <a:ext cx="1497728" cy="225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1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916005" y="2569049"/>
            <a:ext cx="2317464" cy="2913702"/>
            <a:chOff x="9074395" y="2219369"/>
            <a:chExt cx="2000683" cy="2515420"/>
          </a:xfrm>
        </p:grpSpPr>
        <p:grpSp>
          <p:nvGrpSpPr>
            <p:cNvPr id="23" name="组合 22"/>
            <p:cNvGrpSpPr/>
            <p:nvPr/>
          </p:nvGrpSpPr>
          <p:grpSpPr>
            <a:xfrm>
              <a:off x="9460425" y="2219369"/>
              <a:ext cx="1614653" cy="2515420"/>
              <a:chOff x="9460425" y="1870119"/>
              <a:chExt cx="1614653" cy="2515420"/>
            </a:xfrm>
          </p:grpSpPr>
          <p:sp>
            <p:nvSpPr>
              <p:cNvPr id="25" name="圆角矩形 28"/>
              <p:cNvSpPr/>
              <p:nvPr/>
            </p:nvSpPr>
            <p:spPr>
              <a:xfrm rot="1800000">
                <a:off x="9460425" y="1870119"/>
                <a:ext cx="1585008" cy="2515420"/>
              </a:xfrm>
              <a:prstGeom prst="roundRect">
                <a:avLst>
                  <a:gd name="adj" fmla="val 9473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6" name="图片 25"/>
              <p:cNvPicPr preferRelativeResize="0">
                <a:picLocks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800000">
                <a:off x="9658314" y="2012632"/>
                <a:ext cx="1416764" cy="1836000"/>
              </a:xfrm>
              <a:prstGeom prst="rect">
                <a:avLst/>
              </a:prstGeom>
              <a:effectLst>
                <a:innerShdw blurRad="114300">
                  <a:prstClr val="black"/>
                </a:innerShdw>
              </a:effectLst>
            </p:spPr>
          </p:pic>
        </p:grpSp>
        <p:sp>
          <p:nvSpPr>
            <p:cNvPr id="24" name="矩形 23"/>
            <p:cNvSpPr/>
            <p:nvPr/>
          </p:nvSpPr>
          <p:spPr>
            <a:xfrm rot="1819351">
              <a:off x="9074395" y="4108849"/>
              <a:ext cx="1497728" cy="225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11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400290" y="5012466"/>
            <a:ext cx="5732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同学是一生一世的情缘，同学相聚并非展示仕途得意、生意兴隆的舞台，而在描绘经历了风雨沧桑的那道彩虹，重温那充满梦想的花样年华，叙说那份纯真的师生友谊，分享成功的喜悦，安抚受伤的心灵，把散落天涯的珍珠重新串成美丽的项链。</a:t>
            </a:r>
          </a:p>
        </p:txBody>
      </p:sp>
    </p:spTree>
    <p:extLst>
      <p:ext uri="{BB962C8B-B14F-4D97-AF65-F5344CB8AC3E}">
        <p14:creationId xmlns:p14="http://schemas.microsoft.com/office/powerpoint/2010/main" val="35195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7299" y="912572"/>
            <a:ext cx="9772652" cy="55587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336">
            <a:off x="2667081" y="1725620"/>
            <a:ext cx="1721231" cy="1219205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380">
            <a:off x="7119024" y="1659881"/>
            <a:ext cx="2714635" cy="1725808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1041">
            <a:off x="3738616" y="2881204"/>
            <a:ext cx="1807408" cy="1286826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782">
            <a:off x="7166731" y="3728198"/>
            <a:ext cx="2530510" cy="1725808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336">
            <a:off x="2670916" y="4114881"/>
            <a:ext cx="2029979" cy="1341316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1657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7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9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7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97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97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97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97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97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97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97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97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97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97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97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7299" y="912572"/>
            <a:ext cx="9772652" cy="5558798"/>
          </a:xfrm>
          <a:prstGeom prst="rect">
            <a:avLst/>
          </a:prstGeo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8" r="8628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r="9487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9" b="87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0704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7299" y="912572"/>
            <a:ext cx="9772652" cy="55587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336">
            <a:off x="2504731" y="2429013"/>
            <a:ext cx="3038926" cy="2152572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380">
            <a:off x="7119022" y="1966350"/>
            <a:ext cx="2714635" cy="1725808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307">
            <a:off x="7845759" y="4059990"/>
            <a:ext cx="1887443" cy="1247135"/>
          </a:xfrm>
          <a:prstGeom prst="rect">
            <a:avLst/>
          </a:prstGeom>
          <a:noFill/>
          <a:ln w="88900" cap="sq">
            <a:solidFill>
              <a:schemeClr val="bg1"/>
            </a:solidFill>
            <a:miter lim="800000"/>
          </a:ln>
          <a:effectLst>
            <a:outerShdw blurRad="50800" dist="1905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00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7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9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7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97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97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97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97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97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6030" y="5411069"/>
            <a:ext cx="688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只有经历了春天，才能领略到百花的芳香，只有体验过同窗的情谊，才能懂得生活的美妙。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我们欢聚一堂，抚今追昔，我们举杯同庆，放歌舒怀。为同学之情地久天长，我们无悔！</a:t>
            </a: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9" r="28899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2" r="27772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9" r="29289"/>
          <a:stretch>
            <a:fillRect/>
          </a:stretch>
        </p:blipFill>
        <p:spPr/>
      </p:pic>
      <p:pic>
        <p:nvPicPr>
          <p:cNvPr id="39" name="图片占位符 38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1" r="249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68407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6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占位符 59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9" r="25029"/>
          <a:stretch>
            <a:fillRect/>
          </a:stretch>
        </p:blipFill>
        <p:spPr/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3779" y="4803631"/>
            <a:ext cx="1741021" cy="124550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8303" y="4632126"/>
            <a:ext cx="1848162" cy="2089226"/>
          </a:xfrm>
          <a:prstGeom prst="rect">
            <a:avLst/>
          </a:prstGeom>
        </p:spPr>
      </p:pic>
      <p:pic>
        <p:nvPicPr>
          <p:cNvPr id="50" name="图片占位符 49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6" r="16906"/>
          <a:stretch>
            <a:fillRect/>
          </a:stretch>
        </p:blipFill>
        <p:spPr/>
      </p:pic>
      <p:pic>
        <p:nvPicPr>
          <p:cNvPr id="88" name="图片占位符 87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0" r="21810"/>
          <a:stretch>
            <a:fillRect/>
          </a:stretch>
        </p:blipFill>
        <p:spPr/>
      </p:pic>
      <p:pic>
        <p:nvPicPr>
          <p:cNvPr id="84" name="图片占位符 83"/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62" name="图片占位符 61"/>
          <p:cNvPicPr>
            <a:picLocks noGrp="1" noChangeAspect="1"/>
          </p:cNvPicPr>
          <p:nvPr>
            <p:ph type="pic"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4" r="16744"/>
          <a:stretch>
            <a:fillRect/>
          </a:stretch>
        </p:blipFill>
        <p:spPr/>
      </p:pic>
      <p:pic>
        <p:nvPicPr>
          <p:cNvPr id="94" name="图片占位符 93"/>
          <p:cNvPicPr>
            <a:picLocks noGrp="1" noChangeAspect="1"/>
          </p:cNvPicPr>
          <p:nvPr>
            <p:ph type="pic" sz="quarter" idx="14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" r="7910"/>
          <a:stretch>
            <a:fillRect/>
          </a:stretch>
        </p:blipFill>
        <p:spPr/>
      </p:pic>
      <p:pic>
        <p:nvPicPr>
          <p:cNvPr id="96" name="图片占位符 95"/>
          <p:cNvPicPr>
            <a:picLocks noGrp="1" noChangeAspect="1"/>
          </p:cNvPicPr>
          <p:nvPr>
            <p:ph type="pic" sz="quarter" idx="15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1" r="30751"/>
          <a:stretch>
            <a:fillRect/>
          </a:stretch>
        </p:blipFill>
        <p:spPr/>
      </p:pic>
      <p:pic>
        <p:nvPicPr>
          <p:cNvPr id="68" name="图片占位符 67"/>
          <p:cNvPicPr>
            <a:picLocks noGrp="1" noChangeAspect="1"/>
          </p:cNvPicPr>
          <p:nvPr>
            <p:ph type="pic" sz="quarter" idx="16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 r="5623"/>
          <a:stretch>
            <a:fillRect/>
          </a:stretch>
        </p:blipFill>
        <p:spPr/>
      </p:pic>
      <p:pic>
        <p:nvPicPr>
          <p:cNvPr id="66" name="图片占位符 65"/>
          <p:cNvPicPr>
            <a:picLocks noGrp="1" noChangeAspect="1"/>
          </p:cNvPicPr>
          <p:nvPr>
            <p:ph type="pic" sz="quarter" idx="17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" r="116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9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" r="6037"/>
          <a:stretch>
            <a:fillRect/>
          </a:stretch>
        </p:blipFill>
        <p:spPr/>
      </p:pic>
      <p:pic>
        <p:nvPicPr>
          <p:cNvPr id="86" name="图片占位符 85"/>
          <p:cNvPicPr>
            <a:picLocks noGrp="1" noChangeAspect="1"/>
          </p:cNvPicPr>
          <p:nvPr>
            <p:ph type="pic" sz="quarter" idx="20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2" r="27802"/>
          <a:stretch>
            <a:fillRect/>
          </a:stretch>
        </p:blipFill>
        <p:spPr/>
      </p:pic>
      <p:pic>
        <p:nvPicPr>
          <p:cNvPr id="92" name="图片占位符 91"/>
          <p:cNvPicPr>
            <a:picLocks noGrp="1" noChangeAspect="1"/>
          </p:cNvPicPr>
          <p:nvPr>
            <p:ph type="pic" sz="quarter" idx="21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" b="352"/>
          <a:stretch>
            <a:fillRect/>
          </a:stretch>
        </p:blipFill>
        <p:spPr/>
      </p:pic>
      <p:pic>
        <p:nvPicPr>
          <p:cNvPr id="90" name="图片占位符 89"/>
          <p:cNvPicPr>
            <a:picLocks noGrp="1" noChangeAspect="1"/>
          </p:cNvPicPr>
          <p:nvPr>
            <p:ph type="pic" sz="quarter" idx="22"/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5" r="26485"/>
          <a:stretch>
            <a:fillRect/>
          </a:stretch>
        </p:blipFill>
        <p:spPr/>
      </p:pic>
      <p:pic>
        <p:nvPicPr>
          <p:cNvPr id="78" name="图片占位符 77"/>
          <p:cNvPicPr>
            <a:picLocks noGrp="1" noChangeAspect="1"/>
          </p:cNvPicPr>
          <p:nvPr>
            <p:ph type="pic" sz="quarter" idx="23"/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>
            <a:fillRect/>
          </a:stretch>
        </p:blipFill>
        <p:spPr/>
      </p:pic>
      <p:pic>
        <p:nvPicPr>
          <p:cNvPr id="80" name="图片占位符 79"/>
          <p:cNvPicPr>
            <a:picLocks noGrp="1" noChangeAspect="1"/>
          </p:cNvPicPr>
          <p:nvPr>
            <p:ph type="pic" sz="quarter" idx="24"/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>
            <a:fillRect/>
          </a:stretch>
        </p:blipFill>
        <p:spPr/>
      </p:pic>
      <p:pic>
        <p:nvPicPr>
          <p:cNvPr id="58" name="图片占位符 57"/>
          <p:cNvPicPr>
            <a:picLocks noGrp="1" noChangeAspect="1"/>
          </p:cNvPicPr>
          <p:nvPr>
            <p:ph type="pic" sz="quarter" idx="25"/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r="7560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26"/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" b="409"/>
          <a:stretch>
            <a:fillRect/>
          </a:stretch>
        </p:blipFill>
        <p:spPr/>
      </p:pic>
      <p:pic>
        <p:nvPicPr>
          <p:cNvPr id="52" name="图片占位符 51"/>
          <p:cNvPicPr>
            <a:picLocks noGrp="1" noChangeAspect="1"/>
          </p:cNvPicPr>
          <p:nvPr>
            <p:ph type="pic" sz="quarter" idx="27"/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0" r="7700"/>
          <a:stretch>
            <a:fillRect/>
          </a:stretch>
        </p:blipFill>
        <p:spPr/>
      </p:pic>
      <p:pic>
        <p:nvPicPr>
          <p:cNvPr id="54" name="图片占位符 53"/>
          <p:cNvPicPr>
            <a:picLocks noGrp="1" noChangeAspect="1"/>
          </p:cNvPicPr>
          <p:nvPr>
            <p:ph type="pic" sz="quarter" idx="28"/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r="2830"/>
          <a:stretch>
            <a:fillRect/>
          </a:stretch>
        </p:blipFill>
        <p:spPr/>
      </p:pic>
      <p:pic>
        <p:nvPicPr>
          <p:cNvPr id="82" name="图片占位符 81"/>
          <p:cNvPicPr>
            <a:picLocks noGrp="1" noChangeAspect="1"/>
          </p:cNvPicPr>
          <p:nvPr>
            <p:ph type="pic" sz="quarter" idx="29"/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6" r="26266"/>
          <a:stretch>
            <a:fillRect/>
          </a:stretch>
        </p:blipFill>
        <p:spPr/>
      </p:pic>
      <p:pic>
        <p:nvPicPr>
          <p:cNvPr id="76" name="图片占位符 75"/>
          <p:cNvPicPr>
            <a:picLocks noGrp="1" noChangeAspect="1"/>
          </p:cNvPicPr>
          <p:nvPr>
            <p:ph type="pic" sz="quarter" idx="30"/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" b="415"/>
          <a:stretch>
            <a:fillRect/>
          </a:stretch>
        </p:blipFill>
        <p:spPr/>
      </p:pic>
      <p:pic>
        <p:nvPicPr>
          <p:cNvPr id="74" name="图片占位符 73"/>
          <p:cNvPicPr>
            <a:picLocks noGrp="1" noChangeAspect="1"/>
          </p:cNvPicPr>
          <p:nvPr>
            <p:ph type="pic" sz="quarter" idx="31"/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" b="3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734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53" presetClass="entr" presetSubtype="528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53" presetClass="entr" presetSubtype="52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53" presetClass="entr" presetSubtype="52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0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2905761" y="2034773"/>
            <a:ext cx="6612709" cy="3046988"/>
          </a:xfrm>
          <a:prstGeom prst="rect">
            <a:avLst/>
          </a:prstGeom>
          <a:noFill/>
          <a:effectLst>
            <a:outerShdw blurRad="139700" dist="38100" dir="5400000" algn="t" rotWithShape="0">
              <a:prstClr val="black">
                <a:alpha val="87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960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defRPr>
            </a:lvl1pPr>
          </a:lstStyle>
          <a:p>
            <a:r>
              <a:rPr lang="zh-CN" altLang="en-US" dirty="0"/>
              <a:t>且惜同窗缘 </a:t>
            </a:r>
            <a:endParaRPr lang="en-US" altLang="zh-CN" dirty="0"/>
          </a:p>
          <a:p>
            <a:r>
              <a:rPr lang="zh-CN" altLang="en-US" dirty="0"/>
              <a:t>相聚尽颜欢</a:t>
            </a:r>
          </a:p>
        </p:txBody>
      </p:sp>
      <p:sp>
        <p:nvSpPr>
          <p:cNvPr id="8" name="任意多边形: 形状 7"/>
          <p:cNvSpPr/>
          <p:nvPr/>
        </p:nvSpPr>
        <p:spPr>
          <a:xfrm>
            <a:off x="4542971" y="1067869"/>
            <a:ext cx="3106058" cy="4511440"/>
          </a:xfrm>
          <a:custGeom>
            <a:avLst/>
            <a:gdLst>
              <a:gd name="connsiteX0" fmla="*/ 0 w 3106058"/>
              <a:gd name="connsiteY0" fmla="*/ 3823445 h 4511440"/>
              <a:gd name="connsiteX1" fmla="*/ 42336 w 3106058"/>
              <a:gd name="connsiteY1" fmla="*/ 3823445 h 4511440"/>
              <a:gd name="connsiteX2" fmla="*/ 42336 w 3106058"/>
              <a:gd name="connsiteY2" fmla="*/ 4469104 h 4511440"/>
              <a:gd name="connsiteX3" fmla="*/ 3063722 w 3106058"/>
              <a:gd name="connsiteY3" fmla="*/ 4469104 h 4511440"/>
              <a:gd name="connsiteX4" fmla="*/ 3063722 w 3106058"/>
              <a:gd name="connsiteY4" fmla="*/ 3823445 h 4511440"/>
              <a:gd name="connsiteX5" fmla="*/ 3106058 w 3106058"/>
              <a:gd name="connsiteY5" fmla="*/ 3823445 h 4511440"/>
              <a:gd name="connsiteX6" fmla="*/ 3106058 w 3106058"/>
              <a:gd name="connsiteY6" fmla="*/ 4511440 h 4511440"/>
              <a:gd name="connsiteX7" fmla="*/ 0 w 3106058"/>
              <a:gd name="connsiteY7" fmla="*/ 4511440 h 4511440"/>
              <a:gd name="connsiteX8" fmla="*/ 0 w 3106058"/>
              <a:gd name="connsiteY8" fmla="*/ 0 h 4511440"/>
              <a:gd name="connsiteX9" fmla="*/ 3106058 w 3106058"/>
              <a:gd name="connsiteY9" fmla="*/ 0 h 4511440"/>
              <a:gd name="connsiteX10" fmla="*/ 3106058 w 3106058"/>
              <a:gd name="connsiteY10" fmla="*/ 966904 h 4511440"/>
              <a:gd name="connsiteX11" fmla="*/ 3063722 w 3106058"/>
              <a:gd name="connsiteY11" fmla="*/ 966904 h 4511440"/>
              <a:gd name="connsiteX12" fmla="*/ 3063722 w 3106058"/>
              <a:gd name="connsiteY12" fmla="*/ 42336 h 4511440"/>
              <a:gd name="connsiteX13" fmla="*/ 42336 w 3106058"/>
              <a:gd name="connsiteY13" fmla="*/ 42336 h 4511440"/>
              <a:gd name="connsiteX14" fmla="*/ 42336 w 3106058"/>
              <a:gd name="connsiteY14" fmla="*/ 966904 h 4511440"/>
              <a:gd name="connsiteX15" fmla="*/ 0 w 3106058"/>
              <a:gd name="connsiteY15" fmla="*/ 966904 h 45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06058" h="4511440">
                <a:moveTo>
                  <a:pt x="0" y="3823445"/>
                </a:moveTo>
                <a:lnTo>
                  <a:pt x="42336" y="3823445"/>
                </a:lnTo>
                <a:lnTo>
                  <a:pt x="42336" y="4469104"/>
                </a:lnTo>
                <a:lnTo>
                  <a:pt x="3063722" y="4469104"/>
                </a:lnTo>
                <a:lnTo>
                  <a:pt x="3063722" y="3823445"/>
                </a:lnTo>
                <a:lnTo>
                  <a:pt x="3106058" y="3823445"/>
                </a:lnTo>
                <a:lnTo>
                  <a:pt x="3106058" y="4511440"/>
                </a:lnTo>
                <a:lnTo>
                  <a:pt x="0" y="4511440"/>
                </a:lnTo>
                <a:close/>
                <a:moveTo>
                  <a:pt x="0" y="0"/>
                </a:moveTo>
                <a:lnTo>
                  <a:pt x="3106058" y="0"/>
                </a:lnTo>
                <a:lnTo>
                  <a:pt x="3106058" y="966904"/>
                </a:lnTo>
                <a:lnTo>
                  <a:pt x="3063722" y="966904"/>
                </a:lnTo>
                <a:lnTo>
                  <a:pt x="3063722" y="42336"/>
                </a:lnTo>
                <a:lnTo>
                  <a:pt x="42336" y="42336"/>
                </a:lnTo>
                <a:lnTo>
                  <a:pt x="42336" y="966904"/>
                </a:lnTo>
                <a:lnTo>
                  <a:pt x="0" y="9669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28" y="5618754"/>
            <a:ext cx="10985944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8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2a99a51ddd1bef92dbe0fe4f9972ad779847c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397</Words>
  <Application>Microsoft Office PowerPoint</Application>
  <PresentationFormat>自定义</PresentationFormat>
  <Paragraphs>46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拉普耶鲁</cp:lastModifiedBy>
  <cp:revision>40</cp:revision>
  <dcterms:created xsi:type="dcterms:W3CDTF">2017-05-02T01:11:54Z</dcterms:created>
  <dcterms:modified xsi:type="dcterms:W3CDTF">2018-04-12T06:24:42Z</dcterms:modified>
</cp:coreProperties>
</file>