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custDataLst>
    <p:tags r:id="rId3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1123"/>
    <a:srgbClr val="C35954"/>
    <a:srgbClr val="7B5A85"/>
    <a:srgbClr val="364254"/>
    <a:srgbClr val="B04474"/>
    <a:srgbClr val="182038"/>
    <a:srgbClr val="141E40"/>
    <a:srgbClr val="1B2955"/>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29" autoAdjust="0"/>
    <p:restoredTop sz="94660"/>
  </p:normalViewPr>
  <p:slideViewPr>
    <p:cSldViewPr snapToGrid="0">
      <p:cViewPr varScale="1">
        <p:scale>
          <a:sx n="92" d="100"/>
          <a:sy n="92" d="100"/>
        </p:scale>
        <p:origin x="528" y="84"/>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2107304848"/>
        <c:axId val="2107306480"/>
      </c:radarChart>
      <c:catAx>
        <c:axId val="2107304848"/>
        <c:scaling>
          <c:orientation val="minMax"/>
        </c:scaling>
        <c:delete val="1"/>
        <c:axPos val="b"/>
        <c:numFmt formatCode="General" sourceLinked="1"/>
        <c:majorTickMark val="none"/>
        <c:minorTickMark val="none"/>
        <c:tickLblPos val="nextTo"/>
        <c:crossAx val="2107306480"/>
        <c:crosses val="autoZero"/>
        <c:auto val="1"/>
        <c:lblAlgn val="ctr"/>
        <c:lblOffset val="100"/>
        <c:noMultiLvlLbl val="0"/>
      </c:catAx>
      <c:valAx>
        <c:axId val="2107306480"/>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2107304848"/>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2107301040"/>
        <c:axId val="2107305392"/>
      </c:barChart>
      <c:catAx>
        <c:axId val="2107301040"/>
        <c:scaling>
          <c:orientation val="minMax"/>
        </c:scaling>
        <c:delete val="1"/>
        <c:axPos val="b"/>
        <c:numFmt formatCode="General" sourceLinked="1"/>
        <c:majorTickMark val="none"/>
        <c:minorTickMark val="none"/>
        <c:tickLblPos val="nextTo"/>
        <c:crossAx val="2107305392"/>
        <c:crossesAt val="0"/>
        <c:auto val="1"/>
        <c:lblAlgn val="ctr"/>
        <c:lblOffset val="100"/>
        <c:noMultiLvlLbl val="0"/>
      </c:catAx>
      <c:valAx>
        <c:axId val="2107305392"/>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2107301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2107307568"/>
        <c:axId val="2107293424"/>
      </c:barChart>
      <c:catAx>
        <c:axId val="2107307568"/>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2107293424"/>
        <c:crosses val="autoZero"/>
        <c:auto val="1"/>
        <c:lblAlgn val="ctr"/>
        <c:lblOffset val="100"/>
        <c:noMultiLvlLbl val="0"/>
      </c:catAx>
      <c:valAx>
        <c:axId val="2107293424"/>
        <c:scaling>
          <c:orientation val="minMax"/>
        </c:scaling>
        <c:delete val="1"/>
        <c:axPos val="b"/>
        <c:majorGridlines>
          <c:spPr>
            <a:ln>
              <a:noFill/>
            </a:ln>
          </c:spPr>
        </c:majorGridlines>
        <c:numFmt formatCode="General" sourceLinked="1"/>
        <c:majorTickMark val="out"/>
        <c:minorTickMark val="none"/>
        <c:tickLblPos val="nextTo"/>
        <c:crossAx val="210730756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2107309200"/>
        <c:axId val="2107305936"/>
      </c:barChart>
      <c:catAx>
        <c:axId val="2107309200"/>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2107305936"/>
        <c:crosses val="autoZero"/>
        <c:auto val="1"/>
        <c:lblAlgn val="ctr"/>
        <c:lblOffset val="100"/>
        <c:noMultiLvlLbl val="0"/>
      </c:catAx>
      <c:valAx>
        <c:axId val="2107305936"/>
        <c:scaling>
          <c:orientation val="minMax"/>
        </c:scaling>
        <c:delete val="1"/>
        <c:axPos val="b"/>
        <c:majorGridlines>
          <c:spPr>
            <a:ln>
              <a:noFill/>
            </a:ln>
          </c:spPr>
        </c:majorGridlines>
        <c:numFmt formatCode="General" sourceLinked="1"/>
        <c:majorTickMark val="out"/>
        <c:minorTickMark val="none"/>
        <c:tickLblPos val="nextTo"/>
        <c:crossAx val="210730920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1842611456"/>
        <c:axId val="1842596768"/>
      </c:barChart>
      <c:catAx>
        <c:axId val="1842611456"/>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1842596768"/>
        <c:crosses val="autoZero"/>
        <c:auto val="1"/>
        <c:lblAlgn val="ctr"/>
        <c:lblOffset val="100"/>
        <c:noMultiLvlLbl val="0"/>
      </c:catAx>
      <c:valAx>
        <c:axId val="1842596768"/>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1842611456"/>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1949551504"/>
        <c:axId val="1949546064"/>
      </c:lineChart>
      <c:catAx>
        <c:axId val="1949551504"/>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1949546064"/>
        <c:crosses val="autoZero"/>
        <c:auto val="0"/>
        <c:lblAlgn val="ctr"/>
        <c:lblOffset val="100"/>
        <c:noMultiLvlLbl val="0"/>
      </c:catAx>
      <c:valAx>
        <c:axId val="1949546064"/>
        <c:scaling>
          <c:orientation val="minMax"/>
        </c:scaling>
        <c:delete val="1"/>
        <c:axPos val="l"/>
        <c:majorGridlines>
          <c:spPr>
            <a:ln>
              <a:noFill/>
            </a:ln>
          </c:spPr>
        </c:majorGridlines>
        <c:numFmt formatCode="General" sourceLinked="1"/>
        <c:majorTickMark val="out"/>
        <c:minorTickMark val="none"/>
        <c:tickLblPos val="nextTo"/>
        <c:crossAx val="1949551504"/>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2020-07-08</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a:t>
            </a:fld>
            <a:endParaRPr lang="ko-KR" altLang="en-US"/>
          </a:p>
        </p:txBody>
      </p:sp>
    </p:spTree>
    <p:extLst>
      <p:ext uri="{BB962C8B-B14F-4D97-AF65-F5344CB8AC3E}">
        <p14:creationId xmlns:p14="http://schemas.microsoft.com/office/powerpoint/2010/main" val="4231289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2</a:t>
            </a:fld>
            <a:endParaRPr lang="ko-KR" altLang="en-US"/>
          </a:p>
        </p:txBody>
      </p:sp>
    </p:spTree>
    <p:extLst>
      <p:ext uri="{BB962C8B-B14F-4D97-AF65-F5344CB8AC3E}">
        <p14:creationId xmlns:p14="http://schemas.microsoft.com/office/powerpoint/2010/main" val="241637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a:t>
            </a:fld>
            <a:endParaRPr lang="ko-KR" altLang="en-US"/>
          </a:p>
        </p:txBody>
      </p:sp>
    </p:spTree>
    <p:extLst>
      <p:ext uri="{BB962C8B-B14F-4D97-AF65-F5344CB8AC3E}">
        <p14:creationId xmlns:p14="http://schemas.microsoft.com/office/powerpoint/2010/main" val="4214074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9</a:t>
            </a:fld>
            <a:endParaRPr lang="ko-KR" altLang="en-US"/>
          </a:p>
        </p:txBody>
      </p:sp>
    </p:spTree>
    <p:extLst>
      <p:ext uri="{BB962C8B-B14F-4D97-AF65-F5344CB8AC3E}">
        <p14:creationId xmlns:p14="http://schemas.microsoft.com/office/powerpoint/2010/main" val="3934653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11</a:t>
            </a:fld>
            <a:endParaRPr lang="ko-KR" altLang="en-US"/>
          </a:p>
        </p:txBody>
      </p:sp>
    </p:spTree>
    <p:extLst>
      <p:ext uri="{BB962C8B-B14F-4D97-AF65-F5344CB8AC3E}">
        <p14:creationId xmlns:p14="http://schemas.microsoft.com/office/powerpoint/2010/main" val="177122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17</a:t>
            </a:fld>
            <a:endParaRPr lang="ko-KR" altLang="en-US"/>
          </a:p>
        </p:txBody>
      </p:sp>
    </p:spTree>
    <p:extLst>
      <p:ext uri="{BB962C8B-B14F-4D97-AF65-F5344CB8AC3E}">
        <p14:creationId xmlns:p14="http://schemas.microsoft.com/office/powerpoint/2010/main" val="208294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1755001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latinLnBrk="0"/>
            <a:r>
              <a:rPr lang="en-US" altLang="zh-CN" sz="100" dirty="0">
                <a:solidFill>
                  <a:srgbClr val="0B1123"/>
                </a:solidFill>
                <a:latin typeface="Calibri"/>
              </a:rPr>
              <a:t>PPT</a:t>
            </a:r>
            <a:r>
              <a:rPr lang="zh-CN" altLang="en-US" sz="100" dirty="0">
                <a:solidFill>
                  <a:srgbClr val="0B1123"/>
                </a:solidFill>
                <a:latin typeface="Calibri"/>
              </a:rPr>
              <a:t>模板下载：</a:t>
            </a:r>
            <a:r>
              <a:rPr lang="en-US" altLang="zh-CN" sz="100" dirty="0">
                <a:solidFill>
                  <a:srgbClr val="0B1123"/>
                </a:solidFill>
                <a:latin typeface="Calibri"/>
              </a:rPr>
              <a:t>www.1ppt.com/moban/     </a:t>
            </a:r>
            <a:r>
              <a:rPr lang="zh-CN" altLang="en-US" sz="100" dirty="0">
                <a:solidFill>
                  <a:srgbClr val="0B1123"/>
                </a:solidFill>
                <a:latin typeface="Calibri"/>
              </a:rPr>
              <a:t>行业</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www.1ppt.com/hangye/ </a:t>
            </a:r>
          </a:p>
          <a:p>
            <a:pPr latinLnBrk="0"/>
            <a:r>
              <a:rPr lang="zh-CN" altLang="en-US" sz="100" dirty="0">
                <a:solidFill>
                  <a:srgbClr val="0B1123"/>
                </a:solidFill>
                <a:latin typeface="Calibri"/>
              </a:rPr>
              <a:t>节日</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www.1ppt.com/jieri/           PPT</a:t>
            </a:r>
            <a:r>
              <a:rPr lang="zh-CN" altLang="en-US" sz="100" dirty="0">
                <a:solidFill>
                  <a:srgbClr val="0B1123"/>
                </a:solidFill>
                <a:latin typeface="Calibri"/>
              </a:rPr>
              <a:t>素材下载：</a:t>
            </a:r>
            <a:r>
              <a:rPr lang="en-US" altLang="zh-CN" sz="100" dirty="0">
                <a:solidFill>
                  <a:srgbClr val="0B1123"/>
                </a:solidFill>
                <a:latin typeface="Calibri"/>
              </a:rPr>
              <a:t>www.1ppt.com/sucai/</a:t>
            </a:r>
          </a:p>
          <a:p>
            <a:pPr latinLnBrk="0"/>
            <a:r>
              <a:rPr lang="en-US" altLang="zh-CN" sz="100" dirty="0">
                <a:solidFill>
                  <a:srgbClr val="0B1123"/>
                </a:solidFill>
                <a:latin typeface="Calibri"/>
              </a:rPr>
              <a:t>PPT</a:t>
            </a:r>
            <a:r>
              <a:rPr lang="zh-CN" altLang="en-US" sz="100" dirty="0">
                <a:solidFill>
                  <a:srgbClr val="0B1123"/>
                </a:solidFill>
                <a:latin typeface="Calibri"/>
              </a:rPr>
              <a:t>背景图片：</a:t>
            </a:r>
            <a:r>
              <a:rPr lang="en-US" altLang="zh-CN" sz="100" dirty="0">
                <a:solidFill>
                  <a:srgbClr val="0B1123"/>
                </a:solidFill>
                <a:latin typeface="Calibri"/>
              </a:rPr>
              <a:t>www.1ppt.com/beijing/      PPT</a:t>
            </a:r>
            <a:r>
              <a:rPr lang="zh-CN" altLang="en-US" sz="100" dirty="0">
                <a:solidFill>
                  <a:srgbClr val="0B1123"/>
                </a:solidFill>
                <a:latin typeface="Calibri"/>
              </a:rPr>
              <a:t>图表下载：</a:t>
            </a:r>
            <a:r>
              <a:rPr lang="en-US" altLang="zh-CN" sz="100" dirty="0">
                <a:solidFill>
                  <a:srgbClr val="0B1123"/>
                </a:solidFill>
                <a:latin typeface="Calibri"/>
              </a:rPr>
              <a:t>www.1ppt.com/tubiao/      </a:t>
            </a:r>
          </a:p>
          <a:p>
            <a:pPr latinLnBrk="0"/>
            <a:r>
              <a:rPr lang="zh-CN" altLang="en-US" sz="100" dirty="0">
                <a:solidFill>
                  <a:srgbClr val="0B1123"/>
                </a:solidFill>
                <a:latin typeface="Calibri"/>
              </a:rPr>
              <a:t>优秀</a:t>
            </a:r>
            <a:r>
              <a:rPr lang="en-US" altLang="zh-CN" sz="100" dirty="0">
                <a:solidFill>
                  <a:srgbClr val="0B1123"/>
                </a:solidFill>
                <a:latin typeface="Calibri"/>
              </a:rPr>
              <a:t>PPT</a:t>
            </a:r>
            <a:r>
              <a:rPr lang="zh-CN" altLang="en-US" sz="100" dirty="0">
                <a:solidFill>
                  <a:srgbClr val="0B1123"/>
                </a:solidFill>
                <a:latin typeface="Calibri"/>
              </a:rPr>
              <a:t>下载：</a:t>
            </a:r>
            <a:r>
              <a:rPr lang="en-US" altLang="zh-CN" sz="100" dirty="0">
                <a:solidFill>
                  <a:srgbClr val="0B1123"/>
                </a:solidFill>
                <a:latin typeface="Calibri"/>
              </a:rPr>
              <a:t>www.1ppt.com/xiazai/        PPT</a:t>
            </a:r>
            <a:r>
              <a:rPr lang="zh-CN" altLang="en-US" sz="100" dirty="0">
                <a:solidFill>
                  <a:srgbClr val="0B1123"/>
                </a:solidFill>
                <a:latin typeface="Calibri"/>
              </a:rPr>
              <a:t>教程： </a:t>
            </a:r>
            <a:r>
              <a:rPr lang="en-US" altLang="zh-CN" sz="100" dirty="0">
                <a:solidFill>
                  <a:srgbClr val="0B1123"/>
                </a:solidFill>
                <a:latin typeface="Calibri"/>
              </a:rPr>
              <a:t>www.1ppt.com/powerpoint/      </a:t>
            </a:r>
          </a:p>
          <a:p>
            <a:pPr latinLnBrk="0"/>
            <a:r>
              <a:rPr lang="en-US" altLang="zh-CN" sz="100" dirty="0">
                <a:solidFill>
                  <a:srgbClr val="0B1123"/>
                </a:solidFill>
                <a:latin typeface="Calibri"/>
              </a:rPr>
              <a:t>Word</a:t>
            </a:r>
            <a:r>
              <a:rPr lang="zh-CN" altLang="en-US" sz="100" dirty="0">
                <a:solidFill>
                  <a:srgbClr val="0B1123"/>
                </a:solidFill>
                <a:latin typeface="Calibri"/>
              </a:rPr>
              <a:t>教程： </a:t>
            </a:r>
            <a:r>
              <a:rPr lang="en-US" altLang="zh-CN" sz="100" dirty="0">
                <a:solidFill>
                  <a:srgbClr val="0B1123"/>
                </a:solidFill>
                <a:latin typeface="Calibri"/>
              </a:rPr>
              <a:t>www.1ppt.com/word/              Excel</a:t>
            </a:r>
            <a:r>
              <a:rPr lang="zh-CN" altLang="en-US" sz="100" dirty="0">
                <a:solidFill>
                  <a:srgbClr val="0B1123"/>
                </a:solidFill>
                <a:latin typeface="Calibri"/>
              </a:rPr>
              <a:t>教程：</a:t>
            </a:r>
            <a:r>
              <a:rPr lang="en-US" altLang="zh-CN" sz="100" dirty="0">
                <a:solidFill>
                  <a:srgbClr val="0B1123"/>
                </a:solidFill>
                <a:latin typeface="Calibri"/>
              </a:rPr>
              <a:t>www.1ppt.com/excel/  </a:t>
            </a:r>
          </a:p>
          <a:p>
            <a:pPr latinLnBrk="0"/>
            <a:r>
              <a:rPr lang="zh-CN" altLang="en-US" sz="100" dirty="0">
                <a:solidFill>
                  <a:srgbClr val="0B1123"/>
                </a:solidFill>
                <a:latin typeface="Calibri"/>
              </a:rPr>
              <a:t>资料下载：</a:t>
            </a:r>
            <a:r>
              <a:rPr lang="en-US" altLang="zh-CN" sz="100" dirty="0">
                <a:solidFill>
                  <a:srgbClr val="0B1123"/>
                </a:solidFill>
                <a:latin typeface="Calibri"/>
              </a:rPr>
              <a:t>www.1ppt.com/ziliao/                PPT</a:t>
            </a:r>
            <a:r>
              <a:rPr lang="zh-CN" altLang="en-US" sz="100" dirty="0">
                <a:solidFill>
                  <a:srgbClr val="0B1123"/>
                </a:solidFill>
                <a:latin typeface="Calibri"/>
              </a:rPr>
              <a:t>课件下载：</a:t>
            </a:r>
            <a:r>
              <a:rPr lang="en-US" altLang="zh-CN" sz="100" dirty="0">
                <a:solidFill>
                  <a:srgbClr val="0B1123"/>
                </a:solidFill>
                <a:latin typeface="Calibri"/>
              </a:rPr>
              <a:t>www.1ppt.com/kejian/ </a:t>
            </a:r>
          </a:p>
          <a:p>
            <a:pPr latinLnBrk="0"/>
            <a:r>
              <a:rPr lang="zh-CN" altLang="en-US" sz="100" dirty="0">
                <a:solidFill>
                  <a:srgbClr val="0B1123"/>
                </a:solidFill>
                <a:latin typeface="Calibri"/>
              </a:rPr>
              <a:t>范文下载：</a:t>
            </a:r>
            <a:r>
              <a:rPr lang="en-US" altLang="zh-CN" sz="100" dirty="0">
                <a:solidFill>
                  <a:srgbClr val="0B1123"/>
                </a:solidFill>
                <a:latin typeface="Calibri"/>
              </a:rPr>
              <a:t>www.1ppt.com/fanwen/             </a:t>
            </a:r>
            <a:r>
              <a:rPr lang="zh-CN" altLang="en-US" sz="100" dirty="0">
                <a:solidFill>
                  <a:srgbClr val="0B1123"/>
                </a:solidFill>
                <a:latin typeface="Calibri"/>
              </a:rPr>
              <a:t>试卷下载：</a:t>
            </a:r>
            <a:r>
              <a:rPr lang="en-US" altLang="zh-CN" sz="100" dirty="0">
                <a:solidFill>
                  <a:srgbClr val="0B1123"/>
                </a:solidFill>
                <a:latin typeface="Calibri"/>
              </a:rPr>
              <a:t>www.1ppt.com/shiti/  </a:t>
            </a:r>
          </a:p>
          <a:p>
            <a:pPr latinLnBrk="0"/>
            <a:r>
              <a:rPr lang="zh-CN" altLang="en-US" sz="100" dirty="0">
                <a:solidFill>
                  <a:srgbClr val="0B1123"/>
                </a:solidFill>
                <a:latin typeface="Calibri"/>
              </a:rPr>
              <a:t>教案下载：</a:t>
            </a:r>
            <a:r>
              <a:rPr lang="en-US" altLang="zh-CN" sz="100" dirty="0">
                <a:solidFill>
                  <a:srgbClr val="0B1123"/>
                </a:solidFill>
                <a:latin typeface="Calibri"/>
              </a:rPr>
              <a:t>www.1ppt.com/jiaoan/  </a:t>
            </a:r>
            <a:r>
              <a:rPr lang="en-US" altLang="zh-CN" sz="100" dirty="0" smtClean="0">
                <a:solidFill>
                  <a:srgbClr val="0B1123"/>
                </a:solidFill>
                <a:latin typeface="Calibri"/>
              </a:rPr>
              <a:t>      </a:t>
            </a:r>
            <a:endParaRPr lang="en-US" altLang="zh-CN" sz="100" dirty="0">
              <a:solidFill>
                <a:srgbClr val="0B1123"/>
              </a:solidFill>
              <a:latin typeface="Calibri"/>
            </a:endParaRPr>
          </a:p>
          <a:p>
            <a:pPr latinLnBrk="0"/>
            <a:r>
              <a:rPr lang="zh-CN" altLang="en-US" sz="100" dirty="0" smtClean="0">
                <a:solidFill>
                  <a:srgbClr val="0B1123"/>
                </a:solidFill>
                <a:latin typeface="Calibri"/>
              </a:rPr>
              <a:t>字体下载：</a:t>
            </a:r>
            <a:r>
              <a:rPr lang="en-US" altLang="zh-CN" sz="100" dirty="0" smtClean="0">
                <a:solidFill>
                  <a:srgbClr val="0B1123"/>
                </a:solidFill>
                <a:latin typeface="Calibri"/>
              </a:rPr>
              <a:t>www.1ppt.com/ziti/</a:t>
            </a:r>
            <a:endParaRPr lang="en-US" altLang="zh-CN" sz="100" dirty="0">
              <a:solidFill>
                <a:srgbClr val="0B1123"/>
              </a:solidFill>
              <a:latin typeface="Calibri"/>
            </a:endParaRPr>
          </a:p>
          <a:p>
            <a:pPr latinLnBrk="0"/>
            <a:r>
              <a:rPr lang="en-US" altLang="zh-CN" sz="100" dirty="0">
                <a:solidFill>
                  <a:srgbClr val="0B1123"/>
                </a:solidFill>
                <a:latin typeface="Calibri"/>
              </a:rPr>
              <a:t> </a:t>
            </a:r>
            <a:endParaRPr lang="zh-CN" altLang="en-US" sz="100" dirty="0">
              <a:solidFill>
                <a:srgbClr val="0B1123"/>
              </a:solidFill>
              <a:latin typeface="Calibri"/>
            </a:endParaRPr>
          </a:p>
        </p:txBody>
      </p:sp>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zh-CN" altLang="en-US" sz="3200" dirty="0">
                <a:effectLst/>
                <a:latin typeface="Calibri" panose="020F0502020204030204" pitchFamily="34" charset="0"/>
              </a:rPr>
              <a:t>仓储业务竞标方案</a:t>
            </a:r>
            <a:r>
              <a:rPr lang="en-US" altLang="zh-CN" sz="3200" dirty="0" err="1">
                <a:effectLst/>
                <a:latin typeface="Calibri" panose="020F0502020204030204" pitchFamily="34" charset="0"/>
              </a:rPr>
              <a:t>ppt</a:t>
            </a:r>
            <a:r>
              <a:rPr lang="zh-CN" altLang="en-US" sz="3200" dirty="0">
                <a:effectLst/>
                <a:latin typeface="Calibri" panose="020F0502020204030204" pitchFamily="34" charset="0"/>
              </a:rPr>
              <a:t>模板</a:t>
            </a:r>
            <a:endParaRPr lang="en-US" altLang="ko-KR" sz="3200" dirty="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07657" y="599281"/>
              <a:ext cx="5776686" cy="1433286"/>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cstate="screen">
              <a:extLst>
                <a:ext uri="{28A0092B-C50C-407E-A947-70E740481C1C}">
                  <a14:useLocalDpi xmlns:a14="http://schemas.microsoft.com/office/drawing/2010/main"/>
                </a:ext>
              </a:extLst>
            </a:blip>
            <a:srcRect/>
            <a:stretch>
              <a:fillRect t="632"/>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cstate="screen">
              <a:extLst>
                <a:ext uri="{28A0092B-C50C-407E-A947-70E740481C1C}">
                  <a14:useLocalDpi xmlns:a14="http://schemas.microsoft.com/office/drawing/2010/main"/>
                </a:ext>
              </a:extLst>
            </a:blip>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科技感宇宙星球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1690</TotalTime>
  <Words>2702</Words>
  <Application>Microsoft Office PowerPoint</Application>
  <PresentationFormat>宽屏</PresentationFormat>
  <Paragraphs>381</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맑은 고딕</vt:lpstr>
      <vt:lpstr>Sandoll 아트 03 Bold</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炫酷科技感宇宙星球PPT模板2</dc:title>
  <dc:creator>第一PPT</dc:creator>
  <cp:keywords>www.1ppt.com</cp:keywords>
  <cp:lastModifiedBy>faith123</cp:lastModifiedBy>
  <cp:revision>84</cp:revision>
  <dcterms:created xsi:type="dcterms:W3CDTF">2015-12-02T02:04:02Z</dcterms:created>
  <dcterms:modified xsi:type="dcterms:W3CDTF">2020-07-08T06:09:25Z</dcterms:modified>
</cp:coreProperties>
</file>