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1.xml" ContentType="application/vnd.openxmlformats-officedocument.presentationml.tags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ppt/tags/tag2.xml" ContentType="application/vnd.openxmlformats-officedocument.presentationml.tags+xml"/>
  <Override PartName="/ppt/theme/themeOverride11.xml" ContentType="application/vnd.openxmlformats-officedocument.themeOverride+xml"/>
  <Override PartName="/ppt/tags/tag3.xml" ContentType="application/vnd.openxmlformats-officedocument.presentationml.tags+xml"/>
  <Override PartName="/ppt/theme/themeOverride12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8.xml" ContentType="application/vnd.openxmlformats-officedocument.themeOverride+xml"/>
  <Override PartName="/ppt/tags/tag4.xml" ContentType="application/vnd.openxmlformats-officedocument.presentationml.tags+xml"/>
  <Override PartName="/ppt/theme/themeOverride19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85" r:id="rId2"/>
    <p:sldId id="370" r:id="rId3"/>
    <p:sldId id="322" r:id="rId4"/>
    <p:sldId id="409" r:id="rId5"/>
    <p:sldId id="404" r:id="rId6"/>
    <p:sldId id="407" r:id="rId7"/>
    <p:sldId id="416" r:id="rId8"/>
    <p:sldId id="321" r:id="rId9"/>
    <p:sldId id="402" r:id="rId10"/>
    <p:sldId id="418" r:id="rId11"/>
    <p:sldId id="417" r:id="rId12"/>
    <p:sldId id="405" r:id="rId13"/>
    <p:sldId id="403" r:id="rId14"/>
    <p:sldId id="357" r:id="rId15"/>
    <p:sldId id="410" r:id="rId16"/>
    <p:sldId id="408" r:id="rId17"/>
    <p:sldId id="401" r:id="rId18"/>
    <p:sldId id="415" r:id="rId19"/>
    <p:sldId id="391" r:id="rId20"/>
    <p:sldId id="320" r:id="rId21"/>
    <p:sldId id="413" r:id="rId22"/>
    <p:sldId id="414" r:id="rId23"/>
    <p:sldId id="412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2F2D"/>
    <a:srgbClr val="6B7380"/>
    <a:srgbClr val="2374C0"/>
    <a:srgbClr val="051365"/>
    <a:srgbClr val="F9F199"/>
    <a:srgbClr val="4C8EB4"/>
    <a:srgbClr val="3D79F2"/>
    <a:srgbClr val="C76FD9"/>
    <a:srgbClr val="435055"/>
    <a:srgbClr val="8AE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-1578" y="-81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904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107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tags" Target="../tags/tag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32212" y="1588"/>
            <a:ext cx="9176212" cy="5141913"/>
          </a:xfrm>
          <a:prstGeom prst="rect">
            <a:avLst/>
          </a:prstGeom>
          <a:solidFill>
            <a:srgbClr val="76C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3" name="Dexter Britain - Nothing To Fea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92280" y="-1460698"/>
            <a:ext cx="609600" cy="6096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71799" y="877674"/>
            <a:ext cx="439248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教育教学说课</a:t>
            </a:r>
            <a:r>
              <a:rPr lang="en-US" altLang="zh-CN" sz="3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endParaRPr lang="zh-CN" altLang="en-US" sz="3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28435" y="170368"/>
            <a:ext cx="2294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cs typeface="+mn-ea"/>
                <a:sym typeface="+mn-lt"/>
              </a:rPr>
              <a:t>2019</a:t>
            </a:r>
            <a:endParaRPr lang="zh-CN" altLang="en-US" sz="54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sp>
        <p:nvSpPr>
          <p:cNvPr id="11" name="TextBox 71"/>
          <p:cNvSpPr txBox="1"/>
          <p:nvPr/>
        </p:nvSpPr>
        <p:spPr>
          <a:xfrm>
            <a:off x="2889970" y="1381730"/>
            <a:ext cx="3446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【</a:t>
            </a:r>
            <a:r>
              <a:rPr lang="zh-CN" altLang="en-US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年终总结</a:t>
            </a:r>
            <a:r>
              <a:rPr lang="en-US" altLang="zh-CN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教育说课</a:t>
            </a:r>
            <a:r>
              <a:rPr lang="en-US" altLang="zh-CN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述职报告</a:t>
            </a:r>
            <a:r>
              <a:rPr lang="en-US" altLang="zh-CN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工作汇报</a:t>
            </a:r>
            <a:r>
              <a:rPr lang="en-US" altLang="zh-CN" sz="10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】</a:t>
            </a:r>
            <a:endParaRPr lang="zh-CN" altLang="en-US" sz="10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5124" y="1633686"/>
            <a:ext cx="4429124" cy="345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003363" y="2071842"/>
            <a:ext cx="1346784" cy="805815"/>
            <a:chOff x="2441722" y="1809489"/>
            <a:chExt cx="1346784" cy="805815"/>
          </a:xfrm>
        </p:grpSpPr>
        <p:sp>
          <p:nvSpPr>
            <p:cNvPr id="5" name="Rectangle 2"/>
            <p:cNvSpPr/>
            <p:nvPr/>
          </p:nvSpPr>
          <p:spPr>
            <a:xfrm>
              <a:off x="2552288" y="1809489"/>
              <a:ext cx="1236218" cy="783087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r"/>
              <a:r>
                <a:rPr lang="zh-CN" altLang="en-US" sz="54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6" name="Rectangle 3"/>
            <p:cNvSpPr/>
            <p:nvPr/>
          </p:nvSpPr>
          <p:spPr>
            <a:xfrm>
              <a:off x="2441722" y="2315221"/>
              <a:ext cx="1272223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0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4355976" y="1059582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年度工作概述</a:t>
                </a:r>
              </a:p>
            </p:txBody>
          </p:sp>
          <p:sp>
            <p:nvSpPr>
              <p:cNvPr id="27" name="TextBox 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355976" y="1897459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工作完成情况</a:t>
                </a:r>
              </a:p>
            </p:txBody>
          </p:sp>
          <p:sp>
            <p:nvSpPr>
              <p:cNvPr id="23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355976" y="2735335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成功项目展示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355976" y="3573213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明年工作计划</a:t>
                </a:r>
              </a:p>
            </p:txBody>
          </p:sp>
          <p:sp>
            <p:nvSpPr>
              <p:cNvPr id="15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2683062"/>
            <a:ext cx="3991943" cy="1116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2212" y="1588"/>
            <a:ext cx="9176212" cy="5141913"/>
          </a:xfrm>
          <a:prstGeom prst="rect">
            <a:avLst/>
          </a:prstGeom>
          <a:solidFill>
            <a:srgbClr val="76C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124" y="1633686"/>
            <a:ext cx="4429124" cy="345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48"/>
          <p:cNvSpPr txBox="1"/>
          <p:nvPr/>
        </p:nvSpPr>
        <p:spPr>
          <a:xfrm>
            <a:off x="3203848" y="983997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Box 48"/>
          <p:cNvSpPr txBox="1"/>
          <p:nvPr/>
        </p:nvSpPr>
        <p:spPr>
          <a:xfrm>
            <a:off x="4211960" y="277113"/>
            <a:ext cx="148458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GB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539751" y="1827904"/>
            <a:ext cx="2365605" cy="641426"/>
            <a:chOff x="1127448" y="2437206"/>
            <a:chExt cx="2746359" cy="855235"/>
          </a:xfrm>
        </p:grpSpPr>
        <p:sp>
          <p:nvSpPr>
            <p:cNvPr id="25" name="TextBox 14"/>
            <p:cNvSpPr txBox="1"/>
            <p:nvPr/>
          </p:nvSpPr>
          <p:spPr>
            <a:xfrm>
              <a:off x="2213991" y="2669193"/>
              <a:ext cx="1659816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6" name="Rectangle 1"/>
            <p:cNvSpPr/>
            <p:nvPr/>
          </p:nvSpPr>
          <p:spPr>
            <a:xfrm>
              <a:off x="1127448" y="243720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/>
              <a:r>
                <a:rPr lang="zh-CN" altLang="en-US" sz="1200" b="1">
                  <a:solidFill>
                    <a:schemeClr val="accent1"/>
                  </a:solidFill>
                </a:rPr>
                <a:t> 标题文本预设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39750" y="3276124"/>
            <a:ext cx="2374900" cy="641426"/>
            <a:chOff x="1139841" y="4368166"/>
            <a:chExt cx="2746359" cy="855235"/>
          </a:xfrm>
        </p:grpSpPr>
        <p:sp>
          <p:nvSpPr>
            <p:cNvPr id="23" name="TextBox 17"/>
            <p:cNvSpPr txBox="1"/>
            <p:nvPr/>
          </p:nvSpPr>
          <p:spPr>
            <a:xfrm>
              <a:off x="2222132" y="4600153"/>
              <a:ext cx="1664068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4" name="Rectangle 18"/>
            <p:cNvSpPr/>
            <p:nvPr/>
          </p:nvSpPr>
          <p:spPr>
            <a:xfrm>
              <a:off x="1139841" y="436816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/>
              <a:r>
                <a:rPr lang="zh-CN" altLang="en-US" sz="1200" b="1">
                  <a:solidFill>
                    <a:schemeClr val="accent4">
                      <a:lumMod val="100000"/>
                    </a:schemeClr>
                  </a:solidFill>
                </a:rPr>
                <a:t> 标题文本预设 </a:t>
              </a: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6229351" y="1827904"/>
            <a:ext cx="2375296" cy="641426"/>
            <a:chOff x="8305802" y="2437206"/>
            <a:chExt cx="2746359" cy="855235"/>
          </a:xfrm>
        </p:grpSpPr>
        <p:sp>
          <p:nvSpPr>
            <p:cNvPr id="21" name="TextBox 19"/>
            <p:cNvSpPr txBox="1"/>
            <p:nvPr/>
          </p:nvSpPr>
          <p:spPr>
            <a:xfrm>
              <a:off x="8305802" y="2669193"/>
              <a:ext cx="2746359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2" name="Rectangle 20"/>
            <p:cNvSpPr/>
            <p:nvPr/>
          </p:nvSpPr>
          <p:spPr>
            <a:xfrm>
              <a:off x="8305802" y="243720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r>
                <a:rPr lang="zh-CN" altLang="en-US" sz="1200" b="1">
                  <a:solidFill>
                    <a:schemeClr val="accent2">
                      <a:lumMod val="100000"/>
                    </a:schemeClr>
                  </a:solidFill>
                </a:rPr>
                <a:t> 标题文本预设 </a:t>
              </a:r>
            </a:p>
          </p:txBody>
        </p:sp>
      </p:grpSp>
      <p:grpSp>
        <p:nvGrpSpPr>
          <p:cNvPr id="15" name="Group 26"/>
          <p:cNvGrpSpPr/>
          <p:nvPr/>
        </p:nvGrpSpPr>
        <p:grpSpPr>
          <a:xfrm>
            <a:off x="6229351" y="3276124"/>
            <a:ext cx="2376797" cy="641426"/>
            <a:chOff x="8305802" y="4368166"/>
            <a:chExt cx="2746359" cy="855235"/>
          </a:xfrm>
        </p:grpSpPr>
        <p:sp>
          <p:nvSpPr>
            <p:cNvPr id="19" name="TextBox 21"/>
            <p:cNvSpPr txBox="1"/>
            <p:nvPr/>
          </p:nvSpPr>
          <p:spPr>
            <a:xfrm>
              <a:off x="8305802" y="4600153"/>
              <a:ext cx="2746359" cy="6232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" name="Rectangle 22"/>
            <p:cNvSpPr/>
            <p:nvPr/>
          </p:nvSpPr>
          <p:spPr>
            <a:xfrm>
              <a:off x="8305802" y="4368166"/>
              <a:ext cx="2746359" cy="244362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r>
                <a:rPr lang="zh-CN" altLang="en-US" sz="1200" b="1">
                  <a:solidFill>
                    <a:schemeClr val="accent3">
                      <a:lumMod val="100000"/>
                    </a:schemeClr>
                  </a:solidFill>
                </a:rPr>
                <a:t> 标题文本预设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15981" y="1458034"/>
            <a:ext cx="3312039" cy="2815262"/>
            <a:chOff x="2915981" y="1458034"/>
            <a:chExt cx="3312039" cy="2815262"/>
          </a:xfrm>
        </p:grpSpPr>
        <p:sp>
          <p:nvSpPr>
            <p:cNvPr id="4" name="Freeform: Shape 3"/>
            <p:cNvSpPr/>
            <p:nvPr/>
          </p:nvSpPr>
          <p:spPr>
            <a:xfrm>
              <a:off x="4582287" y="1458034"/>
              <a:ext cx="1397345" cy="1397343"/>
            </a:xfrm>
            <a:custGeom>
              <a:avLst/>
              <a:gdLst>
                <a:gd name="connsiteX0" fmla="*/ 0 w 1863126"/>
                <a:gd name="connsiteY0" fmla="*/ 0 h 1863124"/>
                <a:gd name="connsiteX1" fmla="*/ 178252 w 1863126"/>
                <a:gd name="connsiteY1" fmla="*/ 9000 h 1863124"/>
                <a:gd name="connsiteX2" fmla="*/ 1854125 w 1863126"/>
                <a:gd name="connsiteY2" fmla="*/ 1684873 h 1863124"/>
                <a:gd name="connsiteX3" fmla="*/ 1863126 w 1863126"/>
                <a:gd name="connsiteY3" fmla="*/ 1863124 h 1863124"/>
                <a:gd name="connsiteX4" fmla="*/ 1406884 w 1863126"/>
                <a:gd name="connsiteY4" fmla="*/ 1863124 h 1863124"/>
                <a:gd name="connsiteX5" fmla="*/ 1400238 w 1863126"/>
                <a:gd name="connsiteY5" fmla="*/ 1731521 h 1863124"/>
                <a:gd name="connsiteX6" fmla="*/ 131603 w 1863126"/>
                <a:gd name="connsiteY6" fmla="*/ 462886 h 1863124"/>
                <a:gd name="connsiteX7" fmla="*/ 0 w 1863126"/>
                <a:gd name="connsiteY7" fmla="*/ 456241 h 1863124"/>
                <a:gd name="connsiteX8" fmla="*/ 0 w 1863126"/>
                <a:gd name="connsiteY8" fmla="*/ 0 h 186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6" h="1863124">
                  <a:moveTo>
                    <a:pt x="0" y="0"/>
                  </a:moveTo>
                  <a:lnTo>
                    <a:pt x="178252" y="9000"/>
                  </a:lnTo>
                  <a:cubicBezTo>
                    <a:pt x="1061892" y="98739"/>
                    <a:pt x="1764386" y="801233"/>
                    <a:pt x="1854125" y="1684873"/>
                  </a:cubicBezTo>
                  <a:lnTo>
                    <a:pt x="1863126" y="1863124"/>
                  </a:lnTo>
                  <a:lnTo>
                    <a:pt x="1406884" y="1863124"/>
                  </a:lnTo>
                  <a:lnTo>
                    <a:pt x="1400238" y="1731521"/>
                  </a:lnTo>
                  <a:cubicBezTo>
                    <a:pt x="1332306" y="1062606"/>
                    <a:pt x="800519" y="530818"/>
                    <a:pt x="131603" y="462886"/>
                  </a:cubicBezTo>
                  <a:lnTo>
                    <a:pt x="0" y="4562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3164370" y="1458034"/>
              <a:ext cx="1397343" cy="1397343"/>
            </a:xfrm>
            <a:custGeom>
              <a:avLst/>
              <a:gdLst>
                <a:gd name="connsiteX0" fmla="*/ 1863124 w 1863124"/>
                <a:gd name="connsiteY0" fmla="*/ 0 h 1863124"/>
                <a:gd name="connsiteX1" fmla="*/ 1863124 w 1863124"/>
                <a:gd name="connsiteY1" fmla="*/ 456241 h 1863124"/>
                <a:gd name="connsiteX2" fmla="*/ 1731521 w 1863124"/>
                <a:gd name="connsiteY2" fmla="*/ 462886 h 1863124"/>
                <a:gd name="connsiteX3" fmla="*/ 462886 w 1863124"/>
                <a:gd name="connsiteY3" fmla="*/ 1731521 h 1863124"/>
                <a:gd name="connsiteX4" fmla="*/ 456240 w 1863124"/>
                <a:gd name="connsiteY4" fmla="*/ 1863124 h 1863124"/>
                <a:gd name="connsiteX5" fmla="*/ 0 w 1863124"/>
                <a:gd name="connsiteY5" fmla="*/ 1863124 h 1863124"/>
                <a:gd name="connsiteX6" fmla="*/ 9001 w 1863124"/>
                <a:gd name="connsiteY6" fmla="*/ 1684873 h 1863124"/>
                <a:gd name="connsiteX7" fmla="*/ 1684874 w 1863124"/>
                <a:gd name="connsiteY7" fmla="*/ 9000 h 1863124"/>
                <a:gd name="connsiteX8" fmla="*/ 1863124 w 1863124"/>
                <a:gd name="connsiteY8" fmla="*/ 0 h 186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4" h="1863124">
                  <a:moveTo>
                    <a:pt x="1863124" y="0"/>
                  </a:moveTo>
                  <a:lnTo>
                    <a:pt x="1863124" y="456241"/>
                  </a:lnTo>
                  <a:lnTo>
                    <a:pt x="1731521" y="462886"/>
                  </a:lnTo>
                  <a:cubicBezTo>
                    <a:pt x="1062605" y="530818"/>
                    <a:pt x="530818" y="1062606"/>
                    <a:pt x="462886" y="1731521"/>
                  </a:cubicBezTo>
                  <a:lnTo>
                    <a:pt x="456240" y="1863124"/>
                  </a:lnTo>
                  <a:lnTo>
                    <a:pt x="0" y="1863124"/>
                  </a:lnTo>
                  <a:lnTo>
                    <a:pt x="9001" y="1684873"/>
                  </a:lnTo>
                  <a:cubicBezTo>
                    <a:pt x="98740" y="801233"/>
                    <a:pt x="801234" y="98739"/>
                    <a:pt x="1684874" y="9000"/>
                  </a:cubicBezTo>
                  <a:lnTo>
                    <a:pt x="1863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3164370" y="2875952"/>
              <a:ext cx="1397343" cy="1397344"/>
            </a:xfrm>
            <a:custGeom>
              <a:avLst/>
              <a:gdLst>
                <a:gd name="connsiteX0" fmla="*/ 0 w 1863124"/>
                <a:gd name="connsiteY0" fmla="*/ 0 h 1863125"/>
                <a:gd name="connsiteX1" fmla="*/ 456240 w 1863124"/>
                <a:gd name="connsiteY1" fmla="*/ 0 h 1863125"/>
                <a:gd name="connsiteX2" fmla="*/ 462886 w 1863124"/>
                <a:gd name="connsiteY2" fmla="*/ 131603 h 1863125"/>
                <a:gd name="connsiteX3" fmla="*/ 1731521 w 1863124"/>
                <a:gd name="connsiteY3" fmla="*/ 1400238 h 1863125"/>
                <a:gd name="connsiteX4" fmla="*/ 1863124 w 1863124"/>
                <a:gd name="connsiteY4" fmla="*/ 1406884 h 1863125"/>
                <a:gd name="connsiteX5" fmla="*/ 1863124 w 1863124"/>
                <a:gd name="connsiteY5" fmla="*/ 1863125 h 1863125"/>
                <a:gd name="connsiteX6" fmla="*/ 1684874 w 1863124"/>
                <a:gd name="connsiteY6" fmla="*/ 1854124 h 1863125"/>
                <a:gd name="connsiteX7" fmla="*/ 9001 w 1863124"/>
                <a:gd name="connsiteY7" fmla="*/ 178251 h 1863125"/>
                <a:gd name="connsiteX8" fmla="*/ 0 w 1863124"/>
                <a:gd name="connsiteY8" fmla="*/ 0 h 186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4" h="1863125">
                  <a:moveTo>
                    <a:pt x="0" y="0"/>
                  </a:moveTo>
                  <a:lnTo>
                    <a:pt x="456240" y="0"/>
                  </a:lnTo>
                  <a:lnTo>
                    <a:pt x="462886" y="131603"/>
                  </a:lnTo>
                  <a:cubicBezTo>
                    <a:pt x="530818" y="800519"/>
                    <a:pt x="1062605" y="1332306"/>
                    <a:pt x="1731521" y="1400238"/>
                  </a:cubicBezTo>
                  <a:lnTo>
                    <a:pt x="1863124" y="1406884"/>
                  </a:lnTo>
                  <a:lnTo>
                    <a:pt x="1863124" y="1863125"/>
                  </a:lnTo>
                  <a:lnTo>
                    <a:pt x="1684874" y="1854124"/>
                  </a:lnTo>
                  <a:cubicBezTo>
                    <a:pt x="801234" y="1764385"/>
                    <a:pt x="98740" y="1061891"/>
                    <a:pt x="9001" y="1782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4582287" y="2875952"/>
              <a:ext cx="1397345" cy="1397344"/>
            </a:xfrm>
            <a:custGeom>
              <a:avLst/>
              <a:gdLst>
                <a:gd name="connsiteX0" fmla="*/ 1406884 w 1863126"/>
                <a:gd name="connsiteY0" fmla="*/ 0 h 1863125"/>
                <a:gd name="connsiteX1" fmla="*/ 1863126 w 1863126"/>
                <a:gd name="connsiteY1" fmla="*/ 0 h 1863125"/>
                <a:gd name="connsiteX2" fmla="*/ 1854125 w 1863126"/>
                <a:gd name="connsiteY2" fmla="*/ 178251 h 1863125"/>
                <a:gd name="connsiteX3" fmla="*/ 178252 w 1863126"/>
                <a:gd name="connsiteY3" fmla="*/ 1854124 h 1863125"/>
                <a:gd name="connsiteX4" fmla="*/ 0 w 1863126"/>
                <a:gd name="connsiteY4" fmla="*/ 1863125 h 1863125"/>
                <a:gd name="connsiteX5" fmla="*/ 0 w 1863126"/>
                <a:gd name="connsiteY5" fmla="*/ 1406884 h 1863125"/>
                <a:gd name="connsiteX6" fmla="*/ 131603 w 1863126"/>
                <a:gd name="connsiteY6" fmla="*/ 1400238 h 1863125"/>
                <a:gd name="connsiteX7" fmla="*/ 1400238 w 1863126"/>
                <a:gd name="connsiteY7" fmla="*/ 131603 h 1863125"/>
                <a:gd name="connsiteX8" fmla="*/ 1406884 w 1863126"/>
                <a:gd name="connsiteY8" fmla="*/ 0 h 186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3126" h="1863125">
                  <a:moveTo>
                    <a:pt x="1406884" y="0"/>
                  </a:moveTo>
                  <a:lnTo>
                    <a:pt x="1863126" y="0"/>
                  </a:lnTo>
                  <a:lnTo>
                    <a:pt x="1854125" y="178251"/>
                  </a:lnTo>
                  <a:cubicBezTo>
                    <a:pt x="1764386" y="1061891"/>
                    <a:pt x="1061892" y="1764385"/>
                    <a:pt x="178252" y="1854124"/>
                  </a:cubicBezTo>
                  <a:lnTo>
                    <a:pt x="0" y="1863125"/>
                  </a:lnTo>
                  <a:lnTo>
                    <a:pt x="0" y="1406884"/>
                  </a:lnTo>
                  <a:lnTo>
                    <a:pt x="131603" y="1400238"/>
                  </a:lnTo>
                  <a:cubicBezTo>
                    <a:pt x="800519" y="1332306"/>
                    <a:pt x="1332306" y="800519"/>
                    <a:pt x="1400238" y="131603"/>
                  </a:cubicBezTo>
                  <a:lnTo>
                    <a:pt x="14068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: Rounded Corners 7"/>
            <p:cNvSpPr/>
            <p:nvPr/>
          </p:nvSpPr>
          <p:spPr>
            <a:xfrm>
              <a:off x="5899887" y="2527244"/>
              <a:ext cx="328133" cy="3281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: Rounded Corners 8"/>
            <p:cNvSpPr/>
            <p:nvPr/>
          </p:nvSpPr>
          <p:spPr>
            <a:xfrm>
              <a:off x="5899887" y="2875952"/>
              <a:ext cx="328133" cy="32813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: Rounded Corners 9"/>
            <p:cNvSpPr/>
            <p:nvPr/>
          </p:nvSpPr>
          <p:spPr>
            <a:xfrm>
              <a:off x="2915981" y="2875952"/>
              <a:ext cx="328133" cy="32813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: Rounded Corners 10"/>
            <p:cNvSpPr/>
            <p:nvPr/>
          </p:nvSpPr>
          <p:spPr>
            <a:xfrm>
              <a:off x="2915981" y="2527243"/>
              <a:ext cx="328133" cy="32813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8"/>
            <p:cNvGrpSpPr/>
            <p:nvPr/>
          </p:nvGrpSpPr>
          <p:grpSpPr>
            <a:xfrm>
              <a:off x="3607096" y="2423733"/>
              <a:ext cx="1929809" cy="779060"/>
              <a:chOff x="4809461" y="3026149"/>
              <a:chExt cx="2573079" cy="1038746"/>
            </a:xfrm>
          </p:grpSpPr>
          <p:sp>
            <p:nvSpPr>
              <p:cNvPr id="17" name="TextBox 11"/>
              <p:cNvSpPr txBox="1"/>
              <p:nvPr/>
            </p:nvSpPr>
            <p:spPr>
              <a:xfrm>
                <a:off x="4809461" y="3441647"/>
                <a:ext cx="2573079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ysClr val="windowText" lastClr="000000"/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ysClr val="windowText" lastClr="000000"/>
                    </a:solidFill>
                  </a:rPr>
                </a:br>
                <a:r>
                  <a:rPr lang="zh-CN" altLang="en-US" sz="1100">
                    <a:solidFill>
                      <a:sysClr val="windowText" lastClr="000000"/>
                    </a:solidFill>
                  </a:rPr>
                  <a:t>（建议使用主题字体）</a:t>
                </a:r>
              </a:p>
            </p:txBody>
          </p:sp>
          <p:sp>
            <p:nvSpPr>
              <p:cNvPr id="18" name="Rectangle 23"/>
              <p:cNvSpPr/>
              <p:nvPr/>
            </p:nvSpPr>
            <p:spPr>
              <a:xfrm>
                <a:off x="4809461" y="3026149"/>
                <a:ext cx="2573079" cy="415498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5"/>
                    </a:solidFill>
                  </a:rPr>
                  <a:t> 标题文本预设 </a:t>
                </a:r>
              </a:p>
            </p:txBody>
          </p:sp>
        </p:grpSp>
      </p:grpSp>
      <p:sp>
        <p:nvSpPr>
          <p:cNvPr id="2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0469" y="968082"/>
            <a:ext cx="3448120" cy="3448121"/>
            <a:chOff x="2820469" y="968082"/>
            <a:chExt cx="3448120" cy="3448121"/>
          </a:xfrm>
        </p:grpSpPr>
        <p:sp>
          <p:nvSpPr>
            <p:cNvPr id="4" name="Freeform: Shape 4"/>
            <p:cNvSpPr/>
            <p:nvPr/>
          </p:nvSpPr>
          <p:spPr>
            <a:xfrm>
              <a:off x="3946774" y="2094389"/>
              <a:ext cx="1195505" cy="1195505"/>
            </a:xfrm>
            <a:custGeom>
              <a:avLst/>
              <a:gdLst>
                <a:gd name="connsiteX0" fmla="*/ 0 w 1188002"/>
                <a:gd name="connsiteY0" fmla="*/ 594001 h 1188002"/>
                <a:gd name="connsiteX1" fmla="*/ 594001 w 1188002"/>
                <a:gd name="connsiteY1" fmla="*/ 0 h 1188002"/>
                <a:gd name="connsiteX2" fmla="*/ 1188002 w 1188002"/>
                <a:gd name="connsiteY2" fmla="*/ 594001 h 1188002"/>
                <a:gd name="connsiteX3" fmla="*/ 594001 w 1188002"/>
                <a:gd name="connsiteY3" fmla="*/ 1188002 h 1188002"/>
                <a:gd name="connsiteX4" fmla="*/ 0 w 1188002"/>
                <a:gd name="connsiteY4" fmla="*/ 594001 h 118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002" h="1188002">
                  <a:moveTo>
                    <a:pt x="0" y="594001"/>
                  </a:moveTo>
                  <a:cubicBezTo>
                    <a:pt x="0" y="265943"/>
                    <a:pt x="265943" y="0"/>
                    <a:pt x="594001" y="0"/>
                  </a:cubicBezTo>
                  <a:cubicBezTo>
                    <a:pt x="922059" y="0"/>
                    <a:pt x="1188002" y="265943"/>
                    <a:pt x="1188002" y="594001"/>
                  </a:cubicBezTo>
                  <a:cubicBezTo>
                    <a:pt x="1188002" y="922059"/>
                    <a:pt x="922059" y="1188002"/>
                    <a:pt x="594001" y="1188002"/>
                  </a:cubicBezTo>
                  <a:cubicBezTo>
                    <a:pt x="265943" y="1188002"/>
                    <a:pt x="0" y="922059"/>
                    <a:pt x="0" y="59400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"/>
            <p:cNvSpPr/>
            <p:nvPr/>
          </p:nvSpPr>
          <p:spPr>
            <a:xfrm rot="16200000">
              <a:off x="4459859" y="1996822"/>
              <a:ext cx="169336" cy="25799"/>
            </a:xfrm>
            <a:custGeom>
              <a:avLst/>
              <a:gdLst>
                <a:gd name="connsiteX0" fmla="*/ 0 w 168273"/>
                <a:gd name="connsiteY0" fmla="*/ 12818 h 25637"/>
                <a:gd name="connsiteX1" fmla="*/ 168273 w 168273"/>
                <a:gd name="connsiteY1" fmla="*/ 12818 h 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273" h="25637">
                  <a:moveTo>
                    <a:pt x="0" y="12818"/>
                  </a:moveTo>
                  <a:lnTo>
                    <a:pt x="168273" y="12818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4066042" y="968082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5142280" y="2679242"/>
              <a:ext cx="169336" cy="25799"/>
            </a:xfrm>
            <a:custGeom>
              <a:avLst/>
              <a:gdLst>
                <a:gd name="connsiteX0" fmla="*/ 0 w 168273"/>
                <a:gd name="connsiteY0" fmla="*/ 12818 h 25637"/>
                <a:gd name="connsiteX1" fmla="*/ 168273 w 168273"/>
                <a:gd name="connsiteY1" fmla="*/ 12818 h 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273" h="25637">
                  <a:moveTo>
                    <a:pt x="0" y="12818"/>
                  </a:moveTo>
                  <a:lnTo>
                    <a:pt x="168273" y="12818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8"/>
            <p:cNvSpPr/>
            <p:nvPr/>
          </p:nvSpPr>
          <p:spPr>
            <a:xfrm>
              <a:off x="5311618" y="2213657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477861"/>
                <a:satOff val="-11514"/>
                <a:lumOff val="-6927"/>
                <a:alphaOff val="0"/>
              </a:schemeClr>
            </a:fillRef>
            <a:effectRef idx="0">
              <a:schemeClr val="accent2">
                <a:hueOff val="-477861"/>
                <a:satOff val="-11514"/>
                <a:lumOff val="-69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9" name="Freeform: Shape 9"/>
            <p:cNvSpPr/>
            <p:nvPr/>
          </p:nvSpPr>
          <p:spPr>
            <a:xfrm rot="5400000">
              <a:off x="4459859" y="3361664"/>
              <a:ext cx="169336" cy="25799"/>
            </a:xfrm>
            <a:custGeom>
              <a:avLst/>
              <a:gdLst>
                <a:gd name="connsiteX0" fmla="*/ 0 w 168273"/>
                <a:gd name="connsiteY0" fmla="*/ 12818 h 25637"/>
                <a:gd name="connsiteX1" fmla="*/ 168273 w 168273"/>
                <a:gd name="connsiteY1" fmla="*/ 12818 h 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273" h="25637">
                  <a:moveTo>
                    <a:pt x="0" y="12818"/>
                  </a:moveTo>
                  <a:lnTo>
                    <a:pt x="168273" y="12818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0"/>
            <p:cNvSpPr/>
            <p:nvPr/>
          </p:nvSpPr>
          <p:spPr>
            <a:xfrm>
              <a:off x="4066042" y="3459232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955721"/>
                <a:satOff val="-23028"/>
                <a:lumOff val="-13856"/>
                <a:alphaOff val="0"/>
              </a:schemeClr>
            </a:fillRef>
            <a:effectRef idx="0">
              <a:schemeClr val="accent2">
                <a:hueOff val="-955721"/>
                <a:satOff val="-23028"/>
                <a:lumOff val="-138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1" name="Freeform: Shape 12"/>
            <p:cNvSpPr/>
            <p:nvPr/>
          </p:nvSpPr>
          <p:spPr>
            <a:xfrm>
              <a:off x="2820469" y="2213657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1433582"/>
                <a:satOff val="-34543"/>
                <a:lumOff val="-20784"/>
                <a:alphaOff val="0"/>
              </a:schemeClr>
            </a:fillRef>
            <a:effectRef idx="0">
              <a:schemeClr val="accent2">
                <a:hueOff val="-1433582"/>
                <a:satOff val="-34543"/>
                <a:lumOff val="-2078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Freeform: Shape 25"/>
            <p:cNvSpPr/>
            <p:nvPr/>
          </p:nvSpPr>
          <p:spPr bwMode="auto">
            <a:xfrm>
              <a:off x="4287754" y="2420156"/>
              <a:ext cx="542759" cy="543383"/>
            </a:xfrm>
            <a:custGeom>
              <a:avLst/>
              <a:gdLst>
                <a:gd name="T0" fmla="*/ 89 w 368"/>
                <a:gd name="T1" fmla="*/ 122 h 368"/>
                <a:gd name="T2" fmla="*/ 101 w 368"/>
                <a:gd name="T3" fmla="*/ 124 h 368"/>
                <a:gd name="T4" fmla="*/ 146 w 368"/>
                <a:gd name="T5" fmla="*/ 82 h 368"/>
                <a:gd name="T6" fmla="*/ 145 w 368"/>
                <a:gd name="T7" fmla="*/ 73 h 368"/>
                <a:gd name="T8" fmla="*/ 147 w 368"/>
                <a:gd name="T9" fmla="*/ 60 h 368"/>
                <a:gd name="T10" fmla="*/ 87 w 368"/>
                <a:gd name="T11" fmla="*/ 27 h 368"/>
                <a:gd name="T12" fmla="*/ 36 w 368"/>
                <a:gd name="T13" fmla="*/ 75 h 368"/>
                <a:gd name="T14" fmla="*/ 72 w 368"/>
                <a:gd name="T15" fmla="*/ 126 h 368"/>
                <a:gd name="T16" fmla="*/ 89 w 368"/>
                <a:gd name="T17" fmla="*/ 122 h 368"/>
                <a:gd name="T18" fmla="*/ 50 w 368"/>
                <a:gd name="T19" fmla="*/ 161 h 368"/>
                <a:gd name="T20" fmla="*/ 53 w 368"/>
                <a:gd name="T21" fmla="*/ 146 h 368"/>
                <a:gd name="T22" fmla="*/ 19 w 368"/>
                <a:gd name="T23" fmla="*/ 101 h 368"/>
                <a:gd name="T24" fmla="*/ 0 w 368"/>
                <a:gd name="T25" fmla="*/ 184 h 368"/>
                <a:gd name="T26" fmla="*/ 26 w 368"/>
                <a:gd name="T27" fmla="*/ 278 h 368"/>
                <a:gd name="T28" fmla="*/ 58 w 368"/>
                <a:gd name="T29" fmla="*/ 185 h 368"/>
                <a:gd name="T30" fmla="*/ 50 w 368"/>
                <a:gd name="T31" fmla="*/ 161 h 368"/>
                <a:gd name="T32" fmla="*/ 184 w 368"/>
                <a:gd name="T33" fmla="*/ 34 h 368"/>
                <a:gd name="T34" fmla="*/ 211 w 368"/>
                <a:gd name="T35" fmla="*/ 44 h 368"/>
                <a:gd name="T36" fmla="*/ 275 w 368"/>
                <a:gd name="T37" fmla="*/ 24 h 368"/>
                <a:gd name="T38" fmla="*/ 184 w 368"/>
                <a:gd name="T39" fmla="*/ 0 h 368"/>
                <a:gd name="T40" fmla="*/ 119 w 368"/>
                <a:gd name="T41" fmla="*/ 12 h 368"/>
                <a:gd name="T42" fmla="*/ 165 w 368"/>
                <a:gd name="T43" fmla="*/ 39 h 368"/>
                <a:gd name="T44" fmla="*/ 184 w 368"/>
                <a:gd name="T45" fmla="*/ 34 h 368"/>
                <a:gd name="T46" fmla="*/ 243 w 368"/>
                <a:gd name="T47" fmla="*/ 218 h 368"/>
                <a:gd name="T48" fmla="*/ 253 w 368"/>
                <a:gd name="T49" fmla="*/ 205 h 368"/>
                <a:gd name="T50" fmla="*/ 200 w 368"/>
                <a:gd name="T51" fmla="*/ 109 h 368"/>
                <a:gd name="T52" fmla="*/ 184 w 368"/>
                <a:gd name="T53" fmla="*/ 112 h 368"/>
                <a:gd name="T54" fmla="*/ 162 w 368"/>
                <a:gd name="T55" fmla="*/ 105 h 368"/>
                <a:gd name="T56" fmla="*/ 122 w 368"/>
                <a:gd name="T57" fmla="*/ 141 h 368"/>
                <a:gd name="T58" fmla="*/ 128 w 368"/>
                <a:gd name="T59" fmla="*/ 161 h 368"/>
                <a:gd name="T60" fmla="*/ 127 w 368"/>
                <a:gd name="T61" fmla="*/ 173 h 368"/>
                <a:gd name="T62" fmla="*/ 243 w 368"/>
                <a:gd name="T63" fmla="*/ 218 h 368"/>
                <a:gd name="T64" fmla="*/ 294 w 368"/>
                <a:gd name="T65" fmla="*/ 271 h 368"/>
                <a:gd name="T66" fmla="*/ 295 w 368"/>
                <a:gd name="T67" fmla="*/ 293 h 368"/>
                <a:gd name="T68" fmla="*/ 292 w 368"/>
                <a:gd name="T69" fmla="*/ 333 h 368"/>
                <a:gd name="T70" fmla="*/ 359 w 368"/>
                <a:gd name="T71" fmla="*/ 240 h 368"/>
                <a:gd name="T72" fmla="*/ 315 w 368"/>
                <a:gd name="T73" fmla="*/ 247 h 368"/>
                <a:gd name="T74" fmla="*/ 294 w 368"/>
                <a:gd name="T75" fmla="*/ 271 h 368"/>
                <a:gd name="T76" fmla="*/ 234 w 368"/>
                <a:gd name="T77" fmla="*/ 244 h 368"/>
                <a:gd name="T78" fmla="*/ 110 w 368"/>
                <a:gd name="T79" fmla="*/ 195 h 368"/>
                <a:gd name="T80" fmla="*/ 89 w 368"/>
                <a:gd name="T81" fmla="*/ 200 h 368"/>
                <a:gd name="T82" fmla="*/ 81 w 368"/>
                <a:gd name="T83" fmla="*/ 200 h 368"/>
                <a:gd name="T84" fmla="*/ 49 w 368"/>
                <a:gd name="T85" fmla="*/ 309 h 368"/>
                <a:gd name="T86" fmla="*/ 112 w 368"/>
                <a:gd name="T87" fmla="*/ 353 h 368"/>
                <a:gd name="T88" fmla="*/ 234 w 368"/>
                <a:gd name="T89" fmla="*/ 244 h 368"/>
                <a:gd name="T90" fmla="*/ 307 w 368"/>
                <a:gd name="T91" fmla="*/ 48 h 368"/>
                <a:gd name="T92" fmla="*/ 223 w 368"/>
                <a:gd name="T93" fmla="*/ 69 h 368"/>
                <a:gd name="T94" fmla="*/ 224 w 368"/>
                <a:gd name="T95" fmla="*/ 73 h 368"/>
                <a:gd name="T96" fmla="*/ 220 w 368"/>
                <a:gd name="T97" fmla="*/ 90 h 368"/>
                <a:gd name="T98" fmla="*/ 279 w 368"/>
                <a:gd name="T99" fmla="*/ 196 h 368"/>
                <a:gd name="T100" fmla="*/ 314 w 368"/>
                <a:gd name="T101" fmla="*/ 220 h 368"/>
                <a:gd name="T102" fmla="*/ 366 w 368"/>
                <a:gd name="T103" fmla="*/ 210 h 368"/>
                <a:gd name="T104" fmla="*/ 368 w 368"/>
                <a:gd name="T105" fmla="*/ 184 h 368"/>
                <a:gd name="T106" fmla="*/ 307 w 368"/>
                <a:gd name="T107" fmla="*/ 48 h 368"/>
                <a:gd name="T108" fmla="*/ 254 w 368"/>
                <a:gd name="T109" fmla="*/ 265 h 368"/>
                <a:gd name="T110" fmla="*/ 139 w 368"/>
                <a:gd name="T111" fmla="*/ 362 h 368"/>
                <a:gd name="T112" fmla="*/ 184 w 368"/>
                <a:gd name="T113" fmla="*/ 368 h 368"/>
                <a:gd name="T114" fmla="*/ 261 w 368"/>
                <a:gd name="T115" fmla="*/ 351 h 368"/>
                <a:gd name="T116" fmla="*/ 267 w 368"/>
                <a:gd name="T117" fmla="*/ 293 h 368"/>
                <a:gd name="T118" fmla="*/ 266 w 368"/>
                <a:gd name="T119" fmla="*/ 272 h 368"/>
                <a:gd name="T120" fmla="*/ 254 w 368"/>
                <a:gd name="T121" fmla="*/ 2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8" h="368">
                  <a:moveTo>
                    <a:pt x="89" y="122"/>
                  </a:moveTo>
                  <a:cubicBezTo>
                    <a:pt x="93" y="122"/>
                    <a:pt x="97" y="123"/>
                    <a:pt x="101" y="124"/>
                  </a:cubicBezTo>
                  <a:cubicBezTo>
                    <a:pt x="115" y="108"/>
                    <a:pt x="130" y="94"/>
                    <a:pt x="146" y="82"/>
                  </a:cubicBezTo>
                  <a:cubicBezTo>
                    <a:pt x="146" y="79"/>
                    <a:pt x="145" y="76"/>
                    <a:pt x="145" y="73"/>
                  </a:cubicBezTo>
                  <a:cubicBezTo>
                    <a:pt x="145" y="68"/>
                    <a:pt x="146" y="64"/>
                    <a:pt x="147" y="60"/>
                  </a:cubicBezTo>
                  <a:cubicBezTo>
                    <a:pt x="129" y="47"/>
                    <a:pt x="109" y="36"/>
                    <a:pt x="87" y="27"/>
                  </a:cubicBezTo>
                  <a:cubicBezTo>
                    <a:pt x="67" y="40"/>
                    <a:pt x="50" y="56"/>
                    <a:pt x="36" y="75"/>
                  </a:cubicBezTo>
                  <a:cubicBezTo>
                    <a:pt x="46" y="93"/>
                    <a:pt x="58" y="110"/>
                    <a:pt x="72" y="126"/>
                  </a:cubicBezTo>
                  <a:cubicBezTo>
                    <a:pt x="77" y="124"/>
                    <a:pt x="83" y="122"/>
                    <a:pt x="89" y="122"/>
                  </a:cubicBezTo>
                  <a:close/>
                  <a:moveTo>
                    <a:pt x="50" y="161"/>
                  </a:moveTo>
                  <a:cubicBezTo>
                    <a:pt x="50" y="156"/>
                    <a:pt x="51" y="151"/>
                    <a:pt x="53" y="146"/>
                  </a:cubicBezTo>
                  <a:cubicBezTo>
                    <a:pt x="41" y="132"/>
                    <a:pt x="29" y="117"/>
                    <a:pt x="19" y="101"/>
                  </a:cubicBezTo>
                  <a:cubicBezTo>
                    <a:pt x="7" y="126"/>
                    <a:pt x="0" y="154"/>
                    <a:pt x="0" y="184"/>
                  </a:cubicBezTo>
                  <a:cubicBezTo>
                    <a:pt x="0" y="218"/>
                    <a:pt x="9" y="250"/>
                    <a:pt x="26" y="278"/>
                  </a:cubicBezTo>
                  <a:cubicBezTo>
                    <a:pt x="32" y="245"/>
                    <a:pt x="43" y="214"/>
                    <a:pt x="58" y="185"/>
                  </a:cubicBezTo>
                  <a:cubicBezTo>
                    <a:pt x="53" y="178"/>
                    <a:pt x="50" y="170"/>
                    <a:pt x="50" y="161"/>
                  </a:cubicBezTo>
                  <a:close/>
                  <a:moveTo>
                    <a:pt x="184" y="34"/>
                  </a:moveTo>
                  <a:cubicBezTo>
                    <a:pt x="195" y="34"/>
                    <a:pt x="204" y="38"/>
                    <a:pt x="211" y="44"/>
                  </a:cubicBezTo>
                  <a:cubicBezTo>
                    <a:pt x="232" y="35"/>
                    <a:pt x="253" y="29"/>
                    <a:pt x="275" y="24"/>
                  </a:cubicBezTo>
                  <a:cubicBezTo>
                    <a:pt x="248" y="9"/>
                    <a:pt x="217" y="0"/>
                    <a:pt x="184" y="0"/>
                  </a:cubicBezTo>
                  <a:cubicBezTo>
                    <a:pt x="161" y="0"/>
                    <a:pt x="139" y="4"/>
                    <a:pt x="119" y="12"/>
                  </a:cubicBezTo>
                  <a:cubicBezTo>
                    <a:pt x="135" y="20"/>
                    <a:pt x="150" y="29"/>
                    <a:pt x="165" y="39"/>
                  </a:cubicBezTo>
                  <a:cubicBezTo>
                    <a:pt x="170" y="36"/>
                    <a:pt x="177" y="34"/>
                    <a:pt x="184" y="34"/>
                  </a:cubicBezTo>
                  <a:close/>
                  <a:moveTo>
                    <a:pt x="243" y="218"/>
                  </a:moveTo>
                  <a:cubicBezTo>
                    <a:pt x="245" y="213"/>
                    <a:pt x="249" y="208"/>
                    <a:pt x="253" y="205"/>
                  </a:cubicBezTo>
                  <a:cubicBezTo>
                    <a:pt x="242" y="169"/>
                    <a:pt x="223" y="137"/>
                    <a:pt x="200" y="109"/>
                  </a:cubicBezTo>
                  <a:cubicBezTo>
                    <a:pt x="195" y="111"/>
                    <a:pt x="190" y="112"/>
                    <a:pt x="184" y="112"/>
                  </a:cubicBezTo>
                  <a:cubicBezTo>
                    <a:pt x="176" y="112"/>
                    <a:pt x="168" y="109"/>
                    <a:pt x="162" y="105"/>
                  </a:cubicBezTo>
                  <a:cubicBezTo>
                    <a:pt x="148" y="115"/>
                    <a:pt x="134" y="128"/>
                    <a:pt x="122" y="141"/>
                  </a:cubicBezTo>
                  <a:cubicBezTo>
                    <a:pt x="126" y="147"/>
                    <a:pt x="128" y="154"/>
                    <a:pt x="128" y="161"/>
                  </a:cubicBezTo>
                  <a:cubicBezTo>
                    <a:pt x="128" y="165"/>
                    <a:pt x="128" y="169"/>
                    <a:pt x="127" y="173"/>
                  </a:cubicBezTo>
                  <a:cubicBezTo>
                    <a:pt x="161" y="196"/>
                    <a:pt x="200" y="212"/>
                    <a:pt x="243" y="218"/>
                  </a:cubicBezTo>
                  <a:close/>
                  <a:moveTo>
                    <a:pt x="294" y="271"/>
                  </a:moveTo>
                  <a:cubicBezTo>
                    <a:pt x="294" y="278"/>
                    <a:pt x="295" y="286"/>
                    <a:pt x="295" y="293"/>
                  </a:cubicBezTo>
                  <a:cubicBezTo>
                    <a:pt x="295" y="307"/>
                    <a:pt x="294" y="320"/>
                    <a:pt x="292" y="333"/>
                  </a:cubicBezTo>
                  <a:cubicBezTo>
                    <a:pt x="323" y="310"/>
                    <a:pt x="347" y="277"/>
                    <a:pt x="359" y="240"/>
                  </a:cubicBezTo>
                  <a:cubicBezTo>
                    <a:pt x="345" y="243"/>
                    <a:pt x="330" y="246"/>
                    <a:pt x="315" y="247"/>
                  </a:cubicBezTo>
                  <a:cubicBezTo>
                    <a:pt x="312" y="258"/>
                    <a:pt x="304" y="266"/>
                    <a:pt x="294" y="271"/>
                  </a:cubicBezTo>
                  <a:close/>
                  <a:moveTo>
                    <a:pt x="234" y="244"/>
                  </a:moveTo>
                  <a:cubicBezTo>
                    <a:pt x="188" y="237"/>
                    <a:pt x="146" y="220"/>
                    <a:pt x="110" y="195"/>
                  </a:cubicBezTo>
                  <a:cubicBezTo>
                    <a:pt x="104" y="198"/>
                    <a:pt x="97" y="200"/>
                    <a:pt x="89" y="200"/>
                  </a:cubicBezTo>
                  <a:cubicBezTo>
                    <a:pt x="86" y="200"/>
                    <a:pt x="84" y="200"/>
                    <a:pt x="81" y="200"/>
                  </a:cubicBezTo>
                  <a:cubicBezTo>
                    <a:pt x="64" y="233"/>
                    <a:pt x="52" y="270"/>
                    <a:pt x="49" y="309"/>
                  </a:cubicBezTo>
                  <a:cubicBezTo>
                    <a:pt x="67" y="328"/>
                    <a:pt x="88" y="343"/>
                    <a:pt x="112" y="353"/>
                  </a:cubicBezTo>
                  <a:cubicBezTo>
                    <a:pt x="142" y="308"/>
                    <a:pt x="184" y="270"/>
                    <a:pt x="234" y="244"/>
                  </a:cubicBezTo>
                  <a:close/>
                  <a:moveTo>
                    <a:pt x="307" y="48"/>
                  </a:moveTo>
                  <a:cubicBezTo>
                    <a:pt x="278" y="50"/>
                    <a:pt x="250" y="58"/>
                    <a:pt x="223" y="69"/>
                  </a:cubicBezTo>
                  <a:cubicBezTo>
                    <a:pt x="224" y="70"/>
                    <a:pt x="224" y="71"/>
                    <a:pt x="224" y="73"/>
                  </a:cubicBezTo>
                  <a:cubicBezTo>
                    <a:pt x="224" y="79"/>
                    <a:pt x="222" y="85"/>
                    <a:pt x="220" y="90"/>
                  </a:cubicBezTo>
                  <a:cubicBezTo>
                    <a:pt x="246" y="121"/>
                    <a:pt x="266" y="157"/>
                    <a:pt x="279" y="196"/>
                  </a:cubicBezTo>
                  <a:cubicBezTo>
                    <a:pt x="295" y="196"/>
                    <a:pt x="309" y="206"/>
                    <a:pt x="314" y="220"/>
                  </a:cubicBezTo>
                  <a:cubicBezTo>
                    <a:pt x="332" y="218"/>
                    <a:pt x="349" y="215"/>
                    <a:pt x="366" y="210"/>
                  </a:cubicBezTo>
                  <a:cubicBezTo>
                    <a:pt x="367" y="201"/>
                    <a:pt x="368" y="193"/>
                    <a:pt x="368" y="184"/>
                  </a:cubicBezTo>
                  <a:cubicBezTo>
                    <a:pt x="368" y="130"/>
                    <a:pt x="344" y="81"/>
                    <a:pt x="307" y="48"/>
                  </a:cubicBezTo>
                  <a:close/>
                  <a:moveTo>
                    <a:pt x="254" y="265"/>
                  </a:moveTo>
                  <a:cubicBezTo>
                    <a:pt x="207" y="287"/>
                    <a:pt x="167" y="321"/>
                    <a:pt x="139" y="362"/>
                  </a:cubicBezTo>
                  <a:cubicBezTo>
                    <a:pt x="153" y="366"/>
                    <a:pt x="168" y="368"/>
                    <a:pt x="184" y="368"/>
                  </a:cubicBezTo>
                  <a:cubicBezTo>
                    <a:pt x="212" y="368"/>
                    <a:pt x="238" y="362"/>
                    <a:pt x="261" y="351"/>
                  </a:cubicBezTo>
                  <a:cubicBezTo>
                    <a:pt x="265" y="332"/>
                    <a:pt x="267" y="313"/>
                    <a:pt x="267" y="293"/>
                  </a:cubicBezTo>
                  <a:cubicBezTo>
                    <a:pt x="267" y="286"/>
                    <a:pt x="267" y="279"/>
                    <a:pt x="266" y="272"/>
                  </a:cubicBezTo>
                  <a:cubicBezTo>
                    <a:pt x="262" y="271"/>
                    <a:pt x="257" y="268"/>
                    <a:pt x="254" y="2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39"/>
            <p:cNvSpPr/>
            <p:nvPr/>
          </p:nvSpPr>
          <p:spPr bwMode="auto">
            <a:xfrm>
              <a:off x="3161134" y="2436735"/>
              <a:ext cx="288441" cy="203670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40"/>
            <p:cNvGrpSpPr/>
            <p:nvPr/>
          </p:nvGrpSpPr>
          <p:grpSpPr>
            <a:xfrm>
              <a:off x="4387165" y="1160618"/>
              <a:ext cx="314724" cy="260783"/>
              <a:chOff x="6350" y="0"/>
              <a:chExt cx="733775" cy="608013"/>
            </a:xfrm>
            <a:solidFill>
              <a:schemeClr val="bg1"/>
            </a:solidFill>
          </p:grpSpPr>
          <p:sp>
            <p:nvSpPr>
              <p:cNvPr id="31" name="Freeform: Shape 41"/>
              <p:cNvSpPr/>
              <p:nvPr/>
            </p:nvSpPr>
            <p:spPr bwMode="auto">
              <a:xfrm>
                <a:off x="132112" y="309563"/>
                <a:ext cx="307975" cy="290513"/>
              </a:xfrm>
              <a:custGeom>
                <a:avLst/>
                <a:gdLst>
                  <a:gd name="T0" fmla="*/ 194 w 194"/>
                  <a:gd name="T1" fmla="*/ 0 h 183"/>
                  <a:gd name="T2" fmla="*/ 0 w 194"/>
                  <a:gd name="T3" fmla="*/ 0 h 183"/>
                  <a:gd name="T4" fmla="*/ 0 w 194"/>
                  <a:gd name="T5" fmla="*/ 31 h 183"/>
                  <a:gd name="T6" fmla="*/ 19 w 194"/>
                  <a:gd name="T7" fmla="*/ 31 h 183"/>
                  <a:gd name="T8" fmla="*/ 19 w 194"/>
                  <a:gd name="T9" fmla="*/ 183 h 183"/>
                  <a:gd name="T10" fmla="*/ 161 w 194"/>
                  <a:gd name="T11" fmla="*/ 183 h 183"/>
                  <a:gd name="T12" fmla="*/ 161 w 194"/>
                  <a:gd name="T13" fmla="*/ 31 h 183"/>
                  <a:gd name="T14" fmla="*/ 194 w 194"/>
                  <a:gd name="T15" fmla="*/ 31 h 183"/>
                  <a:gd name="T16" fmla="*/ 194 w 194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83">
                    <a:moveTo>
                      <a:pt x="19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19" y="31"/>
                    </a:lnTo>
                    <a:lnTo>
                      <a:pt x="19" y="183"/>
                    </a:lnTo>
                    <a:lnTo>
                      <a:pt x="161" y="183"/>
                    </a:lnTo>
                    <a:lnTo>
                      <a:pt x="161" y="31"/>
                    </a:lnTo>
                    <a:lnTo>
                      <a:pt x="194" y="31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42"/>
              <p:cNvSpPr/>
              <p:nvPr/>
            </p:nvSpPr>
            <p:spPr bwMode="auto">
              <a:xfrm>
                <a:off x="44450" y="0"/>
                <a:ext cx="111125" cy="107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3"/>
              <p:cNvSpPr/>
              <p:nvPr/>
            </p:nvSpPr>
            <p:spPr bwMode="auto">
              <a:xfrm>
                <a:off x="535337" y="252413"/>
                <a:ext cx="204788" cy="352425"/>
              </a:xfrm>
              <a:custGeom>
                <a:avLst/>
                <a:gdLst>
                  <a:gd name="T0" fmla="*/ 50 w 54"/>
                  <a:gd name="T1" fmla="*/ 0 h 92"/>
                  <a:gd name="T2" fmla="*/ 49 w 54"/>
                  <a:gd name="T3" fmla="*/ 1 h 92"/>
                  <a:gd name="T4" fmla="*/ 29 w 54"/>
                  <a:gd name="T5" fmla="*/ 47 h 92"/>
                  <a:gd name="T6" fmla="*/ 25 w 54"/>
                  <a:gd name="T7" fmla="*/ 47 h 92"/>
                  <a:gd name="T8" fmla="*/ 1 w 54"/>
                  <a:gd name="T9" fmla="*/ 56 h 92"/>
                  <a:gd name="T10" fmla="*/ 0 w 54"/>
                  <a:gd name="T11" fmla="*/ 57 h 92"/>
                  <a:gd name="T12" fmla="*/ 3 w 54"/>
                  <a:gd name="T13" fmla="*/ 61 h 92"/>
                  <a:gd name="T14" fmla="*/ 4 w 54"/>
                  <a:gd name="T15" fmla="*/ 61 h 92"/>
                  <a:gd name="T16" fmla="*/ 17 w 54"/>
                  <a:gd name="T17" fmla="*/ 54 h 92"/>
                  <a:gd name="T18" fmla="*/ 17 w 54"/>
                  <a:gd name="T19" fmla="*/ 81 h 92"/>
                  <a:gd name="T20" fmla="*/ 9 w 54"/>
                  <a:gd name="T21" fmla="*/ 85 h 92"/>
                  <a:gd name="T22" fmla="*/ 11 w 54"/>
                  <a:gd name="T23" fmla="*/ 90 h 92"/>
                  <a:gd name="T24" fmla="*/ 19 w 54"/>
                  <a:gd name="T25" fmla="*/ 86 h 92"/>
                  <a:gd name="T26" fmla="*/ 27 w 54"/>
                  <a:gd name="T27" fmla="*/ 92 h 92"/>
                  <a:gd name="T28" fmla="*/ 30 w 54"/>
                  <a:gd name="T29" fmla="*/ 87 h 92"/>
                  <a:gd name="T30" fmla="*/ 22 w 54"/>
                  <a:gd name="T31" fmla="*/ 81 h 92"/>
                  <a:gd name="T32" fmla="*/ 22 w 54"/>
                  <a:gd name="T33" fmla="*/ 53 h 92"/>
                  <a:gd name="T34" fmla="*/ 25 w 54"/>
                  <a:gd name="T35" fmla="*/ 52 h 92"/>
                  <a:gd name="T36" fmla="*/ 30 w 54"/>
                  <a:gd name="T37" fmla="*/ 53 h 92"/>
                  <a:gd name="T38" fmla="*/ 32 w 54"/>
                  <a:gd name="T39" fmla="*/ 54 h 92"/>
                  <a:gd name="T40" fmla="*/ 33 w 54"/>
                  <a:gd name="T41" fmla="*/ 51 h 92"/>
                  <a:gd name="T42" fmla="*/ 53 w 54"/>
                  <a:gd name="T43" fmla="*/ 5 h 92"/>
                  <a:gd name="T44" fmla="*/ 54 w 54"/>
                  <a:gd name="T45" fmla="*/ 5 h 92"/>
                  <a:gd name="T46" fmla="*/ 50 w 54"/>
                  <a:gd name="T4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92">
                    <a:moveTo>
                      <a:pt x="50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1" y="8"/>
                      <a:pt x="32" y="37"/>
                      <a:pt x="29" y="47"/>
                    </a:cubicBezTo>
                    <a:cubicBezTo>
                      <a:pt x="27" y="47"/>
                      <a:pt x="26" y="47"/>
                      <a:pt x="25" y="47"/>
                    </a:cubicBezTo>
                    <a:cubicBezTo>
                      <a:pt x="13" y="47"/>
                      <a:pt x="1" y="56"/>
                      <a:pt x="1" y="5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10" y="56"/>
                      <a:pt x="17" y="54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5" y="52"/>
                    </a:cubicBezTo>
                    <a:cubicBezTo>
                      <a:pt x="27" y="52"/>
                      <a:pt x="28" y="53"/>
                      <a:pt x="30" y="53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7" y="36"/>
                      <a:pt x="47" y="11"/>
                      <a:pt x="53" y="5"/>
                    </a:cubicBezTo>
                    <a:cubicBezTo>
                      <a:pt x="54" y="5"/>
                      <a:pt x="54" y="5"/>
                      <a:pt x="54" y="5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4"/>
              <p:cNvSpPr/>
              <p:nvPr/>
            </p:nvSpPr>
            <p:spPr bwMode="auto">
              <a:xfrm>
                <a:off x="6350" y="114300"/>
                <a:ext cx="244475" cy="485775"/>
              </a:xfrm>
              <a:custGeom>
                <a:avLst/>
                <a:gdLst>
                  <a:gd name="T0" fmla="*/ 48 w 64"/>
                  <a:gd name="T1" fmla="*/ 27 h 127"/>
                  <a:gd name="T2" fmla="*/ 28 w 64"/>
                  <a:gd name="T3" fmla="*/ 28 h 127"/>
                  <a:gd name="T4" fmla="*/ 30 w 64"/>
                  <a:gd name="T5" fmla="*/ 18 h 127"/>
                  <a:gd name="T6" fmla="*/ 19 w 64"/>
                  <a:gd name="T7" fmla="*/ 1 h 127"/>
                  <a:gd name="T8" fmla="*/ 7 w 64"/>
                  <a:gd name="T9" fmla="*/ 4 h 127"/>
                  <a:gd name="T10" fmla="*/ 5 w 64"/>
                  <a:gd name="T11" fmla="*/ 5 h 127"/>
                  <a:gd name="T12" fmla="*/ 0 w 64"/>
                  <a:gd name="T13" fmla="*/ 35 h 127"/>
                  <a:gd name="T14" fmla="*/ 6 w 64"/>
                  <a:gd name="T15" fmla="*/ 74 h 127"/>
                  <a:gd name="T16" fmla="*/ 6 w 64"/>
                  <a:gd name="T17" fmla="*/ 118 h 127"/>
                  <a:gd name="T18" fmla="*/ 20 w 64"/>
                  <a:gd name="T19" fmla="*/ 118 h 127"/>
                  <a:gd name="T20" fmla="*/ 20 w 64"/>
                  <a:gd name="T21" fmla="*/ 72 h 127"/>
                  <a:gd name="T22" fmla="*/ 23 w 64"/>
                  <a:gd name="T23" fmla="*/ 72 h 127"/>
                  <a:gd name="T24" fmla="*/ 24 w 64"/>
                  <a:gd name="T25" fmla="*/ 66 h 127"/>
                  <a:gd name="T26" fmla="*/ 25 w 64"/>
                  <a:gd name="T27" fmla="*/ 44 h 127"/>
                  <a:gd name="T28" fmla="*/ 56 w 64"/>
                  <a:gd name="T29" fmla="*/ 40 h 127"/>
                  <a:gd name="T30" fmla="*/ 48 w 64"/>
                  <a:gd name="T31" fmla="*/ 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27">
                    <a:moveTo>
                      <a:pt x="48" y="27"/>
                    </a:moveTo>
                    <a:cubicBezTo>
                      <a:pt x="40" y="31"/>
                      <a:pt x="34" y="31"/>
                      <a:pt x="28" y="28"/>
                    </a:cubicBezTo>
                    <a:cubicBezTo>
                      <a:pt x="29" y="25"/>
                      <a:pt x="29" y="21"/>
                      <a:pt x="30" y="18"/>
                    </a:cubicBezTo>
                    <a:cubicBezTo>
                      <a:pt x="33" y="10"/>
                      <a:pt x="26" y="2"/>
                      <a:pt x="19" y="1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6" y="4"/>
                      <a:pt x="5" y="5"/>
                      <a:pt x="5" y="5"/>
                    </a:cubicBezTo>
                    <a:cubicBezTo>
                      <a:pt x="2" y="16"/>
                      <a:pt x="0" y="35"/>
                      <a:pt x="0" y="35"/>
                    </a:cubicBezTo>
                    <a:cubicBezTo>
                      <a:pt x="0" y="65"/>
                      <a:pt x="3" y="73"/>
                      <a:pt x="6" y="74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27"/>
                      <a:pt x="20" y="127"/>
                      <a:pt x="20" y="11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3" y="70"/>
                      <a:pt x="24" y="68"/>
                      <a:pt x="24" y="66"/>
                    </a:cubicBezTo>
                    <a:cubicBezTo>
                      <a:pt x="24" y="58"/>
                      <a:pt x="25" y="51"/>
                      <a:pt x="25" y="44"/>
                    </a:cubicBezTo>
                    <a:cubicBezTo>
                      <a:pt x="35" y="47"/>
                      <a:pt x="45" y="46"/>
                      <a:pt x="56" y="40"/>
                    </a:cubicBezTo>
                    <a:cubicBezTo>
                      <a:pt x="64" y="36"/>
                      <a:pt x="57" y="23"/>
                      <a:pt x="48" y="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5"/>
              <p:cNvSpPr/>
              <p:nvPr/>
            </p:nvSpPr>
            <p:spPr bwMode="auto">
              <a:xfrm>
                <a:off x="330549" y="80963"/>
                <a:ext cx="406400" cy="527050"/>
              </a:xfrm>
              <a:custGeom>
                <a:avLst/>
                <a:gdLst>
                  <a:gd name="T0" fmla="*/ 84 w 107"/>
                  <a:gd name="T1" fmla="*/ 76 h 138"/>
                  <a:gd name="T2" fmla="*/ 95 w 107"/>
                  <a:gd name="T3" fmla="*/ 48 h 138"/>
                  <a:gd name="T4" fmla="*/ 74 w 107"/>
                  <a:gd name="T5" fmla="*/ 28 h 138"/>
                  <a:gd name="T6" fmla="*/ 70 w 107"/>
                  <a:gd name="T7" fmla="*/ 33 h 138"/>
                  <a:gd name="T8" fmla="*/ 38 w 107"/>
                  <a:gd name="T9" fmla="*/ 27 h 138"/>
                  <a:gd name="T10" fmla="*/ 32 w 107"/>
                  <a:gd name="T11" fmla="*/ 28 h 138"/>
                  <a:gd name="T12" fmla="*/ 2 w 107"/>
                  <a:gd name="T13" fmla="*/ 0 h 138"/>
                  <a:gd name="T14" fmla="*/ 0 w 107"/>
                  <a:gd name="T15" fmla="*/ 3 h 138"/>
                  <a:gd name="T16" fmla="*/ 29 w 107"/>
                  <a:gd name="T17" fmla="*/ 31 h 138"/>
                  <a:gd name="T18" fmla="*/ 34 w 107"/>
                  <a:gd name="T19" fmla="*/ 42 h 138"/>
                  <a:gd name="T20" fmla="*/ 62 w 107"/>
                  <a:gd name="T21" fmla="*/ 48 h 138"/>
                  <a:gd name="T22" fmla="*/ 55 w 107"/>
                  <a:gd name="T23" fmla="*/ 75 h 138"/>
                  <a:gd name="T24" fmla="*/ 20 w 107"/>
                  <a:gd name="T25" fmla="*/ 126 h 138"/>
                  <a:gd name="T26" fmla="*/ 38 w 107"/>
                  <a:gd name="T27" fmla="*/ 126 h 138"/>
                  <a:gd name="T28" fmla="*/ 70 w 107"/>
                  <a:gd name="T29" fmla="*/ 90 h 138"/>
                  <a:gd name="T30" fmla="*/ 84 w 107"/>
                  <a:gd name="T31" fmla="*/ 7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8">
                    <a:moveTo>
                      <a:pt x="84" y="76"/>
                    </a:moveTo>
                    <a:cubicBezTo>
                      <a:pt x="84" y="66"/>
                      <a:pt x="87" y="56"/>
                      <a:pt x="95" y="48"/>
                    </a:cubicBezTo>
                    <a:cubicBezTo>
                      <a:pt x="107" y="35"/>
                      <a:pt x="87" y="15"/>
                      <a:pt x="74" y="28"/>
                    </a:cubicBezTo>
                    <a:cubicBezTo>
                      <a:pt x="73" y="30"/>
                      <a:pt x="71" y="32"/>
                      <a:pt x="70" y="33"/>
                    </a:cubicBezTo>
                    <a:cubicBezTo>
                      <a:pt x="59" y="32"/>
                      <a:pt x="48" y="31"/>
                      <a:pt x="38" y="27"/>
                    </a:cubicBezTo>
                    <a:cubicBezTo>
                      <a:pt x="35" y="26"/>
                      <a:pt x="33" y="27"/>
                      <a:pt x="32" y="2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7" y="35"/>
                      <a:pt x="28" y="40"/>
                      <a:pt x="34" y="42"/>
                    </a:cubicBezTo>
                    <a:cubicBezTo>
                      <a:pt x="43" y="45"/>
                      <a:pt x="52" y="47"/>
                      <a:pt x="62" y="48"/>
                    </a:cubicBezTo>
                    <a:cubicBezTo>
                      <a:pt x="58" y="56"/>
                      <a:pt x="56" y="65"/>
                      <a:pt x="55" y="75"/>
                    </a:cubicBezTo>
                    <a:cubicBezTo>
                      <a:pt x="34" y="83"/>
                      <a:pt x="23" y="102"/>
                      <a:pt x="20" y="126"/>
                    </a:cubicBezTo>
                    <a:cubicBezTo>
                      <a:pt x="18" y="138"/>
                      <a:pt x="37" y="138"/>
                      <a:pt x="38" y="126"/>
                    </a:cubicBezTo>
                    <a:cubicBezTo>
                      <a:pt x="41" y="107"/>
                      <a:pt x="52" y="94"/>
                      <a:pt x="70" y="90"/>
                    </a:cubicBezTo>
                    <a:cubicBezTo>
                      <a:pt x="78" y="90"/>
                      <a:pt x="83" y="84"/>
                      <a:pt x="84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Oval 46"/>
              <p:cNvSpPr/>
              <p:nvPr/>
            </p:nvSpPr>
            <p:spPr bwMode="auto">
              <a:xfrm>
                <a:off x="595662" y="53975"/>
                <a:ext cx="111125" cy="1111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47"/>
            <p:cNvGrpSpPr/>
            <p:nvPr/>
          </p:nvGrpSpPr>
          <p:grpSpPr>
            <a:xfrm>
              <a:off x="5671223" y="2442973"/>
              <a:ext cx="264108" cy="257310"/>
              <a:chOff x="3532018" y="-211904"/>
              <a:chExt cx="801688" cy="781051"/>
            </a:xfrm>
            <a:solidFill>
              <a:schemeClr val="bg1"/>
            </a:solidFill>
          </p:grpSpPr>
          <p:sp>
            <p:nvSpPr>
              <p:cNvPr id="29" name="Freeform: Shape 48"/>
              <p:cNvSpPr/>
              <p:nvPr/>
            </p:nvSpPr>
            <p:spPr bwMode="auto">
              <a:xfrm>
                <a:off x="3532018" y="-149991"/>
                <a:ext cx="719138" cy="719138"/>
              </a:xfrm>
              <a:custGeom>
                <a:avLst/>
                <a:gdLst>
                  <a:gd name="T0" fmla="*/ 94 w 189"/>
                  <a:gd name="T1" fmla="*/ 95 h 189"/>
                  <a:gd name="T2" fmla="*/ 189 w 189"/>
                  <a:gd name="T3" fmla="*/ 95 h 189"/>
                  <a:gd name="T4" fmla="*/ 94 w 189"/>
                  <a:gd name="T5" fmla="*/ 189 h 189"/>
                  <a:gd name="T6" fmla="*/ 0 w 189"/>
                  <a:gd name="T7" fmla="*/ 95 h 189"/>
                  <a:gd name="T8" fmla="*/ 94 w 189"/>
                  <a:gd name="T9" fmla="*/ 0 h 189"/>
                  <a:gd name="T10" fmla="*/ 94 w 189"/>
                  <a:gd name="T1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89">
                    <a:moveTo>
                      <a:pt x="94" y="95"/>
                    </a:moveTo>
                    <a:cubicBezTo>
                      <a:pt x="189" y="95"/>
                      <a:pt x="189" y="95"/>
                      <a:pt x="189" y="95"/>
                    </a:cubicBezTo>
                    <a:cubicBezTo>
                      <a:pt x="189" y="147"/>
                      <a:pt x="147" y="189"/>
                      <a:pt x="94" y="189"/>
                    </a:cubicBezTo>
                    <a:cubicBezTo>
                      <a:pt x="42" y="189"/>
                      <a:pt x="0" y="147"/>
                      <a:pt x="0" y="95"/>
                    </a:cubicBezTo>
                    <a:cubicBezTo>
                      <a:pt x="0" y="42"/>
                      <a:pt x="42" y="0"/>
                      <a:pt x="94" y="0"/>
                    </a:cubicBezTo>
                    <a:lnTo>
                      <a:pt x="9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49"/>
              <p:cNvSpPr/>
              <p:nvPr/>
            </p:nvSpPr>
            <p:spPr bwMode="auto">
              <a:xfrm>
                <a:off x="3973343" y="-211904"/>
                <a:ext cx="360363" cy="361950"/>
              </a:xfrm>
              <a:custGeom>
                <a:avLst/>
                <a:gdLst>
                  <a:gd name="T0" fmla="*/ 0 w 95"/>
                  <a:gd name="T1" fmla="*/ 95 h 95"/>
                  <a:gd name="T2" fmla="*/ 95 w 95"/>
                  <a:gd name="T3" fmla="*/ 95 h 95"/>
                  <a:gd name="T4" fmla="*/ 0 w 95"/>
                  <a:gd name="T5" fmla="*/ 0 h 95"/>
                  <a:gd name="T6" fmla="*/ 0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0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42"/>
                      <a:pt x="52" y="0"/>
                      <a:pt x="0" y="0"/>
                    </a:cubicBezTo>
                    <a:lnTo>
                      <a:pt x="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Freeform: Shape 50"/>
            <p:cNvSpPr/>
            <p:nvPr/>
          </p:nvSpPr>
          <p:spPr bwMode="auto">
            <a:xfrm>
              <a:off x="4384255" y="3720268"/>
              <a:ext cx="320543" cy="201632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Group 51"/>
          <p:cNvGrpSpPr/>
          <p:nvPr/>
        </p:nvGrpSpPr>
        <p:grpSpPr>
          <a:xfrm>
            <a:off x="6345916" y="1271053"/>
            <a:ext cx="2258732" cy="706631"/>
            <a:chOff x="9477009" y="3764961"/>
            <a:chExt cx="2806831" cy="942175"/>
          </a:xfrm>
        </p:grpSpPr>
        <p:sp>
          <p:nvSpPr>
            <p:cNvPr id="27" name="TextBox 52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8" name="TextBox 53"/>
            <p:cNvSpPr txBox="1"/>
            <p:nvPr/>
          </p:nvSpPr>
          <p:spPr bwMode="auto">
            <a:xfrm>
              <a:off x="9477009" y="4074919"/>
              <a:ext cx="2806831" cy="632217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Group 54"/>
          <p:cNvGrpSpPr/>
          <p:nvPr/>
        </p:nvGrpSpPr>
        <p:grpSpPr>
          <a:xfrm>
            <a:off x="817604" y="1121765"/>
            <a:ext cx="1955558" cy="649603"/>
            <a:chOff x="714323" y="2169079"/>
            <a:chExt cx="3476158" cy="866137"/>
          </a:xfrm>
        </p:grpSpPr>
        <p:sp>
          <p:nvSpPr>
            <p:cNvPr id="25" name="TextBox 55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6" name="TextBox 56"/>
            <p:cNvSpPr txBox="1"/>
            <p:nvPr/>
          </p:nvSpPr>
          <p:spPr bwMode="auto">
            <a:xfrm>
              <a:off x="1081308" y="2479038"/>
              <a:ext cx="3109173" cy="556178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" name="Group 57"/>
          <p:cNvGrpSpPr/>
          <p:nvPr/>
        </p:nvGrpSpPr>
        <p:grpSpPr>
          <a:xfrm>
            <a:off x="6345916" y="3732880"/>
            <a:ext cx="2114516" cy="649603"/>
            <a:chOff x="9477009" y="3764961"/>
            <a:chExt cx="2627621" cy="866137"/>
          </a:xfrm>
        </p:grpSpPr>
        <p:sp>
          <p:nvSpPr>
            <p:cNvPr id="23" name="TextBox 58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4" name="TextBox 59"/>
            <p:cNvSpPr txBox="1"/>
            <p:nvPr/>
          </p:nvSpPr>
          <p:spPr bwMode="auto">
            <a:xfrm>
              <a:off x="9477009" y="4074919"/>
              <a:ext cx="262762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0" name="Group 60"/>
          <p:cNvGrpSpPr/>
          <p:nvPr/>
        </p:nvGrpSpPr>
        <p:grpSpPr>
          <a:xfrm>
            <a:off x="986940" y="3732880"/>
            <a:ext cx="1833529" cy="649603"/>
            <a:chOff x="714323" y="2169079"/>
            <a:chExt cx="3259241" cy="866137"/>
          </a:xfrm>
        </p:grpSpPr>
        <p:sp>
          <p:nvSpPr>
            <p:cNvPr id="21" name="TextBox 61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2" name="TextBox 62"/>
            <p:cNvSpPr txBox="1"/>
            <p:nvPr/>
          </p:nvSpPr>
          <p:spPr bwMode="auto">
            <a:xfrm>
              <a:off x="864391" y="2479038"/>
              <a:ext cx="3109173" cy="556178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0"/>
          <p:cNvGrpSpPr/>
          <p:nvPr/>
        </p:nvGrpSpPr>
        <p:grpSpPr>
          <a:xfrm>
            <a:off x="6347927" y="1702994"/>
            <a:ext cx="1610368" cy="512448"/>
            <a:chOff x="8463902" y="2270658"/>
            <a:chExt cx="2147157" cy="683264"/>
          </a:xfrm>
        </p:grpSpPr>
        <p:sp>
          <p:nvSpPr>
            <p:cNvPr id="26" name="Rectangle 37"/>
            <p:cNvSpPr/>
            <p:nvPr/>
          </p:nvSpPr>
          <p:spPr>
            <a:xfrm>
              <a:off x="8463902" y="2492257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7" name="TextBox 38"/>
            <p:cNvSpPr txBox="1"/>
            <p:nvPr/>
          </p:nvSpPr>
          <p:spPr bwMode="auto">
            <a:xfrm>
              <a:off x="8463902" y="2270658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 </a:t>
              </a:r>
            </a:p>
          </p:txBody>
        </p:sp>
      </p:grpSp>
      <p:grpSp>
        <p:nvGrpSpPr>
          <p:cNvPr id="14" name="Group 12"/>
          <p:cNvGrpSpPr/>
          <p:nvPr/>
        </p:nvGrpSpPr>
        <p:grpSpPr>
          <a:xfrm>
            <a:off x="6363077" y="3275304"/>
            <a:ext cx="1610368" cy="512448"/>
            <a:chOff x="8484103" y="4367072"/>
            <a:chExt cx="2147157" cy="683264"/>
          </a:xfrm>
        </p:grpSpPr>
        <p:sp>
          <p:nvSpPr>
            <p:cNvPr id="24" name="Rectangle 39"/>
            <p:cNvSpPr/>
            <p:nvPr/>
          </p:nvSpPr>
          <p:spPr>
            <a:xfrm>
              <a:off x="8484103" y="4588671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5" name="TextBox 40"/>
            <p:cNvSpPr txBox="1"/>
            <p:nvPr/>
          </p:nvSpPr>
          <p:spPr bwMode="auto">
            <a:xfrm>
              <a:off x="8484103" y="4367072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 </a:t>
              </a:r>
            </a:p>
          </p:txBody>
        </p:sp>
      </p:grpSp>
      <p:grpSp>
        <p:nvGrpSpPr>
          <p:cNvPr id="15" name="Group 9"/>
          <p:cNvGrpSpPr/>
          <p:nvPr/>
        </p:nvGrpSpPr>
        <p:grpSpPr>
          <a:xfrm>
            <a:off x="1088467" y="3591613"/>
            <a:ext cx="1610368" cy="512448"/>
            <a:chOff x="1451289" y="4788817"/>
            <a:chExt cx="2147157" cy="683264"/>
          </a:xfrm>
        </p:grpSpPr>
        <p:sp>
          <p:nvSpPr>
            <p:cNvPr id="22" name="Rectangle 41"/>
            <p:cNvSpPr/>
            <p:nvPr/>
          </p:nvSpPr>
          <p:spPr>
            <a:xfrm>
              <a:off x="1451289" y="5010416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3" name="TextBox 42"/>
            <p:cNvSpPr txBox="1"/>
            <p:nvPr/>
          </p:nvSpPr>
          <p:spPr bwMode="auto">
            <a:xfrm>
              <a:off x="1451289" y="4788817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 </a:t>
              </a:r>
            </a:p>
          </p:txBody>
        </p:sp>
      </p:grpSp>
      <p:grpSp>
        <p:nvGrpSpPr>
          <p:cNvPr id="16" name="Group 7"/>
          <p:cNvGrpSpPr/>
          <p:nvPr/>
        </p:nvGrpSpPr>
        <p:grpSpPr>
          <a:xfrm>
            <a:off x="1088467" y="1737374"/>
            <a:ext cx="1610368" cy="512448"/>
            <a:chOff x="1451289" y="2316499"/>
            <a:chExt cx="2147157" cy="683264"/>
          </a:xfrm>
        </p:grpSpPr>
        <p:sp>
          <p:nvSpPr>
            <p:cNvPr id="20" name="Rectangle 43"/>
            <p:cNvSpPr/>
            <p:nvPr/>
          </p:nvSpPr>
          <p:spPr>
            <a:xfrm>
              <a:off x="1451289" y="2538098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TextBox 44"/>
            <p:cNvSpPr txBox="1"/>
            <p:nvPr/>
          </p:nvSpPr>
          <p:spPr bwMode="auto">
            <a:xfrm>
              <a:off x="1451289" y="2316499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98907" y="1225380"/>
            <a:ext cx="2962961" cy="2949721"/>
            <a:chOff x="3098907" y="1225380"/>
            <a:chExt cx="2962961" cy="2949721"/>
          </a:xfrm>
        </p:grpSpPr>
        <p:sp>
          <p:nvSpPr>
            <p:cNvPr id="4" name="Rectangle 1"/>
            <p:cNvSpPr/>
            <p:nvPr/>
          </p:nvSpPr>
          <p:spPr>
            <a:xfrm rot="18900000">
              <a:off x="3976852" y="1225380"/>
              <a:ext cx="1191688" cy="11916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2"/>
            <p:cNvSpPr/>
            <p:nvPr/>
          </p:nvSpPr>
          <p:spPr>
            <a:xfrm rot="18900000">
              <a:off x="3983027" y="2995765"/>
              <a:ext cx="1179336" cy="117933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3"/>
            <p:cNvSpPr/>
            <p:nvPr/>
          </p:nvSpPr>
          <p:spPr>
            <a:xfrm rot="18900000">
              <a:off x="3098907" y="2108168"/>
              <a:ext cx="1191911" cy="119191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4"/>
            <p:cNvSpPr/>
            <p:nvPr/>
          </p:nvSpPr>
          <p:spPr>
            <a:xfrm rot="18900000">
              <a:off x="4857212" y="2101794"/>
              <a:ext cx="1204656" cy="1204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5"/>
            <p:cNvSpPr/>
            <p:nvPr/>
          </p:nvSpPr>
          <p:spPr>
            <a:xfrm rot="18900000">
              <a:off x="4040112" y="2171540"/>
              <a:ext cx="1065163" cy="1065164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33"/>
            <p:cNvSpPr/>
            <p:nvPr/>
          </p:nvSpPr>
          <p:spPr bwMode="auto">
            <a:xfrm>
              <a:off x="3346385" y="2536076"/>
              <a:ext cx="351039" cy="351039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4"/>
            <p:cNvSpPr/>
            <p:nvPr/>
          </p:nvSpPr>
          <p:spPr bwMode="auto">
            <a:xfrm>
              <a:off x="5459540" y="2536076"/>
              <a:ext cx="351039" cy="351039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35"/>
            <p:cNvSpPr/>
            <p:nvPr/>
          </p:nvSpPr>
          <p:spPr bwMode="auto">
            <a:xfrm>
              <a:off x="4395506" y="1339936"/>
              <a:ext cx="351039" cy="351039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36"/>
            <p:cNvSpPr/>
            <p:nvPr/>
          </p:nvSpPr>
          <p:spPr bwMode="auto">
            <a:xfrm>
              <a:off x="4395506" y="3722452"/>
              <a:ext cx="351039" cy="35103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6"/>
            <p:cNvGrpSpPr/>
            <p:nvPr/>
          </p:nvGrpSpPr>
          <p:grpSpPr>
            <a:xfrm>
              <a:off x="3867841" y="2473106"/>
              <a:ext cx="1402057" cy="491673"/>
              <a:chOff x="5157121" y="3297475"/>
              <a:chExt cx="1869410" cy="655564"/>
            </a:xfrm>
          </p:grpSpPr>
          <p:sp>
            <p:nvSpPr>
              <p:cNvPr id="18" name="TextBox 45"/>
              <p:cNvSpPr txBox="1"/>
              <p:nvPr/>
            </p:nvSpPr>
            <p:spPr bwMode="auto">
              <a:xfrm>
                <a:off x="5553217" y="3297475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Rectangle 46"/>
              <p:cNvSpPr/>
              <p:nvPr/>
            </p:nvSpPr>
            <p:spPr>
              <a:xfrm>
                <a:off x="5157121" y="3491374"/>
                <a:ext cx="1869410" cy="461665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/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2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93701" y="618780"/>
            <a:ext cx="2139956" cy="3905939"/>
            <a:chOff x="726384" y="1123950"/>
            <a:chExt cx="3354103" cy="4992688"/>
          </a:xfrm>
        </p:grpSpPr>
        <p:sp>
          <p:nvSpPr>
            <p:cNvPr id="28" name="i$liḋe-Rectangle 27"/>
            <p:cNvSpPr/>
            <p:nvPr/>
          </p:nvSpPr>
          <p:spPr>
            <a:xfrm>
              <a:off x="792046" y="1240037"/>
              <a:ext cx="3222778" cy="4797205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$liḋe-Rectangle 28"/>
            <p:cNvSpPr/>
            <p:nvPr/>
          </p:nvSpPr>
          <p:spPr>
            <a:xfrm>
              <a:off x="726384" y="5615004"/>
              <a:ext cx="3354103" cy="5016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$liḋe-Rectangle 29"/>
            <p:cNvSpPr/>
            <p:nvPr/>
          </p:nvSpPr>
          <p:spPr>
            <a:xfrm>
              <a:off x="726384" y="1123950"/>
              <a:ext cx="3354103" cy="5016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1" name="i$liḋe-Rectangle 30"/>
            <p:cNvSpPr/>
            <p:nvPr/>
          </p:nvSpPr>
          <p:spPr>
            <a:xfrm>
              <a:off x="1359025" y="1886970"/>
              <a:ext cx="2088820" cy="190676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29435" r="-2887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18671" y="4055118"/>
              <a:ext cx="2969528" cy="791114"/>
              <a:chOff x="715002" y="5254408"/>
              <a:chExt cx="1956482" cy="791114"/>
            </a:xfrm>
          </p:grpSpPr>
          <p:sp>
            <p:nvSpPr>
              <p:cNvPr id="33" name="i$liḋe-Rectangle 32"/>
              <p:cNvSpPr/>
              <p:nvPr/>
            </p:nvSpPr>
            <p:spPr bwMode="auto">
              <a:xfrm>
                <a:off x="715002" y="5254408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850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4" name="i$liḋe-Rectangle 33"/>
              <p:cNvSpPr/>
              <p:nvPr/>
            </p:nvSpPr>
            <p:spPr bwMode="auto">
              <a:xfrm>
                <a:off x="871102" y="5562185"/>
                <a:ext cx="18003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399249" y="618780"/>
            <a:ext cx="2139956" cy="3905939"/>
            <a:chOff x="4517346" y="1123950"/>
            <a:chExt cx="3354103" cy="4992688"/>
          </a:xfrm>
        </p:grpSpPr>
        <p:sp>
          <p:nvSpPr>
            <p:cNvPr id="21" name="i$liḋe-Rectangle 20"/>
            <p:cNvSpPr/>
            <p:nvPr/>
          </p:nvSpPr>
          <p:spPr>
            <a:xfrm>
              <a:off x="4583008" y="1240037"/>
              <a:ext cx="3222778" cy="4797205"/>
            </a:xfrm>
            <a:prstGeom prst="rect">
              <a:avLst/>
            </a:prstGeom>
            <a:noFill/>
            <a:ln w="31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$liḋe-Rectangle 21"/>
            <p:cNvSpPr/>
            <p:nvPr/>
          </p:nvSpPr>
          <p:spPr>
            <a:xfrm>
              <a:off x="4517346" y="5615004"/>
              <a:ext cx="3354103" cy="501634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liḋe-Rectangle 22"/>
            <p:cNvSpPr/>
            <p:nvPr/>
          </p:nvSpPr>
          <p:spPr>
            <a:xfrm>
              <a:off x="4517346" y="1123950"/>
              <a:ext cx="3354103" cy="501634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i$liḋe-Rectangle 23"/>
            <p:cNvSpPr/>
            <p:nvPr/>
          </p:nvSpPr>
          <p:spPr>
            <a:xfrm>
              <a:off x="5149987" y="1886970"/>
              <a:ext cx="2088820" cy="1906762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l="-50108" r="-4916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709633" y="4055118"/>
              <a:ext cx="2969528" cy="791114"/>
              <a:chOff x="3627319" y="6045522"/>
              <a:chExt cx="1956482" cy="791114"/>
            </a:xfrm>
          </p:grpSpPr>
          <p:sp>
            <p:nvSpPr>
              <p:cNvPr id="26" name="i$liḋe-Rectangle 25"/>
              <p:cNvSpPr/>
              <p:nvPr/>
            </p:nvSpPr>
            <p:spPr bwMode="auto">
              <a:xfrm>
                <a:off x="3627319" y="6045522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850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7" name="i$liḋe-Rectangle 26"/>
              <p:cNvSpPr/>
              <p:nvPr/>
            </p:nvSpPr>
            <p:spPr bwMode="auto">
              <a:xfrm>
                <a:off x="3917448" y="6353299"/>
                <a:ext cx="1666353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604796" y="618780"/>
            <a:ext cx="2139956" cy="3905939"/>
            <a:chOff x="8118761" y="1123950"/>
            <a:chExt cx="3354103" cy="4992688"/>
          </a:xfrm>
        </p:grpSpPr>
        <p:sp>
          <p:nvSpPr>
            <p:cNvPr id="14" name="i$liḋe-Rectangle 13"/>
            <p:cNvSpPr/>
            <p:nvPr/>
          </p:nvSpPr>
          <p:spPr>
            <a:xfrm>
              <a:off x="8184423" y="1240037"/>
              <a:ext cx="3222778" cy="4797205"/>
            </a:xfrm>
            <a:prstGeom prst="rect">
              <a:avLst/>
            </a:prstGeom>
            <a:noFill/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$liḋe-Rectangle 14"/>
            <p:cNvSpPr/>
            <p:nvPr/>
          </p:nvSpPr>
          <p:spPr>
            <a:xfrm>
              <a:off x="8118761" y="5615004"/>
              <a:ext cx="3354103" cy="501634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$liḋe-Rectangle 15"/>
            <p:cNvSpPr/>
            <p:nvPr/>
          </p:nvSpPr>
          <p:spPr>
            <a:xfrm>
              <a:off x="8118761" y="1123950"/>
              <a:ext cx="3354103" cy="501634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7" name="i$liḋe-Rectangle 16"/>
            <p:cNvSpPr/>
            <p:nvPr/>
          </p:nvSpPr>
          <p:spPr>
            <a:xfrm>
              <a:off x="8751402" y="1886970"/>
              <a:ext cx="2088820" cy="190676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l="-34306" r="-3365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311048" y="4055118"/>
              <a:ext cx="2969528" cy="791115"/>
              <a:chOff x="6596686" y="6836636"/>
              <a:chExt cx="1956482" cy="791115"/>
            </a:xfrm>
          </p:grpSpPr>
          <p:sp>
            <p:nvSpPr>
              <p:cNvPr id="19" name="i$liḋe-Rectangle 18"/>
              <p:cNvSpPr/>
              <p:nvPr/>
            </p:nvSpPr>
            <p:spPr bwMode="auto">
              <a:xfrm>
                <a:off x="6596686" y="6836636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850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0" name="i$liḋe-Rectangle 19"/>
              <p:cNvSpPr/>
              <p:nvPr/>
            </p:nvSpPr>
            <p:spPr bwMode="auto">
              <a:xfrm>
                <a:off x="6886815" y="7144414"/>
                <a:ext cx="1666353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810344" y="618780"/>
            <a:ext cx="2139956" cy="3905939"/>
            <a:chOff x="8118761" y="1123950"/>
            <a:chExt cx="3354103" cy="4992688"/>
          </a:xfrm>
        </p:grpSpPr>
        <p:sp>
          <p:nvSpPr>
            <p:cNvPr id="7" name="i$liḋe-Rectangle 6"/>
            <p:cNvSpPr/>
            <p:nvPr/>
          </p:nvSpPr>
          <p:spPr>
            <a:xfrm>
              <a:off x="8184423" y="1240037"/>
              <a:ext cx="3222778" cy="4797205"/>
            </a:xfrm>
            <a:prstGeom prst="rect">
              <a:avLst/>
            </a:prstGeom>
            <a:noFill/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$liḋe-Rectangle 7"/>
            <p:cNvSpPr/>
            <p:nvPr/>
          </p:nvSpPr>
          <p:spPr>
            <a:xfrm>
              <a:off x="8118761" y="5615004"/>
              <a:ext cx="3354103" cy="501634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liḋe-Rectangle 8"/>
            <p:cNvSpPr/>
            <p:nvPr/>
          </p:nvSpPr>
          <p:spPr>
            <a:xfrm>
              <a:off x="8118761" y="1123950"/>
              <a:ext cx="3354103" cy="501634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i$liḋe-Rectangle 9"/>
            <p:cNvSpPr/>
            <p:nvPr/>
          </p:nvSpPr>
          <p:spPr>
            <a:xfrm>
              <a:off x="8751402" y="1886970"/>
              <a:ext cx="2088820" cy="1906762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 l="-34306" r="-3365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311048" y="4055118"/>
              <a:ext cx="2969528" cy="791115"/>
              <a:chOff x="6596686" y="6836636"/>
              <a:chExt cx="1956482" cy="791115"/>
            </a:xfrm>
          </p:grpSpPr>
          <p:sp>
            <p:nvSpPr>
              <p:cNvPr id="12" name="i$liḋe-Rectangle 11"/>
              <p:cNvSpPr/>
              <p:nvPr/>
            </p:nvSpPr>
            <p:spPr bwMode="auto">
              <a:xfrm>
                <a:off x="6596686" y="6836636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850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i$liḋe-Rectangle 12"/>
              <p:cNvSpPr/>
              <p:nvPr/>
            </p:nvSpPr>
            <p:spPr bwMode="auto">
              <a:xfrm>
                <a:off x="6886815" y="7144414"/>
                <a:ext cx="1666353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2212" y="1588"/>
            <a:ext cx="9176212" cy="5141913"/>
          </a:xfrm>
          <a:prstGeom prst="rect">
            <a:avLst/>
          </a:prstGeom>
          <a:solidFill>
            <a:srgbClr val="76C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124" y="1633686"/>
            <a:ext cx="4429124" cy="345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48"/>
          <p:cNvSpPr txBox="1"/>
          <p:nvPr/>
        </p:nvSpPr>
        <p:spPr>
          <a:xfrm>
            <a:off x="3203848" y="1028373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5" name="TextBox 48"/>
          <p:cNvSpPr txBox="1"/>
          <p:nvPr/>
        </p:nvSpPr>
        <p:spPr>
          <a:xfrm>
            <a:off x="4211960" y="321489"/>
            <a:ext cx="148458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GB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3" y="1653648"/>
            <a:ext cx="1530771" cy="2074104"/>
            <a:chOff x="539353" y="1653648"/>
            <a:chExt cx="1530771" cy="2074104"/>
          </a:xfrm>
        </p:grpSpPr>
        <p:sp>
          <p:nvSpPr>
            <p:cNvPr id="21" name="Freeform: Shape 2"/>
            <p:cNvSpPr/>
            <p:nvPr/>
          </p:nvSpPr>
          <p:spPr bwMode="auto">
            <a:xfrm>
              <a:off x="691271" y="1653648"/>
              <a:ext cx="1091329" cy="108388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1061"/>
                    <a:pt x="2881" y="3185"/>
                  </a:cubicBezTo>
                  <a:cubicBezTo>
                    <a:pt x="-961" y="7433"/>
                    <a:pt x="-961" y="14319"/>
                    <a:pt x="2881" y="18566"/>
                  </a:cubicBezTo>
                  <a:cubicBezTo>
                    <a:pt x="4162" y="19983"/>
                    <a:pt x="5714" y="20915"/>
                    <a:pt x="7349" y="21387"/>
                  </a:cubicBezTo>
                  <a:cubicBezTo>
                    <a:pt x="7502" y="20105"/>
                    <a:pt x="7606" y="18839"/>
                    <a:pt x="7040" y="17627"/>
                  </a:cubicBezTo>
                  <a:cubicBezTo>
                    <a:pt x="6734" y="16971"/>
                    <a:pt x="6508" y="15994"/>
                    <a:pt x="6456" y="15252"/>
                  </a:cubicBezTo>
                  <a:cubicBezTo>
                    <a:pt x="6401" y="14476"/>
                    <a:pt x="6337" y="13689"/>
                    <a:pt x="6443" y="12919"/>
                  </a:cubicBezTo>
                  <a:cubicBezTo>
                    <a:pt x="6519" y="12364"/>
                    <a:pt x="6597" y="11933"/>
                    <a:pt x="7092" y="11661"/>
                  </a:cubicBezTo>
                  <a:cubicBezTo>
                    <a:pt x="7371" y="11509"/>
                    <a:pt x="7879" y="11601"/>
                    <a:pt x="7981" y="11271"/>
                  </a:cubicBezTo>
                  <a:cubicBezTo>
                    <a:pt x="8218" y="10496"/>
                    <a:pt x="8931" y="10470"/>
                    <a:pt x="9550" y="10696"/>
                  </a:cubicBezTo>
                  <a:cubicBezTo>
                    <a:pt x="9537" y="9892"/>
                    <a:pt x="10640" y="9462"/>
                    <a:pt x="11187" y="9814"/>
                  </a:cubicBezTo>
                  <a:cubicBezTo>
                    <a:pt x="11217" y="8792"/>
                    <a:pt x="11241" y="7794"/>
                    <a:pt x="11299" y="6770"/>
                  </a:cubicBezTo>
                  <a:cubicBezTo>
                    <a:pt x="11331" y="6199"/>
                    <a:pt x="11040" y="4873"/>
                    <a:pt x="11691" y="4630"/>
                  </a:cubicBezTo>
                  <a:cubicBezTo>
                    <a:pt x="12334" y="4389"/>
                    <a:pt x="12636" y="5057"/>
                    <a:pt x="12665" y="5661"/>
                  </a:cubicBezTo>
                  <a:cubicBezTo>
                    <a:pt x="12687" y="6109"/>
                    <a:pt x="12630" y="6559"/>
                    <a:pt x="12621" y="7008"/>
                  </a:cubicBezTo>
                  <a:cubicBezTo>
                    <a:pt x="12615" y="7348"/>
                    <a:pt x="12656" y="7708"/>
                    <a:pt x="12632" y="8051"/>
                  </a:cubicBezTo>
                  <a:cubicBezTo>
                    <a:pt x="12567" y="8966"/>
                    <a:pt x="12574" y="9833"/>
                    <a:pt x="12541" y="10751"/>
                  </a:cubicBezTo>
                  <a:cubicBezTo>
                    <a:pt x="12523" y="11234"/>
                    <a:pt x="12603" y="11706"/>
                    <a:pt x="12603" y="12187"/>
                  </a:cubicBezTo>
                  <a:cubicBezTo>
                    <a:pt x="12603" y="12720"/>
                    <a:pt x="12787" y="12862"/>
                    <a:pt x="13052" y="13278"/>
                  </a:cubicBezTo>
                  <a:cubicBezTo>
                    <a:pt x="13598" y="14135"/>
                    <a:pt x="13067" y="14687"/>
                    <a:pt x="12834" y="15484"/>
                  </a:cubicBezTo>
                  <a:cubicBezTo>
                    <a:pt x="12622" y="16211"/>
                    <a:pt x="12162" y="16649"/>
                    <a:pt x="11725" y="17205"/>
                  </a:cubicBezTo>
                  <a:cubicBezTo>
                    <a:pt x="11085" y="18018"/>
                    <a:pt x="11420" y="19826"/>
                    <a:pt x="11447" y="20807"/>
                  </a:cubicBezTo>
                  <a:cubicBezTo>
                    <a:pt x="11454" y="21060"/>
                    <a:pt x="11442" y="21335"/>
                    <a:pt x="11436" y="21600"/>
                  </a:cubicBezTo>
                  <a:cubicBezTo>
                    <a:pt x="13398" y="21244"/>
                    <a:pt x="15284" y="20239"/>
                    <a:pt x="16796" y="18566"/>
                  </a:cubicBezTo>
                  <a:cubicBezTo>
                    <a:pt x="20638" y="14319"/>
                    <a:pt x="20638" y="7433"/>
                    <a:pt x="16796" y="3185"/>
                  </a:cubicBezTo>
                  <a:cubicBezTo>
                    <a:pt x="14875" y="1061"/>
                    <a:pt x="12356" y="0"/>
                    <a:pt x="9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Group 18"/>
            <p:cNvGrpSpPr/>
            <p:nvPr/>
          </p:nvGrpSpPr>
          <p:grpSpPr>
            <a:xfrm>
              <a:off x="539353" y="3084807"/>
              <a:ext cx="1530771" cy="642945"/>
              <a:chOff x="1732858" y="5001250"/>
              <a:chExt cx="2213143" cy="857260"/>
            </a:xfrm>
          </p:grpSpPr>
          <p:sp>
            <p:nvSpPr>
              <p:cNvPr id="19" name="TextBox 3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0" name="TextBox 3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2172984" y="1653648"/>
            <a:ext cx="1530771" cy="2074104"/>
            <a:chOff x="2172984" y="1653648"/>
            <a:chExt cx="1530771" cy="2074104"/>
          </a:xfrm>
        </p:grpSpPr>
        <p:sp>
          <p:nvSpPr>
            <p:cNvPr id="22" name="Freeform: Shape 5"/>
            <p:cNvSpPr/>
            <p:nvPr/>
          </p:nvSpPr>
          <p:spPr bwMode="auto">
            <a:xfrm>
              <a:off x="2358647" y="1653648"/>
              <a:ext cx="1091329" cy="108388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5"/>
                  </a:cubicBezTo>
                  <a:cubicBezTo>
                    <a:pt x="-961" y="7432"/>
                    <a:pt x="-961" y="14317"/>
                    <a:pt x="2881" y="18564"/>
                  </a:cubicBezTo>
                  <a:cubicBezTo>
                    <a:pt x="4403" y="20245"/>
                    <a:pt x="6299" y="21250"/>
                    <a:pt x="8273" y="21599"/>
                  </a:cubicBezTo>
                  <a:cubicBezTo>
                    <a:pt x="8280" y="21196"/>
                    <a:pt x="8288" y="20786"/>
                    <a:pt x="8291" y="20399"/>
                  </a:cubicBezTo>
                  <a:cubicBezTo>
                    <a:pt x="8298" y="19449"/>
                    <a:pt x="7895" y="18952"/>
                    <a:pt x="7454" y="18205"/>
                  </a:cubicBezTo>
                  <a:cubicBezTo>
                    <a:pt x="7100" y="17604"/>
                    <a:pt x="7030" y="16970"/>
                    <a:pt x="6909" y="16284"/>
                  </a:cubicBezTo>
                  <a:cubicBezTo>
                    <a:pt x="6776" y="15533"/>
                    <a:pt x="6599" y="14888"/>
                    <a:pt x="6753" y="14112"/>
                  </a:cubicBezTo>
                  <a:cubicBezTo>
                    <a:pt x="6887" y="13434"/>
                    <a:pt x="7281" y="13322"/>
                    <a:pt x="7787" y="13110"/>
                  </a:cubicBezTo>
                  <a:cubicBezTo>
                    <a:pt x="7554" y="12673"/>
                    <a:pt x="7406" y="12140"/>
                    <a:pt x="7790" y="11734"/>
                  </a:cubicBezTo>
                  <a:cubicBezTo>
                    <a:pt x="8060" y="11449"/>
                    <a:pt x="8680" y="11481"/>
                    <a:pt x="8951" y="11734"/>
                  </a:cubicBezTo>
                  <a:cubicBezTo>
                    <a:pt x="8952" y="10799"/>
                    <a:pt x="8650" y="9866"/>
                    <a:pt x="8398" y="8977"/>
                  </a:cubicBezTo>
                  <a:cubicBezTo>
                    <a:pt x="8241" y="8425"/>
                    <a:pt x="8213" y="7832"/>
                    <a:pt x="8068" y="7277"/>
                  </a:cubicBezTo>
                  <a:cubicBezTo>
                    <a:pt x="7963" y="6878"/>
                    <a:pt x="7786" y="6442"/>
                    <a:pt x="7764" y="6025"/>
                  </a:cubicBezTo>
                  <a:cubicBezTo>
                    <a:pt x="7707" y="4971"/>
                    <a:pt x="8821" y="5095"/>
                    <a:pt x="9034" y="6016"/>
                  </a:cubicBezTo>
                  <a:cubicBezTo>
                    <a:pt x="9248" y="6940"/>
                    <a:pt x="9675" y="8095"/>
                    <a:pt x="9790" y="9038"/>
                  </a:cubicBezTo>
                  <a:cubicBezTo>
                    <a:pt x="9832" y="9377"/>
                    <a:pt x="10225" y="11269"/>
                    <a:pt x="10518" y="11269"/>
                  </a:cubicBezTo>
                  <a:cubicBezTo>
                    <a:pt x="11000" y="11269"/>
                    <a:pt x="11177" y="9653"/>
                    <a:pt x="11285" y="9325"/>
                  </a:cubicBezTo>
                  <a:cubicBezTo>
                    <a:pt x="11460" y="8791"/>
                    <a:pt x="11555" y="8186"/>
                    <a:pt x="11596" y="7616"/>
                  </a:cubicBezTo>
                  <a:cubicBezTo>
                    <a:pt x="11626" y="7204"/>
                    <a:pt x="11663" y="6834"/>
                    <a:pt x="11804" y="6450"/>
                  </a:cubicBezTo>
                  <a:cubicBezTo>
                    <a:pt x="12132" y="5554"/>
                    <a:pt x="12881" y="5794"/>
                    <a:pt x="12976" y="6728"/>
                  </a:cubicBezTo>
                  <a:cubicBezTo>
                    <a:pt x="13032" y="7273"/>
                    <a:pt x="12812" y="7796"/>
                    <a:pt x="12776" y="8337"/>
                  </a:cubicBezTo>
                  <a:cubicBezTo>
                    <a:pt x="12740" y="8882"/>
                    <a:pt x="12629" y="9500"/>
                    <a:pt x="12459" y="10026"/>
                  </a:cubicBezTo>
                  <a:cubicBezTo>
                    <a:pt x="12320" y="10457"/>
                    <a:pt x="12422" y="10912"/>
                    <a:pt x="12334" y="11364"/>
                  </a:cubicBezTo>
                  <a:cubicBezTo>
                    <a:pt x="12243" y="11837"/>
                    <a:pt x="12155" y="12146"/>
                    <a:pt x="12267" y="12628"/>
                  </a:cubicBezTo>
                  <a:cubicBezTo>
                    <a:pt x="12513" y="13688"/>
                    <a:pt x="12427" y="14900"/>
                    <a:pt x="12454" y="15850"/>
                  </a:cubicBezTo>
                  <a:cubicBezTo>
                    <a:pt x="12478" y="16701"/>
                    <a:pt x="12402" y="17232"/>
                    <a:pt x="12215" y="18058"/>
                  </a:cubicBezTo>
                  <a:cubicBezTo>
                    <a:pt x="11974" y="19124"/>
                    <a:pt x="12145" y="20145"/>
                    <a:pt x="12111" y="21258"/>
                  </a:cubicBezTo>
                  <a:cubicBezTo>
                    <a:pt x="12109" y="21322"/>
                    <a:pt x="12110" y="21381"/>
                    <a:pt x="12108" y="21444"/>
                  </a:cubicBezTo>
                  <a:cubicBezTo>
                    <a:pt x="13826" y="20996"/>
                    <a:pt x="15456" y="20044"/>
                    <a:pt x="16796" y="18564"/>
                  </a:cubicBezTo>
                  <a:cubicBezTo>
                    <a:pt x="20638" y="14317"/>
                    <a:pt x="20639" y="7432"/>
                    <a:pt x="16796" y="3185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2172984" y="3084807"/>
              <a:ext cx="1530771" cy="642945"/>
              <a:chOff x="1732858" y="5001250"/>
              <a:chExt cx="2213143" cy="857260"/>
            </a:xfrm>
          </p:grpSpPr>
          <p:sp>
            <p:nvSpPr>
              <p:cNvPr id="17" name="TextBox 2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3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806615" y="1653648"/>
            <a:ext cx="1530771" cy="2074104"/>
            <a:chOff x="3806615" y="1653648"/>
            <a:chExt cx="1530771" cy="2074104"/>
          </a:xfrm>
        </p:grpSpPr>
        <p:sp>
          <p:nvSpPr>
            <p:cNvPr id="23" name="Freeform: Shape 8"/>
            <p:cNvSpPr/>
            <p:nvPr/>
          </p:nvSpPr>
          <p:spPr bwMode="auto">
            <a:xfrm>
              <a:off x="4026644" y="1653648"/>
              <a:ext cx="1091329" cy="1082027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3"/>
                    <a:pt x="2881" y="3190"/>
                  </a:cubicBezTo>
                  <a:cubicBezTo>
                    <a:pt x="-961" y="7445"/>
                    <a:pt x="-961" y="14344"/>
                    <a:pt x="2881" y="18598"/>
                  </a:cubicBezTo>
                  <a:cubicBezTo>
                    <a:pt x="4337" y="20210"/>
                    <a:pt x="6134" y="21209"/>
                    <a:pt x="8016" y="21600"/>
                  </a:cubicBezTo>
                  <a:cubicBezTo>
                    <a:pt x="8154" y="20857"/>
                    <a:pt x="8137" y="20064"/>
                    <a:pt x="8049" y="19309"/>
                  </a:cubicBezTo>
                  <a:cubicBezTo>
                    <a:pt x="7981" y="18720"/>
                    <a:pt x="7552" y="18189"/>
                    <a:pt x="7389" y="17614"/>
                  </a:cubicBezTo>
                  <a:cubicBezTo>
                    <a:pt x="7066" y="16467"/>
                    <a:pt x="6898" y="15510"/>
                    <a:pt x="6898" y="14297"/>
                  </a:cubicBezTo>
                  <a:cubicBezTo>
                    <a:pt x="6898" y="13719"/>
                    <a:pt x="6390" y="12905"/>
                    <a:pt x="7171" y="12234"/>
                  </a:cubicBezTo>
                  <a:cubicBezTo>
                    <a:pt x="7405" y="12033"/>
                    <a:pt x="7717" y="12156"/>
                    <a:pt x="7748" y="11802"/>
                  </a:cubicBezTo>
                  <a:cubicBezTo>
                    <a:pt x="7766" y="11598"/>
                    <a:pt x="7754" y="11382"/>
                    <a:pt x="7709" y="11184"/>
                  </a:cubicBezTo>
                  <a:cubicBezTo>
                    <a:pt x="7551" y="10484"/>
                    <a:pt x="7369" y="9823"/>
                    <a:pt x="7288" y="9106"/>
                  </a:cubicBezTo>
                  <a:cubicBezTo>
                    <a:pt x="7219" y="8496"/>
                    <a:pt x="7152" y="7823"/>
                    <a:pt x="7018" y="7227"/>
                  </a:cubicBezTo>
                  <a:cubicBezTo>
                    <a:pt x="6929" y="6833"/>
                    <a:pt x="6938" y="5868"/>
                    <a:pt x="7574" y="6099"/>
                  </a:cubicBezTo>
                  <a:cubicBezTo>
                    <a:pt x="8112" y="6295"/>
                    <a:pt x="8202" y="7091"/>
                    <a:pt x="8237" y="7613"/>
                  </a:cubicBezTo>
                  <a:cubicBezTo>
                    <a:pt x="8321" y="8873"/>
                    <a:pt x="8637" y="10157"/>
                    <a:pt x="9011" y="11356"/>
                  </a:cubicBezTo>
                  <a:cubicBezTo>
                    <a:pt x="9365" y="11088"/>
                    <a:pt x="9136" y="10567"/>
                    <a:pt x="9154" y="10200"/>
                  </a:cubicBezTo>
                  <a:cubicBezTo>
                    <a:pt x="9177" y="9704"/>
                    <a:pt x="9200" y="9216"/>
                    <a:pt x="9232" y="8724"/>
                  </a:cubicBezTo>
                  <a:cubicBezTo>
                    <a:pt x="9272" y="8096"/>
                    <a:pt x="9103" y="7497"/>
                    <a:pt x="9193" y="6859"/>
                  </a:cubicBezTo>
                  <a:cubicBezTo>
                    <a:pt x="9254" y="6428"/>
                    <a:pt x="9119" y="5797"/>
                    <a:pt x="9432" y="5449"/>
                  </a:cubicBezTo>
                  <a:cubicBezTo>
                    <a:pt x="9728" y="5121"/>
                    <a:pt x="10265" y="5332"/>
                    <a:pt x="10372" y="5757"/>
                  </a:cubicBezTo>
                  <a:cubicBezTo>
                    <a:pt x="10522" y="6349"/>
                    <a:pt x="10388" y="7074"/>
                    <a:pt x="10370" y="7676"/>
                  </a:cubicBezTo>
                  <a:cubicBezTo>
                    <a:pt x="10349" y="8368"/>
                    <a:pt x="10560" y="9005"/>
                    <a:pt x="10560" y="9696"/>
                  </a:cubicBezTo>
                  <a:cubicBezTo>
                    <a:pt x="10560" y="10149"/>
                    <a:pt x="10351" y="10721"/>
                    <a:pt x="10609" y="11135"/>
                  </a:cubicBezTo>
                  <a:cubicBezTo>
                    <a:pt x="11006" y="10952"/>
                    <a:pt x="10975" y="10063"/>
                    <a:pt x="11079" y="9653"/>
                  </a:cubicBezTo>
                  <a:cubicBezTo>
                    <a:pt x="11169" y="9299"/>
                    <a:pt x="11287" y="9000"/>
                    <a:pt x="11337" y="8629"/>
                  </a:cubicBezTo>
                  <a:cubicBezTo>
                    <a:pt x="11370" y="8376"/>
                    <a:pt x="11464" y="8074"/>
                    <a:pt x="11464" y="7791"/>
                  </a:cubicBezTo>
                  <a:cubicBezTo>
                    <a:pt x="11464" y="7264"/>
                    <a:pt x="11488" y="6489"/>
                    <a:pt x="11843" y="6071"/>
                  </a:cubicBezTo>
                  <a:cubicBezTo>
                    <a:pt x="12136" y="5726"/>
                    <a:pt x="12824" y="5844"/>
                    <a:pt x="12916" y="6347"/>
                  </a:cubicBezTo>
                  <a:cubicBezTo>
                    <a:pt x="13046" y="7049"/>
                    <a:pt x="12637" y="7834"/>
                    <a:pt x="12597" y="8539"/>
                  </a:cubicBezTo>
                  <a:cubicBezTo>
                    <a:pt x="12556" y="9246"/>
                    <a:pt x="12525" y="9868"/>
                    <a:pt x="12308" y="10551"/>
                  </a:cubicBezTo>
                  <a:cubicBezTo>
                    <a:pt x="11919" y="11778"/>
                    <a:pt x="12431" y="13033"/>
                    <a:pt x="12225" y="14280"/>
                  </a:cubicBezTo>
                  <a:cubicBezTo>
                    <a:pt x="12091" y="15095"/>
                    <a:pt x="12382" y="15825"/>
                    <a:pt x="12256" y="16699"/>
                  </a:cubicBezTo>
                  <a:cubicBezTo>
                    <a:pt x="12204" y="17063"/>
                    <a:pt x="12041" y="17402"/>
                    <a:pt x="11916" y="17744"/>
                  </a:cubicBezTo>
                  <a:cubicBezTo>
                    <a:pt x="11833" y="17969"/>
                    <a:pt x="11607" y="18118"/>
                    <a:pt x="11607" y="18363"/>
                  </a:cubicBezTo>
                  <a:cubicBezTo>
                    <a:pt x="11607" y="19161"/>
                    <a:pt x="11789" y="19938"/>
                    <a:pt x="11781" y="20728"/>
                  </a:cubicBezTo>
                  <a:cubicBezTo>
                    <a:pt x="11778" y="21016"/>
                    <a:pt x="11753" y="21300"/>
                    <a:pt x="11734" y="21585"/>
                  </a:cubicBezTo>
                  <a:cubicBezTo>
                    <a:pt x="13589" y="21184"/>
                    <a:pt x="15359" y="20189"/>
                    <a:pt x="16796" y="18598"/>
                  </a:cubicBezTo>
                  <a:cubicBezTo>
                    <a:pt x="20638" y="14344"/>
                    <a:pt x="20638" y="7445"/>
                    <a:pt x="16796" y="3190"/>
                  </a:cubicBezTo>
                  <a:cubicBezTo>
                    <a:pt x="14875" y="1063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20"/>
            <p:cNvGrpSpPr/>
            <p:nvPr/>
          </p:nvGrpSpPr>
          <p:grpSpPr>
            <a:xfrm>
              <a:off x="3806615" y="3084807"/>
              <a:ext cx="1530771" cy="642945"/>
              <a:chOff x="1732858" y="5001250"/>
              <a:chExt cx="2213143" cy="857260"/>
            </a:xfrm>
          </p:grpSpPr>
          <p:sp>
            <p:nvSpPr>
              <p:cNvPr id="15" name="TextBox 2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2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440246" y="1653648"/>
            <a:ext cx="1530771" cy="2074104"/>
            <a:chOff x="5440246" y="1653648"/>
            <a:chExt cx="1530771" cy="2074104"/>
          </a:xfrm>
        </p:grpSpPr>
        <p:sp>
          <p:nvSpPr>
            <p:cNvPr id="24" name="Freeform: Shape 11"/>
            <p:cNvSpPr/>
            <p:nvPr/>
          </p:nvSpPr>
          <p:spPr bwMode="auto">
            <a:xfrm>
              <a:off x="5694020" y="1653648"/>
              <a:ext cx="1091329" cy="1083267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6"/>
                  </a:cubicBezTo>
                  <a:cubicBezTo>
                    <a:pt x="-961" y="7434"/>
                    <a:pt x="-961" y="14323"/>
                    <a:pt x="2881" y="18571"/>
                  </a:cubicBezTo>
                  <a:cubicBezTo>
                    <a:pt x="4240" y="20074"/>
                    <a:pt x="5899" y="21033"/>
                    <a:pt x="7644" y="21473"/>
                  </a:cubicBezTo>
                  <a:cubicBezTo>
                    <a:pt x="7648" y="21252"/>
                    <a:pt x="7643" y="21031"/>
                    <a:pt x="7605" y="20818"/>
                  </a:cubicBezTo>
                  <a:cubicBezTo>
                    <a:pt x="7431" y="19848"/>
                    <a:pt x="7313" y="18994"/>
                    <a:pt x="7026" y="18045"/>
                  </a:cubicBezTo>
                  <a:cubicBezTo>
                    <a:pt x="6736" y="17091"/>
                    <a:pt x="6626" y="16134"/>
                    <a:pt x="6475" y="15147"/>
                  </a:cubicBezTo>
                  <a:cubicBezTo>
                    <a:pt x="6317" y="14118"/>
                    <a:pt x="6608" y="13106"/>
                    <a:pt x="6306" y="12092"/>
                  </a:cubicBezTo>
                  <a:cubicBezTo>
                    <a:pt x="6068" y="11295"/>
                    <a:pt x="5814" y="10409"/>
                    <a:pt x="5698" y="9570"/>
                  </a:cubicBezTo>
                  <a:cubicBezTo>
                    <a:pt x="5650" y="9227"/>
                    <a:pt x="5530" y="8463"/>
                    <a:pt x="5937" y="8323"/>
                  </a:cubicBezTo>
                  <a:cubicBezTo>
                    <a:pt x="6319" y="8202"/>
                    <a:pt x="6444" y="8426"/>
                    <a:pt x="6597" y="8694"/>
                  </a:cubicBezTo>
                  <a:cubicBezTo>
                    <a:pt x="6826" y="9095"/>
                    <a:pt x="6874" y="9335"/>
                    <a:pt x="6896" y="9794"/>
                  </a:cubicBezTo>
                  <a:cubicBezTo>
                    <a:pt x="6922" y="10356"/>
                    <a:pt x="7199" y="10966"/>
                    <a:pt x="7353" y="11498"/>
                  </a:cubicBezTo>
                  <a:cubicBezTo>
                    <a:pt x="7384" y="11604"/>
                    <a:pt x="7694" y="12372"/>
                    <a:pt x="7829" y="11989"/>
                  </a:cubicBezTo>
                  <a:cubicBezTo>
                    <a:pt x="7961" y="11613"/>
                    <a:pt x="7889" y="11440"/>
                    <a:pt x="7826" y="11032"/>
                  </a:cubicBezTo>
                  <a:cubicBezTo>
                    <a:pt x="7748" y="10528"/>
                    <a:pt x="7879" y="9965"/>
                    <a:pt x="7771" y="9461"/>
                  </a:cubicBezTo>
                  <a:cubicBezTo>
                    <a:pt x="7657" y="8925"/>
                    <a:pt x="7685" y="8198"/>
                    <a:pt x="7717" y="7645"/>
                  </a:cubicBezTo>
                  <a:cubicBezTo>
                    <a:pt x="7743" y="7191"/>
                    <a:pt x="7556" y="5321"/>
                    <a:pt x="8665" y="5823"/>
                  </a:cubicBezTo>
                  <a:cubicBezTo>
                    <a:pt x="8943" y="5949"/>
                    <a:pt x="8934" y="8058"/>
                    <a:pt x="8925" y="8734"/>
                  </a:cubicBezTo>
                  <a:cubicBezTo>
                    <a:pt x="8915" y="9462"/>
                    <a:pt x="8950" y="11499"/>
                    <a:pt x="9333" y="11495"/>
                  </a:cubicBezTo>
                  <a:cubicBezTo>
                    <a:pt x="9470" y="11428"/>
                    <a:pt x="9451" y="10067"/>
                    <a:pt x="9505" y="9814"/>
                  </a:cubicBezTo>
                  <a:cubicBezTo>
                    <a:pt x="9643" y="9155"/>
                    <a:pt x="9656" y="8384"/>
                    <a:pt x="9723" y="7705"/>
                  </a:cubicBezTo>
                  <a:cubicBezTo>
                    <a:pt x="9784" y="7081"/>
                    <a:pt x="9730" y="5332"/>
                    <a:pt x="10476" y="5280"/>
                  </a:cubicBezTo>
                  <a:cubicBezTo>
                    <a:pt x="11885" y="5280"/>
                    <a:pt x="10909" y="7410"/>
                    <a:pt x="10983" y="8191"/>
                  </a:cubicBezTo>
                  <a:cubicBezTo>
                    <a:pt x="11053" y="8931"/>
                    <a:pt x="10797" y="9574"/>
                    <a:pt x="10786" y="10311"/>
                  </a:cubicBezTo>
                  <a:cubicBezTo>
                    <a:pt x="10781" y="10633"/>
                    <a:pt x="10668" y="11163"/>
                    <a:pt x="10773" y="11406"/>
                  </a:cubicBezTo>
                  <a:cubicBezTo>
                    <a:pt x="11150" y="12020"/>
                    <a:pt x="11510" y="10640"/>
                    <a:pt x="11591" y="10417"/>
                  </a:cubicBezTo>
                  <a:cubicBezTo>
                    <a:pt x="11820" y="9795"/>
                    <a:pt x="12032" y="9181"/>
                    <a:pt x="12308" y="8581"/>
                  </a:cubicBezTo>
                  <a:cubicBezTo>
                    <a:pt x="12584" y="7983"/>
                    <a:pt x="12566" y="7077"/>
                    <a:pt x="13077" y="6633"/>
                  </a:cubicBezTo>
                  <a:cubicBezTo>
                    <a:pt x="13359" y="6509"/>
                    <a:pt x="13569" y="6509"/>
                    <a:pt x="13860" y="6771"/>
                  </a:cubicBezTo>
                  <a:cubicBezTo>
                    <a:pt x="14268" y="7257"/>
                    <a:pt x="13853" y="8101"/>
                    <a:pt x="13706" y="8619"/>
                  </a:cubicBezTo>
                  <a:cubicBezTo>
                    <a:pt x="13529" y="9246"/>
                    <a:pt x="13374" y="9862"/>
                    <a:pt x="13181" y="10483"/>
                  </a:cubicBezTo>
                  <a:cubicBezTo>
                    <a:pt x="12911" y="11356"/>
                    <a:pt x="12661" y="12302"/>
                    <a:pt x="12316" y="13135"/>
                  </a:cubicBezTo>
                  <a:cubicBezTo>
                    <a:pt x="12284" y="13214"/>
                    <a:pt x="12205" y="14203"/>
                    <a:pt x="12197" y="14463"/>
                  </a:cubicBezTo>
                  <a:cubicBezTo>
                    <a:pt x="12183" y="14897"/>
                    <a:pt x="12230" y="15346"/>
                    <a:pt x="12116" y="15770"/>
                  </a:cubicBezTo>
                  <a:cubicBezTo>
                    <a:pt x="12055" y="15997"/>
                    <a:pt x="12220" y="16247"/>
                    <a:pt x="12230" y="16505"/>
                  </a:cubicBezTo>
                  <a:cubicBezTo>
                    <a:pt x="12258" y="17188"/>
                    <a:pt x="11798" y="17805"/>
                    <a:pt x="11487" y="18359"/>
                  </a:cubicBezTo>
                  <a:cubicBezTo>
                    <a:pt x="11343" y="19093"/>
                    <a:pt x="11444" y="20004"/>
                    <a:pt x="11448" y="20755"/>
                  </a:cubicBezTo>
                  <a:cubicBezTo>
                    <a:pt x="11450" y="21036"/>
                    <a:pt x="11459" y="21317"/>
                    <a:pt x="11466" y="21599"/>
                  </a:cubicBezTo>
                  <a:cubicBezTo>
                    <a:pt x="13418" y="21239"/>
                    <a:pt x="15290" y="20236"/>
                    <a:pt x="16796" y="18571"/>
                  </a:cubicBezTo>
                  <a:cubicBezTo>
                    <a:pt x="20638" y="14323"/>
                    <a:pt x="20638" y="7434"/>
                    <a:pt x="16796" y="3186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21"/>
            <p:cNvGrpSpPr/>
            <p:nvPr/>
          </p:nvGrpSpPr>
          <p:grpSpPr>
            <a:xfrm>
              <a:off x="5440246" y="3084807"/>
              <a:ext cx="1530771" cy="642945"/>
              <a:chOff x="1732858" y="5001250"/>
              <a:chExt cx="2213143" cy="857260"/>
            </a:xfrm>
          </p:grpSpPr>
          <p:sp>
            <p:nvSpPr>
              <p:cNvPr id="13" name="TextBox 2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2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073877" y="1653648"/>
            <a:ext cx="1530771" cy="2074104"/>
            <a:chOff x="7073877" y="1653648"/>
            <a:chExt cx="1530771" cy="2074104"/>
          </a:xfrm>
        </p:grpSpPr>
        <p:sp>
          <p:nvSpPr>
            <p:cNvPr id="25" name="Freeform: Shape 14"/>
            <p:cNvSpPr/>
            <p:nvPr/>
          </p:nvSpPr>
          <p:spPr bwMode="auto">
            <a:xfrm>
              <a:off x="7361396" y="1653648"/>
              <a:ext cx="1091329" cy="108636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9" y="0"/>
                  </a:moveTo>
                  <a:cubicBezTo>
                    <a:pt x="7321" y="0"/>
                    <a:pt x="4802" y="1058"/>
                    <a:pt x="2881" y="3176"/>
                  </a:cubicBezTo>
                  <a:cubicBezTo>
                    <a:pt x="-961" y="7412"/>
                    <a:pt x="-961" y="14279"/>
                    <a:pt x="2881" y="18515"/>
                  </a:cubicBezTo>
                  <a:cubicBezTo>
                    <a:pt x="4148" y="19912"/>
                    <a:pt x="5679" y="20838"/>
                    <a:pt x="7295" y="21313"/>
                  </a:cubicBezTo>
                  <a:cubicBezTo>
                    <a:pt x="7306" y="21185"/>
                    <a:pt x="7325" y="21050"/>
                    <a:pt x="7334" y="20924"/>
                  </a:cubicBezTo>
                  <a:cubicBezTo>
                    <a:pt x="7433" y="19560"/>
                    <a:pt x="6825" y="18431"/>
                    <a:pt x="6445" y="17197"/>
                  </a:cubicBezTo>
                  <a:cubicBezTo>
                    <a:pt x="5874" y="15777"/>
                    <a:pt x="5675" y="14138"/>
                    <a:pt x="5687" y="12597"/>
                  </a:cubicBezTo>
                  <a:cubicBezTo>
                    <a:pt x="5692" y="11883"/>
                    <a:pt x="5275" y="11146"/>
                    <a:pt x="5102" y="10474"/>
                  </a:cubicBezTo>
                  <a:cubicBezTo>
                    <a:pt x="4891" y="10084"/>
                    <a:pt x="4845" y="9244"/>
                    <a:pt x="4785" y="8802"/>
                  </a:cubicBezTo>
                  <a:cubicBezTo>
                    <a:pt x="4670" y="7958"/>
                    <a:pt x="5327" y="7746"/>
                    <a:pt x="5684" y="8426"/>
                  </a:cubicBezTo>
                  <a:cubicBezTo>
                    <a:pt x="6037" y="9100"/>
                    <a:pt x="6096" y="9902"/>
                    <a:pt x="6409" y="10595"/>
                  </a:cubicBezTo>
                  <a:cubicBezTo>
                    <a:pt x="6559" y="10926"/>
                    <a:pt x="6656" y="11804"/>
                    <a:pt x="7058" y="11709"/>
                  </a:cubicBezTo>
                  <a:cubicBezTo>
                    <a:pt x="7366" y="11676"/>
                    <a:pt x="7023" y="10959"/>
                    <a:pt x="7014" y="10764"/>
                  </a:cubicBezTo>
                  <a:cubicBezTo>
                    <a:pt x="6994" y="10326"/>
                    <a:pt x="6870" y="9942"/>
                    <a:pt x="6890" y="9489"/>
                  </a:cubicBezTo>
                  <a:cubicBezTo>
                    <a:pt x="6902" y="9215"/>
                    <a:pt x="6900" y="8945"/>
                    <a:pt x="6864" y="8673"/>
                  </a:cubicBezTo>
                  <a:cubicBezTo>
                    <a:pt x="6676" y="8156"/>
                    <a:pt x="6772" y="7446"/>
                    <a:pt x="6700" y="6897"/>
                  </a:cubicBezTo>
                  <a:cubicBezTo>
                    <a:pt x="6653" y="6538"/>
                    <a:pt x="6630" y="6138"/>
                    <a:pt x="6757" y="5794"/>
                  </a:cubicBezTo>
                  <a:cubicBezTo>
                    <a:pt x="6870" y="5490"/>
                    <a:pt x="7223" y="5183"/>
                    <a:pt x="7539" y="5321"/>
                  </a:cubicBezTo>
                  <a:cubicBezTo>
                    <a:pt x="8013" y="5529"/>
                    <a:pt x="7872" y="6038"/>
                    <a:pt x="7885" y="6470"/>
                  </a:cubicBezTo>
                  <a:cubicBezTo>
                    <a:pt x="7898" y="6905"/>
                    <a:pt x="7949" y="7242"/>
                    <a:pt x="8022" y="7662"/>
                  </a:cubicBezTo>
                  <a:cubicBezTo>
                    <a:pt x="8083" y="8010"/>
                    <a:pt x="8257" y="8637"/>
                    <a:pt x="8194" y="8988"/>
                  </a:cubicBezTo>
                  <a:cubicBezTo>
                    <a:pt x="8243" y="9288"/>
                    <a:pt x="8365" y="11410"/>
                    <a:pt x="8773" y="10830"/>
                  </a:cubicBezTo>
                  <a:cubicBezTo>
                    <a:pt x="8897" y="10144"/>
                    <a:pt x="8726" y="8719"/>
                    <a:pt x="8695" y="7590"/>
                  </a:cubicBezTo>
                  <a:cubicBezTo>
                    <a:pt x="8671" y="6723"/>
                    <a:pt x="8388" y="5506"/>
                    <a:pt x="8914" y="4771"/>
                  </a:cubicBezTo>
                  <a:cubicBezTo>
                    <a:pt x="9231" y="4327"/>
                    <a:pt x="9761" y="4710"/>
                    <a:pt x="9880" y="5127"/>
                  </a:cubicBezTo>
                  <a:cubicBezTo>
                    <a:pt x="9987" y="5503"/>
                    <a:pt x="9933" y="5938"/>
                    <a:pt x="9927" y="6327"/>
                  </a:cubicBezTo>
                  <a:cubicBezTo>
                    <a:pt x="9911" y="7281"/>
                    <a:pt x="10254" y="8239"/>
                    <a:pt x="10117" y="9188"/>
                  </a:cubicBezTo>
                  <a:cubicBezTo>
                    <a:pt x="10072" y="9496"/>
                    <a:pt x="10223" y="11643"/>
                    <a:pt x="10821" y="10735"/>
                  </a:cubicBezTo>
                  <a:cubicBezTo>
                    <a:pt x="11048" y="10390"/>
                    <a:pt x="11044" y="9818"/>
                    <a:pt x="11177" y="9417"/>
                  </a:cubicBezTo>
                  <a:cubicBezTo>
                    <a:pt x="11348" y="8899"/>
                    <a:pt x="11477" y="8376"/>
                    <a:pt x="11686" y="7874"/>
                  </a:cubicBezTo>
                  <a:cubicBezTo>
                    <a:pt x="11930" y="7285"/>
                    <a:pt x="12234" y="5353"/>
                    <a:pt x="13177" y="5757"/>
                  </a:cubicBezTo>
                  <a:cubicBezTo>
                    <a:pt x="13823" y="6033"/>
                    <a:pt x="13102" y="7797"/>
                    <a:pt x="13011" y="8292"/>
                  </a:cubicBezTo>
                  <a:cubicBezTo>
                    <a:pt x="12788" y="9497"/>
                    <a:pt x="12376" y="10680"/>
                    <a:pt x="12182" y="11884"/>
                  </a:cubicBezTo>
                  <a:cubicBezTo>
                    <a:pt x="12110" y="12329"/>
                    <a:pt x="12410" y="12760"/>
                    <a:pt x="12257" y="13210"/>
                  </a:cubicBezTo>
                  <a:cubicBezTo>
                    <a:pt x="12171" y="13463"/>
                    <a:pt x="12396" y="14159"/>
                    <a:pt x="12645" y="14273"/>
                  </a:cubicBezTo>
                  <a:cubicBezTo>
                    <a:pt x="13755" y="14781"/>
                    <a:pt x="14069" y="13871"/>
                    <a:pt x="14957" y="13382"/>
                  </a:cubicBezTo>
                  <a:cubicBezTo>
                    <a:pt x="15330" y="13176"/>
                    <a:pt x="16717" y="12212"/>
                    <a:pt x="16911" y="13173"/>
                  </a:cubicBezTo>
                  <a:cubicBezTo>
                    <a:pt x="17046" y="13840"/>
                    <a:pt x="16325" y="14235"/>
                    <a:pt x="15918" y="14562"/>
                  </a:cubicBezTo>
                  <a:cubicBezTo>
                    <a:pt x="15429" y="14955"/>
                    <a:pt x="15007" y="15315"/>
                    <a:pt x="14658" y="15854"/>
                  </a:cubicBezTo>
                  <a:cubicBezTo>
                    <a:pt x="13893" y="17034"/>
                    <a:pt x="12512" y="18156"/>
                    <a:pt x="11317" y="18987"/>
                  </a:cubicBezTo>
                  <a:cubicBezTo>
                    <a:pt x="10833" y="19324"/>
                    <a:pt x="11018" y="20913"/>
                    <a:pt x="11047" y="21599"/>
                  </a:cubicBezTo>
                  <a:cubicBezTo>
                    <a:pt x="13148" y="21314"/>
                    <a:pt x="15184" y="20293"/>
                    <a:pt x="16796" y="18515"/>
                  </a:cubicBezTo>
                  <a:cubicBezTo>
                    <a:pt x="20639" y="14279"/>
                    <a:pt x="20638" y="7412"/>
                    <a:pt x="16796" y="3176"/>
                  </a:cubicBezTo>
                  <a:cubicBezTo>
                    <a:pt x="14875" y="1058"/>
                    <a:pt x="12356" y="0"/>
                    <a:pt x="9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22"/>
            <p:cNvGrpSpPr/>
            <p:nvPr/>
          </p:nvGrpSpPr>
          <p:grpSpPr>
            <a:xfrm>
              <a:off x="7073877" y="3084807"/>
              <a:ext cx="1530771" cy="642945"/>
              <a:chOff x="1732858" y="5001250"/>
              <a:chExt cx="2213143" cy="857260"/>
            </a:xfrm>
          </p:grpSpPr>
          <p:sp>
            <p:nvSpPr>
              <p:cNvPr id="11" name="TextBox 2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2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2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539750" y="842963"/>
            <a:ext cx="2536385" cy="3744517"/>
            <a:chOff x="539750" y="842963"/>
            <a:chExt cx="2536385" cy="3744517"/>
          </a:xfrm>
        </p:grpSpPr>
        <p:sp>
          <p:nvSpPr>
            <p:cNvPr id="3" name="is1ide-Rectangle 2"/>
            <p:cNvSpPr/>
            <p:nvPr/>
          </p:nvSpPr>
          <p:spPr>
            <a:xfrm>
              <a:off x="539750" y="842963"/>
              <a:ext cx="2536384" cy="374451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de-Rectangle 5"/>
            <p:cNvSpPr/>
            <p:nvPr/>
          </p:nvSpPr>
          <p:spPr>
            <a:xfrm>
              <a:off x="539750" y="842963"/>
              <a:ext cx="845896" cy="756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1ide-Rectangle 8"/>
            <p:cNvSpPr/>
            <p:nvPr/>
          </p:nvSpPr>
          <p:spPr>
            <a:xfrm>
              <a:off x="539750" y="3435847"/>
              <a:ext cx="2536385" cy="1151633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22600" b="-2210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1ide-Freeform 13"/>
            <p:cNvSpPr>
              <a:spLocks noChangeAspect="1"/>
            </p:cNvSpPr>
            <p:nvPr/>
          </p:nvSpPr>
          <p:spPr bwMode="auto">
            <a:xfrm>
              <a:off x="759664" y="1018269"/>
              <a:ext cx="406068" cy="406068"/>
            </a:xfrm>
            <a:custGeom>
              <a:avLst/>
              <a:gdLst>
                <a:gd name="connsiteX0" fmla="*/ 304145 w 508000"/>
                <a:gd name="connsiteY0" fmla="*/ 402460 h 508000"/>
                <a:gd name="connsiteX1" fmla="*/ 321059 w 508000"/>
                <a:gd name="connsiteY1" fmla="*/ 426292 h 508000"/>
                <a:gd name="connsiteX2" fmla="*/ 361651 w 508000"/>
                <a:gd name="connsiteY2" fmla="*/ 480764 h 508000"/>
                <a:gd name="connsiteX3" fmla="*/ 253405 w 508000"/>
                <a:gd name="connsiteY3" fmla="*/ 508000 h 508000"/>
                <a:gd name="connsiteX4" fmla="*/ 185751 w 508000"/>
                <a:gd name="connsiteY4" fmla="*/ 497787 h 508000"/>
                <a:gd name="connsiteX5" fmla="*/ 304145 w 508000"/>
                <a:gd name="connsiteY5" fmla="*/ 402460 h 508000"/>
                <a:gd name="connsiteX6" fmla="*/ 291291 w 508000"/>
                <a:gd name="connsiteY6" fmla="*/ 348986 h 508000"/>
                <a:gd name="connsiteX7" fmla="*/ 308378 w 508000"/>
                <a:gd name="connsiteY7" fmla="*/ 348986 h 508000"/>
                <a:gd name="connsiteX8" fmla="*/ 315213 w 508000"/>
                <a:gd name="connsiteY8" fmla="*/ 358837 h 508000"/>
                <a:gd name="connsiteX9" fmla="*/ 304961 w 508000"/>
                <a:gd name="connsiteY9" fmla="*/ 368687 h 508000"/>
                <a:gd name="connsiteX10" fmla="*/ 291291 w 508000"/>
                <a:gd name="connsiteY10" fmla="*/ 348986 h 508000"/>
                <a:gd name="connsiteX11" fmla="*/ 223414 w 508000"/>
                <a:gd name="connsiteY11" fmla="*/ 348986 h 508000"/>
                <a:gd name="connsiteX12" fmla="*/ 250565 w 508000"/>
                <a:gd name="connsiteY12" fmla="*/ 348986 h 508000"/>
                <a:gd name="connsiteX13" fmla="*/ 253959 w 508000"/>
                <a:gd name="connsiteY13" fmla="*/ 348986 h 508000"/>
                <a:gd name="connsiteX14" fmla="*/ 264140 w 508000"/>
                <a:gd name="connsiteY14" fmla="*/ 348986 h 508000"/>
                <a:gd name="connsiteX15" fmla="*/ 291291 w 508000"/>
                <a:gd name="connsiteY15" fmla="*/ 385985 h 508000"/>
                <a:gd name="connsiteX16" fmla="*/ 158931 w 508000"/>
                <a:gd name="connsiteY16" fmla="*/ 486892 h 508000"/>
                <a:gd name="connsiteX17" fmla="*/ 118205 w 508000"/>
                <a:gd name="connsiteY17" fmla="*/ 466711 h 508000"/>
                <a:gd name="connsiteX18" fmla="*/ 172506 w 508000"/>
                <a:gd name="connsiteY18" fmla="*/ 372531 h 508000"/>
                <a:gd name="connsiteX19" fmla="*/ 186082 w 508000"/>
                <a:gd name="connsiteY19" fmla="*/ 375895 h 508000"/>
                <a:gd name="connsiteX20" fmla="*/ 223414 w 508000"/>
                <a:gd name="connsiteY20" fmla="*/ 348986 h 508000"/>
                <a:gd name="connsiteX21" fmla="*/ 493928 w 508000"/>
                <a:gd name="connsiteY21" fmla="*/ 332100 h 508000"/>
                <a:gd name="connsiteX22" fmla="*/ 382299 w 508000"/>
                <a:gd name="connsiteY22" fmla="*/ 470006 h 508000"/>
                <a:gd name="connsiteX23" fmla="*/ 318028 w 508000"/>
                <a:gd name="connsiteY23" fmla="*/ 385917 h 508000"/>
                <a:gd name="connsiteX24" fmla="*/ 334941 w 508000"/>
                <a:gd name="connsiteY24" fmla="*/ 372463 h 508000"/>
                <a:gd name="connsiteX25" fmla="*/ 348472 w 508000"/>
                <a:gd name="connsiteY25" fmla="*/ 375826 h 508000"/>
                <a:gd name="connsiteX26" fmla="*/ 389065 w 508000"/>
                <a:gd name="connsiteY26" fmla="*/ 342191 h 508000"/>
                <a:gd name="connsiteX27" fmla="*/ 493928 w 508000"/>
                <a:gd name="connsiteY27" fmla="*/ 332100 h 508000"/>
                <a:gd name="connsiteX28" fmla="*/ 2814 w 508000"/>
                <a:gd name="connsiteY28" fmla="*/ 301141 h 508000"/>
                <a:gd name="connsiteX29" fmla="*/ 145973 w 508000"/>
                <a:gd name="connsiteY29" fmla="*/ 338291 h 508000"/>
                <a:gd name="connsiteX30" fmla="*/ 156199 w 508000"/>
                <a:gd name="connsiteY30" fmla="*/ 358555 h 508000"/>
                <a:gd name="connsiteX31" fmla="*/ 98254 w 508000"/>
                <a:gd name="connsiteY31" fmla="*/ 453119 h 508000"/>
                <a:gd name="connsiteX32" fmla="*/ 2814 w 508000"/>
                <a:gd name="connsiteY32" fmla="*/ 301141 h 508000"/>
                <a:gd name="connsiteX33" fmla="*/ 223589 w 508000"/>
                <a:gd name="connsiteY33" fmla="*/ 291291 h 508000"/>
                <a:gd name="connsiteX34" fmla="*/ 247667 w 508000"/>
                <a:gd name="connsiteY34" fmla="*/ 327878 h 508000"/>
                <a:gd name="connsiteX35" fmla="*/ 227028 w 508000"/>
                <a:gd name="connsiteY35" fmla="*/ 327878 h 508000"/>
                <a:gd name="connsiteX36" fmla="*/ 216709 w 508000"/>
                <a:gd name="connsiteY36" fmla="*/ 304595 h 508000"/>
                <a:gd name="connsiteX37" fmla="*/ 223589 w 508000"/>
                <a:gd name="connsiteY37" fmla="*/ 291291 h 508000"/>
                <a:gd name="connsiteX38" fmla="*/ 426916 w 508000"/>
                <a:gd name="connsiteY38" fmla="*/ 246260 h 508000"/>
                <a:gd name="connsiteX39" fmla="*/ 481263 w 508000"/>
                <a:gd name="connsiteY39" fmla="*/ 310672 h 508000"/>
                <a:gd name="connsiteX40" fmla="*/ 389552 w 508000"/>
                <a:gd name="connsiteY40" fmla="*/ 320842 h 508000"/>
                <a:gd name="connsiteX41" fmla="*/ 382759 w 508000"/>
                <a:gd name="connsiteY41" fmla="*/ 307282 h 508000"/>
                <a:gd name="connsiteX42" fmla="*/ 426916 w 508000"/>
                <a:gd name="connsiteY42" fmla="*/ 246260 h 508000"/>
                <a:gd name="connsiteX43" fmla="*/ 447490 w 508000"/>
                <a:gd name="connsiteY43" fmla="*/ 236410 h 508000"/>
                <a:gd name="connsiteX44" fmla="*/ 508000 w 508000"/>
                <a:gd name="connsiteY44" fmla="*/ 256851 h 508000"/>
                <a:gd name="connsiteX45" fmla="*/ 501277 w 508000"/>
                <a:gd name="connsiteY45" fmla="*/ 301141 h 508000"/>
                <a:gd name="connsiteX46" fmla="*/ 447490 w 508000"/>
                <a:gd name="connsiteY46" fmla="*/ 236410 h 508000"/>
                <a:gd name="connsiteX47" fmla="*/ 172473 w 508000"/>
                <a:gd name="connsiteY47" fmla="*/ 212488 h 508000"/>
                <a:gd name="connsiteX48" fmla="*/ 199528 w 508000"/>
                <a:gd name="connsiteY48" fmla="*/ 260151 h 508000"/>
                <a:gd name="connsiteX49" fmla="*/ 209673 w 508000"/>
                <a:gd name="connsiteY49" fmla="*/ 273769 h 508000"/>
                <a:gd name="connsiteX50" fmla="*/ 196146 w 508000"/>
                <a:gd name="connsiteY50" fmla="*/ 290792 h 508000"/>
                <a:gd name="connsiteX51" fmla="*/ 186000 w 508000"/>
                <a:gd name="connsiteY51" fmla="*/ 290792 h 508000"/>
                <a:gd name="connsiteX52" fmla="*/ 145418 w 508000"/>
                <a:gd name="connsiteY52" fmla="*/ 318028 h 508000"/>
                <a:gd name="connsiteX53" fmla="*/ 0 w 508000"/>
                <a:gd name="connsiteY53" fmla="*/ 273769 h 508000"/>
                <a:gd name="connsiteX54" fmla="*/ 0 w 508000"/>
                <a:gd name="connsiteY54" fmla="*/ 253342 h 508000"/>
                <a:gd name="connsiteX55" fmla="*/ 0 w 508000"/>
                <a:gd name="connsiteY55" fmla="*/ 229510 h 508000"/>
                <a:gd name="connsiteX56" fmla="*/ 172473 w 508000"/>
                <a:gd name="connsiteY56" fmla="*/ 212488 h 508000"/>
                <a:gd name="connsiteX57" fmla="*/ 284146 w 508000"/>
                <a:gd name="connsiteY57" fmla="*/ 209673 h 508000"/>
                <a:gd name="connsiteX58" fmla="*/ 413717 w 508000"/>
                <a:gd name="connsiteY58" fmla="*/ 226559 h 508000"/>
                <a:gd name="connsiteX59" fmla="*/ 365980 w 508000"/>
                <a:gd name="connsiteY59" fmla="*/ 294105 h 508000"/>
                <a:gd name="connsiteX60" fmla="*/ 348932 w 508000"/>
                <a:gd name="connsiteY60" fmla="*/ 290728 h 508000"/>
                <a:gd name="connsiteX61" fmla="*/ 304605 w 508000"/>
                <a:gd name="connsiteY61" fmla="*/ 324501 h 508000"/>
                <a:gd name="connsiteX62" fmla="*/ 273917 w 508000"/>
                <a:gd name="connsiteY62" fmla="*/ 327878 h 508000"/>
                <a:gd name="connsiteX63" fmla="*/ 236410 w 508000"/>
                <a:gd name="connsiteY63" fmla="*/ 273842 h 508000"/>
                <a:gd name="connsiteX64" fmla="*/ 263688 w 508000"/>
                <a:gd name="connsiteY64" fmla="*/ 233314 h 508000"/>
                <a:gd name="connsiteX65" fmla="*/ 284146 w 508000"/>
                <a:gd name="connsiteY65" fmla="*/ 209673 h 508000"/>
                <a:gd name="connsiteX66" fmla="*/ 257518 w 508000"/>
                <a:gd name="connsiteY66" fmla="*/ 209673 h 508000"/>
                <a:gd name="connsiteX67" fmla="*/ 247433 w 508000"/>
                <a:gd name="connsiteY67" fmla="*/ 223095 h 508000"/>
                <a:gd name="connsiteX68" fmla="*/ 223901 w 508000"/>
                <a:gd name="connsiteY68" fmla="*/ 253296 h 508000"/>
                <a:gd name="connsiteX69" fmla="*/ 220540 w 508000"/>
                <a:gd name="connsiteY69" fmla="*/ 246585 h 508000"/>
                <a:gd name="connsiteX70" fmla="*/ 197008 w 508000"/>
                <a:gd name="connsiteY70" fmla="*/ 213028 h 508000"/>
                <a:gd name="connsiteX71" fmla="*/ 257518 w 508000"/>
                <a:gd name="connsiteY71" fmla="*/ 209673 h 508000"/>
                <a:gd name="connsiteX72" fmla="*/ 335564 w 508000"/>
                <a:gd name="connsiteY72" fmla="*/ 154792 h 508000"/>
                <a:gd name="connsiteX73" fmla="*/ 355698 w 508000"/>
                <a:gd name="connsiteY73" fmla="*/ 158256 h 508000"/>
                <a:gd name="connsiteX74" fmla="*/ 365765 w 508000"/>
                <a:gd name="connsiteY74" fmla="*/ 158256 h 508000"/>
                <a:gd name="connsiteX75" fmla="*/ 379187 w 508000"/>
                <a:gd name="connsiteY75" fmla="*/ 179039 h 508000"/>
                <a:gd name="connsiteX76" fmla="*/ 392610 w 508000"/>
                <a:gd name="connsiteY76" fmla="*/ 199822 h 508000"/>
                <a:gd name="connsiteX77" fmla="*/ 305363 w 508000"/>
                <a:gd name="connsiteY77" fmla="*/ 189430 h 508000"/>
                <a:gd name="connsiteX78" fmla="*/ 335564 w 508000"/>
                <a:gd name="connsiteY78" fmla="*/ 154792 h 508000"/>
                <a:gd name="connsiteX79" fmla="*/ 483912 w 508000"/>
                <a:gd name="connsiteY79" fmla="*/ 151978 h 508000"/>
                <a:gd name="connsiteX80" fmla="*/ 503778 w 508000"/>
                <a:gd name="connsiteY80" fmla="*/ 233596 h 508000"/>
                <a:gd name="connsiteX81" fmla="*/ 447490 w 508000"/>
                <a:gd name="connsiteY81" fmla="*/ 213191 h 508000"/>
                <a:gd name="connsiteX82" fmla="*/ 483912 w 508000"/>
                <a:gd name="connsiteY82" fmla="*/ 151978 h 508000"/>
                <a:gd name="connsiteX83" fmla="*/ 436962 w 508000"/>
                <a:gd name="connsiteY83" fmla="*/ 77396 h 508000"/>
                <a:gd name="connsiteX84" fmla="*/ 474227 w 508000"/>
                <a:gd name="connsiteY84" fmla="*/ 127944 h 508000"/>
                <a:gd name="connsiteX85" fmla="*/ 426799 w 508000"/>
                <a:gd name="connsiteY85" fmla="*/ 205451 h 508000"/>
                <a:gd name="connsiteX86" fmla="*/ 423411 w 508000"/>
                <a:gd name="connsiteY86" fmla="*/ 205451 h 508000"/>
                <a:gd name="connsiteX87" fmla="*/ 396310 w 508000"/>
                <a:gd name="connsiteY87" fmla="*/ 168382 h 508000"/>
                <a:gd name="connsiteX88" fmla="*/ 382759 w 508000"/>
                <a:gd name="connsiteY88" fmla="*/ 148163 h 508000"/>
                <a:gd name="connsiteX89" fmla="*/ 399698 w 508000"/>
                <a:gd name="connsiteY89" fmla="*/ 117834 h 508000"/>
                <a:gd name="connsiteX90" fmla="*/ 396310 w 508000"/>
                <a:gd name="connsiteY90" fmla="*/ 104355 h 508000"/>
                <a:gd name="connsiteX91" fmla="*/ 436962 w 508000"/>
                <a:gd name="connsiteY91" fmla="*/ 77396 h 508000"/>
                <a:gd name="connsiteX92" fmla="*/ 111079 w 508000"/>
                <a:gd name="connsiteY92" fmla="*/ 43623 h 508000"/>
                <a:gd name="connsiteX93" fmla="*/ 161828 w 508000"/>
                <a:gd name="connsiteY93" fmla="*/ 192729 h 508000"/>
                <a:gd name="connsiteX94" fmla="*/ 2814 w 508000"/>
                <a:gd name="connsiteY94" fmla="*/ 209673 h 508000"/>
                <a:gd name="connsiteX95" fmla="*/ 111079 w 508000"/>
                <a:gd name="connsiteY95" fmla="*/ 43623 h 508000"/>
                <a:gd name="connsiteX96" fmla="*/ 310992 w 508000"/>
                <a:gd name="connsiteY96" fmla="*/ 5629 h 508000"/>
                <a:gd name="connsiteX97" fmla="*/ 419347 w 508000"/>
                <a:gd name="connsiteY97" fmla="*/ 63442 h 508000"/>
                <a:gd name="connsiteX98" fmla="*/ 382100 w 508000"/>
                <a:gd name="connsiteY98" fmla="*/ 87247 h 508000"/>
                <a:gd name="connsiteX99" fmla="*/ 355011 w 508000"/>
                <a:gd name="connsiteY99" fmla="*/ 77045 h 508000"/>
                <a:gd name="connsiteX100" fmla="*/ 344853 w 508000"/>
                <a:gd name="connsiteY100" fmla="*/ 77045 h 508000"/>
                <a:gd name="connsiteX101" fmla="*/ 310992 w 508000"/>
                <a:gd name="connsiteY101" fmla="*/ 5629 h 508000"/>
                <a:gd name="connsiteX102" fmla="*/ 253733 w 508000"/>
                <a:gd name="connsiteY102" fmla="*/ 0 h 508000"/>
                <a:gd name="connsiteX103" fmla="*/ 284303 w 508000"/>
                <a:gd name="connsiteY103" fmla="*/ 3367 h 508000"/>
                <a:gd name="connsiteX104" fmla="*/ 325063 w 508000"/>
                <a:gd name="connsiteY104" fmla="*/ 90915 h 508000"/>
                <a:gd name="connsiteX105" fmla="*/ 314873 w 508000"/>
                <a:gd name="connsiteY105" fmla="*/ 117853 h 508000"/>
                <a:gd name="connsiteX106" fmla="*/ 321666 w 508000"/>
                <a:gd name="connsiteY106" fmla="*/ 141424 h 508000"/>
                <a:gd name="connsiteX107" fmla="*/ 274113 w 508000"/>
                <a:gd name="connsiteY107" fmla="*/ 188565 h 508000"/>
                <a:gd name="connsiteX108" fmla="*/ 270716 w 508000"/>
                <a:gd name="connsiteY108" fmla="*/ 188565 h 508000"/>
                <a:gd name="connsiteX109" fmla="*/ 185799 w 508000"/>
                <a:gd name="connsiteY109" fmla="*/ 188565 h 508000"/>
                <a:gd name="connsiteX110" fmla="*/ 128055 w 508000"/>
                <a:gd name="connsiteY110" fmla="*/ 33672 h 508000"/>
                <a:gd name="connsiteX111" fmla="*/ 253733 w 508000"/>
                <a:gd name="connsiteY111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508000" h="508000">
                  <a:moveTo>
                    <a:pt x="304145" y="402460"/>
                  </a:moveTo>
                  <a:cubicBezTo>
                    <a:pt x="307528" y="409269"/>
                    <a:pt x="314293" y="419483"/>
                    <a:pt x="321059" y="426292"/>
                  </a:cubicBezTo>
                  <a:cubicBezTo>
                    <a:pt x="337972" y="450123"/>
                    <a:pt x="351503" y="467146"/>
                    <a:pt x="361651" y="480764"/>
                  </a:cubicBezTo>
                  <a:cubicBezTo>
                    <a:pt x="327824" y="497787"/>
                    <a:pt x="290614" y="508000"/>
                    <a:pt x="253405" y="508000"/>
                  </a:cubicBezTo>
                  <a:cubicBezTo>
                    <a:pt x="229726" y="508000"/>
                    <a:pt x="206047" y="504596"/>
                    <a:pt x="185751" y="497787"/>
                  </a:cubicBezTo>
                  <a:cubicBezTo>
                    <a:pt x="216195" y="477359"/>
                    <a:pt x="260170" y="446719"/>
                    <a:pt x="304145" y="402460"/>
                  </a:cubicBezTo>
                  <a:close/>
                  <a:moveTo>
                    <a:pt x="291291" y="348986"/>
                  </a:moveTo>
                  <a:cubicBezTo>
                    <a:pt x="298126" y="348986"/>
                    <a:pt x="301543" y="348986"/>
                    <a:pt x="308378" y="348986"/>
                  </a:cubicBezTo>
                  <a:cubicBezTo>
                    <a:pt x="311796" y="352270"/>
                    <a:pt x="311796" y="355553"/>
                    <a:pt x="315213" y="358837"/>
                  </a:cubicBezTo>
                  <a:cubicBezTo>
                    <a:pt x="311796" y="362120"/>
                    <a:pt x="308378" y="365404"/>
                    <a:pt x="304961" y="368687"/>
                  </a:cubicBezTo>
                  <a:cubicBezTo>
                    <a:pt x="301543" y="362120"/>
                    <a:pt x="294708" y="355553"/>
                    <a:pt x="291291" y="348986"/>
                  </a:cubicBezTo>
                  <a:close/>
                  <a:moveTo>
                    <a:pt x="223414" y="348986"/>
                  </a:moveTo>
                  <a:cubicBezTo>
                    <a:pt x="233596" y="348986"/>
                    <a:pt x="243777" y="348986"/>
                    <a:pt x="250565" y="348986"/>
                  </a:cubicBezTo>
                  <a:cubicBezTo>
                    <a:pt x="250565" y="348986"/>
                    <a:pt x="250565" y="348986"/>
                    <a:pt x="253959" y="348986"/>
                  </a:cubicBezTo>
                  <a:cubicBezTo>
                    <a:pt x="257353" y="348986"/>
                    <a:pt x="260746" y="348986"/>
                    <a:pt x="264140" y="348986"/>
                  </a:cubicBezTo>
                  <a:cubicBezTo>
                    <a:pt x="274322" y="362440"/>
                    <a:pt x="281109" y="372531"/>
                    <a:pt x="291291" y="385985"/>
                  </a:cubicBezTo>
                  <a:cubicBezTo>
                    <a:pt x="240383" y="436439"/>
                    <a:pt x="186082" y="470074"/>
                    <a:pt x="158931" y="486892"/>
                  </a:cubicBezTo>
                  <a:cubicBezTo>
                    <a:pt x="145356" y="480165"/>
                    <a:pt x="131780" y="473438"/>
                    <a:pt x="118205" y="466711"/>
                  </a:cubicBezTo>
                  <a:cubicBezTo>
                    <a:pt x="128387" y="446529"/>
                    <a:pt x="148750" y="412894"/>
                    <a:pt x="172506" y="372531"/>
                  </a:cubicBezTo>
                  <a:cubicBezTo>
                    <a:pt x="175900" y="372531"/>
                    <a:pt x="179294" y="375895"/>
                    <a:pt x="186082" y="375895"/>
                  </a:cubicBezTo>
                  <a:cubicBezTo>
                    <a:pt x="203051" y="375895"/>
                    <a:pt x="216626" y="362440"/>
                    <a:pt x="223414" y="348986"/>
                  </a:cubicBezTo>
                  <a:close/>
                  <a:moveTo>
                    <a:pt x="493928" y="332100"/>
                  </a:moveTo>
                  <a:cubicBezTo>
                    <a:pt x="473632" y="389281"/>
                    <a:pt x="433040" y="439734"/>
                    <a:pt x="382299" y="470006"/>
                  </a:cubicBezTo>
                  <a:cubicBezTo>
                    <a:pt x="365386" y="449825"/>
                    <a:pt x="345090" y="419553"/>
                    <a:pt x="318028" y="385917"/>
                  </a:cubicBezTo>
                  <a:cubicBezTo>
                    <a:pt x="324793" y="382554"/>
                    <a:pt x="328176" y="375826"/>
                    <a:pt x="334941" y="372463"/>
                  </a:cubicBezTo>
                  <a:cubicBezTo>
                    <a:pt x="338324" y="372463"/>
                    <a:pt x="341707" y="375826"/>
                    <a:pt x="348472" y="375826"/>
                  </a:cubicBezTo>
                  <a:cubicBezTo>
                    <a:pt x="365386" y="375826"/>
                    <a:pt x="382299" y="362372"/>
                    <a:pt x="389065" y="342191"/>
                  </a:cubicBezTo>
                  <a:cubicBezTo>
                    <a:pt x="429657" y="342191"/>
                    <a:pt x="466866" y="335464"/>
                    <a:pt x="493928" y="332100"/>
                  </a:cubicBezTo>
                  <a:close/>
                  <a:moveTo>
                    <a:pt x="2814" y="301141"/>
                  </a:moveTo>
                  <a:cubicBezTo>
                    <a:pt x="33491" y="311273"/>
                    <a:pt x="84619" y="328159"/>
                    <a:pt x="145973" y="338291"/>
                  </a:cubicBezTo>
                  <a:cubicBezTo>
                    <a:pt x="145973" y="348423"/>
                    <a:pt x="149382" y="355178"/>
                    <a:pt x="156199" y="358555"/>
                  </a:cubicBezTo>
                  <a:cubicBezTo>
                    <a:pt x="128931" y="399083"/>
                    <a:pt x="111888" y="432855"/>
                    <a:pt x="98254" y="453119"/>
                  </a:cubicBezTo>
                  <a:cubicBezTo>
                    <a:pt x="50534" y="415969"/>
                    <a:pt x="16448" y="361932"/>
                    <a:pt x="2814" y="301141"/>
                  </a:cubicBezTo>
                  <a:close/>
                  <a:moveTo>
                    <a:pt x="223589" y="291291"/>
                  </a:moveTo>
                  <a:cubicBezTo>
                    <a:pt x="230468" y="304595"/>
                    <a:pt x="240787" y="314574"/>
                    <a:pt x="247667" y="327878"/>
                  </a:cubicBezTo>
                  <a:cubicBezTo>
                    <a:pt x="240787" y="327878"/>
                    <a:pt x="233908" y="327878"/>
                    <a:pt x="227028" y="327878"/>
                  </a:cubicBezTo>
                  <a:cubicBezTo>
                    <a:pt x="227028" y="317900"/>
                    <a:pt x="220149" y="311248"/>
                    <a:pt x="216709" y="304595"/>
                  </a:cubicBezTo>
                  <a:cubicBezTo>
                    <a:pt x="220149" y="301269"/>
                    <a:pt x="220149" y="297943"/>
                    <a:pt x="223589" y="291291"/>
                  </a:cubicBezTo>
                  <a:close/>
                  <a:moveTo>
                    <a:pt x="426916" y="246260"/>
                  </a:moveTo>
                  <a:cubicBezTo>
                    <a:pt x="443899" y="266601"/>
                    <a:pt x="464280" y="290331"/>
                    <a:pt x="481263" y="310672"/>
                  </a:cubicBezTo>
                  <a:cubicBezTo>
                    <a:pt x="454089" y="314062"/>
                    <a:pt x="423519" y="317452"/>
                    <a:pt x="389552" y="320842"/>
                  </a:cubicBezTo>
                  <a:cubicBezTo>
                    <a:pt x="386156" y="317452"/>
                    <a:pt x="386156" y="314062"/>
                    <a:pt x="382759" y="307282"/>
                  </a:cubicBezTo>
                  <a:cubicBezTo>
                    <a:pt x="399742" y="286941"/>
                    <a:pt x="413329" y="266601"/>
                    <a:pt x="426916" y="246260"/>
                  </a:cubicBezTo>
                  <a:close/>
                  <a:moveTo>
                    <a:pt x="447490" y="236410"/>
                  </a:moveTo>
                  <a:cubicBezTo>
                    <a:pt x="471022" y="243224"/>
                    <a:pt x="491192" y="250038"/>
                    <a:pt x="508000" y="256851"/>
                  </a:cubicBezTo>
                  <a:cubicBezTo>
                    <a:pt x="508000" y="270479"/>
                    <a:pt x="504638" y="287514"/>
                    <a:pt x="501277" y="301141"/>
                  </a:cubicBezTo>
                  <a:cubicBezTo>
                    <a:pt x="484468" y="284107"/>
                    <a:pt x="464298" y="260258"/>
                    <a:pt x="447490" y="236410"/>
                  </a:cubicBezTo>
                  <a:close/>
                  <a:moveTo>
                    <a:pt x="172473" y="212488"/>
                  </a:moveTo>
                  <a:cubicBezTo>
                    <a:pt x="182618" y="229510"/>
                    <a:pt x="189382" y="243129"/>
                    <a:pt x="199528" y="260151"/>
                  </a:cubicBezTo>
                  <a:cubicBezTo>
                    <a:pt x="202909" y="263556"/>
                    <a:pt x="206291" y="266960"/>
                    <a:pt x="209673" y="273769"/>
                  </a:cubicBezTo>
                  <a:cubicBezTo>
                    <a:pt x="206291" y="280578"/>
                    <a:pt x="202909" y="287387"/>
                    <a:pt x="196146" y="290792"/>
                  </a:cubicBezTo>
                  <a:cubicBezTo>
                    <a:pt x="192764" y="290792"/>
                    <a:pt x="189382" y="290792"/>
                    <a:pt x="186000" y="290792"/>
                  </a:cubicBezTo>
                  <a:cubicBezTo>
                    <a:pt x="165709" y="290792"/>
                    <a:pt x="152182" y="301006"/>
                    <a:pt x="145418" y="318028"/>
                  </a:cubicBezTo>
                  <a:cubicBezTo>
                    <a:pt x="81164" y="304410"/>
                    <a:pt x="30436" y="287387"/>
                    <a:pt x="0" y="273769"/>
                  </a:cubicBezTo>
                  <a:cubicBezTo>
                    <a:pt x="0" y="266960"/>
                    <a:pt x="0" y="260151"/>
                    <a:pt x="0" y="253342"/>
                  </a:cubicBezTo>
                  <a:cubicBezTo>
                    <a:pt x="0" y="246533"/>
                    <a:pt x="0" y="236319"/>
                    <a:pt x="0" y="229510"/>
                  </a:cubicBezTo>
                  <a:cubicBezTo>
                    <a:pt x="33818" y="226106"/>
                    <a:pt x="98073" y="215892"/>
                    <a:pt x="172473" y="212488"/>
                  </a:cubicBezTo>
                  <a:close/>
                  <a:moveTo>
                    <a:pt x="284146" y="209673"/>
                  </a:moveTo>
                  <a:cubicBezTo>
                    <a:pt x="331883" y="209673"/>
                    <a:pt x="372800" y="216427"/>
                    <a:pt x="413717" y="226559"/>
                  </a:cubicBezTo>
                  <a:cubicBezTo>
                    <a:pt x="400078" y="250201"/>
                    <a:pt x="383029" y="270464"/>
                    <a:pt x="365980" y="294105"/>
                  </a:cubicBezTo>
                  <a:cubicBezTo>
                    <a:pt x="362571" y="290728"/>
                    <a:pt x="355751" y="290728"/>
                    <a:pt x="348932" y="290728"/>
                  </a:cubicBezTo>
                  <a:cubicBezTo>
                    <a:pt x="325064" y="290728"/>
                    <a:pt x="308015" y="304237"/>
                    <a:pt x="304605" y="324501"/>
                  </a:cubicBezTo>
                  <a:cubicBezTo>
                    <a:pt x="294376" y="327878"/>
                    <a:pt x="284146" y="327878"/>
                    <a:pt x="273917" y="327878"/>
                  </a:cubicBezTo>
                  <a:cubicBezTo>
                    <a:pt x="260278" y="307614"/>
                    <a:pt x="250049" y="290728"/>
                    <a:pt x="236410" y="273842"/>
                  </a:cubicBezTo>
                  <a:cubicBezTo>
                    <a:pt x="246639" y="260332"/>
                    <a:pt x="253459" y="246823"/>
                    <a:pt x="263688" y="233314"/>
                  </a:cubicBezTo>
                  <a:cubicBezTo>
                    <a:pt x="270508" y="226559"/>
                    <a:pt x="277327" y="216427"/>
                    <a:pt x="284146" y="209673"/>
                  </a:cubicBezTo>
                  <a:close/>
                  <a:moveTo>
                    <a:pt x="257518" y="209673"/>
                  </a:moveTo>
                  <a:cubicBezTo>
                    <a:pt x="254156" y="213028"/>
                    <a:pt x="250795" y="216384"/>
                    <a:pt x="247433" y="223095"/>
                  </a:cubicBezTo>
                  <a:cubicBezTo>
                    <a:pt x="240710" y="233162"/>
                    <a:pt x="230625" y="243229"/>
                    <a:pt x="223901" y="253296"/>
                  </a:cubicBezTo>
                  <a:cubicBezTo>
                    <a:pt x="223901" y="253296"/>
                    <a:pt x="220540" y="249941"/>
                    <a:pt x="220540" y="246585"/>
                  </a:cubicBezTo>
                  <a:cubicBezTo>
                    <a:pt x="210455" y="236518"/>
                    <a:pt x="203731" y="223095"/>
                    <a:pt x="197008" y="213028"/>
                  </a:cubicBezTo>
                  <a:cubicBezTo>
                    <a:pt x="217178" y="209673"/>
                    <a:pt x="237348" y="209673"/>
                    <a:pt x="257518" y="209673"/>
                  </a:cubicBezTo>
                  <a:close/>
                  <a:moveTo>
                    <a:pt x="335564" y="154792"/>
                  </a:moveTo>
                  <a:cubicBezTo>
                    <a:pt x="342275" y="158256"/>
                    <a:pt x="348986" y="158256"/>
                    <a:pt x="355698" y="158256"/>
                  </a:cubicBezTo>
                  <a:cubicBezTo>
                    <a:pt x="359053" y="158256"/>
                    <a:pt x="362409" y="158256"/>
                    <a:pt x="365765" y="158256"/>
                  </a:cubicBezTo>
                  <a:cubicBezTo>
                    <a:pt x="369120" y="165183"/>
                    <a:pt x="372476" y="172111"/>
                    <a:pt x="379187" y="179039"/>
                  </a:cubicBezTo>
                  <a:cubicBezTo>
                    <a:pt x="382543" y="185966"/>
                    <a:pt x="385899" y="192894"/>
                    <a:pt x="392610" y="199822"/>
                  </a:cubicBezTo>
                  <a:cubicBezTo>
                    <a:pt x="365765" y="196358"/>
                    <a:pt x="335564" y="189430"/>
                    <a:pt x="305363" y="189430"/>
                  </a:cubicBezTo>
                  <a:cubicBezTo>
                    <a:pt x="315430" y="175575"/>
                    <a:pt x="325497" y="165183"/>
                    <a:pt x="335564" y="154792"/>
                  </a:cubicBezTo>
                  <a:close/>
                  <a:moveTo>
                    <a:pt x="483912" y="151978"/>
                  </a:moveTo>
                  <a:cubicBezTo>
                    <a:pt x="493845" y="175783"/>
                    <a:pt x="503778" y="202989"/>
                    <a:pt x="503778" y="233596"/>
                  </a:cubicBezTo>
                  <a:cubicBezTo>
                    <a:pt x="490534" y="226794"/>
                    <a:pt x="470667" y="219993"/>
                    <a:pt x="447490" y="213191"/>
                  </a:cubicBezTo>
                  <a:cubicBezTo>
                    <a:pt x="460734" y="189386"/>
                    <a:pt x="473978" y="168982"/>
                    <a:pt x="483912" y="151978"/>
                  </a:cubicBezTo>
                  <a:close/>
                  <a:moveTo>
                    <a:pt x="436962" y="77396"/>
                  </a:moveTo>
                  <a:cubicBezTo>
                    <a:pt x="450513" y="94245"/>
                    <a:pt x="464064" y="107725"/>
                    <a:pt x="474227" y="127944"/>
                  </a:cubicBezTo>
                  <a:cubicBezTo>
                    <a:pt x="460676" y="148163"/>
                    <a:pt x="443738" y="175122"/>
                    <a:pt x="426799" y="205451"/>
                  </a:cubicBezTo>
                  <a:cubicBezTo>
                    <a:pt x="423411" y="205451"/>
                    <a:pt x="423411" y="205451"/>
                    <a:pt x="423411" y="205451"/>
                  </a:cubicBezTo>
                  <a:cubicBezTo>
                    <a:pt x="413248" y="191971"/>
                    <a:pt x="406473" y="181862"/>
                    <a:pt x="396310" y="168382"/>
                  </a:cubicBezTo>
                  <a:cubicBezTo>
                    <a:pt x="392922" y="161643"/>
                    <a:pt x="389534" y="154903"/>
                    <a:pt x="382759" y="148163"/>
                  </a:cubicBezTo>
                  <a:cubicBezTo>
                    <a:pt x="392922" y="141423"/>
                    <a:pt x="399698" y="131314"/>
                    <a:pt x="399698" y="117834"/>
                  </a:cubicBezTo>
                  <a:cubicBezTo>
                    <a:pt x="399698" y="114464"/>
                    <a:pt x="396310" y="111095"/>
                    <a:pt x="396310" y="104355"/>
                  </a:cubicBezTo>
                  <a:cubicBezTo>
                    <a:pt x="409861" y="94245"/>
                    <a:pt x="423411" y="84136"/>
                    <a:pt x="436962" y="77396"/>
                  </a:cubicBezTo>
                  <a:close/>
                  <a:moveTo>
                    <a:pt x="111079" y="43623"/>
                  </a:moveTo>
                  <a:cubicBezTo>
                    <a:pt x="121229" y="80899"/>
                    <a:pt x="138145" y="138509"/>
                    <a:pt x="161828" y="192729"/>
                  </a:cubicBezTo>
                  <a:cubicBezTo>
                    <a:pt x="94162" y="196118"/>
                    <a:pt x="36647" y="202895"/>
                    <a:pt x="2814" y="209673"/>
                  </a:cubicBezTo>
                  <a:cubicBezTo>
                    <a:pt x="16347" y="141897"/>
                    <a:pt x="53563" y="80899"/>
                    <a:pt x="111079" y="43623"/>
                  </a:cubicBezTo>
                  <a:close/>
                  <a:moveTo>
                    <a:pt x="310992" y="5629"/>
                  </a:moveTo>
                  <a:cubicBezTo>
                    <a:pt x="351625" y="15831"/>
                    <a:pt x="388872" y="36236"/>
                    <a:pt x="419347" y="63442"/>
                  </a:cubicBezTo>
                  <a:cubicBezTo>
                    <a:pt x="409189" y="70243"/>
                    <a:pt x="395644" y="77045"/>
                    <a:pt x="382100" y="87247"/>
                  </a:cubicBezTo>
                  <a:cubicBezTo>
                    <a:pt x="375328" y="80445"/>
                    <a:pt x="365170" y="77045"/>
                    <a:pt x="355011" y="77045"/>
                  </a:cubicBezTo>
                  <a:cubicBezTo>
                    <a:pt x="351625" y="77045"/>
                    <a:pt x="348239" y="77045"/>
                    <a:pt x="344853" y="77045"/>
                  </a:cubicBezTo>
                  <a:cubicBezTo>
                    <a:pt x="327922" y="49839"/>
                    <a:pt x="317764" y="26033"/>
                    <a:pt x="310992" y="5629"/>
                  </a:cubicBezTo>
                  <a:close/>
                  <a:moveTo>
                    <a:pt x="253733" y="0"/>
                  </a:moveTo>
                  <a:cubicBezTo>
                    <a:pt x="263923" y="0"/>
                    <a:pt x="274113" y="0"/>
                    <a:pt x="284303" y="3367"/>
                  </a:cubicBezTo>
                  <a:cubicBezTo>
                    <a:pt x="294493" y="23570"/>
                    <a:pt x="308080" y="53876"/>
                    <a:pt x="325063" y="90915"/>
                  </a:cubicBezTo>
                  <a:cubicBezTo>
                    <a:pt x="318270" y="97650"/>
                    <a:pt x="314873" y="107751"/>
                    <a:pt x="314873" y="117853"/>
                  </a:cubicBezTo>
                  <a:cubicBezTo>
                    <a:pt x="314873" y="124587"/>
                    <a:pt x="318270" y="134689"/>
                    <a:pt x="321666" y="141424"/>
                  </a:cubicBezTo>
                  <a:cubicBezTo>
                    <a:pt x="304683" y="154893"/>
                    <a:pt x="291096" y="171729"/>
                    <a:pt x="274113" y="188565"/>
                  </a:cubicBezTo>
                  <a:cubicBezTo>
                    <a:pt x="274113" y="188565"/>
                    <a:pt x="270716" y="188565"/>
                    <a:pt x="270716" y="188565"/>
                  </a:cubicBezTo>
                  <a:cubicBezTo>
                    <a:pt x="243542" y="188565"/>
                    <a:pt x="212972" y="188565"/>
                    <a:pt x="185799" y="188565"/>
                  </a:cubicBezTo>
                  <a:cubicBezTo>
                    <a:pt x="158625" y="134689"/>
                    <a:pt x="138245" y="70712"/>
                    <a:pt x="128055" y="33672"/>
                  </a:cubicBezTo>
                  <a:cubicBezTo>
                    <a:pt x="165419" y="10102"/>
                    <a:pt x="209576" y="0"/>
                    <a:pt x="2537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1ide-TextBox 14"/>
            <p:cNvSpPr txBox="1"/>
            <p:nvPr/>
          </p:nvSpPr>
          <p:spPr>
            <a:xfrm>
              <a:off x="1636824" y="1005279"/>
              <a:ext cx="1188132" cy="432048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28711" y="1719933"/>
              <a:ext cx="2358461" cy="1632756"/>
              <a:chOff x="719138" y="2293243"/>
              <a:chExt cx="3144614" cy="2177008"/>
            </a:xfrm>
          </p:grpSpPr>
          <p:sp>
            <p:nvSpPr>
              <p:cNvPr id="45" name="is1ide-Oval 44"/>
              <p:cNvSpPr/>
              <p:nvPr/>
            </p:nvSpPr>
            <p:spPr>
              <a:xfrm>
                <a:off x="719138" y="2358101"/>
                <a:ext cx="504056" cy="50405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46" name="is1ide-Oval 45"/>
              <p:cNvSpPr/>
              <p:nvPr/>
            </p:nvSpPr>
            <p:spPr>
              <a:xfrm>
                <a:off x="719138" y="3129719"/>
                <a:ext cx="504056" cy="50405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47" name="is1ide-Oval 46"/>
              <p:cNvSpPr/>
              <p:nvPr/>
            </p:nvSpPr>
            <p:spPr>
              <a:xfrm>
                <a:off x="719138" y="3901337"/>
                <a:ext cx="504056" cy="50405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1223194" y="2293243"/>
                <a:ext cx="2640558" cy="633772"/>
                <a:chOff x="1188542" y="1851974"/>
                <a:chExt cx="4907458" cy="633772"/>
              </a:xfrm>
            </p:grpSpPr>
            <p:sp>
              <p:nvSpPr>
                <p:cNvPr id="55" name="is1ide-文本框 21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56" name="is1ide-Rectangle 55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1223194" y="3064861"/>
                <a:ext cx="2640558" cy="633772"/>
                <a:chOff x="1188542" y="1851974"/>
                <a:chExt cx="4907458" cy="633772"/>
              </a:xfrm>
            </p:grpSpPr>
            <p:sp>
              <p:nvSpPr>
                <p:cNvPr id="53" name="is1ide-文本框 24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54" name="is1ide-Rectangle 53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1223194" y="3836479"/>
                <a:ext cx="2640558" cy="633772"/>
                <a:chOff x="1188542" y="1851974"/>
                <a:chExt cx="4907458" cy="633772"/>
              </a:xfrm>
            </p:grpSpPr>
            <p:sp>
              <p:nvSpPr>
                <p:cNvPr id="51" name="is1ide-文本框 27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6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52" name="is1ide-Rectangle 51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8" name="组合 57"/>
          <p:cNvGrpSpPr/>
          <p:nvPr/>
        </p:nvGrpSpPr>
        <p:grpSpPr>
          <a:xfrm>
            <a:off x="3304756" y="842963"/>
            <a:ext cx="2536385" cy="3744517"/>
            <a:chOff x="3304756" y="842963"/>
            <a:chExt cx="2536385" cy="3744517"/>
          </a:xfrm>
        </p:grpSpPr>
        <p:sp>
          <p:nvSpPr>
            <p:cNvPr id="5" name="is1ide-Rectangle 4"/>
            <p:cNvSpPr/>
            <p:nvPr/>
          </p:nvSpPr>
          <p:spPr>
            <a:xfrm>
              <a:off x="3304757" y="842963"/>
              <a:ext cx="2536384" cy="374451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1ide-Rectangle 6"/>
            <p:cNvSpPr/>
            <p:nvPr/>
          </p:nvSpPr>
          <p:spPr>
            <a:xfrm>
              <a:off x="3304757" y="842963"/>
              <a:ext cx="845896" cy="7566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de-Rectangle 9"/>
            <p:cNvSpPr/>
            <p:nvPr/>
          </p:nvSpPr>
          <p:spPr>
            <a:xfrm>
              <a:off x="3304756" y="3435847"/>
              <a:ext cx="2536385" cy="115163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23643" b="-2312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1ide-Freeform 11"/>
            <p:cNvSpPr>
              <a:spLocks noChangeAspect="1"/>
            </p:cNvSpPr>
            <p:nvPr/>
          </p:nvSpPr>
          <p:spPr bwMode="auto">
            <a:xfrm>
              <a:off x="3524671" y="1018269"/>
              <a:ext cx="406068" cy="406068"/>
            </a:xfrm>
            <a:custGeom>
              <a:avLst/>
              <a:gdLst>
                <a:gd name="T0" fmla="*/ 70 w 70"/>
                <a:gd name="T1" fmla="*/ 35 h 70"/>
                <a:gd name="T2" fmla="*/ 35 w 70"/>
                <a:gd name="T3" fmla="*/ 0 h 70"/>
                <a:gd name="T4" fmla="*/ 0 w 70"/>
                <a:gd name="T5" fmla="*/ 35 h 70"/>
                <a:gd name="T6" fmla="*/ 35 w 70"/>
                <a:gd name="T7" fmla="*/ 70 h 70"/>
                <a:gd name="T8" fmla="*/ 70 w 70"/>
                <a:gd name="T9" fmla="*/ 35 h 70"/>
                <a:gd name="T10" fmla="*/ 33 w 70"/>
                <a:gd name="T11" fmla="*/ 35 h 70"/>
                <a:gd name="T12" fmla="*/ 29 w 70"/>
                <a:gd name="T13" fmla="*/ 32 h 70"/>
                <a:gd name="T14" fmla="*/ 23 w 70"/>
                <a:gd name="T15" fmla="*/ 21 h 70"/>
                <a:gd name="T16" fmla="*/ 15 w 70"/>
                <a:gd name="T17" fmla="*/ 20 h 70"/>
                <a:gd name="T18" fmla="*/ 19 w 70"/>
                <a:gd name="T19" fmla="*/ 13 h 70"/>
                <a:gd name="T20" fmla="*/ 25 w 70"/>
                <a:gd name="T21" fmla="*/ 12 h 70"/>
                <a:gd name="T22" fmla="*/ 30 w 70"/>
                <a:gd name="T23" fmla="*/ 14 h 70"/>
                <a:gd name="T24" fmla="*/ 38 w 70"/>
                <a:gd name="T25" fmla="*/ 14 h 70"/>
                <a:gd name="T26" fmla="*/ 39 w 70"/>
                <a:gd name="T27" fmla="*/ 16 h 70"/>
                <a:gd name="T28" fmla="*/ 36 w 70"/>
                <a:gd name="T29" fmla="*/ 18 h 70"/>
                <a:gd name="T30" fmla="*/ 41 w 70"/>
                <a:gd name="T31" fmla="*/ 21 h 70"/>
                <a:gd name="T32" fmla="*/ 42 w 70"/>
                <a:gd name="T33" fmla="*/ 17 h 70"/>
                <a:gd name="T34" fmla="*/ 49 w 70"/>
                <a:gd name="T35" fmla="*/ 21 h 70"/>
                <a:gd name="T36" fmla="*/ 51 w 70"/>
                <a:gd name="T37" fmla="*/ 23 h 70"/>
                <a:gd name="T38" fmla="*/ 46 w 70"/>
                <a:gd name="T39" fmla="*/ 22 h 70"/>
                <a:gd name="T40" fmla="*/ 47 w 70"/>
                <a:gd name="T41" fmla="*/ 25 h 70"/>
                <a:gd name="T42" fmla="*/ 45 w 70"/>
                <a:gd name="T43" fmla="*/ 25 h 70"/>
                <a:gd name="T44" fmla="*/ 42 w 70"/>
                <a:gd name="T45" fmla="*/ 28 h 70"/>
                <a:gd name="T46" fmla="*/ 41 w 70"/>
                <a:gd name="T47" fmla="*/ 31 h 70"/>
                <a:gd name="T48" fmla="*/ 39 w 70"/>
                <a:gd name="T49" fmla="*/ 30 h 70"/>
                <a:gd name="T50" fmla="*/ 35 w 70"/>
                <a:gd name="T51" fmla="*/ 32 h 70"/>
                <a:gd name="T52" fmla="*/ 39 w 70"/>
                <a:gd name="T53" fmla="*/ 33 h 70"/>
                <a:gd name="T54" fmla="*/ 40 w 70"/>
                <a:gd name="T55" fmla="*/ 35 h 70"/>
                <a:gd name="T56" fmla="*/ 43 w 70"/>
                <a:gd name="T57" fmla="*/ 38 h 70"/>
                <a:gd name="T58" fmla="*/ 46 w 70"/>
                <a:gd name="T59" fmla="*/ 39 h 70"/>
                <a:gd name="T60" fmla="*/ 51 w 70"/>
                <a:gd name="T61" fmla="*/ 42 h 70"/>
                <a:gd name="T62" fmla="*/ 55 w 70"/>
                <a:gd name="T63" fmla="*/ 44 h 70"/>
                <a:gd name="T64" fmla="*/ 53 w 70"/>
                <a:gd name="T65" fmla="*/ 48 h 70"/>
                <a:gd name="T66" fmla="*/ 45 w 70"/>
                <a:gd name="T67" fmla="*/ 58 h 70"/>
                <a:gd name="T68" fmla="*/ 44 w 70"/>
                <a:gd name="T69" fmla="*/ 61 h 70"/>
                <a:gd name="T70" fmla="*/ 41 w 70"/>
                <a:gd name="T71" fmla="*/ 57 h 70"/>
                <a:gd name="T72" fmla="*/ 41 w 70"/>
                <a:gd name="T73" fmla="*/ 54 h 70"/>
                <a:gd name="T74" fmla="*/ 42 w 70"/>
                <a:gd name="T75" fmla="*/ 47 h 70"/>
                <a:gd name="T76" fmla="*/ 40 w 70"/>
                <a:gd name="T77" fmla="*/ 38 h 70"/>
                <a:gd name="T78" fmla="*/ 37 w 70"/>
                <a:gd name="T79" fmla="*/ 35 h 70"/>
                <a:gd name="T80" fmla="*/ 33 w 70"/>
                <a:gd name="T81" fmla="*/ 35 h 70"/>
                <a:gd name="T82" fmla="*/ 33 w 70"/>
                <a:gd name="T83" fmla="*/ 35 h 70"/>
                <a:gd name="T84" fmla="*/ 33 w 70"/>
                <a:gd name="T8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70">
                  <a:moveTo>
                    <a:pt x="70" y="35"/>
                  </a:moveTo>
                  <a:cubicBezTo>
                    <a:pt x="70" y="16"/>
                    <a:pt x="55" y="0"/>
                    <a:pt x="35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0"/>
                    <a:pt x="35" y="70"/>
                  </a:cubicBezTo>
                  <a:cubicBezTo>
                    <a:pt x="55" y="70"/>
                    <a:pt x="70" y="55"/>
                    <a:pt x="70" y="35"/>
                  </a:cubicBezTo>
                  <a:close/>
                  <a:moveTo>
                    <a:pt x="33" y="35"/>
                  </a:moveTo>
                  <a:cubicBezTo>
                    <a:pt x="32" y="30"/>
                    <a:pt x="30" y="33"/>
                    <a:pt x="29" y="32"/>
                  </a:cubicBezTo>
                  <a:cubicBezTo>
                    <a:pt x="28" y="29"/>
                    <a:pt x="23" y="24"/>
                    <a:pt x="23" y="21"/>
                  </a:cubicBezTo>
                  <a:cubicBezTo>
                    <a:pt x="24" y="19"/>
                    <a:pt x="18" y="17"/>
                    <a:pt x="15" y="20"/>
                  </a:cubicBezTo>
                  <a:cubicBezTo>
                    <a:pt x="16" y="18"/>
                    <a:pt x="16" y="12"/>
                    <a:pt x="19" y="13"/>
                  </a:cubicBezTo>
                  <a:cubicBezTo>
                    <a:pt x="22" y="13"/>
                    <a:pt x="24" y="12"/>
                    <a:pt x="25" y="12"/>
                  </a:cubicBezTo>
                  <a:cubicBezTo>
                    <a:pt x="29" y="13"/>
                    <a:pt x="27" y="14"/>
                    <a:pt x="30" y="14"/>
                  </a:cubicBezTo>
                  <a:cubicBezTo>
                    <a:pt x="32" y="15"/>
                    <a:pt x="36" y="13"/>
                    <a:pt x="38" y="14"/>
                  </a:cubicBezTo>
                  <a:cubicBezTo>
                    <a:pt x="39" y="14"/>
                    <a:pt x="40" y="15"/>
                    <a:pt x="39" y="16"/>
                  </a:cubicBezTo>
                  <a:cubicBezTo>
                    <a:pt x="38" y="17"/>
                    <a:pt x="34" y="17"/>
                    <a:pt x="36" y="18"/>
                  </a:cubicBezTo>
                  <a:cubicBezTo>
                    <a:pt x="37" y="19"/>
                    <a:pt x="39" y="21"/>
                    <a:pt x="41" y="21"/>
                  </a:cubicBezTo>
                  <a:cubicBezTo>
                    <a:pt x="43" y="22"/>
                    <a:pt x="41" y="17"/>
                    <a:pt x="42" y="17"/>
                  </a:cubicBezTo>
                  <a:cubicBezTo>
                    <a:pt x="44" y="16"/>
                    <a:pt x="50" y="21"/>
                    <a:pt x="49" y="21"/>
                  </a:cubicBezTo>
                  <a:cubicBezTo>
                    <a:pt x="47" y="22"/>
                    <a:pt x="52" y="23"/>
                    <a:pt x="51" y="23"/>
                  </a:cubicBezTo>
                  <a:cubicBezTo>
                    <a:pt x="51" y="24"/>
                    <a:pt x="46" y="22"/>
                    <a:pt x="46" y="22"/>
                  </a:cubicBezTo>
                  <a:cubicBezTo>
                    <a:pt x="45" y="24"/>
                    <a:pt x="47" y="23"/>
                    <a:pt x="47" y="25"/>
                  </a:cubicBezTo>
                  <a:cubicBezTo>
                    <a:pt x="47" y="25"/>
                    <a:pt x="46" y="25"/>
                    <a:pt x="45" y="25"/>
                  </a:cubicBezTo>
                  <a:cubicBezTo>
                    <a:pt x="44" y="26"/>
                    <a:pt x="42" y="28"/>
                    <a:pt x="42" y="28"/>
                  </a:cubicBezTo>
                  <a:cubicBezTo>
                    <a:pt x="40" y="30"/>
                    <a:pt x="41" y="30"/>
                    <a:pt x="41" y="31"/>
                  </a:cubicBezTo>
                  <a:cubicBezTo>
                    <a:pt x="40" y="31"/>
                    <a:pt x="40" y="30"/>
                    <a:pt x="39" y="30"/>
                  </a:cubicBezTo>
                  <a:cubicBezTo>
                    <a:pt x="38" y="31"/>
                    <a:pt x="35" y="31"/>
                    <a:pt x="35" y="32"/>
                  </a:cubicBezTo>
                  <a:cubicBezTo>
                    <a:pt x="35" y="33"/>
                    <a:pt x="38" y="33"/>
                    <a:pt x="39" y="33"/>
                  </a:cubicBezTo>
                  <a:cubicBezTo>
                    <a:pt x="40" y="34"/>
                    <a:pt x="39" y="35"/>
                    <a:pt x="40" y="35"/>
                  </a:cubicBezTo>
                  <a:cubicBezTo>
                    <a:pt x="41" y="35"/>
                    <a:pt x="43" y="38"/>
                    <a:pt x="43" y="38"/>
                  </a:cubicBezTo>
                  <a:cubicBezTo>
                    <a:pt x="43" y="38"/>
                    <a:pt x="44" y="39"/>
                    <a:pt x="46" y="39"/>
                  </a:cubicBezTo>
                  <a:cubicBezTo>
                    <a:pt x="51" y="38"/>
                    <a:pt x="51" y="42"/>
                    <a:pt x="51" y="42"/>
                  </a:cubicBezTo>
                  <a:cubicBezTo>
                    <a:pt x="53" y="41"/>
                    <a:pt x="56" y="43"/>
                    <a:pt x="55" y="44"/>
                  </a:cubicBezTo>
                  <a:cubicBezTo>
                    <a:pt x="53" y="46"/>
                    <a:pt x="53" y="48"/>
                    <a:pt x="53" y="48"/>
                  </a:cubicBezTo>
                  <a:cubicBezTo>
                    <a:pt x="51" y="49"/>
                    <a:pt x="44" y="55"/>
                    <a:pt x="45" y="58"/>
                  </a:cubicBezTo>
                  <a:cubicBezTo>
                    <a:pt x="44" y="59"/>
                    <a:pt x="45" y="60"/>
                    <a:pt x="44" y="61"/>
                  </a:cubicBezTo>
                  <a:cubicBezTo>
                    <a:pt x="42" y="62"/>
                    <a:pt x="39" y="57"/>
                    <a:pt x="41" y="57"/>
                  </a:cubicBezTo>
                  <a:cubicBezTo>
                    <a:pt x="41" y="56"/>
                    <a:pt x="41" y="56"/>
                    <a:pt x="41" y="54"/>
                  </a:cubicBezTo>
                  <a:cubicBezTo>
                    <a:pt x="42" y="54"/>
                    <a:pt x="42" y="51"/>
                    <a:pt x="42" y="47"/>
                  </a:cubicBezTo>
                  <a:cubicBezTo>
                    <a:pt x="33" y="41"/>
                    <a:pt x="42" y="39"/>
                    <a:pt x="40" y="38"/>
                  </a:cubicBezTo>
                  <a:cubicBezTo>
                    <a:pt x="40" y="37"/>
                    <a:pt x="39" y="36"/>
                    <a:pt x="37" y="35"/>
                  </a:cubicBezTo>
                  <a:cubicBezTo>
                    <a:pt x="35" y="35"/>
                    <a:pt x="34" y="36"/>
                    <a:pt x="33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s1ide-TextBox 15"/>
            <p:cNvSpPr txBox="1"/>
            <p:nvPr/>
          </p:nvSpPr>
          <p:spPr>
            <a:xfrm>
              <a:off x="4379275" y="1005279"/>
              <a:ext cx="1188132" cy="432048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393718" y="1719933"/>
              <a:ext cx="2358461" cy="1632756"/>
              <a:chOff x="719138" y="2293243"/>
              <a:chExt cx="3144614" cy="2177008"/>
            </a:xfrm>
          </p:grpSpPr>
          <p:sp>
            <p:nvSpPr>
              <p:cNvPr id="33" name="îṥļîḑé-Oval 32"/>
              <p:cNvSpPr/>
              <p:nvPr/>
            </p:nvSpPr>
            <p:spPr>
              <a:xfrm>
                <a:off x="719138" y="2358101"/>
                <a:ext cx="504056" cy="50405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34" name="îṥļîḑé-Oval 33"/>
              <p:cNvSpPr/>
              <p:nvPr/>
            </p:nvSpPr>
            <p:spPr>
              <a:xfrm>
                <a:off x="719138" y="3129719"/>
                <a:ext cx="504056" cy="50405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35" name="îṥļîḑé-Oval 34"/>
              <p:cNvSpPr/>
              <p:nvPr/>
            </p:nvSpPr>
            <p:spPr>
              <a:xfrm>
                <a:off x="719138" y="3901337"/>
                <a:ext cx="504056" cy="50405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1223194" y="2293243"/>
                <a:ext cx="2640558" cy="633772"/>
                <a:chOff x="1188542" y="1851974"/>
                <a:chExt cx="4907458" cy="633772"/>
              </a:xfrm>
            </p:grpSpPr>
            <p:sp>
              <p:nvSpPr>
                <p:cNvPr id="43" name="îṥļîḑé-文本框 67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44" name="îṥļîḑé-Rectangle 43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1223194" y="3064861"/>
                <a:ext cx="2640558" cy="633772"/>
                <a:chOff x="1188542" y="1851974"/>
                <a:chExt cx="4907458" cy="633772"/>
              </a:xfrm>
            </p:grpSpPr>
            <p:sp>
              <p:nvSpPr>
                <p:cNvPr id="41" name="îṥļîḑé-文本框 65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42" name="îṥļîḑé-Rectangle 41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1223194" y="3836479"/>
                <a:ext cx="2640558" cy="633772"/>
                <a:chOff x="1188542" y="1851974"/>
                <a:chExt cx="4907458" cy="633772"/>
              </a:xfrm>
            </p:grpSpPr>
            <p:sp>
              <p:nvSpPr>
                <p:cNvPr id="39" name="îṥļîḑé-文本框 63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6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40" name="îṥļîḑé-Rectangle 39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6069763" y="842963"/>
            <a:ext cx="2536385" cy="3744517"/>
            <a:chOff x="6069763" y="842963"/>
            <a:chExt cx="2536385" cy="3744517"/>
          </a:xfrm>
        </p:grpSpPr>
        <p:sp>
          <p:nvSpPr>
            <p:cNvPr id="4" name="is1ide-Rectangle 3"/>
            <p:cNvSpPr/>
            <p:nvPr/>
          </p:nvSpPr>
          <p:spPr>
            <a:xfrm>
              <a:off x="6069764" y="842963"/>
              <a:ext cx="2536384" cy="3744516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1ide-Rectangle 7"/>
            <p:cNvSpPr/>
            <p:nvPr/>
          </p:nvSpPr>
          <p:spPr>
            <a:xfrm>
              <a:off x="6069764" y="842963"/>
              <a:ext cx="845896" cy="7566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s1ide-Rectangle 10"/>
            <p:cNvSpPr/>
            <p:nvPr/>
          </p:nvSpPr>
          <p:spPr>
            <a:xfrm>
              <a:off x="6069763" y="3435847"/>
              <a:ext cx="2536384" cy="1151633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t="-17903" b="-175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s1ide-Freeform 12"/>
            <p:cNvSpPr>
              <a:spLocks noChangeAspect="1"/>
            </p:cNvSpPr>
            <p:nvPr/>
          </p:nvSpPr>
          <p:spPr bwMode="auto">
            <a:xfrm>
              <a:off x="6289678" y="1018269"/>
              <a:ext cx="406068" cy="406068"/>
            </a:xfrm>
            <a:custGeom>
              <a:avLst/>
              <a:gdLst>
                <a:gd name="connsiteX0" fmla="*/ 225702 w 508000"/>
                <a:gd name="connsiteY0" fmla="*/ 59797 h 508000"/>
                <a:gd name="connsiteX1" fmla="*/ 392654 w 508000"/>
                <a:gd name="connsiteY1" fmla="*/ 115241 h 508000"/>
                <a:gd name="connsiteX2" fmla="*/ 392654 w 508000"/>
                <a:gd name="connsiteY2" fmla="*/ 392809 h 508000"/>
                <a:gd name="connsiteX3" fmla="*/ 115086 w 508000"/>
                <a:gd name="connsiteY3" fmla="*/ 392809 h 508000"/>
                <a:gd name="connsiteX4" fmla="*/ 77168 w 508000"/>
                <a:gd name="connsiteY4" fmla="*/ 168251 h 508000"/>
                <a:gd name="connsiteX5" fmla="*/ 259760 w 508000"/>
                <a:gd name="connsiteY5" fmla="*/ 259915 h 508000"/>
                <a:gd name="connsiteX6" fmla="*/ 168464 w 508000"/>
                <a:gd name="connsiteY6" fmla="*/ 77323 h 508000"/>
                <a:gd name="connsiteX7" fmla="*/ 225702 w 508000"/>
                <a:gd name="connsiteY7" fmla="*/ 59797 h 508000"/>
                <a:gd name="connsiteX8" fmla="*/ 109644 w 508000"/>
                <a:gd name="connsiteY8" fmla="*/ 18815 h 508000"/>
                <a:gd name="connsiteX9" fmla="*/ 201365 w 508000"/>
                <a:gd name="connsiteY9" fmla="*/ 201365 h 508000"/>
                <a:gd name="connsiteX10" fmla="*/ 18659 w 508000"/>
                <a:gd name="connsiteY10" fmla="*/ 109722 h 508000"/>
                <a:gd name="connsiteX11" fmla="*/ 56600 w 508000"/>
                <a:gd name="connsiteY11" fmla="*/ 56724 h 508000"/>
                <a:gd name="connsiteX12" fmla="*/ 109644 w 508000"/>
                <a:gd name="connsiteY12" fmla="*/ 18815 h 508000"/>
                <a:gd name="connsiteX13" fmla="*/ 254000 w 508000"/>
                <a:gd name="connsiteY13" fmla="*/ 0 h 508000"/>
                <a:gd name="connsiteX14" fmla="*/ 433641 w 508000"/>
                <a:gd name="connsiteY14" fmla="*/ 74359 h 508000"/>
                <a:gd name="connsiteX15" fmla="*/ 508000 w 508000"/>
                <a:gd name="connsiteY15" fmla="*/ 254000 h 508000"/>
                <a:gd name="connsiteX16" fmla="*/ 433641 w 508000"/>
                <a:gd name="connsiteY16" fmla="*/ 433641 h 508000"/>
                <a:gd name="connsiteX17" fmla="*/ 254000 w 508000"/>
                <a:gd name="connsiteY17" fmla="*/ 508000 h 508000"/>
                <a:gd name="connsiteX18" fmla="*/ 74360 w 508000"/>
                <a:gd name="connsiteY18" fmla="*/ 433641 h 508000"/>
                <a:gd name="connsiteX19" fmla="*/ 0 w 508000"/>
                <a:gd name="connsiteY19" fmla="*/ 254000 h 508000"/>
                <a:gd name="connsiteX20" fmla="*/ 25768 w 508000"/>
                <a:gd name="connsiteY20" fmla="*/ 142461 h 508000"/>
                <a:gd name="connsiteX21" fmla="*/ 46751 w 508000"/>
                <a:gd name="connsiteY21" fmla="*/ 153136 h 508000"/>
                <a:gd name="connsiteX22" fmla="*/ 90925 w 508000"/>
                <a:gd name="connsiteY22" fmla="*/ 417075 h 508000"/>
                <a:gd name="connsiteX23" fmla="*/ 417076 w 508000"/>
                <a:gd name="connsiteY23" fmla="*/ 417075 h 508000"/>
                <a:gd name="connsiteX24" fmla="*/ 417076 w 508000"/>
                <a:gd name="connsiteY24" fmla="*/ 90925 h 508000"/>
                <a:gd name="connsiteX25" fmla="*/ 153136 w 508000"/>
                <a:gd name="connsiteY25" fmla="*/ 46751 h 508000"/>
                <a:gd name="connsiteX26" fmla="*/ 142461 w 508000"/>
                <a:gd name="connsiteY26" fmla="*/ 25768 h 508000"/>
                <a:gd name="connsiteX27" fmla="*/ 254000 w 508000"/>
                <a:gd name="connsiteY27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8000" h="508000">
                  <a:moveTo>
                    <a:pt x="225702" y="59797"/>
                  </a:moveTo>
                  <a:cubicBezTo>
                    <a:pt x="284770" y="51255"/>
                    <a:pt x="347098" y="69685"/>
                    <a:pt x="392654" y="115241"/>
                  </a:cubicBezTo>
                  <a:cubicBezTo>
                    <a:pt x="469593" y="191811"/>
                    <a:pt x="469593" y="316239"/>
                    <a:pt x="392654" y="392809"/>
                  </a:cubicBezTo>
                  <a:cubicBezTo>
                    <a:pt x="316084" y="469748"/>
                    <a:pt x="191656" y="469748"/>
                    <a:pt x="115086" y="392809"/>
                  </a:cubicBezTo>
                  <a:cubicBezTo>
                    <a:pt x="54344" y="332068"/>
                    <a:pt x="41828" y="241509"/>
                    <a:pt x="77168" y="168251"/>
                  </a:cubicBezTo>
                  <a:lnTo>
                    <a:pt x="259760" y="259915"/>
                  </a:lnTo>
                  <a:cubicBezTo>
                    <a:pt x="259760" y="259915"/>
                    <a:pt x="259760" y="259915"/>
                    <a:pt x="168464" y="77323"/>
                  </a:cubicBezTo>
                  <a:cubicBezTo>
                    <a:pt x="186687" y="68488"/>
                    <a:pt x="206013" y="62644"/>
                    <a:pt x="225702" y="59797"/>
                  </a:cubicBezTo>
                  <a:close/>
                  <a:moveTo>
                    <a:pt x="109644" y="18815"/>
                  </a:moveTo>
                  <a:lnTo>
                    <a:pt x="201365" y="201365"/>
                  </a:lnTo>
                  <a:cubicBezTo>
                    <a:pt x="201365" y="201365"/>
                    <a:pt x="201365" y="201365"/>
                    <a:pt x="18659" y="109722"/>
                  </a:cubicBezTo>
                  <a:cubicBezTo>
                    <a:pt x="27868" y="90584"/>
                    <a:pt x="40392" y="72549"/>
                    <a:pt x="56600" y="56724"/>
                  </a:cubicBezTo>
                  <a:cubicBezTo>
                    <a:pt x="72440" y="40530"/>
                    <a:pt x="90489" y="28016"/>
                    <a:pt x="109644" y="18815"/>
                  </a:cubicBezTo>
                  <a:close/>
                  <a:moveTo>
                    <a:pt x="254000" y="0"/>
                  </a:moveTo>
                  <a:cubicBezTo>
                    <a:pt x="322102" y="0"/>
                    <a:pt x="385786" y="26504"/>
                    <a:pt x="433641" y="74359"/>
                  </a:cubicBezTo>
                  <a:cubicBezTo>
                    <a:pt x="481864" y="122583"/>
                    <a:pt x="508000" y="186267"/>
                    <a:pt x="508000" y="254000"/>
                  </a:cubicBezTo>
                  <a:cubicBezTo>
                    <a:pt x="508000" y="322101"/>
                    <a:pt x="481864" y="385786"/>
                    <a:pt x="433641" y="433641"/>
                  </a:cubicBezTo>
                  <a:cubicBezTo>
                    <a:pt x="385786" y="481864"/>
                    <a:pt x="322102" y="508000"/>
                    <a:pt x="254000" y="508000"/>
                  </a:cubicBezTo>
                  <a:cubicBezTo>
                    <a:pt x="186267" y="508000"/>
                    <a:pt x="122215" y="481864"/>
                    <a:pt x="74360" y="433641"/>
                  </a:cubicBezTo>
                  <a:cubicBezTo>
                    <a:pt x="26504" y="385786"/>
                    <a:pt x="0" y="322101"/>
                    <a:pt x="0" y="254000"/>
                  </a:cubicBezTo>
                  <a:cubicBezTo>
                    <a:pt x="0" y="214612"/>
                    <a:pt x="8835" y="176696"/>
                    <a:pt x="25768" y="142461"/>
                  </a:cubicBezTo>
                  <a:cubicBezTo>
                    <a:pt x="25768" y="142461"/>
                    <a:pt x="25768" y="142461"/>
                    <a:pt x="46751" y="153136"/>
                  </a:cubicBezTo>
                  <a:cubicBezTo>
                    <a:pt x="5153" y="238907"/>
                    <a:pt x="19878" y="345661"/>
                    <a:pt x="90925" y="417075"/>
                  </a:cubicBezTo>
                  <a:cubicBezTo>
                    <a:pt x="181113" y="506896"/>
                    <a:pt x="327255" y="506896"/>
                    <a:pt x="417076" y="417075"/>
                  </a:cubicBezTo>
                  <a:cubicBezTo>
                    <a:pt x="506896" y="327255"/>
                    <a:pt x="506896" y="181113"/>
                    <a:pt x="417076" y="90925"/>
                  </a:cubicBezTo>
                  <a:cubicBezTo>
                    <a:pt x="345661" y="19878"/>
                    <a:pt x="238907" y="5154"/>
                    <a:pt x="153136" y="46751"/>
                  </a:cubicBezTo>
                  <a:cubicBezTo>
                    <a:pt x="153136" y="46751"/>
                    <a:pt x="153136" y="46751"/>
                    <a:pt x="142461" y="25768"/>
                  </a:cubicBezTo>
                  <a:cubicBezTo>
                    <a:pt x="176696" y="8835"/>
                    <a:pt x="214612" y="0"/>
                    <a:pt x="254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s1ide-TextBox 16"/>
            <p:cNvSpPr txBox="1"/>
            <p:nvPr/>
          </p:nvSpPr>
          <p:spPr>
            <a:xfrm>
              <a:off x="7121727" y="1005279"/>
              <a:ext cx="1188132" cy="432048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r>
                <a:rPr lang="zh-CN" altLang="en-US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158725" y="1719933"/>
              <a:ext cx="2358461" cy="1632756"/>
              <a:chOff x="719138" y="2293243"/>
              <a:chExt cx="3144614" cy="2177008"/>
            </a:xfrm>
          </p:grpSpPr>
          <p:sp>
            <p:nvSpPr>
              <p:cNvPr id="21" name="îṥļîḑé-Oval 20"/>
              <p:cNvSpPr/>
              <p:nvPr/>
            </p:nvSpPr>
            <p:spPr>
              <a:xfrm>
                <a:off x="719138" y="2358101"/>
                <a:ext cx="504056" cy="50405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22" name="îṥļîḑé-Oval 21"/>
              <p:cNvSpPr/>
              <p:nvPr/>
            </p:nvSpPr>
            <p:spPr>
              <a:xfrm>
                <a:off x="719138" y="3129719"/>
                <a:ext cx="504056" cy="50405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23" name="îṥļîḑé-Oval 22"/>
              <p:cNvSpPr/>
              <p:nvPr/>
            </p:nvSpPr>
            <p:spPr>
              <a:xfrm>
                <a:off x="719138" y="3901337"/>
                <a:ext cx="504056" cy="50405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1100"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1223194" y="2293243"/>
                <a:ext cx="2640558" cy="633772"/>
                <a:chOff x="1188542" y="1851974"/>
                <a:chExt cx="4907458" cy="633772"/>
              </a:xfrm>
            </p:grpSpPr>
            <p:sp>
              <p:nvSpPr>
                <p:cNvPr id="31" name="îṥļîḑé-文本框 80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2" name="îṥļîḑé-Rectangle 31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223194" y="3064861"/>
                <a:ext cx="2640558" cy="633772"/>
                <a:chOff x="1188542" y="1851974"/>
                <a:chExt cx="4907458" cy="633772"/>
              </a:xfrm>
            </p:grpSpPr>
            <p:sp>
              <p:nvSpPr>
                <p:cNvPr id="29" name="îṥļîḑé-文本框 78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0" name="îṥļîḑé-Rectangle 29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1223194" y="3836479"/>
                <a:ext cx="2640558" cy="633772"/>
                <a:chOff x="1188542" y="1851974"/>
                <a:chExt cx="4907458" cy="633772"/>
              </a:xfrm>
            </p:grpSpPr>
            <p:sp>
              <p:nvSpPr>
                <p:cNvPr id="27" name="îṥļîḑé-文本框 76"/>
                <p:cNvSpPr txBox="1"/>
                <p:nvPr/>
              </p:nvSpPr>
              <p:spPr bwMode="auto">
                <a:xfrm>
                  <a:off x="1188542" y="1851974"/>
                  <a:ext cx="4907458" cy="304713"/>
                </a:xfrm>
                <a:prstGeom prst="rect">
                  <a:avLst/>
                </a:prstGeom>
                <a:noFill/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200" b="1">
                      <a:solidFill>
                        <a:schemeClr val="accent6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8" name="îṥļîḑé-Rectangle 27"/>
                <p:cNvSpPr/>
                <p:nvPr/>
              </p:nvSpPr>
              <p:spPr bwMode="auto">
                <a:xfrm>
                  <a:off x="1188542" y="2156685"/>
                  <a:ext cx="4907458" cy="329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144000" tIns="0" rIns="144000" bIns="0" anchor="t" anchorCtr="0">
                  <a:normAutofit fontScale="77500" lnSpcReduction="2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6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7574" y="1491630"/>
            <a:ext cx="3807391" cy="2031278"/>
            <a:chOff x="5642897" y="2255443"/>
            <a:chExt cx="5076522" cy="2708371"/>
          </a:xfrm>
        </p:grpSpPr>
        <p:sp>
          <p:nvSpPr>
            <p:cNvPr id="9" name="ïšḻïďê-文本框 1"/>
            <p:cNvSpPr txBox="1"/>
            <p:nvPr/>
          </p:nvSpPr>
          <p:spPr>
            <a:xfrm>
              <a:off x="8455180" y="2692525"/>
              <a:ext cx="2264239" cy="721552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ïšḻïďê-文本框 2"/>
            <p:cNvSpPr txBox="1"/>
            <p:nvPr/>
          </p:nvSpPr>
          <p:spPr>
            <a:xfrm>
              <a:off x="8832304" y="2276872"/>
              <a:ext cx="1887115" cy="303488"/>
            </a:xfrm>
            <a:prstGeom prst="rect">
              <a:avLst/>
            </a:prstGeom>
          </p:spPr>
          <p:txBody>
            <a:bodyPr wrap="none">
              <a:normAutofit fontScale="62500" lnSpcReduction="20000"/>
            </a:bodyPr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1" name="ïšḻïďê-文本框 3"/>
            <p:cNvSpPr txBox="1"/>
            <p:nvPr/>
          </p:nvSpPr>
          <p:spPr>
            <a:xfrm>
              <a:off x="5642897" y="2692525"/>
              <a:ext cx="2095259" cy="721552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ïšḻïďê-文本框 4"/>
            <p:cNvSpPr txBox="1"/>
            <p:nvPr/>
          </p:nvSpPr>
          <p:spPr>
            <a:xfrm>
              <a:off x="6002204" y="2276872"/>
              <a:ext cx="1674911" cy="303488"/>
            </a:xfrm>
            <a:prstGeom prst="rect">
              <a:avLst/>
            </a:prstGeom>
          </p:spPr>
          <p:txBody>
            <a:bodyPr wrap="none">
              <a:normAutofit fontScale="62500" lnSpcReduction="20000"/>
            </a:bodyPr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3" name="ïšḻïďê-文本框 5"/>
            <p:cNvSpPr txBox="1"/>
            <p:nvPr/>
          </p:nvSpPr>
          <p:spPr>
            <a:xfrm>
              <a:off x="5642897" y="4230935"/>
              <a:ext cx="2095259" cy="721552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4" name="ïšḻïďê-文本框 6"/>
            <p:cNvSpPr txBox="1"/>
            <p:nvPr/>
          </p:nvSpPr>
          <p:spPr>
            <a:xfrm>
              <a:off x="6002204" y="3748703"/>
              <a:ext cx="1674911" cy="303488"/>
            </a:xfrm>
            <a:prstGeom prst="rect">
              <a:avLst/>
            </a:prstGeom>
          </p:spPr>
          <p:txBody>
            <a:bodyPr wrap="none">
              <a:normAutofit fontScale="62500" lnSpcReduction="20000"/>
            </a:bodyPr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5" name="ïšḻïďê-文本框 7"/>
            <p:cNvSpPr txBox="1"/>
            <p:nvPr/>
          </p:nvSpPr>
          <p:spPr>
            <a:xfrm>
              <a:off x="8455180" y="4242262"/>
              <a:ext cx="2264239" cy="721552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6" name="ïšḻïďê-文本框 8"/>
            <p:cNvSpPr txBox="1"/>
            <p:nvPr/>
          </p:nvSpPr>
          <p:spPr>
            <a:xfrm>
              <a:off x="8832304" y="3748703"/>
              <a:ext cx="1887115" cy="303488"/>
            </a:xfrm>
            <a:prstGeom prst="rect">
              <a:avLst/>
            </a:prstGeom>
          </p:spPr>
          <p:txBody>
            <a:bodyPr wrap="none">
              <a:normAutofit fontScale="62500" lnSpcReduction="20000"/>
            </a:bodyPr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zh-CN" altLang="en-US" sz="1400" b="1"/>
                <a:t>标题文本预设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661827" y="2255443"/>
              <a:ext cx="378241" cy="346346"/>
              <a:chOff x="-2401958" y="2106605"/>
              <a:chExt cx="780242" cy="714264"/>
            </a:xfrm>
          </p:grpSpPr>
          <p:sp>
            <p:nvSpPr>
              <p:cNvPr id="27" name="ïšḻïďê-Rectangle 26"/>
              <p:cNvSpPr/>
              <p:nvPr/>
            </p:nvSpPr>
            <p:spPr>
              <a:xfrm>
                <a:off x="-2401958" y="2106605"/>
                <a:ext cx="714263" cy="714264"/>
              </a:xfrm>
              <a:prstGeom prst="rect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šḻïďê-Freeform 27"/>
              <p:cNvSpPr/>
              <p:nvPr/>
            </p:nvSpPr>
            <p:spPr>
              <a:xfrm>
                <a:off x="-2215679" y="2189791"/>
                <a:ext cx="593963" cy="623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661827" y="3727275"/>
              <a:ext cx="378241" cy="346346"/>
              <a:chOff x="-2401959" y="1451085"/>
              <a:chExt cx="780242" cy="714264"/>
            </a:xfrm>
          </p:grpSpPr>
          <p:sp>
            <p:nvSpPr>
              <p:cNvPr id="25" name="i$liḋe-Rectangle 24"/>
              <p:cNvSpPr/>
              <p:nvPr/>
            </p:nvSpPr>
            <p:spPr>
              <a:xfrm>
                <a:off x="-2401959" y="1451085"/>
                <a:ext cx="714263" cy="714264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$liḋe-Freeform 25"/>
              <p:cNvSpPr/>
              <p:nvPr/>
            </p:nvSpPr>
            <p:spPr>
              <a:xfrm>
                <a:off x="-2215680" y="1534269"/>
                <a:ext cx="593963" cy="623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455179" y="2255443"/>
              <a:ext cx="378241" cy="346346"/>
              <a:chOff x="1166868" y="2106605"/>
              <a:chExt cx="780242" cy="714264"/>
            </a:xfrm>
          </p:grpSpPr>
          <p:sp>
            <p:nvSpPr>
              <p:cNvPr id="23" name="i$liḋe-Rectangle 22"/>
              <p:cNvSpPr/>
              <p:nvPr/>
            </p:nvSpPr>
            <p:spPr>
              <a:xfrm>
                <a:off x="1166868" y="2106605"/>
                <a:ext cx="714263" cy="714264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$liḋe-Freeform 23"/>
              <p:cNvSpPr/>
              <p:nvPr/>
            </p:nvSpPr>
            <p:spPr>
              <a:xfrm>
                <a:off x="1353147" y="2189791"/>
                <a:ext cx="593963" cy="6230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455179" y="3727273"/>
              <a:ext cx="378241" cy="346346"/>
              <a:chOff x="1166868" y="1451084"/>
              <a:chExt cx="780242" cy="714264"/>
            </a:xfrm>
          </p:grpSpPr>
          <p:sp>
            <p:nvSpPr>
              <p:cNvPr id="21" name="i$liḋe-Rectangle 20"/>
              <p:cNvSpPr/>
              <p:nvPr/>
            </p:nvSpPr>
            <p:spPr>
              <a:xfrm>
                <a:off x="1166868" y="1451084"/>
                <a:ext cx="714263" cy="714264"/>
              </a:xfrm>
              <a:prstGeom prst="rect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$liḋe-Freeform 21"/>
              <p:cNvSpPr/>
              <p:nvPr/>
            </p:nvSpPr>
            <p:spPr>
              <a:xfrm>
                <a:off x="1353147" y="1534270"/>
                <a:ext cx="593963" cy="623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568117" y="1329613"/>
            <a:ext cx="3844545" cy="2268252"/>
            <a:chOff x="4568117" y="1329613"/>
            <a:chExt cx="3844545" cy="2268252"/>
          </a:xfrm>
        </p:grpSpPr>
        <p:grpSp>
          <p:nvGrpSpPr>
            <p:cNvPr id="4" name="组合 3"/>
            <p:cNvGrpSpPr/>
            <p:nvPr/>
          </p:nvGrpSpPr>
          <p:grpSpPr>
            <a:xfrm>
              <a:off x="4568117" y="1329613"/>
              <a:ext cx="3844545" cy="2268252"/>
              <a:chOff x="1660525" y="3814763"/>
              <a:chExt cx="10310812" cy="608330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6" name="i$liḋe-Freeform 5"/>
              <p:cNvSpPr/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i$liḋe-Oval 6"/>
              <p:cNvSpPr/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i$liḋe-Freeform 7"/>
              <p:cNvSpPr/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5" name="i$liḋe-Rectangle 4"/>
            <p:cNvSpPr/>
            <p:nvPr/>
          </p:nvSpPr>
          <p:spPr>
            <a:xfrm>
              <a:off x="5075590" y="1531349"/>
              <a:ext cx="2832541" cy="1709948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3528" r="-349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583725"/>
            <a:ext cx="9144000" cy="1328965"/>
            <a:chOff x="0" y="1583723"/>
            <a:chExt cx="9144000" cy="1328963"/>
          </a:xfrm>
        </p:grpSpPr>
        <p:sp>
          <p:nvSpPr>
            <p:cNvPr id="18" name="矩形 17"/>
            <p:cNvSpPr/>
            <p:nvPr/>
          </p:nvSpPr>
          <p:spPr>
            <a:xfrm>
              <a:off x="7843836" y="2239747"/>
              <a:ext cx="1300164" cy="166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443318" y="1741909"/>
              <a:ext cx="1400518" cy="1170746"/>
              <a:chOff x="5121275" y="798513"/>
              <a:chExt cx="1016000" cy="849312"/>
            </a:xfrm>
          </p:grpSpPr>
          <p:sp>
            <p:nvSpPr>
              <p:cNvPr id="41" name="任意多边形: 形状 40"/>
              <p:cNvSpPr/>
              <p:nvPr/>
            </p:nvSpPr>
            <p:spPr bwMode="auto">
              <a:xfrm>
                <a:off x="5121275" y="798513"/>
                <a:ext cx="1016000" cy="849312"/>
              </a:xfrm>
              <a:custGeom>
                <a:avLst/>
                <a:gdLst>
                  <a:gd name="T0" fmla="*/ 210 w 271"/>
                  <a:gd name="T1" fmla="*/ 54 h 226"/>
                  <a:gd name="T2" fmla="*/ 206 w 271"/>
                  <a:gd name="T3" fmla="*/ 48 h 226"/>
                  <a:gd name="T4" fmla="*/ 113 w 271"/>
                  <a:gd name="T5" fmla="*/ 0 h 226"/>
                  <a:gd name="T6" fmla="*/ 0 w 271"/>
                  <a:gd name="T7" fmla="*/ 113 h 226"/>
                  <a:gd name="T8" fmla="*/ 113 w 271"/>
                  <a:gd name="T9" fmla="*/ 226 h 226"/>
                  <a:gd name="T10" fmla="*/ 206 w 271"/>
                  <a:gd name="T11" fmla="*/ 177 h 226"/>
                  <a:gd name="T12" fmla="*/ 210 w 271"/>
                  <a:gd name="T13" fmla="*/ 171 h 226"/>
                  <a:gd name="T14" fmla="*/ 271 w 271"/>
                  <a:gd name="T15" fmla="*/ 130 h 226"/>
                  <a:gd name="T16" fmla="*/ 271 w 271"/>
                  <a:gd name="T17" fmla="*/ 96 h 226"/>
                  <a:gd name="T18" fmla="*/ 210 w 271"/>
                  <a:gd name="T19" fmla="*/ 5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1" h="226">
                    <a:moveTo>
                      <a:pt x="210" y="54"/>
                    </a:moveTo>
                    <a:cubicBezTo>
                      <a:pt x="209" y="52"/>
                      <a:pt x="207" y="50"/>
                      <a:pt x="206" y="48"/>
                    </a:cubicBezTo>
                    <a:cubicBezTo>
                      <a:pt x="186" y="19"/>
                      <a:pt x="152" y="0"/>
                      <a:pt x="113" y="0"/>
                    </a:cubicBezTo>
                    <a:cubicBezTo>
                      <a:pt x="51" y="0"/>
                      <a:pt x="0" y="50"/>
                      <a:pt x="0" y="113"/>
                    </a:cubicBezTo>
                    <a:cubicBezTo>
                      <a:pt x="0" y="175"/>
                      <a:pt x="51" y="226"/>
                      <a:pt x="113" y="226"/>
                    </a:cubicBezTo>
                    <a:cubicBezTo>
                      <a:pt x="152" y="226"/>
                      <a:pt x="186" y="207"/>
                      <a:pt x="206" y="177"/>
                    </a:cubicBezTo>
                    <a:cubicBezTo>
                      <a:pt x="207" y="175"/>
                      <a:pt x="209" y="173"/>
                      <a:pt x="210" y="171"/>
                    </a:cubicBezTo>
                    <a:cubicBezTo>
                      <a:pt x="227" y="147"/>
                      <a:pt x="247" y="130"/>
                      <a:pt x="271" y="130"/>
                    </a:cubicBezTo>
                    <a:cubicBezTo>
                      <a:pt x="271" y="96"/>
                      <a:pt x="271" y="96"/>
                      <a:pt x="271" y="96"/>
                    </a:cubicBezTo>
                    <a:cubicBezTo>
                      <a:pt x="247" y="96"/>
                      <a:pt x="227" y="79"/>
                      <a:pt x="210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>
                <a:off x="5162550" y="836613"/>
                <a:ext cx="765175" cy="765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 rot="10800000">
              <a:off x="1300164" y="1741940"/>
              <a:ext cx="1400518" cy="1170746"/>
              <a:chOff x="5121275" y="798513"/>
              <a:chExt cx="1016000" cy="849312"/>
            </a:xfrm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5121275" y="798513"/>
                <a:ext cx="1016000" cy="849312"/>
              </a:xfrm>
              <a:custGeom>
                <a:avLst/>
                <a:gdLst>
                  <a:gd name="T0" fmla="*/ 210 w 271"/>
                  <a:gd name="T1" fmla="*/ 54 h 226"/>
                  <a:gd name="T2" fmla="*/ 206 w 271"/>
                  <a:gd name="T3" fmla="*/ 48 h 226"/>
                  <a:gd name="T4" fmla="*/ 113 w 271"/>
                  <a:gd name="T5" fmla="*/ 0 h 226"/>
                  <a:gd name="T6" fmla="*/ 0 w 271"/>
                  <a:gd name="T7" fmla="*/ 113 h 226"/>
                  <a:gd name="T8" fmla="*/ 113 w 271"/>
                  <a:gd name="T9" fmla="*/ 226 h 226"/>
                  <a:gd name="T10" fmla="*/ 206 w 271"/>
                  <a:gd name="T11" fmla="*/ 177 h 226"/>
                  <a:gd name="T12" fmla="*/ 210 w 271"/>
                  <a:gd name="T13" fmla="*/ 171 h 226"/>
                  <a:gd name="T14" fmla="*/ 271 w 271"/>
                  <a:gd name="T15" fmla="*/ 130 h 226"/>
                  <a:gd name="T16" fmla="*/ 271 w 271"/>
                  <a:gd name="T17" fmla="*/ 96 h 226"/>
                  <a:gd name="T18" fmla="*/ 210 w 271"/>
                  <a:gd name="T19" fmla="*/ 5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1" h="226">
                    <a:moveTo>
                      <a:pt x="210" y="54"/>
                    </a:moveTo>
                    <a:cubicBezTo>
                      <a:pt x="209" y="52"/>
                      <a:pt x="207" y="50"/>
                      <a:pt x="206" y="48"/>
                    </a:cubicBezTo>
                    <a:cubicBezTo>
                      <a:pt x="186" y="19"/>
                      <a:pt x="152" y="0"/>
                      <a:pt x="113" y="0"/>
                    </a:cubicBezTo>
                    <a:cubicBezTo>
                      <a:pt x="51" y="0"/>
                      <a:pt x="0" y="50"/>
                      <a:pt x="0" y="113"/>
                    </a:cubicBezTo>
                    <a:cubicBezTo>
                      <a:pt x="0" y="175"/>
                      <a:pt x="51" y="226"/>
                      <a:pt x="113" y="226"/>
                    </a:cubicBezTo>
                    <a:cubicBezTo>
                      <a:pt x="152" y="226"/>
                      <a:pt x="186" y="207"/>
                      <a:pt x="206" y="177"/>
                    </a:cubicBezTo>
                    <a:cubicBezTo>
                      <a:pt x="207" y="175"/>
                      <a:pt x="209" y="173"/>
                      <a:pt x="210" y="171"/>
                    </a:cubicBezTo>
                    <a:cubicBezTo>
                      <a:pt x="227" y="147"/>
                      <a:pt x="247" y="130"/>
                      <a:pt x="271" y="130"/>
                    </a:cubicBezTo>
                    <a:cubicBezTo>
                      <a:pt x="271" y="96"/>
                      <a:pt x="271" y="96"/>
                      <a:pt x="271" y="96"/>
                    </a:cubicBezTo>
                    <a:cubicBezTo>
                      <a:pt x="247" y="96"/>
                      <a:pt x="227" y="79"/>
                      <a:pt x="210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椭圆 39"/>
              <p:cNvSpPr/>
              <p:nvPr/>
            </p:nvSpPr>
            <p:spPr bwMode="auto">
              <a:xfrm>
                <a:off x="5162550" y="836613"/>
                <a:ext cx="765175" cy="765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530567" y="1741909"/>
              <a:ext cx="6082866" cy="1170777"/>
              <a:chOff x="1694734" y="2033431"/>
              <a:chExt cx="6082866" cy="1170777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1694734" y="2033431"/>
                <a:ext cx="2807677" cy="1170777"/>
                <a:chOff x="2874963" y="798513"/>
                <a:chExt cx="2036762" cy="849312"/>
              </a:xfrm>
            </p:grpSpPr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2874963" y="798513"/>
                  <a:ext cx="2036762" cy="849312"/>
                </a:xfrm>
                <a:custGeom>
                  <a:avLst/>
                  <a:gdLst>
                    <a:gd name="T0" fmla="*/ 430 w 543"/>
                    <a:gd name="T1" fmla="*/ 0 h 226"/>
                    <a:gd name="T2" fmla="*/ 337 w 543"/>
                    <a:gd name="T3" fmla="*/ 49 h 226"/>
                    <a:gd name="T4" fmla="*/ 333 w 543"/>
                    <a:gd name="T5" fmla="*/ 54 h 226"/>
                    <a:gd name="T6" fmla="*/ 272 w 543"/>
                    <a:gd name="T7" fmla="*/ 96 h 226"/>
                    <a:gd name="T8" fmla="*/ 210 w 543"/>
                    <a:gd name="T9" fmla="*/ 54 h 226"/>
                    <a:gd name="T10" fmla="*/ 207 w 543"/>
                    <a:gd name="T11" fmla="*/ 49 h 226"/>
                    <a:gd name="T12" fmla="*/ 113 w 543"/>
                    <a:gd name="T13" fmla="*/ 0 h 226"/>
                    <a:gd name="T14" fmla="*/ 0 w 543"/>
                    <a:gd name="T15" fmla="*/ 113 h 226"/>
                    <a:gd name="T16" fmla="*/ 113 w 543"/>
                    <a:gd name="T17" fmla="*/ 226 h 226"/>
                    <a:gd name="T18" fmla="*/ 207 w 543"/>
                    <a:gd name="T19" fmla="*/ 178 h 226"/>
                    <a:gd name="T20" fmla="*/ 210 w 543"/>
                    <a:gd name="T21" fmla="*/ 172 h 226"/>
                    <a:gd name="T22" fmla="*/ 272 w 543"/>
                    <a:gd name="T23" fmla="*/ 130 h 226"/>
                    <a:gd name="T24" fmla="*/ 333 w 543"/>
                    <a:gd name="T25" fmla="*/ 172 h 226"/>
                    <a:gd name="T26" fmla="*/ 337 w 543"/>
                    <a:gd name="T27" fmla="*/ 177 h 226"/>
                    <a:gd name="T28" fmla="*/ 430 w 543"/>
                    <a:gd name="T29" fmla="*/ 226 h 226"/>
                    <a:gd name="T30" fmla="*/ 543 w 543"/>
                    <a:gd name="T31" fmla="*/ 113 h 226"/>
                    <a:gd name="T32" fmla="*/ 430 w 543"/>
                    <a:gd name="T3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3" h="226">
                      <a:moveTo>
                        <a:pt x="430" y="0"/>
                      </a:moveTo>
                      <a:cubicBezTo>
                        <a:pt x="391" y="0"/>
                        <a:pt x="357" y="19"/>
                        <a:pt x="337" y="49"/>
                      </a:cubicBezTo>
                      <a:cubicBezTo>
                        <a:pt x="336" y="51"/>
                        <a:pt x="334" y="53"/>
                        <a:pt x="333" y="54"/>
                      </a:cubicBezTo>
                      <a:cubicBezTo>
                        <a:pt x="316" y="79"/>
                        <a:pt x="296" y="96"/>
                        <a:pt x="272" y="96"/>
                      </a:cubicBezTo>
                      <a:cubicBezTo>
                        <a:pt x="247" y="96"/>
                        <a:pt x="227" y="79"/>
                        <a:pt x="210" y="54"/>
                      </a:cubicBezTo>
                      <a:cubicBezTo>
                        <a:pt x="209" y="53"/>
                        <a:pt x="208" y="51"/>
                        <a:pt x="207" y="49"/>
                      </a:cubicBezTo>
                      <a:cubicBezTo>
                        <a:pt x="186" y="19"/>
                        <a:pt x="152" y="0"/>
                        <a:pt x="113" y="0"/>
                      </a:cubicBezTo>
                      <a:cubicBezTo>
                        <a:pt x="51" y="0"/>
                        <a:pt x="0" y="51"/>
                        <a:pt x="0" y="113"/>
                      </a:cubicBezTo>
                      <a:cubicBezTo>
                        <a:pt x="0" y="176"/>
                        <a:pt x="51" y="226"/>
                        <a:pt x="113" y="226"/>
                      </a:cubicBezTo>
                      <a:cubicBezTo>
                        <a:pt x="152" y="226"/>
                        <a:pt x="186" y="207"/>
                        <a:pt x="207" y="178"/>
                      </a:cubicBezTo>
                      <a:cubicBezTo>
                        <a:pt x="208" y="176"/>
                        <a:pt x="209" y="174"/>
                        <a:pt x="210" y="172"/>
                      </a:cubicBezTo>
                      <a:cubicBezTo>
                        <a:pt x="227" y="147"/>
                        <a:pt x="247" y="130"/>
                        <a:pt x="272" y="130"/>
                      </a:cubicBezTo>
                      <a:cubicBezTo>
                        <a:pt x="296" y="130"/>
                        <a:pt x="316" y="147"/>
                        <a:pt x="333" y="172"/>
                      </a:cubicBezTo>
                      <a:cubicBezTo>
                        <a:pt x="334" y="174"/>
                        <a:pt x="336" y="176"/>
                        <a:pt x="337" y="177"/>
                      </a:cubicBezTo>
                      <a:cubicBezTo>
                        <a:pt x="357" y="207"/>
                        <a:pt x="391" y="226"/>
                        <a:pt x="430" y="226"/>
                      </a:cubicBezTo>
                      <a:cubicBezTo>
                        <a:pt x="493" y="226"/>
                        <a:pt x="543" y="176"/>
                        <a:pt x="543" y="113"/>
                      </a:cubicBezTo>
                      <a:cubicBezTo>
                        <a:pt x="543" y="51"/>
                        <a:pt x="493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椭圆 36"/>
                <p:cNvSpPr/>
                <p:nvPr/>
              </p:nvSpPr>
              <p:spPr bwMode="auto">
                <a:xfrm>
                  <a:off x="2921000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椭圆 37"/>
                <p:cNvSpPr/>
                <p:nvPr/>
              </p:nvSpPr>
              <p:spPr bwMode="auto">
                <a:xfrm>
                  <a:off x="4105275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4969923" y="2033431"/>
                <a:ext cx="2807677" cy="1170777"/>
                <a:chOff x="2874963" y="798513"/>
                <a:chExt cx="2036762" cy="849312"/>
              </a:xfrm>
            </p:grpSpPr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2874963" y="798513"/>
                  <a:ext cx="2036762" cy="849312"/>
                </a:xfrm>
                <a:custGeom>
                  <a:avLst/>
                  <a:gdLst>
                    <a:gd name="T0" fmla="*/ 430 w 543"/>
                    <a:gd name="T1" fmla="*/ 0 h 226"/>
                    <a:gd name="T2" fmla="*/ 337 w 543"/>
                    <a:gd name="T3" fmla="*/ 49 h 226"/>
                    <a:gd name="T4" fmla="*/ 333 w 543"/>
                    <a:gd name="T5" fmla="*/ 54 h 226"/>
                    <a:gd name="T6" fmla="*/ 272 w 543"/>
                    <a:gd name="T7" fmla="*/ 96 h 226"/>
                    <a:gd name="T8" fmla="*/ 210 w 543"/>
                    <a:gd name="T9" fmla="*/ 54 h 226"/>
                    <a:gd name="T10" fmla="*/ 207 w 543"/>
                    <a:gd name="T11" fmla="*/ 49 h 226"/>
                    <a:gd name="T12" fmla="*/ 113 w 543"/>
                    <a:gd name="T13" fmla="*/ 0 h 226"/>
                    <a:gd name="T14" fmla="*/ 0 w 543"/>
                    <a:gd name="T15" fmla="*/ 113 h 226"/>
                    <a:gd name="T16" fmla="*/ 113 w 543"/>
                    <a:gd name="T17" fmla="*/ 226 h 226"/>
                    <a:gd name="T18" fmla="*/ 207 w 543"/>
                    <a:gd name="T19" fmla="*/ 178 h 226"/>
                    <a:gd name="T20" fmla="*/ 210 w 543"/>
                    <a:gd name="T21" fmla="*/ 172 h 226"/>
                    <a:gd name="T22" fmla="*/ 272 w 543"/>
                    <a:gd name="T23" fmla="*/ 130 h 226"/>
                    <a:gd name="T24" fmla="*/ 333 w 543"/>
                    <a:gd name="T25" fmla="*/ 172 h 226"/>
                    <a:gd name="T26" fmla="*/ 337 w 543"/>
                    <a:gd name="T27" fmla="*/ 177 h 226"/>
                    <a:gd name="T28" fmla="*/ 430 w 543"/>
                    <a:gd name="T29" fmla="*/ 226 h 226"/>
                    <a:gd name="T30" fmla="*/ 543 w 543"/>
                    <a:gd name="T31" fmla="*/ 113 h 226"/>
                    <a:gd name="T32" fmla="*/ 430 w 543"/>
                    <a:gd name="T3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3" h="226">
                      <a:moveTo>
                        <a:pt x="430" y="0"/>
                      </a:moveTo>
                      <a:cubicBezTo>
                        <a:pt x="391" y="0"/>
                        <a:pt x="357" y="19"/>
                        <a:pt x="337" y="49"/>
                      </a:cubicBezTo>
                      <a:cubicBezTo>
                        <a:pt x="336" y="51"/>
                        <a:pt x="334" y="53"/>
                        <a:pt x="333" y="54"/>
                      </a:cubicBezTo>
                      <a:cubicBezTo>
                        <a:pt x="316" y="79"/>
                        <a:pt x="296" y="96"/>
                        <a:pt x="272" y="96"/>
                      </a:cubicBezTo>
                      <a:cubicBezTo>
                        <a:pt x="247" y="96"/>
                        <a:pt x="227" y="79"/>
                        <a:pt x="210" y="54"/>
                      </a:cubicBezTo>
                      <a:cubicBezTo>
                        <a:pt x="209" y="53"/>
                        <a:pt x="208" y="51"/>
                        <a:pt x="207" y="49"/>
                      </a:cubicBezTo>
                      <a:cubicBezTo>
                        <a:pt x="186" y="19"/>
                        <a:pt x="152" y="0"/>
                        <a:pt x="113" y="0"/>
                      </a:cubicBezTo>
                      <a:cubicBezTo>
                        <a:pt x="51" y="0"/>
                        <a:pt x="0" y="51"/>
                        <a:pt x="0" y="113"/>
                      </a:cubicBezTo>
                      <a:cubicBezTo>
                        <a:pt x="0" y="176"/>
                        <a:pt x="51" y="226"/>
                        <a:pt x="113" y="226"/>
                      </a:cubicBezTo>
                      <a:cubicBezTo>
                        <a:pt x="152" y="226"/>
                        <a:pt x="186" y="207"/>
                        <a:pt x="207" y="178"/>
                      </a:cubicBezTo>
                      <a:cubicBezTo>
                        <a:pt x="208" y="176"/>
                        <a:pt x="209" y="174"/>
                        <a:pt x="210" y="172"/>
                      </a:cubicBezTo>
                      <a:cubicBezTo>
                        <a:pt x="227" y="147"/>
                        <a:pt x="247" y="130"/>
                        <a:pt x="272" y="130"/>
                      </a:cubicBezTo>
                      <a:cubicBezTo>
                        <a:pt x="296" y="130"/>
                        <a:pt x="316" y="147"/>
                        <a:pt x="333" y="172"/>
                      </a:cubicBezTo>
                      <a:cubicBezTo>
                        <a:pt x="334" y="174"/>
                        <a:pt x="336" y="176"/>
                        <a:pt x="337" y="177"/>
                      </a:cubicBezTo>
                      <a:cubicBezTo>
                        <a:pt x="357" y="207"/>
                        <a:pt x="391" y="226"/>
                        <a:pt x="430" y="226"/>
                      </a:cubicBezTo>
                      <a:cubicBezTo>
                        <a:pt x="493" y="226"/>
                        <a:pt x="543" y="176"/>
                        <a:pt x="543" y="113"/>
                      </a:cubicBezTo>
                      <a:cubicBezTo>
                        <a:pt x="543" y="51"/>
                        <a:pt x="493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椭圆 33"/>
                <p:cNvSpPr/>
                <p:nvPr/>
              </p:nvSpPr>
              <p:spPr bwMode="auto">
                <a:xfrm>
                  <a:off x="2921000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椭圆 34"/>
                <p:cNvSpPr/>
                <p:nvPr/>
              </p:nvSpPr>
              <p:spPr bwMode="auto">
                <a:xfrm>
                  <a:off x="4105275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3331440" y="2033431"/>
                <a:ext cx="2807677" cy="1170777"/>
                <a:chOff x="2874963" y="798513"/>
                <a:chExt cx="2036762" cy="849312"/>
              </a:xfrm>
            </p:grpSpPr>
            <p:sp>
              <p:nvSpPr>
                <p:cNvPr id="30" name="任意多边形: 形状 29"/>
                <p:cNvSpPr/>
                <p:nvPr/>
              </p:nvSpPr>
              <p:spPr bwMode="auto">
                <a:xfrm>
                  <a:off x="2874963" y="798513"/>
                  <a:ext cx="2036762" cy="849312"/>
                </a:xfrm>
                <a:custGeom>
                  <a:avLst/>
                  <a:gdLst>
                    <a:gd name="T0" fmla="*/ 430 w 543"/>
                    <a:gd name="T1" fmla="*/ 0 h 226"/>
                    <a:gd name="T2" fmla="*/ 337 w 543"/>
                    <a:gd name="T3" fmla="*/ 49 h 226"/>
                    <a:gd name="T4" fmla="*/ 333 w 543"/>
                    <a:gd name="T5" fmla="*/ 54 h 226"/>
                    <a:gd name="T6" fmla="*/ 272 w 543"/>
                    <a:gd name="T7" fmla="*/ 96 h 226"/>
                    <a:gd name="T8" fmla="*/ 210 w 543"/>
                    <a:gd name="T9" fmla="*/ 54 h 226"/>
                    <a:gd name="T10" fmla="*/ 207 w 543"/>
                    <a:gd name="T11" fmla="*/ 49 h 226"/>
                    <a:gd name="T12" fmla="*/ 113 w 543"/>
                    <a:gd name="T13" fmla="*/ 0 h 226"/>
                    <a:gd name="T14" fmla="*/ 0 w 543"/>
                    <a:gd name="T15" fmla="*/ 113 h 226"/>
                    <a:gd name="T16" fmla="*/ 113 w 543"/>
                    <a:gd name="T17" fmla="*/ 226 h 226"/>
                    <a:gd name="T18" fmla="*/ 207 w 543"/>
                    <a:gd name="T19" fmla="*/ 178 h 226"/>
                    <a:gd name="T20" fmla="*/ 210 w 543"/>
                    <a:gd name="T21" fmla="*/ 172 h 226"/>
                    <a:gd name="T22" fmla="*/ 272 w 543"/>
                    <a:gd name="T23" fmla="*/ 130 h 226"/>
                    <a:gd name="T24" fmla="*/ 333 w 543"/>
                    <a:gd name="T25" fmla="*/ 172 h 226"/>
                    <a:gd name="T26" fmla="*/ 337 w 543"/>
                    <a:gd name="T27" fmla="*/ 177 h 226"/>
                    <a:gd name="T28" fmla="*/ 430 w 543"/>
                    <a:gd name="T29" fmla="*/ 226 h 226"/>
                    <a:gd name="T30" fmla="*/ 543 w 543"/>
                    <a:gd name="T31" fmla="*/ 113 h 226"/>
                    <a:gd name="T32" fmla="*/ 430 w 543"/>
                    <a:gd name="T3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3" h="226">
                      <a:moveTo>
                        <a:pt x="430" y="0"/>
                      </a:moveTo>
                      <a:cubicBezTo>
                        <a:pt x="391" y="0"/>
                        <a:pt x="357" y="19"/>
                        <a:pt x="337" y="49"/>
                      </a:cubicBezTo>
                      <a:cubicBezTo>
                        <a:pt x="336" y="51"/>
                        <a:pt x="334" y="53"/>
                        <a:pt x="333" y="54"/>
                      </a:cubicBezTo>
                      <a:cubicBezTo>
                        <a:pt x="316" y="79"/>
                        <a:pt x="296" y="96"/>
                        <a:pt x="272" y="96"/>
                      </a:cubicBezTo>
                      <a:cubicBezTo>
                        <a:pt x="247" y="96"/>
                        <a:pt x="227" y="79"/>
                        <a:pt x="210" y="54"/>
                      </a:cubicBezTo>
                      <a:cubicBezTo>
                        <a:pt x="209" y="53"/>
                        <a:pt x="208" y="51"/>
                        <a:pt x="207" y="49"/>
                      </a:cubicBezTo>
                      <a:cubicBezTo>
                        <a:pt x="186" y="19"/>
                        <a:pt x="152" y="0"/>
                        <a:pt x="113" y="0"/>
                      </a:cubicBezTo>
                      <a:cubicBezTo>
                        <a:pt x="51" y="0"/>
                        <a:pt x="0" y="51"/>
                        <a:pt x="0" y="113"/>
                      </a:cubicBezTo>
                      <a:cubicBezTo>
                        <a:pt x="0" y="176"/>
                        <a:pt x="51" y="226"/>
                        <a:pt x="113" y="226"/>
                      </a:cubicBezTo>
                      <a:cubicBezTo>
                        <a:pt x="152" y="226"/>
                        <a:pt x="186" y="207"/>
                        <a:pt x="207" y="178"/>
                      </a:cubicBezTo>
                      <a:cubicBezTo>
                        <a:pt x="208" y="176"/>
                        <a:pt x="209" y="174"/>
                        <a:pt x="210" y="172"/>
                      </a:cubicBezTo>
                      <a:cubicBezTo>
                        <a:pt x="227" y="147"/>
                        <a:pt x="247" y="130"/>
                        <a:pt x="272" y="130"/>
                      </a:cubicBezTo>
                      <a:cubicBezTo>
                        <a:pt x="296" y="130"/>
                        <a:pt x="316" y="147"/>
                        <a:pt x="333" y="172"/>
                      </a:cubicBezTo>
                      <a:cubicBezTo>
                        <a:pt x="334" y="174"/>
                        <a:pt x="336" y="176"/>
                        <a:pt x="337" y="177"/>
                      </a:cubicBezTo>
                      <a:cubicBezTo>
                        <a:pt x="357" y="207"/>
                        <a:pt x="391" y="226"/>
                        <a:pt x="430" y="226"/>
                      </a:cubicBezTo>
                      <a:cubicBezTo>
                        <a:pt x="493" y="226"/>
                        <a:pt x="543" y="176"/>
                        <a:pt x="543" y="113"/>
                      </a:cubicBezTo>
                      <a:cubicBezTo>
                        <a:pt x="543" y="51"/>
                        <a:pt x="493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椭圆 30"/>
                <p:cNvSpPr/>
                <p:nvPr/>
              </p:nvSpPr>
              <p:spPr bwMode="auto">
                <a:xfrm>
                  <a:off x="2921000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椭圆 31"/>
                <p:cNvSpPr/>
                <p:nvPr/>
              </p:nvSpPr>
              <p:spPr bwMode="auto">
                <a:xfrm>
                  <a:off x="4105275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2" name="矩形 21"/>
            <p:cNvSpPr/>
            <p:nvPr/>
          </p:nvSpPr>
          <p:spPr>
            <a:xfrm>
              <a:off x="0" y="2239747"/>
              <a:ext cx="1300164" cy="166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3513442" y="2114358"/>
              <a:ext cx="481013" cy="449262"/>
            </a:xfrm>
            <a:custGeom>
              <a:avLst/>
              <a:gdLst>
                <a:gd name="T0" fmla="*/ 128 w 128"/>
                <a:gd name="T1" fmla="*/ 64 h 120"/>
                <a:gd name="T2" fmla="*/ 128 w 128"/>
                <a:gd name="T3" fmla="*/ 16 h 120"/>
                <a:gd name="T4" fmla="*/ 104 w 128"/>
                <a:gd name="T5" fmla="*/ 16 h 120"/>
                <a:gd name="T6" fmla="*/ 104 w 128"/>
                <a:gd name="T7" fmla="*/ 8 h 120"/>
                <a:gd name="T8" fmla="*/ 96 w 128"/>
                <a:gd name="T9" fmla="*/ 0 h 120"/>
                <a:gd name="T10" fmla="*/ 8 w 128"/>
                <a:gd name="T11" fmla="*/ 0 h 120"/>
                <a:gd name="T12" fmla="*/ 0 w 128"/>
                <a:gd name="T13" fmla="*/ 8 h 120"/>
                <a:gd name="T14" fmla="*/ 0 w 128"/>
                <a:gd name="T15" fmla="*/ 32 h 120"/>
                <a:gd name="T16" fmla="*/ 8 w 128"/>
                <a:gd name="T17" fmla="*/ 40 h 120"/>
                <a:gd name="T18" fmla="*/ 96 w 128"/>
                <a:gd name="T19" fmla="*/ 40 h 120"/>
                <a:gd name="T20" fmla="*/ 104 w 128"/>
                <a:gd name="T21" fmla="*/ 32 h 120"/>
                <a:gd name="T22" fmla="*/ 104 w 128"/>
                <a:gd name="T23" fmla="*/ 24 h 120"/>
                <a:gd name="T24" fmla="*/ 120 w 128"/>
                <a:gd name="T25" fmla="*/ 24 h 120"/>
                <a:gd name="T26" fmla="*/ 120 w 128"/>
                <a:gd name="T27" fmla="*/ 56 h 120"/>
                <a:gd name="T28" fmla="*/ 48 w 128"/>
                <a:gd name="T29" fmla="*/ 56 h 120"/>
                <a:gd name="T30" fmla="*/ 48 w 128"/>
                <a:gd name="T31" fmla="*/ 72 h 120"/>
                <a:gd name="T32" fmla="*/ 44 w 128"/>
                <a:gd name="T33" fmla="*/ 72 h 120"/>
                <a:gd name="T34" fmla="*/ 40 w 128"/>
                <a:gd name="T35" fmla="*/ 76 h 120"/>
                <a:gd name="T36" fmla="*/ 40 w 128"/>
                <a:gd name="T37" fmla="*/ 116 h 120"/>
                <a:gd name="T38" fmla="*/ 44 w 128"/>
                <a:gd name="T39" fmla="*/ 120 h 120"/>
                <a:gd name="T40" fmla="*/ 60 w 128"/>
                <a:gd name="T41" fmla="*/ 120 h 120"/>
                <a:gd name="T42" fmla="*/ 64 w 128"/>
                <a:gd name="T43" fmla="*/ 116 h 120"/>
                <a:gd name="T44" fmla="*/ 64 w 128"/>
                <a:gd name="T45" fmla="*/ 76 h 120"/>
                <a:gd name="T46" fmla="*/ 60 w 128"/>
                <a:gd name="T47" fmla="*/ 72 h 120"/>
                <a:gd name="T48" fmla="*/ 56 w 128"/>
                <a:gd name="T49" fmla="*/ 72 h 120"/>
                <a:gd name="T50" fmla="*/ 56 w 128"/>
                <a:gd name="T51" fmla="*/ 64 h 120"/>
                <a:gd name="T52" fmla="*/ 128 w 128"/>
                <a:gd name="T53" fmla="*/ 64 h 120"/>
                <a:gd name="T54" fmla="*/ 96 w 128"/>
                <a:gd name="T55" fmla="*/ 16 h 120"/>
                <a:gd name="T56" fmla="*/ 8 w 128"/>
                <a:gd name="T57" fmla="*/ 16 h 120"/>
                <a:gd name="T58" fmla="*/ 8 w 128"/>
                <a:gd name="T59" fmla="*/ 8 h 120"/>
                <a:gd name="T60" fmla="*/ 96 w 128"/>
                <a:gd name="T61" fmla="*/ 8 h 120"/>
                <a:gd name="T62" fmla="*/ 96 w 128"/>
                <a:gd name="T63" fmla="*/ 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20">
                  <a:moveTo>
                    <a:pt x="128" y="64"/>
                  </a:moveTo>
                  <a:cubicBezTo>
                    <a:pt x="128" y="16"/>
                    <a:pt x="128" y="16"/>
                    <a:pt x="128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4"/>
                    <a:pt x="100" y="0"/>
                    <a:pt x="9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36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2" y="72"/>
                    <a:pt x="40" y="74"/>
                    <a:pt x="40" y="7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0" y="118"/>
                    <a:pt x="42" y="120"/>
                    <a:pt x="44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74"/>
                    <a:pt x="62" y="72"/>
                    <a:pt x="60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64"/>
                    <a:pt x="56" y="64"/>
                    <a:pt x="56" y="64"/>
                  </a:cubicBezTo>
                  <a:lnTo>
                    <a:pt x="128" y="64"/>
                  </a:lnTo>
                  <a:close/>
                  <a:moveTo>
                    <a:pt x="96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6" y="8"/>
                    <a:pt x="96" y="8"/>
                    <a:pt x="96" y="8"/>
                  </a:cubicBezTo>
                  <a:lnTo>
                    <a:pt x="96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1896795" y="2098483"/>
              <a:ext cx="449262" cy="481012"/>
            </a:xfrm>
            <a:custGeom>
              <a:avLst/>
              <a:gdLst>
                <a:gd name="T0" fmla="*/ 96 w 120"/>
                <a:gd name="T1" fmla="*/ 40 h 128"/>
                <a:gd name="T2" fmla="*/ 96 w 120"/>
                <a:gd name="T3" fmla="*/ 20 h 128"/>
                <a:gd name="T4" fmla="*/ 92 w 120"/>
                <a:gd name="T5" fmla="*/ 16 h 128"/>
                <a:gd name="T6" fmla="*/ 64 w 120"/>
                <a:gd name="T7" fmla="*/ 16 h 128"/>
                <a:gd name="T8" fmla="*/ 64 w 120"/>
                <a:gd name="T9" fmla="*/ 8 h 128"/>
                <a:gd name="T10" fmla="*/ 56 w 120"/>
                <a:gd name="T11" fmla="*/ 0 h 128"/>
                <a:gd name="T12" fmla="*/ 40 w 120"/>
                <a:gd name="T13" fmla="*/ 0 h 128"/>
                <a:gd name="T14" fmla="*/ 32 w 120"/>
                <a:gd name="T15" fmla="*/ 8 h 128"/>
                <a:gd name="T16" fmla="*/ 32 w 120"/>
                <a:gd name="T17" fmla="*/ 16 h 128"/>
                <a:gd name="T18" fmla="*/ 4 w 120"/>
                <a:gd name="T19" fmla="*/ 16 h 128"/>
                <a:gd name="T20" fmla="*/ 0 w 120"/>
                <a:gd name="T21" fmla="*/ 20 h 128"/>
                <a:gd name="T22" fmla="*/ 0 w 120"/>
                <a:gd name="T23" fmla="*/ 100 h 128"/>
                <a:gd name="T24" fmla="*/ 4 w 120"/>
                <a:gd name="T25" fmla="*/ 104 h 128"/>
                <a:gd name="T26" fmla="*/ 40 w 120"/>
                <a:gd name="T27" fmla="*/ 104 h 128"/>
                <a:gd name="T28" fmla="*/ 40 w 120"/>
                <a:gd name="T29" fmla="*/ 128 h 128"/>
                <a:gd name="T30" fmla="*/ 96 w 120"/>
                <a:gd name="T31" fmla="*/ 128 h 128"/>
                <a:gd name="T32" fmla="*/ 120 w 120"/>
                <a:gd name="T33" fmla="*/ 104 h 128"/>
                <a:gd name="T34" fmla="*/ 120 w 120"/>
                <a:gd name="T35" fmla="*/ 40 h 128"/>
                <a:gd name="T36" fmla="*/ 96 w 120"/>
                <a:gd name="T37" fmla="*/ 40 h 128"/>
                <a:gd name="T38" fmla="*/ 40 w 120"/>
                <a:gd name="T39" fmla="*/ 8 h 128"/>
                <a:gd name="T40" fmla="*/ 40 w 120"/>
                <a:gd name="T41" fmla="*/ 8 h 128"/>
                <a:gd name="T42" fmla="*/ 56 w 120"/>
                <a:gd name="T43" fmla="*/ 8 h 128"/>
                <a:gd name="T44" fmla="*/ 56 w 120"/>
                <a:gd name="T45" fmla="*/ 8 h 128"/>
                <a:gd name="T46" fmla="*/ 56 w 120"/>
                <a:gd name="T47" fmla="*/ 16 h 128"/>
                <a:gd name="T48" fmla="*/ 40 w 120"/>
                <a:gd name="T49" fmla="*/ 16 h 128"/>
                <a:gd name="T50" fmla="*/ 40 w 120"/>
                <a:gd name="T51" fmla="*/ 8 h 128"/>
                <a:gd name="T52" fmla="*/ 16 w 120"/>
                <a:gd name="T53" fmla="*/ 32 h 128"/>
                <a:gd name="T54" fmla="*/ 16 w 120"/>
                <a:gd name="T55" fmla="*/ 24 h 128"/>
                <a:gd name="T56" fmla="*/ 80 w 120"/>
                <a:gd name="T57" fmla="*/ 24 h 128"/>
                <a:gd name="T58" fmla="*/ 80 w 120"/>
                <a:gd name="T59" fmla="*/ 32 h 128"/>
                <a:gd name="T60" fmla="*/ 16 w 120"/>
                <a:gd name="T61" fmla="*/ 32 h 128"/>
                <a:gd name="T62" fmla="*/ 96 w 120"/>
                <a:gd name="T63" fmla="*/ 117 h 128"/>
                <a:gd name="T64" fmla="*/ 96 w 120"/>
                <a:gd name="T65" fmla="*/ 104 h 128"/>
                <a:gd name="T66" fmla="*/ 109 w 120"/>
                <a:gd name="T67" fmla="*/ 104 h 128"/>
                <a:gd name="T68" fmla="*/ 96 w 120"/>
                <a:gd name="T69" fmla="*/ 117 h 128"/>
                <a:gd name="T70" fmla="*/ 112 w 120"/>
                <a:gd name="T71" fmla="*/ 96 h 128"/>
                <a:gd name="T72" fmla="*/ 88 w 120"/>
                <a:gd name="T73" fmla="*/ 96 h 128"/>
                <a:gd name="T74" fmla="*/ 88 w 120"/>
                <a:gd name="T75" fmla="*/ 120 h 128"/>
                <a:gd name="T76" fmla="*/ 48 w 120"/>
                <a:gd name="T77" fmla="*/ 120 h 128"/>
                <a:gd name="T78" fmla="*/ 48 w 120"/>
                <a:gd name="T79" fmla="*/ 48 h 128"/>
                <a:gd name="T80" fmla="*/ 112 w 120"/>
                <a:gd name="T81" fmla="*/ 48 h 128"/>
                <a:gd name="T82" fmla="*/ 112 w 120"/>
                <a:gd name="T83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28">
                  <a:moveTo>
                    <a:pt x="96" y="40"/>
                  </a:moveTo>
                  <a:cubicBezTo>
                    <a:pt x="96" y="20"/>
                    <a:pt x="96" y="20"/>
                    <a:pt x="96" y="20"/>
                  </a:cubicBezTo>
                  <a:cubicBezTo>
                    <a:pt x="96" y="18"/>
                    <a:pt x="94" y="16"/>
                    <a:pt x="9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2"/>
                    <a:pt x="2" y="104"/>
                    <a:pt x="4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40"/>
                    <a:pt x="120" y="40"/>
                    <a:pt x="120" y="40"/>
                  </a:cubicBezTo>
                  <a:lnTo>
                    <a:pt x="96" y="40"/>
                  </a:ln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8"/>
                  </a:lnTo>
                  <a:close/>
                  <a:moveTo>
                    <a:pt x="16" y="32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32"/>
                    <a:pt x="80" y="32"/>
                    <a:pt x="80" y="32"/>
                  </a:cubicBezTo>
                  <a:lnTo>
                    <a:pt x="16" y="32"/>
                  </a:lnTo>
                  <a:close/>
                  <a:moveTo>
                    <a:pt x="96" y="117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109" y="104"/>
                    <a:pt x="109" y="104"/>
                    <a:pt x="109" y="104"/>
                  </a:cubicBezTo>
                  <a:lnTo>
                    <a:pt x="96" y="117"/>
                  </a:lnTo>
                  <a:close/>
                  <a:moveTo>
                    <a:pt x="112" y="96"/>
                  </a:moveTo>
                  <a:cubicBezTo>
                    <a:pt x="88" y="96"/>
                    <a:pt x="88" y="96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112" y="48"/>
                    <a:pt x="112" y="48"/>
                    <a:pt x="112" y="48"/>
                  </a:cubicBezTo>
                  <a:lnTo>
                    <a:pt x="112" y="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155315" y="2051362"/>
              <a:ext cx="482600" cy="484187"/>
            </a:xfrm>
            <a:custGeom>
              <a:avLst/>
              <a:gdLst>
                <a:gd name="T0" fmla="*/ 125 w 129"/>
                <a:gd name="T1" fmla="*/ 102 h 129"/>
                <a:gd name="T2" fmla="*/ 68 w 129"/>
                <a:gd name="T3" fmla="*/ 53 h 129"/>
                <a:gd name="T4" fmla="*/ 72 w 129"/>
                <a:gd name="T5" fmla="*/ 36 h 129"/>
                <a:gd name="T6" fmla="*/ 36 w 129"/>
                <a:gd name="T7" fmla="*/ 0 h 129"/>
                <a:gd name="T8" fmla="*/ 26 w 129"/>
                <a:gd name="T9" fmla="*/ 2 h 129"/>
                <a:gd name="T10" fmla="*/ 46 w 129"/>
                <a:gd name="T11" fmla="*/ 22 h 129"/>
                <a:gd name="T12" fmla="*/ 46 w 129"/>
                <a:gd name="T13" fmla="*/ 34 h 129"/>
                <a:gd name="T14" fmla="*/ 34 w 129"/>
                <a:gd name="T15" fmla="*/ 46 h 129"/>
                <a:gd name="T16" fmla="*/ 22 w 129"/>
                <a:gd name="T17" fmla="*/ 46 h 129"/>
                <a:gd name="T18" fmla="*/ 2 w 129"/>
                <a:gd name="T19" fmla="*/ 26 h 129"/>
                <a:gd name="T20" fmla="*/ 0 w 129"/>
                <a:gd name="T21" fmla="*/ 36 h 129"/>
                <a:gd name="T22" fmla="*/ 36 w 129"/>
                <a:gd name="T23" fmla="*/ 72 h 129"/>
                <a:gd name="T24" fmla="*/ 53 w 129"/>
                <a:gd name="T25" fmla="*/ 68 h 129"/>
                <a:gd name="T26" fmla="*/ 102 w 129"/>
                <a:gd name="T27" fmla="*/ 125 h 129"/>
                <a:gd name="T28" fmla="*/ 113 w 129"/>
                <a:gd name="T29" fmla="*/ 126 h 129"/>
                <a:gd name="T30" fmla="*/ 126 w 129"/>
                <a:gd name="T31" fmla="*/ 113 h 129"/>
                <a:gd name="T32" fmla="*/ 125 w 129"/>
                <a:gd name="T33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129">
                  <a:moveTo>
                    <a:pt x="125" y="102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70" y="48"/>
                    <a:pt x="72" y="42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2" y="0"/>
                    <a:pt x="29" y="1"/>
                    <a:pt x="26" y="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9" y="25"/>
                    <a:pt x="49" y="31"/>
                    <a:pt x="46" y="34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1" y="49"/>
                    <a:pt x="25" y="49"/>
                    <a:pt x="22" y="4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42" y="72"/>
                    <a:pt x="48" y="70"/>
                    <a:pt x="53" y="68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29"/>
                    <a:pt x="110" y="129"/>
                    <a:pt x="113" y="126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9" y="110"/>
                    <a:pt x="129" y="105"/>
                    <a:pt x="125" y="1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 rot="19800000">
              <a:off x="6561707" y="1583723"/>
              <a:ext cx="1026966" cy="1026961"/>
            </a:xfrm>
            <a:custGeom>
              <a:avLst/>
              <a:gdLst>
                <a:gd name="T0" fmla="*/ 88 w 128"/>
                <a:gd name="T1" fmla="*/ 8 h 128"/>
                <a:gd name="T2" fmla="*/ 48 w 128"/>
                <a:gd name="T3" fmla="*/ 48 h 128"/>
                <a:gd name="T4" fmla="*/ 24 w 128"/>
                <a:gd name="T5" fmla="*/ 48 h 128"/>
                <a:gd name="T6" fmla="*/ 0 w 128"/>
                <a:gd name="T7" fmla="*/ 80 h 128"/>
                <a:gd name="T8" fmla="*/ 40 w 128"/>
                <a:gd name="T9" fmla="*/ 76 h 128"/>
                <a:gd name="T10" fmla="*/ 0 w 128"/>
                <a:gd name="T11" fmla="*/ 128 h 128"/>
                <a:gd name="T12" fmla="*/ 53 w 128"/>
                <a:gd name="T13" fmla="*/ 87 h 128"/>
                <a:gd name="T14" fmla="*/ 48 w 128"/>
                <a:gd name="T15" fmla="*/ 128 h 128"/>
                <a:gd name="T16" fmla="*/ 80 w 128"/>
                <a:gd name="T17" fmla="*/ 104 h 128"/>
                <a:gd name="T18" fmla="*/ 80 w 128"/>
                <a:gd name="T19" fmla="*/ 80 h 128"/>
                <a:gd name="T20" fmla="*/ 120 w 128"/>
                <a:gd name="T21" fmla="*/ 40 h 128"/>
                <a:gd name="T22" fmla="*/ 128 w 128"/>
                <a:gd name="T23" fmla="*/ 0 h 128"/>
                <a:gd name="T24" fmla="*/ 88 w 128"/>
                <a:gd name="T25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8">
                  <a:moveTo>
                    <a:pt x="88" y="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5" y="73"/>
                    <a:pt x="40" y="7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60" y="104"/>
                    <a:pt x="48" y="128"/>
                    <a:pt x="48" y="128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8" y="8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567" y="3134794"/>
            <a:ext cx="7830869" cy="642945"/>
            <a:chOff x="1768931" y="3638220"/>
            <a:chExt cx="9298705" cy="857260"/>
          </a:xfrm>
        </p:grpSpPr>
        <p:grpSp>
          <p:nvGrpSpPr>
            <p:cNvPr id="6" name="组合 5"/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16" name="文本框 3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7" name="文本框 4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14" name="文本框 3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5" name="文本框 3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12" name="文本框 3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3" name="文本框 3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0" name="文本框 3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1" name="文本框 3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4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12310" y="1302609"/>
            <a:ext cx="3962726" cy="2092155"/>
            <a:chOff x="2612310" y="1302609"/>
            <a:chExt cx="3962726" cy="2092155"/>
          </a:xfrm>
        </p:grpSpPr>
        <p:sp>
          <p:nvSpPr>
            <p:cNvPr id="4" name="Freeform: Shape 59"/>
            <p:cNvSpPr/>
            <p:nvPr/>
          </p:nvSpPr>
          <p:spPr bwMode="auto">
            <a:xfrm>
              <a:off x="2612310" y="2168329"/>
              <a:ext cx="2875423" cy="9610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9"/>
                </a:cxn>
                <a:cxn ang="0">
                  <a:pos x="2232" y="746"/>
                </a:cxn>
                <a:cxn ang="0">
                  <a:pos x="2216" y="639"/>
                </a:cxn>
                <a:cxn ang="0">
                  <a:pos x="0" y="0"/>
                </a:cxn>
              </a:cxnLst>
              <a:rect l="0" t="0" r="r" b="b"/>
              <a:pathLst>
                <a:path w="2232" h="746">
                  <a:moveTo>
                    <a:pt x="0" y="0"/>
                  </a:moveTo>
                  <a:lnTo>
                    <a:pt x="2" y="49"/>
                  </a:lnTo>
                  <a:lnTo>
                    <a:pt x="2232" y="746"/>
                  </a:lnTo>
                  <a:lnTo>
                    <a:pt x="2216" y="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61"/>
            <p:cNvSpPr/>
            <p:nvPr/>
          </p:nvSpPr>
          <p:spPr bwMode="auto">
            <a:xfrm>
              <a:off x="5249404" y="3013436"/>
              <a:ext cx="1325632" cy="381328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8" y="296"/>
                </a:cxn>
                <a:cxn ang="0">
                  <a:pos x="1023" y="122"/>
                </a:cxn>
                <a:cxn ang="0">
                  <a:pos x="1029" y="0"/>
                </a:cxn>
                <a:cxn ang="0">
                  <a:pos x="0" y="175"/>
                </a:cxn>
              </a:cxnLst>
              <a:rect l="0" t="0" r="r" b="b"/>
              <a:pathLst>
                <a:path w="1029" h="296">
                  <a:moveTo>
                    <a:pt x="0" y="175"/>
                  </a:moveTo>
                  <a:lnTo>
                    <a:pt x="8" y="296"/>
                  </a:lnTo>
                  <a:lnTo>
                    <a:pt x="1023" y="122"/>
                  </a:lnTo>
                  <a:lnTo>
                    <a:pt x="1029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63"/>
            <p:cNvSpPr/>
            <p:nvPr/>
          </p:nvSpPr>
          <p:spPr bwMode="auto">
            <a:xfrm>
              <a:off x="2612310" y="2168329"/>
              <a:ext cx="3962724" cy="1070554"/>
            </a:xfrm>
            <a:custGeom>
              <a:avLst/>
              <a:gdLst/>
              <a:ahLst/>
              <a:cxnLst>
                <a:cxn ang="0">
                  <a:pos x="3076" y="656"/>
                </a:cxn>
                <a:cxn ang="0">
                  <a:pos x="2580" y="223"/>
                </a:cxn>
                <a:cxn ang="0">
                  <a:pos x="2448" y="374"/>
                </a:cxn>
                <a:cxn ang="0">
                  <a:pos x="0" y="0"/>
                </a:cxn>
                <a:cxn ang="0">
                  <a:pos x="2216" y="639"/>
                </a:cxn>
                <a:cxn ang="0">
                  <a:pos x="2047" y="831"/>
                </a:cxn>
                <a:cxn ang="0">
                  <a:pos x="3076" y="656"/>
                </a:cxn>
              </a:cxnLst>
              <a:rect l="0" t="0" r="r" b="b"/>
              <a:pathLst>
                <a:path w="3076" h="831">
                  <a:moveTo>
                    <a:pt x="3076" y="656"/>
                  </a:moveTo>
                  <a:lnTo>
                    <a:pt x="2580" y="223"/>
                  </a:lnTo>
                  <a:lnTo>
                    <a:pt x="2448" y="374"/>
                  </a:lnTo>
                  <a:lnTo>
                    <a:pt x="0" y="0"/>
                  </a:lnTo>
                  <a:lnTo>
                    <a:pt x="2216" y="639"/>
                  </a:lnTo>
                  <a:lnTo>
                    <a:pt x="2047" y="831"/>
                  </a:lnTo>
                  <a:lnTo>
                    <a:pt x="3076" y="65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5"/>
            <p:cNvGrpSpPr/>
            <p:nvPr/>
          </p:nvGrpSpPr>
          <p:grpSpPr>
            <a:xfrm>
              <a:off x="5298356" y="1302609"/>
              <a:ext cx="464011" cy="1575081"/>
              <a:chOff x="6959601" y="2133331"/>
              <a:chExt cx="571787" cy="1940927"/>
            </a:xfrm>
          </p:grpSpPr>
          <p:grpSp>
            <p:nvGrpSpPr>
              <p:cNvPr id="51" name="Group 65"/>
              <p:cNvGrpSpPr/>
              <p:nvPr/>
            </p:nvGrpSpPr>
            <p:grpSpPr>
              <a:xfrm>
                <a:off x="7051676" y="2594707"/>
                <a:ext cx="363539" cy="1479551"/>
                <a:chOff x="5362576" y="1712325"/>
                <a:chExt cx="363538" cy="1479550"/>
              </a:xfrm>
            </p:grpSpPr>
            <p:sp>
              <p:nvSpPr>
                <p:cNvPr id="53" name="Freeform: Shape 86"/>
                <p:cNvSpPr/>
                <p:nvPr/>
              </p:nvSpPr>
              <p:spPr bwMode="auto">
                <a:xfrm>
                  <a:off x="5362576" y="1712325"/>
                  <a:ext cx="363538" cy="1422400"/>
                </a:xfrm>
                <a:custGeom>
                  <a:avLst/>
                  <a:gdLst/>
                  <a:ahLst/>
                  <a:cxnLst>
                    <a:cxn ang="0">
                      <a:pos x="171" y="27"/>
                    </a:cxn>
                    <a:cxn ang="0">
                      <a:pos x="171" y="27"/>
                    </a:cxn>
                    <a:cxn ang="0">
                      <a:pos x="171" y="27"/>
                    </a:cxn>
                    <a:cxn ang="0">
                      <a:pos x="85" y="0"/>
                    </a:cxn>
                    <a:cxn ang="0">
                      <a:pos x="0" y="27"/>
                    </a:cxn>
                    <a:cxn ang="0">
                      <a:pos x="0" y="670"/>
                    </a:cxn>
                    <a:cxn ang="0">
                      <a:pos x="0" y="670"/>
                    </a:cxn>
                    <a:cxn ang="0">
                      <a:pos x="0" y="670"/>
                    </a:cxn>
                    <a:cxn ang="0">
                      <a:pos x="85" y="644"/>
                    </a:cxn>
                    <a:cxn ang="0">
                      <a:pos x="171" y="670"/>
                    </a:cxn>
                    <a:cxn ang="0">
                      <a:pos x="171" y="670"/>
                    </a:cxn>
                    <a:cxn ang="0">
                      <a:pos x="171" y="670"/>
                    </a:cxn>
                    <a:cxn ang="0">
                      <a:pos x="171" y="27"/>
                    </a:cxn>
                  </a:cxnLst>
                  <a:rect l="0" t="0" r="r" b="b"/>
                  <a:pathLst>
                    <a:path w="171" h="670">
                      <a:moveTo>
                        <a:pt x="171" y="27"/>
                      </a:moveTo>
                      <a:cubicBezTo>
                        <a:pt x="171" y="27"/>
                        <a:pt x="171" y="27"/>
                        <a:pt x="171" y="27"/>
                      </a:cubicBezTo>
                      <a:cubicBezTo>
                        <a:pt x="171" y="27"/>
                        <a:pt x="171" y="27"/>
                        <a:pt x="171" y="27"/>
                      </a:cubicBezTo>
                      <a:cubicBezTo>
                        <a:pt x="171" y="12"/>
                        <a:pt x="132" y="0"/>
                        <a:pt x="85" y="0"/>
                      </a:cubicBezTo>
                      <a:cubicBezTo>
                        <a:pt x="38" y="0"/>
                        <a:pt x="0" y="12"/>
                        <a:pt x="0" y="27"/>
                      </a:cubicBezTo>
                      <a:cubicBezTo>
                        <a:pt x="0" y="670"/>
                        <a:pt x="0" y="670"/>
                        <a:pt x="0" y="670"/>
                      </a:cubicBezTo>
                      <a:cubicBezTo>
                        <a:pt x="0" y="670"/>
                        <a:pt x="0" y="670"/>
                        <a:pt x="0" y="670"/>
                      </a:cubicBezTo>
                      <a:cubicBezTo>
                        <a:pt x="0" y="670"/>
                        <a:pt x="0" y="670"/>
                        <a:pt x="0" y="670"/>
                      </a:cubicBezTo>
                      <a:cubicBezTo>
                        <a:pt x="0" y="656"/>
                        <a:pt x="38" y="644"/>
                        <a:pt x="85" y="644"/>
                      </a:cubicBezTo>
                      <a:cubicBezTo>
                        <a:pt x="132" y="644"/>
                        <a:pt x="171" y="656"/>
                        <a:pt x="171" y="670"/>
                      </a:cubicBezTo>
                      <a:cubicBezTo>
                        <a:pt x="171" y="670"/>
                        <a:pt x="171" y="670"/>
                        <a:pt x="171" y="670"/>
                      </a:cubicBezTo>
                      <a:cubicBezTo>
                        <a:pt x="171" y="670"/>
                        <a:pt x="171" y="670"/>
                        <a:pt x="171" y="670"/>
                      </a:cubicBezTo>
                      <a:lnTo>
                        <a:pt x="171" y="27"/>
                      </a:lnTo>
                      <a:close/>
                    </a:path>
                  </a:pathLst>
                </a:custGeom>
                <a:solidFill>
                  <a:schemeClr val="accent1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Oval 87"/>
                <p:cNvSpPr/>
                <p:nvPr/>
              </p:nvSpPr>
              <p:spPr bwMode="auto">
                <a:xfrm>
                  <a:off x="5362576" y="3080750"/>
                  <a:ext cx="363538" cy="111125"/>
                </a:xfrm>
                <a:prstGeom prst="ellipse">
                  <a:avLst/>
                </a:prstGeom>
                <a:solidFill>
                  <a:schemeClr val="accent1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Oval 88"/>
                <p:cNvSpPr/>
                <p:nvPr/>
              </p:nvSpPr>
              <p:spPr bwMode="auto">
                <a:xfrm>
                  <a:off x="5362576" y="1712325"/>
                  <a:ext cx="363538" cy="112713"/>
                </a:xfrm>
                <a:prstGeom prst="ellipse">
                  <a:avLst/>
                </a:prstGeom>
                <a:solidFill>
                  <a:schemeClr val="accent1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2" name="TextBox 109"/>
              <p:cNvSpPr txBox="1"/>
              <p:nvPr/>
            </p:nvSpPr>
            <p:spPr>
              <a:xfrm>
                <a:off x="6959601" y="21333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lstStyle/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90%</a:t>
                </a:r>
              </a:p>
            </p:txBody>
          </p:sp>
        </p:grpSp>
        <p:grpSp>
          <p:nvGrpSpPr>
            <p:cNvPr id="8" name="Group 4"/>
            <p:cNvGrpSpPr/>
            <p:nvPr/>
          </p:nvGrpSpPr>
          <p:grpSpPr>
            <a:xfrm>
              <a:off x="4878818" y="1611794"/>
              <a:ext cx="464010" cy="1116456"/>
              <a:chOff x="6423661" y="2514331"/>
              <a:chExt cx="571787" cy="1375777"/>
            </a:xfrm>
          </p:grpSpPr>
          <p:grpSp>
            <p:nvGrpSpPr>
              <p:cNvPr id="46" name="Group 105"/>
              <p:cNvGrpSpPr/>
              <p:nvPr/>
            </p:nvGrpSpPr>
            <p:grpSpPr>
              <a:xfrm>
                <a:off x="6529888" y="2936021"/>
                <a:ext cx="327025" cy="954087"/>
                <a:chOff x="4826001" y="2079038"/>
                <a:chExt cx="327025" cy="954087"/>
              </a:xfrm>
            </p:grpSpPr>
            <p:sp>
              <p:nvSpPr>
                <p:cNvPr id="48" name="Freeform: Shape 106"/>
                <p:cNvSpPr/>
                <p:nvPr/>
              </p:nvSpPr>
              <p:spPr bwMode="auto">
                <a:xfrm>
                  <a:off x="4826001" y="2079038"/>
                  <a:ext cx="327025" cy="903288"/>
                </a:xfrm>
                <a:custGeom>
                  <a:avLst/>
                  <a:gdLst/>
                  <a:ahLst/>
                  <a:cxnLst>
                    <a:cxn ang="0">
                      <a:pos x="154" y="23"/>
                    </a:cxn>
                    <a:cxn ang="0">
                      <a:pos x="154" y="23"/>
                    </a:cxn>
                    <a:cxn ang="0">
                      <a:pos x="154" y="23"/>
                    </a:cxn>
                    <a:cxn ang="0">
                      <a:pos x="77" y="0"/>
                    </a:cxn>
                    <a:cxn ang="0">
                      <a:pos x="0" y="23"/>
                    </a:cxn>
                    <a:cxn ang="0">
                      <a:pos x="0" y="424"/>
                    </a:cxn>
                    <a:cxn ang="0">
                      <a:pos x="0" y="424"/>
                    </a:cxn>
                    <a:cxn ang="0">
                      <a:pos x="0" y="425"/>
                    </a:cxn>
                    <a:cxn ang="0">
                      <a:pos x="77" y="401"/>
                    </a:cxn>
                    <a:cxn ang="0">
                      <a:pos x="154" y="425"/>
                    </a:cxn>
                    <a:cxn ang="0">
                      <a:pos x="154" y="424"/>
                    </a:cxn>
                    <a:cxn ang="0">
                      <a:pos x="154" y="424"/>
                    </a:cxn>
                    <a:cxn ang="0">
                      <a:pos x="154" y="23"/>
                    </a:cxn>
                  </a:cxnLst>
                  <a:rect l="0" t="0" r="r" b="b"/>
                  <a:pathLst>
                    <a:path w="154" h="425">
                      <a:moveTo>
                        <a:pt x="154" y="23"/>
                      </a:moveTo>
                      <a:cubicBezTo>
                        <a:pt x="154" y="23"/>
                        <a:pt x="154" y="23"/>
                        <a:pt x="154" y="23"/>
                      </a:cubicBezTo>
                      <a:cubicBezTo>
                        <a:pt x="154" y="23"/>
                        <a:pt x="154" y="23"/>
                        <a:pt x="154" y="23"/>
                      </a:cubicBezTo>
                      <a:cubicBezTo>
                        <a:pt x="154" y="10"/>
                        <a:pt x="120" y="0"/>
                        <a:pt x="77" y="0"/>
                      </a:cubicBezTo>
                      <a:cubicBezTo>
                        <a:pt x="34" y="0"/>
                        <a:pt x="0" y="10"/>
                        <a:pt x="0" y="23"/>
                      </a:cubicBezTo>
                      <a:cubicBezTo>
                        <a:pt x="0" y="424"/>
                        <a:pt x="0" y="424"/>
                        <a:pt x="0" y="424"/>
                      </a:cubicBezTo>
                      <a:cubicBezTo>
                        <a:pt x="0" y="424"/>
                        <a:pt x="0" y="424"/>
                        <a:pt x="0" y="424"/>
                      </a:cubicBezTo>
                      <a:cubicBezTo>
                        <a:pt x="0" y="424"/>
                        <a:pt x="0" y="424"/>
                        <a:pt x="0" y="425"/>
                      </a:cubicBezTo>
                      <a:cubicBezTo>
                        <a:pt x="0" y="411"/>
                        <a:pt x="34" y="401"/>
                        <a:pt x="77" y="401"/>
                      </a:cubicBezTo>
                      <a:cubicBezTo>
                        <a:pt x="120" y="401"/>
                        <a:pt x="154" y="411"/>
                        <a:pt x="154" y="425"/>
                      </a:cubicBezTo>
                      <a:cubicBezTo>
                        <a:pt x="154" y="424"/>
                        <a:pt x="154" y="424"/>
                        <a:pt x="154" y="424"/>
                      </a:cubicBezTo>
                      <a:cubicBezTo>
                        <a:pt x="154" y="424"/>
                        <a:pt x="154" y="424"/>
                        <a:pt x="154" y="424"/>
                      </a:cubicBezTo>
                      <a:lnTo>
                        <a:pt x="154" y="23"/>
                      </a:lnTo>
                      <a:close/>
                    </a:path>
                  </a:pathLst>
                </a:custGeom>
                <a:solidFill>
                  <a:schemeClr val="accent2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Oval 107"/>
                <p:cNvSpPr/>
                <p:nvPr/>
              </p:nvSpPr>
              <p:spPr bwMode="auto">
                <a:xfrm>
                  <a:off x="4826001" y="2079038"/>
                  <a:ext cx="327025" cy="100013"/>
                </a:xfrm>
                <a:prstGeom prst="ellipse">
                  <a:avLst/>
                </a:prstGeom>
                <a:solidFill>
                  <a:schemeClr val="accent2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Oval 108"/>
                <p:cNvSpPr/>
                <p:nvPr/>
              </p:nvSpPr>
              <p:spPr bwMode="auto">
                <a:xfrm>
                  <a:off x="4826001" y="2931525"/>
                  <a:ext cx="327025" cy="101600"/>
                </a:xfrm>
                <a:prstGeom prst="ellipse">
                  <a:avLst/>
                </a:prstGeom>
                <a:solidFill>
                  <a:schemeClr val="accent2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7" name="TextBox 110"/>
              <p:cNvSpPr txBox="1"/>
              <p:nvPr/>
            </p:nvSpPr>
            <p:spPr>
              <a:xfrm>
                <a:off x="6423661" y="25143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lstStyle/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60%</a:t>
                </a: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4459289" y="1467506"/>
              <a:ext cx="464010" cy="1173138"/>
              <a:chOff x="5951221" y="2336531"/>
              <a:chExt cx="571787" cy="1445625"/>
            </a:xfrm>
          </p:grpSpPr>
          <p:grpSp>
            <p:nvGrpSpPr>
              <p:cNvPr id="41" name="Group 89"/>
              <p:cNvGrpSpPr/>
              <p:nvPr/>
            </p:nvGrpSpPr>
            <p:grpSpPr>
              <a:xfrm>
                <a:off x="6039843" y="2731231"/>
                <a:ext cx="295275" cy="1050925"/>
                <a:chOff x="4359276" y="1874250"/>
                <a:chExt cx="295275" cy="1050925"/>
              </a:xfrm>
            </p:grpSpPr>
            <p:sp>
              <p:nvSpPr>
                <p:cNvPr id="43" name="Freeform: Shape 90"/>
                <p:cNvSpPr/>
                <p:nvPr/>
              </p:nvSpPr>
              <p:spPr bwMode="auto">
                <a:xfrm>
                  <a:off x="4359276" y="1874250"/>
                  <a:ext cx="295275" cy="1006475"/>
                </a:xfrm>
                <a:custGeom>
                  <a:avLst/>
                  <a:gdLst/>
                  <a:ahLst/>
                  <a:cxnLst>
                    <a:cxn ang="0">
                      <a:pos x="139" y="22"/>
                    </a:cxn>
                    <a:cxn ang="0">
                      <a:pos x="139" y="22"/>
                    </a:cxn>
                    <a:cxn ang="0">
                      <a:pos x="139" y="22"/>
                    </a:cxn>
                    <a:cxn ang="0">
                      <a:pos x="70" y="0"/>
                    </a:cxn>
                    <a:cxn ang="0">
                      <a:pos x="0" y="22"/>
                    </a:cxn>
                    <a:cxn ang="0">
                      <a:pos x="0" y="474"/>
                    </a:cxn>
                    <a:cxn ang="0">
                      <a:pos x="0" y="474"/>
                    </a:cxn>
                    <a:cxn ang="0">
                      <a:pos x="0" y="474"/>
                    </a:cxn>
                    <a:cxn ang="0">
                      <a:pos x="70" y="452"/>
                    </a:cxn>
                    <a:cxn ang="0">
                      <a:pos x="139" y="474"/>
                    </a:cxn>
                    <a:cxn ang="0">
                      <a:pos x="139" y="474"/>
                    </a:cxn>
                    <a:cxn ang="0">
                      <a:pos x="139" y="474"/>
                    </a:cxn>
                    <a:cxn ang="0">
                      <a:pos x="139" y="22"/>
                    </a:cxn>
                  </a:cxnLst>
                  <a:rect l="0" t="0" r="r" b="b"/>
                  <a:pathLst>
                    <a:path w="139" h="474">
                      <a:moveTo>
                        <a:pt x="139" y="22"/>
                      </a:moveTo>
                      <a:cubicBezTo>
                        <a:pt x="139" y="22"/>
                        <a:pt x="139" y="22"/>
                        <a:pt x="139" y="22"/>
                      </a:cubicBezTo>
                      <a:cubicBezTo>
                        <a:pt x="139" y="22"/>
                        <a:pt x="139" y="22"/>
                        <a:pt x="139" y="22"/>
                      </a:cubicBezTo>
                      <a:cubicBezTo>
                        <a:pt x="139" y="10"/>
                        <a:pt x="108" y="0"/>
                        <a:pt x="70" y="0"/>
                      </a:cubicBezTo>
                      <a:cubicBezTo>
                        <a:pt x="31" y="0"/>
                        <a:pt x="0" y="10"/>
                        <a:pt x="0" y="22"/>
                      </a:cubicBezTo>
                      <a:cubicBezTo>
                        <a:pt x="0" y="474"/>
                        <a:pt x="0" y="474"/>
                        <a:pt x="0" y="474"/>
                      </a:cubicBezTo>
                      <a:cubicBezTo>
                        <a:pt x="0" y="474"/>
                        <a:pt x="0" y="474"/>
                        <a:pt x="0" y="474"/>
                      </a:cubicBezTo>
                      <a:cubicBezTo>
                        <a:pt x="0" y="474"/>
                        <a:pt x="0" y="474"/>
                        <a:pt x="0" y="474"/>
                      </a:cubicBezTo>
                      <a:cubicBezTo>
                        <a:pt x="0" y="462"/>
                        <a:pt x="31" y="452"/>
                        <a:pt x="70" y="452"/>
                      </a:cubicBezTo>
                      <a:cubicBezTo>
                        <a:pt x="108" y="452"/>
                        <a:pt x="139" y="462"/>
                        <a:pt x="139" y="474"/>
                      </a:cubicBezTo>
                      <a:cubicBezTo>
                        <a:pt x="139" y="474"/>
                        <a:pt x="139" y="474"/>
                        <a:pt x="139" y="474"/>
                      </a:cubicBezTo>
                      <a:cubicBezTo>
                        <a:pt x="139" y="474"/>
                        <a:pt x="139" y="474"/>
                        <a:pt x="139" y="474"/>
                      </a:cubicBezTo>
                      <a:lnTo>
                        <a:pt x="139" y="22"/>
                      </a:lnTo>
                      <a:close/>
                    </a:path>
                  </a:pathLst>
                </a:custGeom>
                <a:solidFill>
                  <a:schemeClr val="accent3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Oval 91"/>
                <p:cNvSpPr/>
                <p:nvPr/>
              </p:nvSpPr>
              <p:spPr bwMode="auto">
                <a:xfrm>
                  <a:off x="4359276" y="2833100"/>
                  <a:ext cx="295275" cy="92075"/>
                </a:xfrm>
                <a:prstGeom prst="ellipse">
                  <a:avLst/>
                </a:prstGeom>
                <a:solidFill>
                  <a:schemeClr val="accent3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Oval 92"/>
                <p:cNvSpPr/>
                <p:nvPr/>
              </p:nvSpPr>
              <p:spPr bwMode="auto">
                <a:xfrm>
                  <a:off x="4359276" y="1874250"/>
                  <a:ext cx="295275" cy="90488"/>
                </a:xfrm>
                <a:prstGeom prst="ellipse">
                  <a:avLst/>
                </a:prstGeom>
                <a:solidFill>
                  <a:schemeClr val="accent3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2" name="TextBox 111"/>
              <p:cNvSpPr txBox="1"/>
              <p:nvPr/>
            </p:nvSpPr>
            <p:spPr>
              <a:xfrm>
                <a:off x="5951221" y="23365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lstStyle/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70%</a:t>
                </a:r>
              </a:p>
            </p:txBody>
          </p:sp>
        </p:grpSp>
        <p:grpSp>
          <p:nvGrpSpPr>
            <p:cNvPr id="10" name="Group 6"/>
            <p:cNvGrpSpPr/>
            <p:nvPr/>
          </p:nvGrpSpPr>
          <p:grpSpPr>
            <a:xfrm>
              <a:off x="4002567" y="1735468"/>
              <a:ext cx="464011" cy="820154"/>
              <a:chOff x="5426339" y="2666731"/>
              <a:chExt cx="571787" cy="1010652"/>
            </a:xfrm>
          </p:grpSpPr>
          <p:grpSp>
            <p:nvGrpSpPr>
              <p:cNvPr id="36" name="Group 93"/>
              <p:cNvGrpSpPr/>
              <p:nvPr/>
            </p:nvGrpSpPr>
            <p:grpSpPr>
              <a:xfrm>
                <a:off x="5578882" y="3045558"/>
                <a:ext cx="266700" cy="631825"/>
                <a:chOff x="3948113" y="2188575"/>
                <a:chExt cx="266700" cy="631825"/>
              </a:xfrm>
            </p:grpSpPr>
            <p:sp>
              <p:nvSpPr>
                <p:cNvPr id="38" name="Freeform: Shape 94"/>
                <p:cNvSpPr/>
                <p:nvPr/>
              </p:nvSpPr>
              <p:spPr bwMode="auto">
                <a:xfrm>
                  <a:off x="3948113" y="2188575"/>
                  <a:ext cx="266700" cy="590550"/>
                </a:xfrm>
                <a:custGeom>
                  <a:avLst/>
                  <a:gdLst/>
                  <a:ahLst/>
                  <a:cxnLst>
                    <a:cxn ang="0">
                      <a:pos x="126" y="20"/>
                    </a:cxn>
                    <a:cxn ang="0">
                      <a:pos x="126" y="20"/>
                    </a:cxn>
                    <a:cxn ang="0">
                      <a:pos x="126" y="20"/>
                    </a:cxn>
                    <a:cxn ang="0">
                      <a:pos x="63" y="0"/>
                    </a:cxn>
                    <a:cxn ang="0">
                      <a:pos x="0" y="20"/>
                    </a:cxn>
                    <a:cxn ang="0">
                      <a:pos x="0" y="278"/>
                    </a:cxn>
                    <a:cxn ang="0">
                      <a:pos x="0" y="278"/>
                    </a:cxn>
                    <a:cxn ang="0">
                      <a:pos x="0" y="278"/>
                    </a:cxn>
                    <a:cxn ang="0">
                      <a:pos x="63" y="259"/>
                    </a:cxn>
                    <a:cxn ang="0">
                      <a:pos x="126" y="278"/>
                    </a:cxn>
                    <a:cxn ang="0">
                      <a:pos x="126" y="278"/>
                    </a:cxn>
                    <a:cxn ang="0">
                      <a:pos x="126" y="278"/>
                    </a:cxn>
                    <a:cxn ang="0">
                      <a:pos x="126" y="20"/>
                    </a:cxn>
                  </a:cxnLst>
                  <a:rect l="0" t="0" r="r" b="b"/>
                  <a:pathLst>
                    <a:path w="126" h="278">
                      <a:moveTo>
                        <a:pt x="126" y="20"/>
                      </a:moveTo>
                      <a:cubicBezTo>
                        <a:pt x="126" y="20"/>
                        <a:pt x="126" y="20"/>
                        <a:pt x="126" y="20"/>
                      </a:cubicBezTo>
                      <a:cubicBezTo>
                        <a:pt x="126" y="20"/>
                        <a:pt x="126" y="20"/>
                        <a:pt x="126" y="20"/>
                      </a:cubicBezTo>
                      <a:cubicBezTo>
                        <a:pt x="126" y="9"/>
                        <a:pt x="97" y="0"/>
                        <a:pt x="63" y="0"/>
                      </a:cubicBezTo>
                      <a:cubicBezTo>
                        <a:pt x="28" y="0"/>
                        <a:pt x="0" y="9"/>
                        <a:pt x="0" y="20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68"/>
                        <a:pt x="28" y="259"/>
                        <a:pt x="63" y="259"/>
                      </a:cubicBezTo>
                      <a:cubicBezTo>
                        <a:pt x="97" y="259"/>
                        <a:pt x="126" y="268"/>
                        <a:pt x="126" y="278"/>
                      </a:cubicBezTo>
                      <a:cubicBezTo>
                        <a:pt x="126" y="278"/>
                        <a:pt x="126" y="278"/>
                        <a:pt x="126" y="278"/>
                      </a:cubicBezTo>
                      <a:cubicBezTo>
                        <a:pt x="126" y="278"/>
                        <a:pt x="126" y="278"/>
                        <a:pt x="126" y="278"/>
                      </a:cubicBezTo>
                      <a:lnTo>
                        <a:pt x="126" y="20"/>
                      </a:lnTo>
                      <a:close/>
                    </a:path>
                  </a:pathLst>
                </a:custGeom>
                <a:solidFill>
                  <a:schemeClr val="accent4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Oval 95"/>
                <p:cNvSpPr/>
                <p:nvPr/>
              </p:nvSpPr>
              <p:spPr bwMode="auto">
                <a:xfrm>
                  <a:off x="3948113" y="2737850"/>
                  <a:ext cx="266700" cy="82550"/>
                </a:xfrm>
                <a:prstGeom prst="ellipse">
                  <a:avLst/>
                </a:prstGeom>
                <a:solidFill>
                  <a:schemeClr val="accent4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Oval 96"/>
                <p:cNvSpPr/>
                <p:nvPr/>
              </p:nvSpPr>
              <p:spPr bwMode="auto">
                <a:xfrm>
                  <a:off x="3948113" y="2188575"/>
                  <a:ext cx="266700" cy="82550"/>
                </a:xfrm>
                <a:prstGeom prst="ellipse">
                  <a:avLst/>
                </a:prstGeom>
                <a:solidFill>
                  <a:schemeClr val="accent4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7" name="TextBox 112"/>
              <p:cNvSpPr txBox="1"/>
              <p:nvPr/>
            </p:nvSpPr>
            <p:spPr>
              <a:xfrm>
                <a:off x="5426339" y="26667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lstStyle/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50%</a:t>
                </a:r>
              </a:p>
            </p:txBody>
          </p:sp>
        </p:grpSp>
        <p:grpSp>
          <p:nvGrpSpPr>
            <p:cNvPr id="11" name="Group 2"/>
            <p:cNvGrpSpPr/>
            <p:nvPr/>
          </p:nvGrpSpPr>
          <p:grpSpPr>
            <a:xfrm>
              <a:off x="3620246" y="1707329"/>
              <a:ext cx="464011" cy="744066"/>
              <a:chOff x="5034916" y="2666731"/>
              <a:chExt cx="571787" cy="916890"/>
            </a:xfrm>
          </p:grpSpPr>
          <p:grpSp>
            <p:nvGrpSpPr>
              <p:cNvPr id="31" name="Group 97"/>
              <p:cNvGrpSpPr/>
              <p:nvPr/>
            </p:nvGrpSpPr>
            <p:grpSpPr>
              <a:xfrm>
                <a:off x="5143896" y="3004182"/>
                <a:ext cx="239713" cy="579439"/>
                <a:chOff x="3614738" y="2156825"/>
                <a:chExt cx="239713" cy="579438"/>
              </a:xfrm>
            </p:grpSpPr>
            <p:sp>
              <p:nvSpPr>
                <p:cNvPr id="33" name="Freeform: Shape 98"/>
                <p:cNvSpPr/>
                <p:nvPr/>
              </p:nvSpPr>
              <p:spPr bwMode="auto">
                <a:xfrm>
                  <a:off x="3614738" y="2156825"/>
                  <a:ext cx="239713" cy="542925"/>
                </a:xfrm>
                <a:custGeom>
                  <a:avLst/>
                  <a:gdLst/>
                  <a:ahLst/>
                  <a:cxnLst>
                    <a:cxn ang="0">
                      <a:pos x="113" y="17"/>
                    </a:cxn>
                    <a:cxn ang="0">
                      <a:pos x="113" y="17"/>
                    </a:cxn>
                    <a:cxn ang="0">
                      <a:pos x="113" y="17"/>
                    </a:cxn>
                    <a:cxn ang="0">
                      <a:pos x="56" y="0"/>
                    </a:cxn>
                    <a:cxn ang="0">
                      <a:pos x="0" y="17"/>
                    </a:cxn>
                    <a:cxn ang="0">
                      <a:pos x="0" y="256"/>
                    </a:cxn>
                    <a:cxn ang="0">
                      <a:pos x="0" y="256"/>
                    </a:cxn>
                    <a:cxn ang="0">
                      <a:pos x="0" y="256"/>
                    </a:cxn>
                    <a:cxn ang="0">
                      <a:pos x="56" y="238"/>
                    </a:cxn>
                    <a:cxn ang="0">
                      <a:pos x="113" y="256"/>
                    </a:cxn>
                    <a:cxn ang="0">
                      <a:pos x="113" y="256"/>
                    </a:cxn>
                    <a:cxn ang="0">
                      <a:pos x="113" y="256"/>
                    </a:cxn>
                    <a:cxn ang="0">
                      <a:pos x="113" y="17"/>
                    </a:cxn>
                  </a:cxnLst>
                  <a:rect l="0" t="0" r="r" b="b"/>
                  <a:pathLst>
                    <a:path w="113" h="256">
                      <a:moveTo>
                        <a:pt x="113" y="17"/>
                      </a:move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3" y="8"/>
                        <a:pt x="88" y="0"/>
                        <a:pt x="56" y="0"/>
                      </a:cubicBezTo>
                      <a:cubicBezTo>
                        <a:pt x="25" y="0"/>
                        <a:pt x="0" y="8"/>
                        <a:pt x="0" y="17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56"/>
                        <a:pt x="0" y="256"/>
                        <a:pt x="0" y="256"/>
                      </a:cubicBezTo>
                      <a:cubicBezTo>
                        <a:pt x="0" y="246"/>
                        <a:pt x="25" y="238"/>
                        <a:pt x="56" y="238"/>
                      </a:cubicBezTo>
                      <a:cubicBezTo>
                        <a:pt x="88" y="238"/>
                        <a:pt x="113" y="246"/>
                        <a:pt x="113" y="256"/>
                      </a:cubicBezTo>
                      <a:cubicBezTo>
                        <a:pt x="113" y="256"/>
                        <a:pt x="113" y="256"/>
                        <a:pt x="113" y="256"/>
                      </a:cubicBezTo>
                      <a:cubicBezTo>
                        <a:pt x="113" y="256"/>
                        <a:pt x="113" y="256"/>
                        <a:pt x="113" y="256"/>
                      </a:cubicBezTo>
                      <a:lnTo>
                        <a:pt x="113" y="17"/>
                      </a:lnTo>
                      <a:close/>
                    </a:path>
                  </a:pathLst>
                </a:custGeom>
                <a:solidFill>
                  <a:schemeClr val="accent5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Oval 99"/>
                <p:cNvSpPr/>
                <p:nvPr/>
              </p:nvSpPr>
              <p:spPr bwMode="auto">
                <a:xfrm>
                  <a:off x="3614738" y="2661650"/>
                  <a:ext cx="239713" cy="74613"/>
                </a:xfrm>
                <a:prstGeom prst="ellipse">
                  <a:avLst/>
                </a:prstGeom>
                <a:solidFill>
                  <a:schemeClr val="accent5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Oval 100"/>
                <p:cNvSpPr/>
                <p:nvPr/>
              </p:nvSpPr>
              <p:spPr bwMode="auto">
                <a:xfrm>
                  <a:off x="3614738" y="2156825"/>
                  <a:ext cx="239713" cy="73025"/>
                </a:xfrm>
                <a:prstGeom prst="ellipse">
                  <a:avLst/>
                </a:prstGeom>
                <a:solidFill>
                  <a:schemeClr val="accent5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TextBox 113"/>
              <p:cNvSpPr txBox="1"/>
              <p:nvPr/>
            </p:nvSpPr>
            <p:spPr>
              <a:xfrm>
                <a:off x="5034916" y="26667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lstStyle/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50%</a:t>
                </a:r>
              </a:p>
            </p:txBody>
          </p:sp>
        </p:grpSp>
        <p:grpSp>
          <p:nvGrpSpPr>
            <p:cNvPr id="12" name="Group 1"/>
            <p:cNvGrpSpPr/>
            <p:nvPr/>
          </p:nvGrpSpPr>
          <p:grpSpPr>
            <a:xfrm>
              <a:off x="3200716" y="1734944"/>
              <a:ext cx="464011" cy="624012"/>
              <a:chOff x="4374735" y="2704831"/>
              <a:chExt cx="571787" cy="768952"/>
            </a:xfrm>
          </p:grpSpPr>
          <p:grpSp>
            <p:nvGrpSpPr>
              <p:cNvPr id="26" name="Group 101"/>
              <p:cNvGrpSpPr/>
              <p:nvPr/>
            </p:nvGrpSpPr>
            <p:grpSpPr>
              <a:xfrm>
                <a:off x="4510561" y="3076907"/>
                <a:ext cx="215900" cy="396876"/>
                <a:chOff x="3309938" y="2258425"/>
                <a:chExt cx="215900" cy="396876"/>
              </a:xfrm>
            </p:grpSpPr>
            <p:sp>
              <p:nvSpPr>
                <p:cNvPr id="28" name="Freeform: Shape 102"/>
                <p:cNvSpPr/>
                <p:nvPr/>
              </p:nvSpPr>
              <p:spPr bwMode="auto">
                <a:xfrm>
                  <a:off x="3309938" y="2258425"/>
                  <a:ext cx="215900" cy="363538"/>
                </a:xfrm>
                <a:custGeom>
                  <a:avLst/>
                  <a:gdLst/>
                  <a:ahLst/>
                  <a:cxnLst>
                    <a:cxn ang="0">
                      <a:pos x="102" y="16"/>
                    </a:cxn>
                    <a:cxn ang="0">
                      <a:pos x="102" y="16"/>
                    </a:cxn>
                    <a:cxn ang="0">
                      <a:pos x="102" y="16"/>
                    </a:cxn>
                    <a:cxn ang="0">
                      <a:pos x="51" y="0"/>
                    </a:cxn>
                    <a:cxn ang="0">
                      <a:pos x="0" y="16"/>
                    </a:cxn>
                    <a:cxn ang="0">
                      <a:pos x="0" y="171"/>
                    </a:cxn>
                    <a:cxn ang="0">
                      <a:pos x="0" y="171"/>
                    </a:cxn>
                    <a:cxn ang="0">
                      <a:pos x="0" y="171"/>
                    </a:cxn>
                    <a:cxn ang="0">
                      <a:pos x="51" y="155"/>
                    </a:cxn>
                    <a:cxn ang="0">
                      <a:pos x="102" y="171"/>
                    </a:cxn>
                    <a:cxn ang="0">
                      <a:pos x="102" y="171"/>
                    </a:cxn>
                    <a:cxn ang="0">
                      <a:pos x="102" y="171"/>
                    </a:cxn>
                    <a:cxn ang="0">
                      <a:pos x="102" y="16"/>
                    </a:cxn>
                  </a:cxnLst>
                  <a:rect l="0" t="0" r="r" b="b"/>
                  <a:pathLst>
                    <a:path w="102" h="171">
                      <a:moveTo>
                        <a:pt x="102" y="16"/>
                      </a:moveTo>
                      <a:cubicBezTo>
                        <a:pt x="102" y="16"/>
                        <a:pt x="102" y="16"/>
                        <a:pt x="102" y="16"/>
                      </a:cubicBezTo>
                      <a:cubicBezTo>
                        <a:pt x="102" y="16"/>
                        <a:pt x="102" y="16"/>
                        <a:pt x="102" y="16"/>
                      </a:cubicBezTo>
                      <a:cubicBezTo>
                        <a:pt x="102" y="7"/>
                        <a:pt x="79" y="0"/>
                        <a:pt x="51" y="0"/>
                      </a:cubicBezTo>
                      <a:cubicBezTo>
                        <a:pt x="22" y="0"/>
                        <a:pt x="0" y="7"/>
                        <a:pt x="0" y="16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63"/>
                        <a:pt x="22" y="155"/>
                        <a:pt x="51" y="155"/>
                      </a:cubicBezTo>
                      <a:cubicBezTo>
                        <a:pt x="79" y="155"/>
                        <a:pt x="102" y="163"/>
                        <a:pt x="102" y="171"/>
                      </a:cubicBezTo>
                      <a:cubicBezTo>
                        <a:pt x="102" y="171"/>
                        <a:pt x="102" y="171"/>
                        <a:pt x="102" y="171"/>
                      </a:cubicBezTo>
                      <a:cubicBezTo>
                        <a:pt x="102" y="171"/>
                        <a:pt x="102" y="171"/>
                        <a:pt x="102" y="171"/>
                      </a:cubicBezTo>
                      <a:lnTo>
                        <a:pt x="102" y="16"/>
                      </a:lnTo>
                      <a:close/>
                    </a:path>
                  </a:pathLst>
                </a:custGeom>
                <a:solidFill>
                  <a:schemeClr val="accent6">
                    <a:alpha val="80000"/>
                  </a:schemeClr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Oval 103"/>
                <p:cNvSpPr/>
                <p:nvPr/>
              </p:nvSpPr>
              <p:spPr bwMode="auto">
                <a:xfrm>
                  <a:off x="3309938" y="2587038"/>
                  <a:ext cx="215900" cy="68263"/>
                </a:xfrm>
                <a:prstGeom prst="ellipse">
                  <a:avLst/>
                </a:prstGeom>
                <a:solidFill>
                  <a:schemeClr val="accent6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Oval 104"/>
                <p:cNvSpPr/>
                <p:nvPr/>
              </p:nvSpPr>
              <p:spPr bwMode="auto">
                <a:xfrm>
                  <a:off x="3309938" y="2258425"/>
                  <a:ext cx="215900" cy="68263"/>
                </a:xfrm>
                <a:prstGeom prst="ellipse">
                  <a:avLst/>
                </a:prstGeom>
                <a:solidFill>
                  <a:schemeClr val="accent6"/>
                </a:solidFill>
                <a:ln w="8" cap="flat">
                  <a:noFill/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7" name="TextBox 114"/>
              <p:cNvSpPr txBox="1"/>
              <p:nvPr/>
            </p:nvSpPr>
            <p:spPr>
              <a:xfrm>
                <a:off x="4374735" y="2704831"/>
                <a:ext cx="571787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 anchorCtr="1">
                <a:normAutofit fontScale="92500" lnSpcReduction="10000"/>
              </a:bodyPr>
              <a:lstStyle/>
              <a:p>
                <a:pPr algn="ctr"/>
                <a:r>
                  <a:rPr 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30%</a:t>
                </a:r>
              </a:p>
            </p:txBody>
          </p:sp>
        </p:grpSp>
      </p:grpSp>
      <p:grpSp>
        <p:nvGrpSpPr>
          <p:cNvPr id="13" name="Group 14"/>
          <p:cNvGrpSpPr/>
          <p:nvPr/>
        </p:nvGrpSpPr>
        <p:grpSpPr>
          <a:xfrm>
            <a:off x="642551" y="3793464"/>
            <a:ext cx="7790745" cy="210573"/>
            <a:chOff x="856734" y="5057953"/>
            <a:chExt cx="10387661" cy="280764"/>
          </a:xfrm>
        </p:grpSpPr>
        <p:sp>
          <p:nvSpPr>
            <p:cNvPr id="14" name="Oval 130"/>
            <p:cNvSpPr/>
            <p:nvPr/>
          </p:nvSpPr>
          <p:spPr>
            <a:xfrm>
              <a:off x="856734" y="5076905"/>
              <a:ext cx="261813" cy="2618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31"/>
            <p:cNvSpPr txBox="1"/>
            <p:nvPr/>
          </p:nvSpPr>
          <p:spPr>
            <a:xfrm>
              <a:off x="1073525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Oval 128"/>
            <p:cNvSpPr/>
            <p:nvPr/>
          </p:nvSpPr>
          <p:spPr>
            <a:xfrm>
              <a:off x="2669309" y="5076905"/>
              <a:ext cx="261813" cy="2618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129"/>
            <p:cNvSpPr txBox="1"/>
            <p:nvPr/>
          </p:nvSpPr>
          <p:spPr>
            <a:xfrm>
              <a:off x="2886100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8" name="Oval 126"/>
            <p:cNvSpPr/>
            <p:nvPr/>
          </p:nvSpPr>
          <p:spPr>
            <a:xfrm>
              <a:off x="4481883" y="5076905"/>
              <a:ext cx="261813" cy="2618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TextBox 127"/>
            <p:cNvSpPr txBox="1"/>
            <p:nvPr/>
          </p:nvSpPr>
          <p:spPr>
            <a:xfrm>
              <a:off x="4698674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0" name="Oval 120"/>
            <p:cNvSpPr/>
            <p:nvPr/>
          </p:nvSpPr>
          <p:spPr>
            <a:xfrm>
              <a:off x="6294458" y="5076905"/>
              <a:ext cx="261813" cy="2618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TextBox 121"/>
            <p:cNvSpPr txBox="1"/>
            <p:nvPr/>
          </p:nvSpPr>
          <p:spPr>
            <a:xfrm>
              <a:off x="6511249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2" name="Oval 122"/>
            <p:cNvSpPr/>
            <p:nvPr/>
          </p:nvSpPr>
          <p:spPr>
            <a:xfrm>
              <a:off x="8107033" y="5076905"/>
              <a:ext cx="261813" cy="2618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TextBox 123"/>
            <p:cNvSpPr txBox="1"/>
            <p:nvPr/>
          </p:nvSpPr>
          <p:spPr>
            <a:xfrm>
              <a:off x="8323824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4" name="Oval 124"/>
            <p:cNvSpPr/>
            <p:nvPr/>
          </p:nvSpPr>
          <p:spPr>
            <a:xfrm>
              <a:off x="9919608" y="5076905"/>
              <a:ext cx="261813" cy="2618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125"/>
            <p:cNvSpPr txBox="1"/>
            <p:nvPr/>
          </p:nvSpPr>
          <p:spPr>
            <a:xfrm>
              <a:off x="10136399" y="505795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5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2212" y="1588"/>
            <a:ext cx="9176212" cy="5141913"/>
          </a:xfrm>
          <a:prstGeom prst="rect">
            <a:avLst/>
          </a:prstGeom>
          <a:solidFill>
            <a:srgbClr val="76C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124" y="1633686"/>
            <a:ext cx="4429124" cy="345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48"/>
          <p:cNvSpPr txBox="1"/>
          <p:nvPr/>
        </p:nvSpPr>
        <p:spPr>
          <a:xfrm>
            <a:off x="3275856" y="1053773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4283968" y="346889"/>
            <a:ext cx="148458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GB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9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39f4c9a-3ea0-46e5-bc78-cbdfe9d75c7e"/>
          <p:cNvGrpSpPr>
            <a:grpSpLocks noChangeAspect="1"/>
          </p:cNvGrpSpPr>
          <p:nvPr/>
        </p:nvGrpSpPr>
        <p:grpSpPr>
          <a:xfrm>
            <a:off x="820982" y="1514475"/>
            <a:ext cx="7409717" cy="2114550"/>
            <a:chOff x="1094643" y="2019300"/>
            <a:chExt cx="9879622" cy="2819400"/>
          </a:xfrm>
        </p:grpSpPr>
        <p:sp>
          <p:nvSpPr>
            <p:cNvPr id="4" name="Oval 4"/>
            <p:cNvSpPr/>
            <p:nvPr/>
          </p:nvSpPr>
          <p:spPr>
            <a:xfrm>
              <a:off x="9240715" y="2562225"/>
              <a:ext cx="1733550" cy="1733550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Oval 3"/>
            <p:cNvSpPr/>
            <p:nvPr/>
          </p:nvSpPr>
          <p:spPr>
            <a:xfrm>
              <a:off x="7189909" y="2276475"/>
              <a:ext cx="2305050" cy="2305050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" name="Oval 1"/>
            <p:cNvSpPr/>
            <p:nvPr/>
          </p:nvSpPr>
          <p:spPr>
            <a:xfrm>
              <a:off x="4624753" y="2019300"/>
              <a:ext cx="2819400" cy="28194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5237163" y="2562562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Oval 8"/>
            <p:cNvSpPr/>
            <p:nvPr/>
          </p:nvSpPr>
          <p:spPr>
            <a:xfrm>
              <a:off x="2573948" y="2276475"/>
              <a:ext cx="2305050" cy="230505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Oval 9"/>
            <p:cNvSpPr/>
            <p:nvPr/>
          </p:nvSpPr>
          <p:spPr>
            <a:xfrm>
              <a:off x="1094643" y="2562225"/>
              <a:ext cx="1733550" cy="173355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7545144" y="2742851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929182" y="2742851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158211" y="2795603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9310200" y="2795603"/>
              <a:ext cx="1594580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1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8 0.68599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6803" y="2043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8482" y="1168175"/>
            <a:ext cx="2650921" cy="2732216"/>
            <a:chOff x="1408482" y="1168175"/>
            <a:chExt cx="2650921" cy="2732216"/>
          </a:xfrm>
        </p:grpSpPr>
        <p:sp>
          <p:nvSpPr>
            <p:cNvPr id="7" name="Freeform: Shape 6"/>
            <p:cNvSpPr/>
            <p:nvPr/>
          </p:nvSpPr>
          <p:spPr bwMode="auto">
            <a:xfrm rot="21126231">
              <a:off x="1747400" y="2809372"/>
              <a:ext cx="2274450" cy="1091019"/>
            </a:xfrm>
            <a:custGeom>
              <a:avLst/>
              <a:gdLst>
                <a:gd name="connsiteX0" fmla="*/ 189176 w 3369375"/>
                <a:gd name="connsiteY0" fmla="*/ 0 h 1616238"/>
                <a:gd name="connsiteX1" fmla="*/ 841726 w 3369375"/>
                <a:gd name="connsiteY1" fmla="*/ 159115 h 1616238"/>
                <a:gd name="connsiteX2" fmla="*/ 842075 w 3369375"/>
                <a:gd name="connsiteY2" fmla="*/ 158913 h 1616238"/>
                <a:gd name="connsiteX3" fmla="*/ 842300 w 3369375"/>
                <a:gd name="connsiteY3" fmla="*/ 159255 h 1616238"/>
                <a:gd name="connsiteX4" fmla="*/ 844139 w 3369375"/>
                <a:gd name="connsiteY4" fmla="*/ 159704 h 1616238"/>
                <a:gd name="connsiteX5" fmla="*/ 843019 w 3369375"/>
                <a:gd name="connsiteY5" fmla="*/ 160350 h 1616238"/>
                <a:gd name="connsiteX6" fmla="*/ 877000 w 3369375"/>
                <a:gd name="connsiteY6" fmla="*/ 212123 h 1616238"/>
                <a:gd name="connsiteX7" fmla="*/ 913513 w 3369375"/>
                <a:gd name="connsiteY7" fmla="*/ 264540 h 1616238"/>
                <a:gd name="connsiteX8" fmla="*/ 953200 w 3369375"/>
                <a:gd name="connsiteY8" fmla="*/ 312985 h 1616238"/>
                <a:gd name="connsiteX9" fmla="*/ 997650 w 3369375"/>
                <a:gd name="connsiteY9" fmla="*/ 360636 h 1616238"/>
                <a:gd name="connsiteX10" fmla="*/ 1043688 w 3369375"/>
                <a:gd name="connsiteY10" fmla="*/ 402727 h 1616238"/>
                <a:gd name="connsiteX11" fmla="*/ 1092106 w 3369375"/>
                <a:gd name="connsiteY11" fmla="*/ 444025 h 1616238"/>
                <a:gd name="connsiteX12" fmla="*/ 1143700 w 3369375"/>
                <a:gd name="connsiteY12" fmla="*/ 480557 h 1616238"/>
                <a:gd name="connsiteX13" fmla="*/ 1199263 w 3369375"/>
                <a:gd name="connsiteY13" fmla="*/ 514707 h 1616238"/>
                <a:gd name="connsiteX14" fmla="*/ 1242919 w 3369375"/>
                <a:gd name="connsiteY14" fmla="*/ 538532 h 1616238"/>
                <a:gd name="connsiteX15" fmla="*/ 1287369 w 3369375"/>
                <a:gd name="connsiteY15" fmla="*/ 559975 h 1616238"/>
                <a:gd name="connsiteX16" fmla="*/ 1332613 w 3369375"/>
                <a:gd name="connsiteY16" fmla="*/ 578242 h 1616238"/>
                <a:gd name="connsiteX17" fmla="*/ 1378650 w 3369375"/>
                <a:gd name="connsiteY17" fmla="*/ 594919 h 1616238"/>
                <a:gd name="connsiteX18" fmla="*/ 1424688 w 3369375"/>
                <a:gd name="connsiteY18" fmla="*/ 609215 h 1616238"/>
                <a:gd name="connsiteX19" fmla="*/ 1471519 w 3369375"/>
                <a:gd name="connsiteY19" fmla="*/ 621127 h 1616238"/>
                <a:gd name="connsiteX20" fmla="*/ 1517556 w 3369375"/>
                <a:gd name="connsiteY20" fmla="*/ 629863 h 1616238"/>
                <a:gd name="connsiteX21" fmla="*/ 1564388 w 3369375"/>
                <a:gd name="connsiteY21" fmla="*/ 637805 h 1616238"/>
                <a:gd name="connsiteX22" fmla="*/ 1612013 w 3369375"/>
                <a:gd name="connsiteY22" fmla="*/ 642570 h 1616238"/>
                <a:gd name="connsiteX23" fmla="*/ 1658844 w 3369375"/>
                <a:gd name="connsiteY23" fmla="*/ 644159 h 1616238"/>
                <a:gd name="connsiteX24" fmla="*/ 1706469 w 3369375"/>
                <a:gd name="connsiteY24" fmla="*/ 644159 h 1616238"/>
                <a:gd name="connsiteX25" fmla="*/ 1751713 w 3369375"/>
                <a:gd name="connsiteY25" fmla="*/ 642570 h 1616238"/>
                <a:gd name="connsiteX26" fmla="*/ 1799338 w 3369375"/>
                <a:gd name="connsiteY26" fmla="*/ 637805 h 1616238"/>
                <a:gd name="connsiteX27" fmla="*/ 1845375 w 3369375"/>
                <a:gd name="connsiteY27" fmla="*/ 631452 h 1616238"/>
                <a:gd name="connsiteX28" fmla="*/ 1890619 w 3369375"/>
                <a:gd name="connsiteY28" fmla="*/ 622716 h 1616238"/>
                <a:gd name="connsiteX29" fmla="*/ 1936656 w 3369375"/>
                <a:gd name="connsiteY29" fmla="*/ 611597 h 1616238"/>
                <a:gd name="connsiteX30" fmla="*/ 1980313 w 3369375"/>
                <a:gd name="connsiteY30" fmla="*/ 598096 h 1616238"/>
                <a:gd name="connsiteX31" fmla="*/ 2024763 w 3369375"/>
                <a:gd name="connsiteY31" fmla="*/ 583007 h 1616238"/>
                <a:gd name="connsiteX32" fmla="*/ 2069213 w 3369375"/>
                <a:gd name="connsiteY32" fmla="*/ 566329 h 1616238"/>
                <a:gd name="connsiteX33" fmla="*/ 2112075 w 3369375"/>
                <a:gd name="connsiteY33" fmla="*/ 546474 h 1616238"/>
                <a:gd name="connsiteX34" fmla="*/ 2152556 w 3369375"/>
                <a:gd name="connsiteY34" fmla="*/ 525031 h 1616238"/>
                <a:gd name="connsiteX35" fmla="*/ 2193831 w 3369375"/>
                <a:gd name="connsiteY35" fmla="*/ 500412 h 1616238"/>
                <a:gd name="connsiteX36" fmla="*/ 2231931 w 3369375"/>
                <a:gd name="connsiteY36" fmla="*/ 476586 h 1616238"/>
                <a:gd name="connsiteX37" fmla="*/ 2271619 w 3369375"/>
                <a:gd name="connsiteY37" fmla="*/ 448790 h 1616238"/>
                <a:gd name="connsiteX38" fmla="*/ 2308131 w 3369375"/>
                <a:gd name="connsiteY38" fmla="*/ 418611 h 1616238"/>
                <a:gd name="connsiteX39" fmla="*/ 2344644 w 3369375"/>
                <a:gd name="connsiteY39" fmla="*/ 387638 h 1616238"/>
                <a:gd name="connsiteX40" fmla="*/ 2378775 w 3369375"/>
                <a:gd name="connsiteY40" fmla="*/ 354282 h 1616238"/>
                <a:gd name="connsiteX41" fmla="*/ 2412113 w 3369375"/>
                <a:gd name="connsiteY41" fmla="*/ 317750 h 1616238"/>
                <a:gd name="connsiteX42" fmla="*/ 2442275 w 3369375"/>
                <a:gd name="connsiteY42" fmla="*/ 281217 h 1616238"/>
                <a:gd name="connsiteX43" fmla="*/ 2473231 w 3369375"/>
                <a:gd name="connsiteY43" fmla="*/ 241508 h 1616238"/>
                <a:gd name="connsiteX44" fmla="*/ 2500219 w 3369375"/>
                <a:gd name="connsiteY44" fmla="*/ 201799 h 1616238"/>
                <a:gd name="connsiteX45" fmla="*/ 2526413 w 3369375"/>
                <a:gd name="connsiteY45" fmla="*/ 158913 h 1616238"/>
                <a:gd name="connsiteX46" fmla="*/ 2529731 w 3369375"/>
                <a:gd name="connsiteY46" fmla="*/ 160829 h 1616238"/>
                <a:gd name="connsiteX47" fmla="*/ 2716561 w 3369375"/>
                <a:gd name="connsiteY47" fmla="*/ 803348 h 1616238"/>
                <a:gd name="connsiteX48" fmla="*/ 3368680 w 3369375"/>
                <a:gd name="connsiteY48" fmla="*/ 645346 h 1616238"/>
                <a:gd name="connsiteX49" fmla="*/ 3369375 w 3369375"/>
                <a:gd name="connsiteY49" fmla="*/ 645747 h 1616238"/>
                <a:gd name="connsiteX50" fmla="*/ 3335244 w 3369375"/>
                <a:gd name="connsiteY50" fmla="*/ 700546 h 1616238"/>
                <a:gd name="connsiteX51" fmla="*/ 3300319 w 3369375"/>
                <a:gd name="connsiteY51" fmla="*/ 753756 h 1616238"/>
                <a:gd name="connsiteX52" fmla="*/ 3265394 w 3369375"/>
                <a:gd name="connsiteY52" fmla="*/ 805378 h 1616238"/>
                <a:gd name="connsiteX53" fmla="*/ 3227294 w 3369375"/>
                <a:gd name="connsiteY53" fmla="*/ 857000 h 1616238"/>
                <a:gd name="connsiteX54" fmla="*/ 3187606 w 3369375"/>
                <a:gd name="connsiteY54" fmla="*/ 906239 h 1616238"/>
                <a:gd name="connsiteX55" fmla="*/ 3146331 w 3369375"/>
                <a:gd name="connsiteY55" fmla="*/ 954684 h 1616238"/>
                <a:gd name="connsiteX56" fmla="*/ 3104263 w 3369375"/>
                <a:gd name="connsiteY56" fmla="*/ 1002335 h 1616238"/>
                <a:gd name="connsiteX57" fmla="*/ 3059813 w 3369375"/>
                <a:gd name="connsiteY57" fmla="*/ 1047604 h 1616238"/>
                <a:gd name="connsiteX58" fmla="*/ 3013775 w 3369375"/>
                <a:gd name="connsiteY58" fmla="*/ 1092078 h 1616238"/>
                <a:gd name="connsiteX59" fmla="*/ 2966944 w 3369375"/>
                <a:gd name="connsiteY59" fmla="*/ 1134964 h 1616238"/>
                <a:gd name="connsiteX60" fmla="*/ 2917731 w 3369375"/>
                <a:gd name="connsiteY60" fmla="*/ 1176261 h 1616238"/>
                <a:gd name="connsiteX61" fmla="*/ 2869313 w 3369375"/>
                <a:gd name="connsiteY61" fmla="*/ 1215970 h 1616238"/>
                <a:gd name="connsiteX62" fmla="*/ 2817719 w 3369375"/>
                <a:gd name="connsiteY62" fmla="*/ 1254091 h 1616238"/>
                <a:gd name="connsiteX63" fmla="*/ 2765331 w 3369375"/>
                <a:gd name="connsiteY63" fmla="*/ 1289035 h 1616238"/>
                <a:gd name="connsiteX64" fmla="*/ 2712150 w 3369375"/>
                <a:gd name="connsiteY64" fmla="*/ 1323979 h 1616238"/>
                <a:gd name="connsiteX65" fmla="*/ 2657381 w 3369375"/>
                <a:gd name="connsiteY65" fmla="*/ 1357335 h 1616238"/>
                <a:gd name="connsiteX66" fmla="*/ 2569275 w 3369375"/>
                <a:gd name="connsiteY66" fmla="*/ 1404986 h 1616238"/>
                <a:gd name="connsiteX67" fmla="*/ 2478788 w 3369375"/>
                <a:gd name="connsiteY67" fmla="*/ 1447077 h 1616238"/>
                <a:gd name="connsiteX68" fmla="*/ 2389094 w 3369375"/>
                <a:gd name="connsiteY68" fmla="*/ 1485198 h 1616238"/>
                <a:gd name="connsiteX69" fmla="*/ 2297813 w 3369375"/>
                <a:gd name="connsiteY69" fmla="*/ 1519348 h 1616238"/>
                <a:gd name="connsiteX70" fmla="*/ 2206531 w 3369375"/>
                <a:gd name="connsiteY70" fmla="*/ 1546350 h 1616238"/>
                <a:gd name="connsiteX71" fmla="*/ 2113663 w 3369375"/>
                <a:gd name="connsiteY71" fmla="*/ 1570970 h 1616238"/>
                <a:gd name="connsiteX72" fmla="*/ 2018413 w 3369375"/>
                <a:gd name="connsiteY72" fmla="*/ 1589236 h 1616238"/>
                <a:gd name="connsiteX73" fmla="*/ 1925544 w 3369375"/>
                <a:gd name="connsiteY73" fmla="*/ 1602737 h 1616238"/>
                <a:gd name="connsiteX74" fmla="*/ 1831088 w 3369375"/>
                <a:gd name="connsiteY74" fmla="*/ 1612267 h 1616238"/>
                <a:gd name="connsiteX75" fmla="*/ 1736631 w 3369375"/>
                <a:gd name="connsiteY75" fmla="*/ 1616238 h 1616238"/>
                <a:gd name="connsiteX76" fmla="*/ 1643763 w 3369375"/>
                <a:gd name="connsiteY76" fmla="*/ 1616238 h 1616238"/>
                <a:gd name="connsiteX77" fmla="*/ 1549306 w 3369375"/>
                <a:gd name="connsiteY77" fmla="*/ 1613856 h 1616238"/>
                <a:gd name="connsiteX78" fmla="*/ 1456438 w 3369375"/>
                <a:gd name="connsiteY78" fmla="*/ 1604325 h 1616238"/>
                <a:gd name="connsiteX79" fmla="*/ 1363569 w 3369375"/>
                <a:gd name="connsiteY79" fmla="*/ 1590824 h 1616238"/>
                <a:gd name="connsiteX80" fmla="*/ 1272288 w 3369375"/>
                <a:gd name="connsiteY80" fmla="*/ 1572558 h 1616238"/>
                <a:gd name="connsiteX81" fmla="*/ 1181800 w 3369375"/>
                <a:gd name="connsiteY81" fmla="*/ 1551115 h 1616238"/>
                <a:gd name="connsiteX82" fmla="*/ 1092106 w 3369375"/>
                <a:gd name="connsiteY82" fmla="*/ 1524907 h 1616238"/>
                <a:gd name="connsiteX83" fmla="*/ 1004000 w 3369375"/>
                <a:gd name="connsiteY83" fmla="*/ 1494728 h 1616238"/>
                <a:gd name="connsiteX84" fmla="*/ 916688 w 3369375"/>
                <a:gd name="connsiteY84" fmla="*/ 1459784 h 1616238"/>
                <a:gd name="connsiteX85" fmla="*/ 831756 w 3369375"/>
                <a:gd name="connsiteY85" fmla="*/ 1420075 h 1616238"/>
                <a:gd name="connsiteX86" fmla="*/ 749206 w 3369375"/>
                <a:gd name="connsiteY86" fmla="*/ 1377189 h 1616238"/>
                <a:gd name="connsiteX87" fmla="*/ 666656 w 3369375"/>
                <a:gd name="connsiteY87" fmla="*/ 1330332 h 1616238"/>
                <a:gd name="connsiteX88" fmla="*/ 588869 w 3369375"/>
                <a:gd name="connsiteY88" fmla="*/ 1279505 h 1616238"/>
                <a:gd name="connsiteX89" fmla="*/ 511875 w 3369375"/>
                <a:gd name="connsiteY89" fmla="*/ 1223118 h 1616238"/>
                <a:gd name="connsiteX90" fmla="*/ 436469 w 3369375"/>
                <a:gd name="connsiteY90" fmla="*/ 1165143 h 1616238"/>
                <a:gd name="connsiteX91" fmla="*/ 365031 w 3369375"/>
                <a:gd name="connsiteY91" fmla="*/ 1101608 h 1616238"/>
                <a:gd name="connsiteX92" fmla="*/ 296769 w 3369375"/>
                <a:gd name="connsiteY92" fmla="*/ 1035691 h 1616238"/>
                <a:gd name="connsiteX93" fmla="*/ 230888 w 3369375"/>
                <a:gd name="connsiteY93" fmla="*/ 964214 h 1616238"/>
                <a:gd name="connsiteX94" fmla="*/ 168975 w 3369375"/>
                <a:gd name="connsiteY94" fmla="*/ 889561 h 1616238"/>
                <a:gd name="connsiteX95" fmla="*/ 109444 w 3369375"/>
                <a:gd name="connsiteY95" fmla="*/ 811731 h 1616238"/>
                <a:gd name="connsiteX96" fmla="*/ 53088 w 3369375"/>
                <a:gd name="connsiteY96" fmla="*/ 730725 h 1616238"/>
                <a:gd name="connsiteX97" fmla="*/ 1117 w 3369375"/>
                <a:gd name="connsiteY97" fmla="*/ 646423 h 1616238"/>
                <a:gd name="connsiteX98" fmla="*/ 0 w 3369375"/>
                <a:gd name="connsiteY98" fmla="*/ 647067 h 161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369375" h="1616238">
                  <a:moveTo>
                    <a:pt x="189176" y="0"/>
                  </a:moveTo>
                  <a:lnTo>
                    <a:pt x="841726" y="159115"/>
                  </a:lnTo>
                  <a:lnTo>
                    <a:pt x="842075" y="158913"/>
                  </a:lnTo>
                  <a:lnTo>
                    <a:pt x="842300" y="159255"/>
                  </a:lnTo>
                  <a:lnTo>
                    <a:pt x="844139" y="159704"/>
                  </a:lnTo>
                  <a:lnTo>
                    <a:pt x="843019" y="160350"/>
                  </a:lnTo>
                  <a:lnTo>
                    <a:pt x="877000" y="212123"/>
                  </a:lnTo>
                  <a:lnTo>
                    <a:pt x="913513" y="264540"/>
                  </a:lnTo>
                  <a:lnTo>
                    <a:pt x="953200" y="312985"/>
                  </a:lnTo>
                  <a:lnTo>
                    <a:pt x="997650" y="360636"/>
                  </a:lnTo>
                  <a:lnTo>
                    <a:pt x="1043688" y="402727"/>
                  </a:lnTo>
                  <a:lnTo>
                    <a:pt x="1092106" y="444025"/>
                  </a:lnTo>
                  <a:lnTo>
                    <a:pt x="1143700" y="480557"/>
                  </a:lnTo>
                  <a:lnTo>
                    <a:pt x="1199263" y="514707"/>
                  </a:lnTo>
                  <a:lnTo>
                    <a:pt x="1242919" y="538532"/>
                  </a:lnTo>
                  <a:lnTo>
                    <a:pt x="1287369" y="559975"/>
                  </a:lnTo>
                  <a:lnTo>
                    <a:pt x="1332613" y="578242"/>
                  </a:lnTo>
                  <a:lnTo>
                    <a:pt x="1378650" y="594919"/>
                  </a:lnTo>
                  <a:lnTo>
                    <a:pt x="1424688" y="609215"/>
                  </a:lnTo>
                  <a:lnTo>
                    <a:pt x="1471519" y="621127"/>
                  </a:lnTo>
                  <a:lnTo>
                    <a:pt x="1517556" y="629863"/>
                  </a:lnTo>
                  <a:lnTo>
                    <a:pt x="1564388" y="637805"/>
                  </a:lnTo>
                  <a:lnTo>
                    <a:pt x="1612013" y="642570"/>
                  </a:lnTo>
                  <a:lnTo>
                    <a:pt x="1658844" y="644159"/>
                  </a:lnTo>
                  <a:lnTo>
                    <a:pt x="1706469" y="644159"/>
                  </a:lnTo>
                  <a:lnTo>
                    <a:pt x="1751713" y="642570"/>
                  </a:lnTo>
                  <a:lnTo>
                    <a:pt x="1799338" y="637805"/>
                  </a:lnTo>
                  <a:lnTo>
                    <a:pt x="1845375" y="631452"/>
                  </a:lnTo>
                  <a:lnTo>
                    <a:pt x="1890619" y="622716"/>
                  </a:lnTo>
                  <a:lnTo>
                    <a:pt x="1936656" y="611597"/>
                  </a:lnTo>
                  <a:lnTo>
                    <a:pt x="1980313" y="598096"/>
                  </a:lnTo>
                  <a:lnTo>
                    <a:pt x="2024763" y="583007"/>
                  </a:lnTo>
                  <a:lnTo>
                    <a:pt x="2069213" y="566329"/>
                  </a:lnTo>
                  <a:lnTo>
                    <a:pt x="2112075" y="546474"/>
                  </a:lnTo>
                  <a:lnTo>
                    <a:pt x="2152556" y="525031"/>
                  </a:lnTo>
                  <a:lnTo>
                    <a:pt x="2193831" y="500412"/>
                  </a:lnTo>
                  <a:lnTo>
                    <a:pt x="2231931" y="476586"/>
                  </a:lnTo>
                  <a:lnTo>
                    <a:pt x="2271619" y="448790"/>
                  </a:lnTo>
                  <a:lnTo>
                    <a:pt x="2308131" y="418611"/>
                  </a:lnTo>
                  <a:lnTo>
                    <a:pt x="2344644" y="387638"/>
                  </a:lnTo>
                  <a:lnTo>
                    <a:pt x="2378775" y="354282"/>
                  </a:lnTo>
                  <a:lnTo>
                    <a:pt x="2412113" y="317750"/>
                  </a:lnTo>
                  <a:lnTo>
                    <a:pt x="2442275" y="281217"/>
                  </a:lnTo>
                  <a:lnTo>
                    <a:pt x="2473231" y="241508"/>
                  </a:lnTo>
                  <a:lnTo>
                    <a:pt x="2500219" y="201799"/>
                  </a:lnTo>
                  <a:lnTo>
                    <a:pt x="2526413" y="158913"/>
                  </a:lnTo>
                  <a:lnTo>
                    <a:pt x="2529731" y="160829"/>
                  </a:lnTo>
                  <a:lnTo>
                    <a:pt x="2716561" y="803348"/>
                  </a:lnTo>
                  <a:lnTo>
                    <a:pt x="3368680" y="645346"/>
                  </a:lnTo>
                  <a:lnTo>
                    <a:pt x="3369375" y="645747"/>
                  </a:lnTo>
                  <a:lnTo>
                    <a:pt x="3335244" y="700546"/>
                  </a:lnTo>
                  <a:lnTo>
                    <a:pt x="3300319" y="753756"/>
                  </a:lnTo>
                  <a:lnTo>
                    <a:pt x="3265394" y="805378"/>
                  </a:lnTo>
                  <a:lnTo>
                    <a:pt x="3227294" y="857000"/>
                  </a:lnTo>
                  <a:lnTo>
                    <a:pt x="3187606" y="906239"/>
                  </a:lnTo>
                  <a:lnTo>
                    <a:pt x="3146331" y="954684"/>
                  </a:lnTo>
                  <a:lnTo>
                    <a:pt x="3104263" y="1002335"/>
                  </a:lnTo>
                  <a:lnTo>
                    <a:pt x="3059813" y="1047604"/>
                  </a:lnTo>
                  <a:lnTo>
                    <a:pt x="3013775" y="1092078"/>
                  </a:lnTo>
                  <a:lnTo>
                    <a:pt x="2966944" y="1134964"/>
                  </a:lnTo>
                  <a:lnTo>
                    <a:pt x="2917731" y="1176261"/>
                  </a:lnTo>
                  <a:lnTo>
                    <a:pt x="2869313" y="1215970"/>
                  </a:lnTo>
                  <a:lnTo>
                    <a:pt x="2817719" y="1254091"/>
                  </a:lnTo>
                  <a:lnTo>
                    <a:pt x="2765331" y="1289035"/>
                  </a:lnTo>
                  <a:lnTo>
                    <a:pt x="2712150" y="1323979"/>
                  </a:lnTo>
                  <a:lnTo>
                    <a:pt x="2657381" y="1357335"/>
                  </a:lnTo>
                  <a:lnTo>
                    <a:pt x="2569275" y="1404986"/>
                  </a:lnTo>
                  <a:lnTo>
                    <a:pt x="2478788" y="1447077"/>
                  </a:lnTo>
                  <a:lnTo>
                    <a:pt x="2389094" y="1485198"/>
                  </a:lnTo>
                  <a:lnTo>
                    <a:pt x="2297813" y="1519348"/>
                  </a:lnTo>
                  <a:lnTo>
                    <a:pt x="2206531" y="1546350"/>
                  </a:lnTo>
                  <a:lnTo>
                    <a:pt x="2113663" y="1570970"/>
                  </a:lnTo>
                  <a:lnTo>
                    <a:pt x="2018413" y="1589236"/>
                  </a:lnTo>
                  <a:lnTo>
                    <a:pt x="1925544" y="1602737"/>
                  </a:lnTo>
                  <a:lnTo>
                    <a:pt x="1831088" y="1612267"/>
                  </a:lnTo>
                  <a:lnTo>
                    <a:pt x="1736631" y="1616238"/>
                  </a:lnTo>
                  <a:lnTo>
                    <a:pt x="1643763" y="1616238"/>
                  </a:lnTo>
                  <a:lnTo>
                    <a:pt x="1549306" y="1613856"/>
                  </a:lnTo>
                  <a:lnTo>
                    <a:pt x="1456438" y="1604325"/>
                  </a:lnTo>
                  <a:lnTo>
                    <a:pt x="1363569" y="1590824"/>
                  </a:lnTo>
                  <a:lnTo>
                    <a:pt x="1272288" y="1572558"/>
                  </a:lnTo>
                  <a:lnTo>
                    <a:pt x="1181800" y="1551115"/>
                  </a:lnTo>
                  <a:lnTo>
                    <a:pt x="1092106" y="1524907"/>
                  </a:lnTo>
                  <a:lnTo>
                    <a:pt x="1004000" y="1494728"/>
                  </a:lnTo>
                  <a:lnTo>
                    <a:pt x="916688" y="1459784"/>
                  </a:lnTo>
                  <a:lnTo>
                    <a:pt x="831756" y="1420075"/>
                  </a:lnTo>
                  <a:lnTo>
                    <a:pt x="749206" y="1377189"/>
                  </a:lnTo>
                  <a:lnTo>
                    <a:pt x="666656" y="1330332"/>
                  </a:lnTo>
                  <a:lnTo>
                    <a:pt x="588869" y="1279505"/>
                  </a:lnTo>
                  <a:lnTo>
                    <a:pt x="511875" y="1223118"/>
                  </a:lnTo>
                  <a:lnTo>
                    <a:pt x="436469" y="1165143"/>
                  </a:lnTo>
                  <a:lnTo>
                    <a:pt x="365031" y="1101608"/>
                  </a:lnTo>
                  <a:lnTo>
                    <a:pt x="296769" y="1035691"/>
                  </a:lnTo>
                  <a:lnTo>
                    <a:pt x="230888" y="964214"/>
                  </a:lnTo>
                  <a:lnTo>
                    <a:pt x="168975" y="889561"/>
                  </a:lnTo>
                  <a:lnTo>
                    <a:pt x="109444" y="811731"/>
                  </a:lnTo>
                  <a:lnTo>
                    <a:pt x="53088" y="730725"/>
                  </a:lnTo>
                  <a:lnTo>
                    <a:pt x="1117" y="646423"/>
                  </a:lnTo>
                  <a:lnTo>
                    <a:pt x="0" y="6470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"/>
            <p:cNvSpPr/>
            <p:nvPr/>
          </p:nvSpPr>
          <p:spPr bwMode="auto">
            <a:xfrm rot="21126231">
              <a:off x="1408482" y="1331442"/>
              <a:ext cx="1627159" cy="1968104"/>
            </a:xfrm>
            <a:custGeom>
              <a:avLst/>
              <a:gdLst>
                <a:gd name="connsiteX0" fmla="*/ 1944688 w 2410476"/>
                <a:gd name="connsiteY0" fmla="*/ 0 h 2915554"/>
                <a:gd name="connsiteX1" fmla="*/ 1944688 w 2410476"/>
                <a:gd name="connsiteY1" fmla="*/ 1 h 2915554"/>
                <a:gd name="connsiteX2" fmla="*/ 2410476 w 2410476"/>
                <a:gd name="connsiteY2" fmla="*/ 487365 h 2915554"/>
                <a:gd name="connsiteX3" fmla="*/ 1944688 w 2410476"/>
                <a:gd name="connsiteY3" fmla="*/ 974728 h 2915554"/>
                <a:gd name="connsiteX4" fmla="*/ 1944688 w 2410476"/>
                <a:gd name="connsiteY4" fmla="*/ 971550 h 2915554"/>
                <a:gd name="connsiteX5" fmla="*/ 1880394 w 2410476"/>
                <a:gd name="connsiteY5" fmla="*/ 973138 h 2915554"/>
                <a:gd name="connsiteX6" fmla="*/ 1816894 w 2410476"/>
                <a:gd name="connsiteY6" fmla="*/ 979488 h 2915554"/>
                <a:gd name="connsiteX7" fmla="*/ 1754188 w 2410476"/>
                <a:gd name="connsiteY7" fmla="*/ 989807 h 2915554"/>
                <a:gd name="connsiteX8" fmla="*/ 1693069 w 2410476"/>
                <a:gd name="connsiteY8" fmla="*/ 1005682 h 2915554"/>
                <a:gd name="connsiteX9" fmla="*/ 1631951 w 2410476"/>
                <a:gd name="connsiteY9" fmla="*/ 1023938 h 2915554"/>
                <a:gd name="connsiteX10" fmla="*/ 1573213 w 2410476"/>
                <a:gd name="connsiteY10" fmla="*/ 1044575 h 2915554"/>
                <a:gd name="connsiteX11" fmla="*/ 1515269 w 2410476"/>
                <a:gd name="connsiteY11" fmla="*/ 1070769 h 2915554"/>
                <a:gd name="connsiteX12" fmla="*/ 1458913 w 2410476"/>
                <a:gd name="connsiteY12" fmla="*/ 1100932 h 2915554"/>
                <a:gd name="connsiteX13" fmla="*/ 1416051 w 2410476"/>
                <a:gd name="connsiteY13" fmla="*/ 1127125 h 2915554"/>
                <a:gd name="connsiteX14" fmla="*/ 1374776 w 2410476"/>
                <a:gd name="connsiteY14" fmla="*/ 1156494 h 2915554"/>
                <a:gd name="connsiteX15" fmla="*/ 1336676 w 2410476"/>
                <a:gd name="connsiteY15" fmla="*/ 1185069 h 2915554"/>
                <a:gd name="connsiteX16" fmla="*/ 1298576 w 2410476"/>
                <a:gd name="connsiteY16" fmla="*/ 1216819 h 2915554"/>
                <a:gd name="connsiteX17" fmla="*/ 1263651 w 2410476"/>
                <a:gd name="connsiteY17" fmla="*/ 1249363 h 2915554"/>
                <a:gd name="connsiteX18" fmla="*/ 1230313 w 2410476"/>
                <a:gd name="connsiteY18" fmla="*/ 1284288 h 2915554"/>
                <a:gd name="connsiteX19" fmla="*/ 1197769 w 2410476"/>
                <a:gd name="connsiteY19" fmla="*/ 1319213 h 2915554"/>
                <a:gd name="connsiteX20" fmla="*/ 1169194 w 2410476"/>
                <a:gd name="connsiteY20" fmla="*/ 1357313 h 2915554"/>
                <a:gd name="connsiteX21" fmla="*/ 1141413 w 2410476"/>
                <a:gd name="connsiteY21" fmla="*/ 1395413 h 2915554"/>
                <a:gd name="connsiteX22" fmla="*/ 1115219 w 2410476"/>
                <a:gd name="connsiteY22" fmla="*/ 1435100 h 2915554"/>
                <a:gd name="connsiteX23" fmla="*/ 1092994 w 2410476"/>
                <a:gd name="connsiteY23" fmla="*/ 1476375 h 2915554"/>
                <a:gd name="connsiteX24" fmla="*/ 1071563 w 2410476"/>
                <a:gd name="connsiteY24" fmla="*/ 1516857 h 2915554"/>
                <a:gd name="connsiteX25" fmla="*/ 1051719 w 2410476"/>
                <a:gd name="connsiteY25" fmla="*/ 1559719 h 2915554"/>
                <a:gd name="connsiteX26" fmla="*/ 1033463 w 2410476"/>
                <a:gd name="connsiteY26" fmla="*/ 1602582 h 2915554"/>
                <a:gd name="connsiteX27" fmla="*/ 1018382 w 2410476"/>
                <a:gd name="connsiteY27" fmla="*/ 1647032 h 2915554"/>
                <a:gd name="connsiteX28" fmla="*/ 1005682 w 2410476"/>
                <a:gd name="connsiteY28" fmla="*/ 1692275 h 2915554"/>
                <a:gd name="connsiteX29" fmla="*/ 995363 w 2410476"/>
                <a:gd name="connsiteY29" fmla="*/ 1736725 h 2915554"/>
                <a:gd name="connsiteX30" fmla="*/ 985838 w 2410476"/>
                <a:gd name="connsiteY30" fmla="*/ 1781969 h 2915554"/>
                <a:gd name="connsiteX31" fmla="*/ 978694 w 2410476"/>
                <a:gd name="connsiteY31" fmla="*/ 1829594 h 2915554"/>
                <a:gd name="connsiteX32" fmla="*/ 973932 w 2410476"/>
                <a:gd name="connsiteY32" fmla="*/ 1875632 h 2915554"/>
                <a:gd name="connsiteX33" fmla="*/ 972344 w 2410476"/>
                <a:gd name="connsiteY33" fmla="*/ 1922463 h 2915554"/>
                <a:gd name="connsiteX34" fmla="*/ 972344 w 2410476"/>
                <a:gd name="connsiteY34" fmla="*/ 1970088 h 2915554"/>
                <a:gd name="connsiteX35" fmla="*/ 975519 w 2410476"/>
                <a:gd name="connsiteY35" fmla="*/ 2016919 h 2915554"/>
                <a:gd name="connsiteX36" fmla="*/ 980282 w 2410476"/>
                <a:gd name="connsiteY36" fmla="*/ 2064544 h 2915554"/>
                <a:gd name="connsiteX37" fmla="*/ 985838 w 2410476"/>
                <a:gd name="connsiteY37" fmla="*/ 2109788 h 2915554"/>
                <a:gd name="connsiteX38" fmla="*/ 995363 w 2410476"/>
                <a:gd name="connsiteY38" fmla="*/ 2157413 h 2915554"/>
                <a:gd name="connsiteX39" fmla="*/ 1007269 w 2410476"/>
                <a:gd name="connsiteY39" fmla="*/ 2204244 h 2915554"/>
                <a:gd name="connsiteX40" fmla="*/ 1020763 w 2410476"/>
                <a:gd name="connsiteY40" fmla="*/ 2250282 h 2915554"/>
                <a:gd name="connsiteX41" fmla="*/ 1038225 w 2410476"/>
                <a:gd name="connsiteY41" fmla="*/ 2295526 h 2915554"/>
                <a:gd name="connsiteX42" fmla="*/ 1058069 w 2410476"/>
                <a:gd name="connsiteY42" fmla="*/ 2339976 h 2915554"/>
                <a:gd name="connsiteX43" fmla="*/ 1078707 w 2410476"/>
                <a:gd name="connsiteY43" fmla="*/ 2386013 h 2915554"/>
                <a:gd name="connsiteX44" fmla="*/ 1101725 w 2410476"/>
                <a:gd name="connsiteY44" fmla="*/ 2429669 h 2915554"/>
                <a:gd name="connsiteX45" fmla="*/ 1100240 w 2410476"/>
                <a:gd name="connsiteY45" fmla="*/ 2430528 h 2915554"/>
                <a:gd name="connsiteX46" fmla="*/ 448263 w 2410476"/>
                <a:gd name="connsiteY46" fmla="*/ 2271553 h 2915554"/>
                <a:gd name="connsiteX47" fmla="*/ 259984 w 2410476"/>
                <a:gd name="connsiteY47" fmla="*/ 2915554 h 2915554"/>
                <a:gd name="connsiteX48" fmla="*/ 230188 w 2410476"/>
                <a:gd name="connsiteY48" fmla="*/ 2859882 h 2915554"/>
                <a:gd name="connsiteX49" fmla="*/ 200819 w 2410476"/>
                <a:gd name="connsiteY49" fmla="*/ 2803526 h 2915554"/>
                <a:gd name="connsiteX50" fmla="*/ 173832 w 2410476"/>
                <a:gd name="connsiteY50" fmla="*/ 2745582 h 2915554"/>
                <a:gd name="connsiteX51" fmla="*/ 147638 w 2410476"/>
                <a:gd name="connsiteY51" fmla="*/ 2687638 h 2915554"/>
                <a:gd name="connsiteX52" fmla="*/ 124619 w 2410476"/>
                <a:gd name="connsiteY52" fmla="*/ 2628107 h 2915554"/>
                <a:gd name="connsiteX53" fmla="*/ 103981 w 2410476"/>
                <a:gd name="connsiteY53" fmla="*/ 2568576 h 2915554"/>
                <a:gd name="connsiteX54" fmla="*/ 84138 w 2410476"/>
                <a:gd name="connsiteY54" fmla="*/ 2507457 h 2915554"/>
                <a:gd name="connsiteX55" fmla="*/ 67469 w 2410476"/>
                <a:gd name="connsiteY55" fmla="*/ 2446338 h 2915554"/>
                <a:gd name="connsiteX56" fmla="*/ 50006 w 2410476"/>
                <a:gd name="connsiteY56" fmla="*/ 2384426 h 2915554"/>
                <a:gd name="connsiteX57" fmla="*/ 38100 w 2410476"/>
                <a:gd name="connsiteY57" fmla="*/ 2323307 h 2915554"/>
                <a:gd name="connsiteX58" fmla="*/ 26194 w 2410476"/>
                <a:gd name="connsiteY58" fmla="*/ 2260601 h 2915554"/>
                <a:gd name="connsiteX59" fmla="*/ 16669 w 2410476"/>
                <a:gd name="connsiteY59" fmla="*/ 2198688 h 2915554"/>
                <a:gd name="connsiteX60" fmla="*/ 9525 w 2410476"/>
                <a:gd name="connsiteY60" fmla="*/ 2134394 h 2915554"/>
                <a:gd name="connsiteX61" fmla="*/ 4763 w 2410476"/>
                <a:gd name="connsiteY61" fmla="*/ 2070101 h 2915554"/>
                <a:gd name="connsiteX62" fmla="*/ 1588 w 2410476"/>
                <a:gd name="connsiteY62" fmla="*/ 2008188 h 2915554"/>
                <a:gd name="connsiteX63" fmla="*/ 0 w 2410476"/>
                <a:gd name="connsiteY63" fmla="*/ 1943894 h 2915554"/>
                <a:gd name="connsiteX64" fmla="*/ 3175 w 2410476"/>
                <a:gd name="connsiteY64" fmla="*/ 1843088 h 2915554"/>
                <a:gd name="connsiteX65" fmla="*/ 10319 w 2410476"/>
                <a:gd name="connsiteY65" fmla="*/ 1743869 h 2915554"/>
                <a:gd name="connsiteX66" fmla="*/ 23019 w 2410476"/>
                <a:gd name="connsiteY66" fmla="*/ 1647032 h 2915554"/>
                <a:gd name="connsiteX67" fmla="*/ 39688 w 2410476"/>
                <a:gd name="connsiteY67" fmla="*/ 1552575 h 2915554"/>
                <a:gd name="connsiteX68" fmla="*/ 61119 w 2410476"/>
                <a:gd name="connsiteY68" fmla="*/ 1458119 h 2915554"/>
                <a:gd name="connsiteX69" fmla="*/ 86519 w 2410476"/>
                <a:gd name="connsiteY69" fmla="*/ 1365250 h 2915554"/>
                <a:gd name="connsiteX70" fmla="*/ 119063 w 2410476"/>
                <a:gd name="connsiteY70" fmla="*/ 1274763 h 2915554"/>
                <a:gd name="connsiteX71" fmla="*/ 152400 w 2410476"/>
                <a:gd name="connsiteY71" fmla="*/ 1186657 h 2915554"/>
                <a:gd name="connsiteX72" fmla="*/ 192088 w 2410476"/>
                <a:gd name="connsiteY72" fmla="*/ 1100932 h 2915554"/>
                <a:gd name="connsiteX73" fmla="*/ 234950 w 2410476"/>
                <a:gd name="connsiteY73" fmla="*/ 1017588 h 2915554"/>
                <a:gd name="connsiteX74" fmla="*/ 281782 w 2410476"/>
                <a:gd name="connsiteY74" fmla="*/ 935038 h 2915554"/>
                <a:gd name="connsiteX75" fmla="*/ 332582 w 2410476"/>
                <a:gd name="connsiteY75" fmla="*/ 855663 h 2915554"/>
                <a:gd name="connsiteX76" fmla="*/ 387350 w 2410476"/>
                <a:gd name="connsiteY76" fmla="*/ 779463 h 2915554"/>
                <a:gd name="connsiteX77" fmla="*/ 443707 w 2410476"/>
                <a:gd name="connsiteY77" fmla="*/ 706438 h 2915554"/>
                <a:gd name="connsiteX78" fmla="*/ 504825 w 2410476"/>
                <a:gd name="connsiteY78" fmla="*/ 636588 h 2915554"/>
                <a:gd name="connsiteX79" fmla="*/ 569913 w 2410476"/>
                <a:gd name="connsiteY79" fmla="*/ 569913 h 2915554"/>
                <a:gd name="connsiteX80" fmla="*/ 637382 w 2410476"/>
                <a:gd name="connsiteY80" fmla="*/ 504031 h 2915554"/>
                <a:gd name="connsiteX81" fmla="*/ 707232 w 2410476"/>
                <a:gd name="connsiteY81" fmla="*/ 442913 h 2915554"/>
                <a:gd name="connsiteX82" fmla="*/ 781844 w 2410476"/>
                <a:gd name="connsiteY82" fmla="*/ 384969 h 2915554"/>
                <a:gd name="connsiteX83" fmla="*/ 858044 w 2410476"/>
                <a:gd name="connsiteY83" fmla="*/ 331788 h 2915554"/>
                <a:gd name="connsiteX84" fmla="*/ 935832 w 2410476"/>
                <a:gd name="connsiteY84" fmla="*/ 281781 h 2915554"/>
                <a:gd name="connsiteX85" fmla="*/ 1018382 w 2410476"/>
                <a:gd name="connsiteY85" fmla="*/ 234156 h 2915554"/>
                <a:gd name="connsiteX86" fmla="*/ 1101725 w 2410476"/>
                <a:gd name="connsiteY86" fmla="*/ 191294 h 2915554"/>
                <a:gd name="connsiteX87" fmla="*/ 1187450 w 2410476"/>
                <a:gd name="connsiteY87" fmla="*/ 152400 h 2915554"/>
                <a:gd name="connsiteX88" fmla="*/ 1275557 w 2410476"/>
                <a:gd name="connsiteY88" fmla="*/ 116681 h 2915554"/>
                <a:gd name="connsiteX89" fmla="*/ 1365251 w 2410476"/>
                <a:gd name="connsiteY89" fmla="*/ 86519 h 2915554"/>
                <a:gd name="connsiteX90" fmla="*/ 1458913 w 2410476"/>
                <a:gd name="connsiteY90" fmla="*/ 60325 h 2915554"/>
                <a:gd name="connsiteX91" fmla="*/ 1553369 w 2410476"/>
                <a:gd name="connsiteY91" fmla="*/ 39688 h 2915554"/>
                <a:gd name="connsiteX92" fmla="*/ 1649413 w 2410476"/>
                <a:gd name="connsiteY92" fmla="*/ 22225 h 2915554"/>
                <a:gd name="connsiteX93" fmla="*/ 1744663 w 2410476"/>
                <a:gd name="connsiteY93" fmla="*/ 10319 h 2915554"/>
                <a:gd name="connsiteX94" fmla="*/ 1843882 w 2410476"/>
                <a:gd name="connsiteY94" fmla="*/ 2381 h 2915554"/>
                <a:gd name="connsiteX95" fmla="*/ 1944688 w 2410476"/>
                <a:gd name="connsiteY95" fmla="*/ 0 h 2915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410476" h="2915554">
                  <a:moveTo>
                    <a:pt x="1944688" y="0"/>
                  </a:moveTo>
                  <a:lnTo>
                    <a:pt x="1944688" y="1"/>
                  </a:lnTo>
                  <a:lnTo>
                    <a:pt x="2410476" y="487365"/>
                  </a:lnTo>
                  <a:lnTo>
                    <a:pt x="1944688" y="974728"/>
                  </a:lnTo>
                  <a:lnTo>
                    <a:pt x="1944688" y="971550"/>
                  </a:lnTo>
                  <a:lnTo>
                    <a:pt x="1880394" y="973138"/>
                  </a:lnTo>
                  <a:lnTo>
                    <a:pt x="1816894" y="979488"/>
                  </a:lnTo>
                  <a:lnTo>
                    <a:pt x="1754188" y="989807"/>
                  </a:lnTo>
                  <a:lnTo>
                    <a:pt x="1693069" y="1005682"/>
                  </a:lnTo>
                  <a:lnTo>
                    <a:pt x="1631951" y="1023938"/>
                  </a:lnTo>
                  <a:lnTo>
                    <a:pt x="1573213" y="1044575"/>
                  </a:lnTo>
                  <a:lnTo>
                    <a:pt x="1515269" y="1070769"/>
                  </a:lnTo>
                  <a:lnTo>
                    <a:pt x="1458913" y="1100932"/>
                  </a:lnTo>
                  <a:lnTo>
                    <a:pt x="1416051" y="1127125"/>
                  </a:lnTo>
                  <a:lnTo>
                    <a:pt x="1374776" y="1156494"/>
                  </a:lnTo>
                  <a:lnTo>
                    <a:pt x="1336676" y="1185069"/>
                  </a:lnTo>
                  <a:lnTo>
                    <a:pt x="1298576" y="1216819"/>
                  </a:lnTo>
                  <a:lnTo>
                    <a:pt x="1263651" y="1249363"/>
                  </a:lnTo>
                  <a:lnTo>
                    <a:pt x="1230313" y="1284288"/>
                  </a:lnTo>
                  <a:lnTo>
                    <a:pt x="1197769" y="1319213"/>
                  </a:lnTo>
                  <a:lnTo>
                    <a:pt x="1169194" y="1357313"/>
                  </a:lnTo>
                  <a:lnTo>
                    <a:pt x="1141413" y="1395413"/>
                  </a:lnTo>
                  <a:lnTo>
                    <a:pt x="1115219" y="1435100"/>
                  </a:lnTo>
                  <a:lnTo>
                    <a:pt x="1092994" y="1476375"/>
                  </a:lnTo>
                  <a:lnTo>
                    <a:pt x="1071563" y="1516857"/>
                  </a:lnTo>
                  <a:lnTo>
                    <a:pt x="1051719" y="1559719"/>
                  </a:lnTo>
                  <a:lnTo>
                    <a:pt x="1033463" y="1602582"/>
                  </a:lnTo>
                  <a:lnTo>
                    <a:pt x="1018382" y="1647032"/>
                  </a:lnTo>
                  <a:lnTo>
                    <a:pt x="1005682" y="1692275"/>
                  </a:lnTo>
                  <a:lnTo>
                    <a:pt x="995363" y="1736725"/>
                  </a:lnTo>
                  <a:lnTo>
                    <a:pt x="985838" y="1781969"/>
                  </a:lnTo>
                  <a:lnTo>
                    <a:pt x="978694" y="1829594"/>
                  </a:lnTo>
                  <a:lnTo>
                    <a:pt x="973932" y="1875632"/>
                  </a:lnTo>
                  <a:lnTo>
                    <a:pt x="972344" y="1922463"/>
                  </a:lnTo>
                  <a:lnTo>
                    <a:pt x="972344" y="1970088"/>
                  </a:lnTo>
                  <a:lnTo>
                    <a:pt x="975519" y="2016919"/>
                  </a:lnTo>
                  <a:lnTo>
                    <a:pt x="980282" y="2064544"/>
                  </a:lnTo>
                  <a:lnTo>
                    <a:pt x="985838" y="2109788"/>
                  </a:lnTo>
                  <a:lnTo>
                    <a:pt x="995363" y="2157413"/>
                  </a:lnTo>
                  <a:lnTo>
                    <a:pt x="1007269" y="2204244"/>
                  </a:lnTo>
                  <a:lnTo>
                    <a:pt x="1020763" y="2250282"/>
                  </a:lnTo>
                  <a:lnTo>
                    <a:pt x="1038225" y="2295526"/>
                  </a:lnTo>
                  <a:lnTo>
                    <a:pt x="1058069" y="2339976"/>
                  </a:lnTo>
                  <a:lnTo>
                    <a:pt x="1078707" y="2386013"/>
                  </a:lnTo>
                  <a:lnTo>
                    <a:pt x="1101725" y="2429669"/>
                  </a:lnTo>
                  <a:lnTo>
                    <a:pt x="1100240" y="2430528"/>
                  </a:lnTo>
                  <a:lnTo>
                    <a:pt x="448263" y="2271553"/>
                  </a:lnTo>
                  <a:lnTo>
                    <a:pt x="259984" y="2915554"/>
                  </a:lnTo>
                  <a:lnTo>
                    <a:pt x="230188" y="2859882"/>
                  </a:lnTo>
                  <a:lnTo>
                    <a:pt x="200819" y="2803526"/>
                  </a:lnTo>
                  <a:lnTo>
                    <a:pt x="173832" y="2745582"/>
                  </a:lnTo>
                  <a:lnTo>
                    <a:pt x="147638" y="2687638"/>
                  </a:lnTo>
                  <a:lnTo>
                    <a:pt x="124619" y="2628107"/>
                  </a:lnTo>
                  <a:lnTo>
                    <a:pt x="103981" y="2568576"/>
                  </a:lnTo>
                  <a:lnTo>
                    <a:pt x="84138" y="2507457"/>
                  </a:lnTo>
                  <a:lnTo>
                    <a:pt x="67469" y="2446338"/>
                  </a:lnTo>
                  <a:lnTo>
                    <a:pt x="50006" y="2384426"/>
                  </a:lnTo>
                  <a:lnTo>
                    <a:pt x="38100" y="2323307"/>
                  </a:lnTo>
                  <a:lnTo>
                    <a:pt x="26194" y="2260601"/>
                  </a:lnTo>
                  <a:lnTo>
                    <a:pt x="16669" y="2198688"/>
                  </a:lnTo>
                  <a:lnTo>
                    <a:pt x="9525" y="2134394"/>
                  </a:lnTo>
                  <a:lnTo>
                    <a:pt x="4763" y="2070101"/>
                  </a:lnTo>
                  <a:lnTo>
                    <a:pt x="1588" y="2008188"/>
                  </a:lnTo>
                  <a:lnTo>
                    <a:pt x="0" y="1943894"/>
                  </a:lnTo>
                  <a:lnTo>
                    <a:pt x="3175" y="1843088"/>
                  </a:lnTo>
                  <a:lnTo>
                    <a:pt x="10319" y="1743869"/>
                  </a:lnTo>
                  <a:lnTo>
                    <a:pt x="23019" y="1647032"/>
                  </a:lnTo>
                  <a:lnTo>
                    <a:pt x="39688" y="1552575"/>
                  </a:lnTo>
                  <a:lnTo>
                    <a:pt x="61119" y="1458119"/>
                  </a:lnTo>
                  <a:lnTo>
                    <a:pt x="86519" y="1365250"/>
                  </a:lnTo>
                  <a:lnTo>
                    <a:pt x="119063" y="1274763"/>
                  </a:lnTo>
                  <a:lnTo>
                    <a:pt x="152400" y="1186657"/>
                  </a:lnTo>
                  <a:lnTo>
                    <a:pt x="192088" y="1100932"/>
                  </a:lnTo>
                  <a:lnTo>
                    <a:pt x="234950" y="1017588"/>
                  </a:lnTo>
                  <a:lnTo>
                    <a:pt x="281782" y="935038"/>
                  </a:lnTo>
                  <a:lnTo>
                    <a:pt x="332582" y="855663"/>
                  </a:lnTo>
                  <a:lnTo>
                    <a:pt x="387350" y="779463"/>
                  </a:lnTo>
                  <a:lnTo>
                    <a:pt x="443707" y="706438"/>
                  </a:lnTo>
                  <a:lnTo>
                    <a:pt x="504825" y="636588"/>
                  </a:lnTo>
                  <a:lnTo>
                    <a:pt x="569913" y="569913"/>
                  </a:lnTo>
                  <a:lnTo>
                    <a:pt x="637382" y="504031"/>
                  </a:lnTo>
                  <a:lnTo>
                    <a:pt x="707232" y="442913"/>
                  </a:lnTo>
                  <a:lnTo>
                    <a:pt x="781844" y="384969"/>
                  </a:lnTo>
                  <a:lnTo>
                    <a:pt x="858044" y="331788"/>
                  </a:lnTo>
                  <a:lnTo>
                    <a:pt x="935832" y="281781"/>
                  </a:lnTo>
                  <a:lnTo>
                    <a:pt x="1018382" y="234156"/>
                  </a:lnTo>
                  <a:lnTo>
                    <a:pt x="1101725" y="191294"/>
                  </a:lnTo>
                  <a:lnTo>
                    <a:pt x="1187450" y="152400"/>
                  </a:lnTo>
                  <a:lnTo>
                    <a:pt x="1275557" y="116681"/>
                  </a:lnTo>
                  <a:lnTo>
                    <a:pt x="1365251" y="86519"/>
                  </a:lnTo>
                  <a:lnTo>
                    <a:pt x="1458913" y="60325"/>
                  </a:lnTo>
                  <a:lnTo>
                    <a:pt x="1553369" y="39688"/>
                  </a:lnTo>
                  <a:lnTo>
                    <a:pt x="1649413" y="22225"/>
                  </a:lnTo>
                  <a:lnTo>
                    <a:pt x="1744663" y="10319"/>
                  </a:lnTo>
                  <a:lnTo>
                    <a:pt x="1843882" y="2381"/>
                  </a:lnTo>
                  <a:lnTo>
                    <a:pt x="19446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8"/>
            <p:cNvSpPr/>
            <p:nvPr/>
          </p:nvSpPr>
          <p:spPr>
            <a:xfrm rot="4926231">
              <a:off x="2364130" y="1550712"/>
              <a:ext cx="2077810" cy="1312736"/>
            </a:xfrm>
            <a:custGeom>
              <a:avLst/>
              <a:gdLst>
                <a:gd name="connsiteX0" fmla="*/ 2430733 w 3078073"/>
                <a:gd name="connsiteY0" fmla="*/ 1102194 h 1944689"/>
                <a:gd name="connsiteX1" fmla="*/ 2919325 w 3078073"/>
                <a:gd name="connsiteY1" fmla="*/ 258766 h 1944689"/>
                <a:gd name="connsiteX2" fmla="*/ 3078073 w 3078073"/>
                <a:gd name="connsiteY2" fmla="*/ 913962 h 1944689"/>
                <a:gd name="connsiteX3" fmla="*/ 971551 w 3078073"/>
                <a:gd name="connsiteY3" fmla="*/ 1944689 h 1944689"/>
                <a:gd name="connsiteX4" fmla="*/ 971644 w 3078073"/>
                <a:gd name="connsiteY4" fmla="*/ 1941742 h 1944689"/>
                <a:gd name="connsiteX5" fmla="*/ 974728 w 3078073"/>
                <a:gd name="connsiteY5" fmla="*/ 1944689 h 1944689"/>
                <a:gd name="connsiteX6" fmla="*/ 0 w 3078073"/>
                <a:gd name="connsiteY6" fmla="*/ 1944689 h 1944689"/>
                <a:gd name="connsiteX7" fmla="*/ 1588 w 3078073"/>
                <a:gd name="connsiteY7" fmla="*/ 1880395 h 1944689"/>
                <a:gd name="connsiteX8" fmla="*/ 3969 w 3078073"/>
                <a:gd name="connsiteY8" fmla="*/ 1816895 h 1944689"/>
                <a:gd name="connsiteX9" fmla="*/ 8732 w 3078073"/>
                <a:gd name="connsiteY9" fmla="*/ 1754189 h 1944689"/>
                <a:gd name="connsiteX10" fmla="*/ 16669 w 3078073"/>
                <a:gd name="connsiteY10" fmla="*/ 1689895 h 1944689"/>
                <a:gd name="connsiteX11" fmla="*/ 25401 w 3078073"/>
                <a:gd name="connsiteY11" fmla="*/ 1627982 h 1944689"/>
                <a:gd name="connsiteX12" fmla="*/ 38101 w 3078073"/>
                <a:gd name="connsiteY12" fmla="*/ 1565276 h 1944689"/>
                <a:gd name="connsiteX13" fmla="*/ 50007 w 3078073"/>
                <a:gd name="connsiteY13" fmla="*/ 1502570 h 1944689"/>
                <a:gd name="connsiteX14" fmla="*/ 65088 w 3078073"/>
                <a:gd name="connsiteY14" fmla="*/ 1441451 h 1944689"/>
                <a:gd name="connsiteX15" fmla="*/ 83344 w 3078073"/>
                <a:gd name="connsiteY15" fmla="*/ 1381126 h 1944689"/>
                <a:gd name="connsiteX16" fmla="*/ 103188 w 3078073"/>
                <a:gd name="connsiteY16" fmla="*/ 1320007 h 1944689"/>
                <a:gd name="connsiteX17" fmla="*/ 124619 w 3078073"/>
                <a:gd name="connsiteY17" fmla="*/ 1260476 h 1944689"/>
                <a:gd name="connsiteX18" fmla="*/ 147638 w 3078073"/>
                <a:gd name="connsiteY18" fmla="*/ 1200944 h 1944689"/>
                <a:gd name="connsiteX19" fmla="*/ 172244 w 3078073"/>
                <a:gd name="connsiteY19" fmla="*/ 1143001 h 1944689"/>
                <a:gd name="connsiteX20" fmla="*/ 199232 w 3078073"/>
                <a:gd name="connsiteY20" fmla="*/ 1085057 h 1944689"/>
                <a:gd name="connsiteX21" fmla="*/ 228601 w 3078073"/>
                <a:gd name="connsiteY21" fmla="*/ 1028700 h 1944689"/>
                <a:gd name="connsiteX22" fmla="*/ 260351 w 3078073"/>
                <a:gd name="connsiteY22" fmla="*/ 972344 h 1944689"/>
                <a:gd name="connsiteX23" fmla="*/ 311944 w 3078073"/>
                <a:gd name="connsiteY23" fmla="*/ 886619 h 1944689"/>
                <a:gd name="connsiteX24" fmla="*/ 368301 w 3078073"/>
                <a:gd name="connsiteY24" fmla="*/ 806450 h 1944689"/>
                <a:gd name="connsiteX25" fmla="*/ 427832 w 3078073"/>
                <a:gd name="connsiteY25" fmla="*/ 727075 h 1944689"/>
                <a:gd name="connsiteX26" fmla="*/ 490538 w 3078073"/>
                <a:gd name="connsiteY26" fmla="*/ 654050 h 1944689"/>
                <a:gd name="connsiteX27" fmla="*/ 555626 w 3078073"/>
                <a:gd name="connsiteY27" fmla="*/ 581819 h 1944689"/>
                <a:gd name="connsiteX28" fmla="*/ 624682 w 3078073"/>
                <a:gd name="connsiteY28" fmla="*/ 515144 h 1944689"/>
                <a:gd name="connsiteX29" fmla="*/ 696120 w 3078073"/>
                <a:gd name="connsiteY29" fmla="*/ 452438 h 1944689"/>
                <a:gd name="connsiteX30" fmla="*/ 770732 w 3078073"/>
                <a:gd name="connsiteY30" fmla="*/ 392907 h 1944689"/>
                <a:gd name="connsiteX31" fmla="*/ 846932 w 3078073"/>
                <a:gd name="connsiteY31" fmla="*/ 338138 h 1944689"/>
                <a:gd name="connsiteX32" fmla="*/ 926307 w 3078073"/>
                <a:gd name="connsiteY32" fmla="*/ 288132 h 1944689"/>
                <a:gd name="connsiteX33" fmla="*/ 1008063 w 3078073"/>
                <a:gd name="connsiteY33" fmla="*/ 240506 h 1944689"/>
                <a:gd name="connsiteX34" fmla="*/ 1090613 w 3078073"/>
                <a:gd name="connsiteY34" fmla="*/ 196850 h 1944689"/>
                <a:gd name="connsiteX35" fmla="*/ 1176338 w 3078073"/>
                <a:gd name="connsiteY35" fmla="*/ 158750 h 1944689"/>
                <a:gd name="connsiteX36" fmla="*/ 1262857 w 3078073"/>
                <a:gd name="connsiteY36" fmla="*/ 123825 h 1944689"/>
                <a:gd name="connsiteX37" fmla="*/ 1350963 w 3078073"/>
                <a:gd name="connsiteY37" fmla="*/ 92869 h 1944689"/>
                <a:gd name="connsiteX38" fmla="*/ 1439863 w 3078073"/>
                <a:gd name="connsiteY38" fmla="*/ 67469 h 1944689"/>
                <a:gd name="connsiteX39" fmla="*/ 1531145 w 3078073"/>
                <a:gd name="connsiteY39" fmla="*/ 44450 h 1944689"/>
                <a:gd name="connsiteX40" fmla="*/ 1622426 w 3078073"/>
                <a:gd name="connsiteY40" fmla="*/ 27781 h 1944689"/>
                <a:gd name="connsiteX41" fmla="*/ 1715295 w 3078073"/>
                <a:gd name="connsiteY41" fmla="*/ 13494 h 1944689"/>
                <a:gd name="connsiteX42" fmla="*/ 1808163 w 3078073"/>
                <a:gd name="connsiteY42" fmla="*/ 4763 h 1944689"/>
                <a:gd name="connsiteX43" fmla="*/ 1901032 w 3078073"/>
                <a:gd name="connsiteY43" fmla="*/ 0 h 1944689"/>
                <a:gd name="connsiteX44" fmla="*/ 1995489 w 3078073"/>
                <a:gd name="connsiteY44" fmla="*/ 1588 h 1944689"/>
                <a:gd name="connsiteX45" fmla="*/ 2089945 w 3078073"/>
                <a:gd name="connsiteY45" fmla="*/ 6350 h 1944689"/>
                <a:gd name="connsiteX46" fmla="*/ 2182814 w 3078073"/>
                <a:gd name="connsiteY46" fmla="*/ 15081 h 1944689"/>
                <a:gd name="connsiteX47" fmla="*/ 2277270 w 3078073"/>
                <a:gd name="connsiteY47" fmla="*/ 29369 h 1944689"/>
                <a:gd name="connsiteX48" fmla="*/ 2370139 w 3078073"/>
                <a:gd name="connsiteY48" fmla="*/ 47625 h 1944689"/>
                <a:gd name="connsiteX49" fmla="*/ 2463801 w 3078073"/>
                <a:gd name="connsiteY49" fmla="*/ 71438 h 1944689"/>
                <a:gd name="connsiteX50" fmla="*/ 2556670 w 3078073"/>
                <a:gd name="connsiteY50" fmla="*/ 99219 h 1944689"/>
                <a:gd name="connsiteX51" fmla="*/ 2647951 w 3078073"/>
                <a:gd name="connsiteY51" fmla="*/ 132556 h 1944689"/>
                <a:gd name="connsiteX52" fmla="*/ 2737645 w 3078073"/>
                <a:gd name="connsiteY52" fmla="*/ 170656 h 1944689"/>
                <a:gd name="connsiteX53" fmla="*/ 2827339 w 3078073"/>
                <a:gd name="connsiteY53" fmla="*/ 213519 h 1944689"/>
                <a:gd name="connsiteX54" fmla="*/ 2916239 w 3078073"/>
                <a:gd name="connsiteY54" fmla="*/ 260350 h 1944689"/>
                <a:gd name="connsiteX55" fmla="*/ 2429670 w 3078073"/>
                <a:gd name="connsiteY55" fmla="*/ 1103313 h 1944689"/>
                <a:gd name="connsiteX56" fmla="*/ 2373314 w 3078073"/>
                <a:gd name="connsiteY56" fmla="*/ 1073150 h 1944689"/>
                <a:gd name="connsiteX57" fmla="*/ 2315370 w 3078073"/>
                <a:gd name="connsiteY57" fmla="*/ 1046957 h 1944689"/>
                <a:gd name="connsiteX58" fmla="*/ 2255839 w 3078073"/>
                <a:gd name="connsiteY58" fmla="*/ 1023938 h 1944689"/>
                <a:gd name="connsiteX59" fmla="*/ 2195514 w 3078073"/>
                <a:gd name="connsiteY59" fmla="*/ 1005682 h 1944689"/>
                <a:gd name="connsiteX60" fmla="*/ 2132807 w 3078073"/>
                <a:gd name="connsiteY60" fmla="*/ 992188 h 1944689"/>
                <a:gd name="connsiteX61" fmla="*/ 2070101 w 3078073"/>
                <a:gd name="connsiteY61" fmla="*/ 981869 h 1944689"/>
                <a:gd name="connsiteX62" fmla="*/ 2008189 w 3078073"/>
                <a:gd name="connsiteY62" fmla="*/ 975519 h 1944689"/>
                <a:gd name="connsiteX63" fmla="*/ 1943895 w 3078073"/>
                <a:gd name="connsiteY63" fmla="*/ 972344 h 1944689"/>
                <a:gd name="connsiteX64" fmla="*/ 1893889 w 3078073"/>
                <a:gd name="connsiteY64" fmla="*/ 973932 h 1944689"/>
                <a:gd name="connsiteX65" fmla="*/ 1843089 w 3078073"/>
                <a:gd name="connsiteY65" fmla="*/ 978694 h 1944689"/>
                <a:gd name="connsiteX66" fmla="*/ 1796257 w 3078073"/>
                <a:gd name="connsiteY66" fmla="*/ 984250 h 1944689"/>
                <a:gd name="connsiteX67" fmla="*/ 1747045 w 3078073"/>
                <a:gd name="connsiteY67" fmla="*/ 992188 h 1944689"/>
                <a:gd name="connsiteX68" fmla="*/ 1700213 w 3078073"/>
                <a:gd name="connsiteY68" fmla="*/ 1002507 h 1944689"/>
                <a:gd name="connsiteX69" fmla="*/ 1654176 w 3078073"/>
                <a:gd name="connsiteY69" fmla="*/ 1016794 h 1944689"/>
                <a:gd name="connsiteX70" fmla="*/ 1608932 w 3078073"/>
                <a:gd name="connsiteY70" fmla="*/ 1031875 h 1944689"/>
                <a:gd name="connsiteX71" fmla="*/ 1564482 w 3078073"/>
                <a:gd name="connsiteY71" fmla="*/ 1048544 h 1944689"/>
                <a:gd name="connsiteX72" fmla="*/ 1521620 w 3078073"/>
                <a:gd name="connsiteY72" fmla="*/ 1068388 h 1944689"/>
                <a:gd name="connsiteX73" fmla="*/ 1480345 w 3078073"/>
                <a:gd name="connsiteY73" fmla="*/ 1089819 h 1944689"/>
                <a:gd name="connsiteX74" fmla="*/ 1439863 w 3078073"/>
                <a:gd name="connsiteY74" fmla="*/ 1114426 h 1944689"/>
                <a:gd name="connsiteX75" fmla="*/ 1400176 w 3078073"/>
                <a:gd name="connsiteY75" fmla="*/ 1138238 h 1944689"/>
                <a:gd name="connsiteX76" fmla="*/ 1362076 w 3078073"/>
                <a:gd name="connsiteY76" fmla="*/ 1166019 h 1944689"/>
                <a:gd name="connsiteX77" fmla="*/ 1325563 w 3078073"/>
                <a:gd name="connsiteY77" fmla="*/ 1194594 h 1944689"/>
                <a:gd name="connsiteX78" fmla="*/ 1289845 w 3078073"/>
                <a:gd name="connsiteY78" fmla="*/ 1225551 h 1944689"/>
                <a:gd name="connsiteX79" fmla="*/ 1256507 w 3078073"/>
                <a:gd name="connsiteY79" fmla="*/ 1257301 h 1944689"/>
                <a:gd name="connsiteX80" fmla="*/ 1224757 w 3078073"/>
                <a:gd name="connsiteY80" fmla="*/ 1290638 h 1944689"/>
                <a:gd name="connsiteX81" fmla="*/ 1193007 w 3078073"/>
                <a:gd name="connsiteY81" fmla="*/ 1325563 h 1944689"/>
                <a:gd name="connsiteX82" fmla="*/ 1165226 w 3078073"/>
                <a:gd name="connsiteY82" fmla="*/ 1363663 h 1944689"/>
                <a:gd name="connsiteX83" fmla="*/ 1138238 w 3078073"/>
                <a:gd name="connsiteY83" fmla="*/ 1401763 h 1944689"/>
                <a:gd name="connsiteX84" fmla="*/ 1112045 w 3078073"/>
                <a:gd name="connsiteY84" fmla="*/ 1439863 h 1944689"/>
                <a:gd name="connsiteX85" fmla="*/ 1089026 w 3078073"/>
                <a:gd name="connsiteY85" fmla="*/ 1481139 h 1944689"/>
                <a:gd name="connsiteX86" fmla="*/ 1067595 w 3078073"/>
                <a:gd name="connsiteY86" fmla="*/ 1524001 h 1944689"/>
                <a:gd name="connsiteX87" fmla="*/ 1047751 w 3078073"/>
                <a:gd name="connsiteY87" fmla="*/ 1566864 h 1944689"/>
                <a:gd name="connsiteX88" fmla="*/ 1031082 w 3078073"/>
                <a:gd name="connsiteY88" fmla="*/ 1611314 h 1944689"/>
                <a:gd name="connsiteX89" fmla="*/ 1016001 w 3078073"/>
                <a:gd name="connsiteY89" fmla="*/ 1654970 h 1944689"/>
                <a:gd name="connsiteX90" fmla="*/ 1002507 w 3078073"/>
                <a:gd name="connsiteY90" fmla="*/ 1702595 h 1944689"/>
                <a:gd name="connsiteX91" fmla="*/ 991395 w 3078073"/>
                <a:gd name="connsiteY91" fmla="*/ 1749426 h 1944689"/>
                <a:gd name="connsiteX92" fmla="*/ 982663 w 3078073"/>
                <a:gd name="connsiteY92" fmla="*/ 1797051 h 1944689"/>
                <a:gd name="connsiteX93" fmla="*/ 976313 w 3078073"/>
                <a:gd name="connsiteY93" fmla="*/ 1845470 h 1944689"/>
                <a:gd name="connsiteX94" fmla="*/ 973138 w 3078073"/>
                <a:gd name="connsiteY94" fmla="*/ 1894682 h 1944689"/>
                <a:gd name="connsiteX95" fmla="*/ 971644 w 3078073"/>
                <a:gd name="connsiteY95" fmla="*/ 1941742 h 1944689"/>
                <a:gd name="connsiteX96" fmla="*/ 487365 w 3078073"/>
                <a:gd name="connsiteY96" fmla="*/ 1478901 h 1944689"/>
                <a:gd name="connsiteX97" fmla="*/ 2 w 3078073"/>
                <a:gd name="connsiteY97" fmla="*/ 1944689 h 1944689"/>
                <a:gd name="connsiteX98" fmla="*/ 1 w 3078073"/>
                <a:gd name="connsiteY98" fmla="*/ 1944689 h 1944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078073" h="1944689">
                  <a:moveTo>
                    <a:pt x="2430733" y="1102194"/>
                  </a:moveTo>
                  <a:lnTo>
                    <a:pt x="2919325" y="258766"/>
                  </a:lnTo>
                  <a:lnTo>
                    <a:pt x="3078073" y="913962"/>
                  </a:lnTo>
                  <a:close/>
                  <a:moveTo>
                    <a:pt x="971551" y="1944689"/>
                  </a:moveTo>
                  <a:lnTo>
                    <a:pt x="971644" y="1941742"/>
                  </a:lnTo>
                  <a:lnTo>
                    <a:pt x="974728" y="1944689"/>
                  </a:lnTo>
                  <a:close/>
                  <a:moveTo>
                    <a:pt x="0" y="1944689"/>
                  </a:moveTo>
                  <a:lnTo>
                    <a:pt x="1588" y="1880395"/>
                  </a:lnTo>
                  <a:lnTo>
                    <a:pt x="3969" y="1816895"/>
                  </a:lnTo>
                  <a:lnTo>
                    <a:pt x="8732" y="1754189"/>
                  </a:lnTo>
                  <a:lnTo>
                    <a:pt x="16669" y="1689895"/>
                  </a:lnTo>
                  <a:lnTo>
                    <a:pt x="25401" y="1627982"/>
                  </a:lnTo>
                  <a:lnTo>
                    <a:pt x="38101" y="1565276"/>
                  </a:lnTo>
                  <a:lnTo>
                    <a:pt x="50007" y="1502570"/>
                  </a:lnTo>
                  <a:lnTo>
                    <a:pt x="65088" y="1441451"/>
                  </a:lnTo>
                  <a:lnTo>
                    <a:pt x="83344" y="1381126"/>
                  </a:lnTo>
                  <a:lnTo>
                    <a:pt x="103188" y="1320007"/>
                  </a:lnTo>
                  <a:lnTo>
                    <a:pt x="124619" y="1260476"/>
                  </a:lnTo>
                  <a:lnTo>
                    <a:pt x="147638" y="1200944"/>
                  </a:lnTo>
                  <a:lnTo>
                    <a:pt x="172244" y="1143001"/>
                  </a:lnTo>
                  <a:lnTo>
                    <a:pt x="199232" y="1085057"/>
                  </a:lnTo>
                  <a:lnTo>
                    <a:pt x="228601" y="1028700"/>
                  </a:lnTo>
                  <a:lnTo>
                    <a:pt x="260351" y="972344"/>
                  </a:lnTo>
                  <a:lnTo>
                    <a:pt x="311944" y="886619"/>
                  </a:lnTo>
                  <a:lnTo>
                    <a:pt x="368301" y="806450"/>
                  </a:lnTo>
                  <a:lnTo>
                    <a:pt x="427832" y="727075"/>
                  </a:lnTo>
                  <a:lnTo>
                    <a:pt x="490538" y="654050"/>
                  </a:lnTo>
                  <a:lnTo>
                    <a:pt x="555626" y="581819"/>
                  </a:lnTo>
                  <a:lnTo>
                    <a:pt x="624682" y="515144"/>
                  </a:lnTo>
                  <a:lnTo>
                    <a:pt x="696120" y="452438"/>
                  </a:lnTo>
                  <a:lnTo>
                    <a:pt x="770732" y="392907"/>
                  </a:lnTo>
                  <a:lnTo>
                    <a:pt x="846932" y="338138"/>
                  </a:lnTo>
                  <a:lnTo>
                    <a:pt x="926307" y="288132"/>
                  </a:lnTo>
                  <a:lnTo>
                    <a:pt x="1008063" y="240506"/>
                  </a:lnTo>
                  <a:lnTo>
                    <a:pt x="1090613" y="196850"/>
                  </a:lnTo>
                  <a:lnTo>
                    <a:pt x="1176338" y="158750"/>
                  </a:lnTo>
                  <a:lnTo>
                    <a:pt x="1262857" y="123825"/>
                  </a:lnTo>
                  <a:lnTo>
                    <a:pt x="1350963" y="92869"/>
                  </a:lnTo>
                  <a:lnTo>
                    <a:pt x="1439863" y="67469"/>
                  </a:lnTo>
                  <a:lnTo>
                    <a:pt x="1531145" y="44450"/>
                  </a:lnTo>
                  <a:lnTo>
                    <a:pt x="1622426" y="27781"/>
                  </a:lnTo>
                  <a:lnTo>
                    <a:pt x="1715295" y="13494"/>
                  </a:lnTo>
                  <a:lnTo>
                    <a:pt x="1808163" y="4763"/>
                  </a:lnTo>
                  <a:lnTo>
                    <a:pt x="1901032" y="0"/>
                  </a:lnTo>
                  <a:lnTo>
                    <a:pt x="1995489" y="1588"/>
                  </a:lnTo>
                  <a:lnTo>
                    <a:pt x="2089945" y="6350"/>
                  </a:lnTo>
                  <a:lnTo>
                    <a:pt x="2182814" y="15081"/>
                  </a:lnTo>
                  <a:lnTo>
                    <a:pt x="2277270" y="29369"/>
                  </a:lnTo>
                  <a:lnTo>
                    <a:pt x="2370139" y="47625"/>
                  </a:lnTo>
                  <a:lnTo>
                    <a:pt x="2463801" y="71438"/>
                  </a:lnTo>
                  <a:lnTo>
                    <a:pt x="2556670" y="99219"/>
                  </a:lnTo>
                  <a:lnTo>
                    <a:pt x="2647951" y="132556"/>
                  </a:lnTo>
                  <a:lnTo>
                    <a:pt x="2737645" y="170656"/>
                  </a:lnTo>
                  <a:lnTo>
                    <a:pt x="2827339" y="213519"/>
                  </a:lnTo>
                  <a:lnTo>
                    <a:pt x="2916239" y="260350"/>
                  </a:lnTo>
                  <a:lnTo>
                    <a:pt x="2429670" y="1103313"/>
                  </a:lnTo>
                  <a:lnTo>
                    <a:pt x="2373314" y="1073150"/>
                  </a:lnTo>
                  <a:lnTo>
                    <a:pt x="2315370" y="1046957"/>
                  </a:lnTo>
                  <a:lnTo>
                    <a:pt x="2255839" y="1023938"/>
                  </a:lnTo>
                  <a:lnTo>
                    <a:pt x="2195514" y="1005682"/>
                  </a:lnTo>
                  <a:lnTo>
                    <a:pt x="2132807" y="992188"/>
                  </a:lnTo>
                  <a:lnTo>
                    <a:pt x="2070101" y="981869"/>
                  </a:lnTo>
                  <a:lnTo>
                    <a:pt x="2008189" y="975519"/>
                  </a:lnTo>
                  <a:lnTo>
                    <a:pt x="1943895" y="972344"/>
                  </a:lnTo>
                  <a:lnTo>
                    <a:pt x="1893889" y="973932"/>
                  </a:lnTo>
                  <a:lnTo>
                    <a:pt x="1843089" y="978694"/>
                  </a:lnTo>
                  <a:lnTo>
                    <a:pt x="1796257" y="984250"/>
                  </a:lnTo>
                  <a:lnTo>
                    <a:pt x="1747045" y="992188"/>
                  </a:lnTo>
                  <a:lnTo>
                    <a:pt x="1700213" y="1002507"/>
                  </a:lnTo>
                  <a:lnTo>
                    <a:pt x="1654176" y="1016794"/>
                  </a:lnTo>
                  <a:lnTo>
                    <a:pt x="1608932" y="1031875"/>
                  </a:lnTo>
                  <a:lnTo>
                    <a:pt x="1564482" y="1048544"/>
                  </a:lnTo>
                  <a:lnTo>
                    <a:pt x="1521620" y="1068388"/>
                  </a:lnTo>
                  <a:lnTo>
                    <a:pt x="1480345" y="1089819"/>
                  </a:lnTo>
                  <a:lnTo>
                    <a:pt x="1439863" y="1114426"/>
                  </a:lnTo>
                  <a:lnTo>
                    <a:pt x="1400176" y="1138238"/>
                  </a:lnTo>
                  <a:lnTo>
                    <a:pt x="1362076" y="1166019"/>
                  </a:lnTo>
                  <a:lnTo>
                    <a:pt x="1325563" y="1194594"/>
                  </a:lnTo>
                  <a:lnTo>
                    <a:pt x="1289845" y="1225551"/>
                  </a:lnTo>
                  <a:lnTo>
                    <a:pt x="1256507" y="1257301"/>
                  </a:lnTo>
                  <a:lnTo>
                    <a:pt x="1224757" y="1290638"/>
                  </a:lnTo>
                  <a:lnTo>
                    <a:pt x="1193007" y="1325563"/>
                  </a:lnTo>
                  <a:lnTo>
                    <a:pt x="1165226" y="1363663"/>
                  </a:lnTo>
                  <a:lnTo>
                    <a:pt x="1138238" y="1401763"/>
                  </a:lnTo>
                  <a:lnTo>
                    <a:pt x="1112045" y="1439863"/>
                  </a:lnTo>
                  <a:lnTo>
                    <a:pt x="1089026" y="1481139"/>
                  </a:lnTo>
                  <a:lnTo>
                    <a:pt x="1067595" y="1524001"/>
                  </a:lnTo>
                  <a:lnTo>
                    <a:pt x="1047751" y="1566864"/>
                  </a:lnTo>
                  <a:lnTo>
                    <a:pt x="1031082" y="1611314"/>
                  </a:lnTo>
                  <a:lnTo>
                    <a:pt x="1016001" y="1654970"/>
                  </a:lnTo>
                  <a:lnTo>
                    <a:pt x="1002507" y="1702595"/>
                  </a:lnTo>
                  <a:lnTo>
                    <a:pt x="991395" y="1749426"/>
                  </a:lnTo>
                  <a:lnTo>
                    <a:pt x="982663" y="1797051"/>
                  </a:lnTo>
                  <a:lnTo>
                    <a:pt x="976313" y="1845470"/>
                  </a:lnTo>
                  <a:lnTo>
                    <a:pt x="973138" y="1894682"/>
                  </a:lnTo>
                  <a:lnTo>
                    <a:pt x="971644" y="1941742"/>
                  </a:lnTo>
                  <a:lnTo>
                    <a:pt x="487365" y="1478901"/>
                  </a:lnTo>
                  <a:lnTo>
                    <a:pt x="2" y="1944689"/>
                  </a:lnTo>
                  <a:lnTo>
                    <a:pt x="1" y="19446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xtBox 27"/>
            <p:cNvSpPr txBox="1"/>
            <p:nvPr/>
          </p:nvSpPr>
          <p:spPr bwMode="auto">
            <a:xfrm>
              <a:off x="1681800" y="1925154"/>
              <a:ext cx="538609" cy="29084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1" name="TextBox 28"/>
            <p:cNvSpPr txBox="1"/>
            <p:nvPr/>
          </p:nvSpPr>
          <p:spPr bwMode="auto">
            <a:xfrm>
              <a:off x="2483381" y="3397710"/>
              <a:ext cx="538609" cy="29084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2" name="TextBox 29"/>
            <p:cNvSpPr txBox="1"/>
            <p:nvPr/>
          </p:nvSpPr>
          <p:spPr bwMode="auto">
            <a:xfrm>
              <a:off x="3490979" y="2346808"/>
              <a:ext cx="538609" cy="29084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 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39063" y="1410621"/>
            <a:ext cx="2716679" cy="602551"/>
            <a:chOff x="5139063" y="1410621"/>
            <a:chExt cx="2716679" cy="602551"/>
          </a:xfrm>
        </p:grpSpPr>
        <p:sp>
          <p:nvSpPr>
            <p:cNvPr id="6" name="Freeform: Shape 4"/>
            <p:cNvSpPr/>
            <p:nvPr/>
          </p:nvSpPr>
          <p:spPr>
            <a:xfrm rot="5400000">
              <a:off x="5258114" y="1291570"/>
              <a:ext cx="575028" cy="813130"/>
            </a:xfrm>
            <a:custGeom>
              <a:avLst/>
              <a:gdLst>
                <a:gd name="connsiteX0" fmla="*/ 0 w 766704"/>
                <a:gd name="connsiteY0" fmla="*/ 935160 h 1084173"/>
                <a:gd name="connsiteX1" fmla="*/ 0 w 766704"/>
                <a:gd name="connsiteY1" fmla="*/ 258442 h 1084173"/>
                <a:gd name="connsiteX2" fmla="*/ 1 w 766704"/>
                <a:gd name="connsiteY2" fmla="*/ 258442 h 1084173"/>
                <a:gd name="connsiteX3" fmla="*/ 380277 w 766704"/>
                <a:gd name="connsiteY3" fmla="*/ 0 h 1084173"/>
                <a:gd name="connsiteX4" fmla="*/ 766703 w 766704"/>
                <a:gd name="connsiteY4" fmla="*/ 258442 h 1084173"/>
                <a:gd name="connsiteX5" fmla="*/ 766702 w 766704"/>
                <a:gd name="connsiteY5" fmla="*/ 258442 h 1084173"/>
                <a:gd name="connsiteX6" fmla="*/ 766702 w 766704"/>
                <a:gd name="connsiteY6" fmla="*/ 407454 h 1084173"/>
                <a:gd name="connsiteX7" fmla="*/ 766704 w 766704"/>
                <a:gd name="connsiteY7" fmla="*/ 407455 h 1084173"/>
                <a:gd name="connsiteX8" fmla="*/ 766703 w 766704"/>
                <a:gd name="connsiteY8" fmla="*/ 407455 h 1084173"/>
                <a:gd name="connsiteX9" fmla="*/ 766703 w 766704"/>
                <a:gd name="connsiteY9" fmla="*/ 1084173 h 1084173"/>
                <a:gd name="connsiteX10" fmla="*/ 380278 w 766704"/>
                <a:gd name="connsiteY10" fmla="*/ 825731 h 1084173"/>
                <a:gd name="connsiteX11" fmla="*/ 2 w 766704"/>
                <a:gd name="connsiteY11" fmla="*/ 1084173 h 1084173"/>
                <a:gd name="connsiteX12" fmla="*/ 1 w 766704"/>
                <a:gd name="connsiteY12" fmla="*/ 1084173 h 1084173"/>
                <a:gd name="connsiteX13" fmla="*/ 1 w 766704"/>
                <a:gd name="connsiteY13" fmla="*/ 935160 h 10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6704" h="1084173">
                  <a:moveTo>
                    <a:pt x="0" y="935160"/>
                  </a:moveTo>
                  <a:lnTo>
                    <a:pt x="0" y="258442"/>
                  </a:lnTo>
                  <a:lnTo>
                    <a:pt x="1" y="258442"/>
                  </a:lnTo>
                  <a:lnTo>
                    <a:pt x="380277" y="0"/>
                  </a:lnTo>
                  <a:lnTo>
                    <a:pt x="766703" y="258442"/>
                  </a:lnTo>
                  <a:lnTo>
                    <a:pt x="766702" y="258442"/>
                  </a:lnTo>
                  <a:lnTo>
                    <a:pt x="766702" y="407454"/>
                  </a:lnTo>
                  <a:lnTo>
                    <a:pt x="766704" y="407455"/>
                  </a:lnTo>
                  <a:lnTo>
                    <a:pt x="766703" y="407455"/>
                  </a:lnTo>
                  <a:lnTo>
                    <a:pt x="766703" y="1084173"/>
                  </a:lnTo>
                  <a:lnTo>
                    <a:pt x="380278" y="825731"/>
                  </a:lnTo>
                  <a:lnTo>
                    <a:pt x="2" y="1084173"/>
                  </a:lnTo>
                  <a:lnTo>
                    <a:pt x="1" y="1084173"/>
                  </a:lnTo>
                  <a:lnTo>
                    <a:pt x="1" y="935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31"/>
            <p:cNvSpPr/>
            <p:nvPr/>
          </p:nvSpPr>
          <p:spPr bwMode="auto">
            <a:xfrm>
              <a:off x="5398302" y="1532588"/>
              <a:ext cx="351039" cy="351039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1"/>
            <p:cNvGrpSpPr/>
            <p:nvPr/>
          </p:nvGrpSpPr>
          <p:grpSpPr>
            <a:xfrm>
              <a:off x="5934963" y="1431474"/>
              <a:ext cx="1920779" cy="581698"/>
              <a:chOff x="8143473" y="2502333"/>
              <a:chExt cx="2561039" cy="775597"/>
            </a:xfrm>
          </p:grpSpPr>
          <p:sp>
            <p:nvSpPr>
              <p:cNvPr id="23" name="Rectangle 33"/>
              <p:cNvSpPr/>
              <p:nvPr/>
            </p:nvSpPr>
            <p:spPr>
              <a:xfrm>
                <a:off x="8143473" y="2723932"/>
                <a:ext cx="2561039" cy="55399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34"/>
              <p:cNvSpPr txBox="1"/>
              <p:nvPr/>
            </p:nvSpPr>
            <p:spPr bwMode="auto">
              <a:xfrm>
                <a:off x="8143473" y="2502333"/>
                <a:ext cx="2561039" cy="2215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144000" tIns="0" rIns="144000" bIns="0" anchor="t" anchorCtr="0">
                <a:normAutofit fontScale="77500" lnSpcReduction="20000"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 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5139063" y="2315497"/>
            <a:ext cx="2716679" cy="613010"/>
            <a:chOff x="5139063" y="2315497"/>
            <a:chExt cx="2716679" cy="613010"/>
          </a:xfrm>
        </p:grpSpPr>
        <p:sp>
          <p:nvSpPr>
            <p:cNvPr id="4" name="Freeform: Shape 2"/>
            <p:cNvSpPr/>
            <p:nvPr/>
          </p:nvSpPr>
          <p:spPr>
            <a:xfrm rot="5400000">
              <a:off x="5258114" y="2196446"/>
              <a:ext cx="575028" cy="813130"/>
            </a:xfrm>
            <a:custGeom>
              <a:avLst/>
              <a:gdLst>
                <a:gd name="connsiteX0" fmla="*/ 0 w 766704"/>
                <a:gd name="connsiteY0" fmla="*/ 935160 h 1084173"/>
                <a:gd name="connsiteX1" fmla="*/ 0 w 766704"/>
                <a:gd name="connsiteY1" fmla="*/ 258442 h 1084173"/>
                <a:gd name="connsiteX2" fmla="*/ 1 w 766704"/>
                <a:gd name="connsiteY2" fmla="*/ 258442 h 1084173"/>
                <a:gd name="connsiteX3" fmla="*/ 380277 w 766704"/>
                <a:gd name="connsiteY3" fmla="*/ 0 h 1084173"/>
                <a:gd name="connsiteX4" fmla="*/ 766703 w 766704"/>
                <a:gd name="connsiteY4" fmla="*/ 258442 h 1084173"/>
                <a:gd name="connsiteX5" fmla="*/ 766702 w 766704"/>
                <a:gd name="connsiteY5" fmla="*/ 258442 h 1084173"/>
                <a:gd name="connsiteX6" fmla="*/ 766702 w 766704"/>
                <a:gd name="connsiteY6" fmla="*/ 407454 h 1084173"/>
                <a:gd name="connsiteX7" fmla="*/ 766704 w 766704"/>
                <a:gd name="connsiteY7" fmla="*/ 407455 h 1084173"/>
                <a:gd name="connsiteX8" fmla="*/ 766703 w 766704"/>
                <a:gd name="connsiteY8" fmla="*/ 407455 h 1084173"/>
                <a:gd name="connsiteX9" fmla="*/ 766703 w 766704"/>
                <a:gd name="connsiteY9" fmla="*/ 1084173 h 1084173"/>
                <a:gd name="connsiteX10" fmla="*/ 380278 w 766704"/>
                <a:gd name="connsiteY10" fmla="*/ 825731 h 1084173"/>
                <a:gd name="connsiteX11" fmla="*/ 2 w 766704"/>
                <a:gd name="connsiteY11" fmla="*/ 1084173 h 1084173"/>
                <a:gd name="connsiteX12" fmla="*/ 1 w 766704"/>
                <a:gd name="connsiteY12" fmla="*/ 1084173 h 1084173"/>
                <a:gd name="connsiteX13" fmla="*/ 1 w 766704"/>
                <a:gd name="connsiteY13" fmla="*/ 935160 h 10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6704" h="1084173">
                  <a:moveTo>
                    <a:pt x="0" y="935160"/>
                  </a:moveTo>
                  <a:lnTo>
                    <a:pt x="0" y="258442"/>
                  </a:lnTo>
                  <a:lnTo>
                    <a:pt x="1" y="258442"/>
                  </a:lnTo>
                  <a:lnTo>
                    <a:pt x="380277" y="0"/>
                  </a:lnTo>
                  <a:lnTo>
                    <a:pt x="766703" y="258442"/>
                  </a:lnTo>
                  <a:lnTo>
                    <a:pt x="766702" y="258442"/>
                  </a:lnTo>
                  <a:lnTo>
                    <a:pt x="766702" y="407454"/>
                  </a:lnTo>
                  <a:lnTo>
                    <a:pt x="766704" y="407455"/>
                  </a:lnTo>
                  <a:lnTo>
                    <a:pt x="766703" y="407455"/>
                  </a:lnTo>
                  <a:lnTo>
                    <a:pt x="766703" y="1084173"/>
                  </a:lnTo>
                  <a:lnTo>
                    <a:pt x="380278" y="825731"/>
                  </a:lnTo>
                  <a:lnTo>
                    <a:pt x="2" y="1084173"/>
                  </a:lnTo>
                  <a:lnTo>
                    <a:pt x="1" y="1084173"/>
                  </a:lnTo>
                  <a:lnTo>
                    <a:pt x="1" y="935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32"/>
            <p:cNvSpPr/>
            <p:nvPr/>
          </p:nvSpPr>
          <p:spPr bwMode="auto">
            <a:xfrm>
              <a:off x="5391468" y="2423508"/>
              <a:ext cx="351039" cy="35103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5"/>
            <p:cNvGrpSpPr/>
            <p:nvPr/>
          </p:nvGrpSpPr>
          <p:grpSpPr>
            <a:xfrm>
              <a:off x="5934963" y="2346809"/>
              <a:ext cx="1920779" cy="581698"/>
              <a:chOff x="8143473" y="3722780"/>
              <a:chExt cx="2561039" cy="775597"/>
            </a:xfrm>
          </p:grpSpPr>
          <p:sp>
            <p:nvSpPr>
              <p:cNvPr id="21" name="Rectangle 35"/>
              <p:cNvSpPr/>
              <p:nvPr/>
            </p:nvSpPr>
            <p:spPr>
              <a:xfrm>
                <a:off x="8143473" y="3944379"/>
                <a:ext cx="2561039" cy="55399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36"/>
              <p:cNvSpPr txBox="1"/>
              <p:nvPr/>
            </p:nvSpPr>
            <p:spPr bwMode="auto">
              <a:xfrm>
                <a:off x="8143473" y="3722780"/>
                <a:ext cx="2561039" cy="2215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144000" tIns="0" rIns="144000" bIns="0" anchor="t" anchorCtr="0">
                <a:normAutofit fontScale="77500" lnSpcReduction="20000"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 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139063" y="3220373"/>
            <a:ext cx="2716679" cy="636785"/>
            <a:chOff x="5139063" y="3220373"/>
            <a:chExt cx="2716679" cy="636785"/>
          </a:xfrm>
        </p:grpSpPr>
        <p:sp>
          <p:nvSpPr>
            <p:cNvPr id="5" name="Freeform: Shape 3"/>
            <p:cNvSpPr/>
            <p:nvPr/>
          </p:nvSpPr>
          <p:spPr>
            <a:xfrm rot="5400000">
              <a:off x="5258114" y="3101322"/>
              <a:ext cx="575028" cy="813130"/>
            </a:xfrm>
            <a:custGeom>
              <a:avLst/>
              <a:gdLst>
                <a:gd name="connsiteX0" fmla="*/ 0 w 766704"/>
                <a:gd name="connsiteY0" fmla="*/ 935160 h 1084173"/>
                <a:gd name="connsiteX1" fmla="*/ 0 w 766704"/>
                <a:gd name="connsiteY1" fmla="*/ 258442 h 1084173"/>
                <a:gd name="connsiteX2" fmla="*/ 1 w 766704"/>
                <a:gd name="connsiteY2" fmla="*/ 258442 h 1084173"/>
                <a:gd name="connsiteX3" fmla="*/ 380277 w 766704"/>
                <a:gd name="connsiteY3" fmla="*/ 0 h 1084173"/>
                <a:gd name="connsiteX4" fmla="*/ 766703 w 766704"/>
                <a:gd name="connsiteY4" fmla="*/ 258442 h 1084173"/>
                <a:gd name="connsiteX5" fmla="*/ 766702 w 766704"/>
                <a:gd name="connsiteY5" fmla="*/ 258442 h 1084173"/>
                <a:gd name="connsiteX6" fmla="*/ 766702 w 766704"/>
                <a:gd name="connsiteY6" fmla="*/ 407454 h 1084173"/>
                <a:gd name="connsiteX7" fmla="*/ 766704 w 766704"/>
                <a:gd name="connsiteY7" fmla="*/ 407455 h 1084173"/>
                <a:gd name="connsiteX8" fmla="*/ 766703 w 766704"/>
                <a:gd name="connsiteY8" fmla="*/ 407455 h 1084173"/>
                <a:gd name="connsiteX9" fmla="*/ 766703 w 766704"/>
                <a:gd name="connsiteY9" fmla="*/ 1084173 h 1084173"/>
                <a:gd name="connsiteX10" fmla="*/ 380278 w 766704"/>
                <a:gd name="connsiteY10" fmla="*/ 825731 h 1084173"/>
                <a:gd name="connsiteX11" fmla="*/ 2 w 766704"/>
                <a:gd name="connsiteY11" fmla="*/ 1084173 h 1084173"/>
                <a:gd name="connsiteX12" fmla="*/ 1 w 766704"/>
                <a:gd name="connsiteY12" fmla="*/ 1084173 h 1084173"/>
                <a:gd name="connsiteX13" fmla="*/ 1 w 766704"/>
                <a:gd name="connsiteY13" fmla="*/ 935160 h 10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6704" h="1084173">
                  <a:moveTo>
                    <a:pt x="0" y="935160"/>
                  </a:moveTo>
                  <a:lnTo>
                    <a:pt x="0" y="258442"/>
                  </a:lnTo>
                  <a:lnTo>
                    <a:pt x="1" y="258442"/>
                  </a:lnTo>
                  <a:lnTo>
                    <a:pt x="380277" y="0"/>
                  </a:lnTo>
                  <a:lnTo>
                    <a:pt x="766703" y="258442"/>
                  </a:lnTo>
                  <a:lnTo>
                    <a:pt x="766702" y="258442"/>
                  </a:lnTo>
                  <a:lnTo>
                    <a:pt x="766702" y="407454"/>
                  </a:lnTo>
                  <a:lnTo>
                    <a:pt x="766704" y="407455"/>
                  </a:lnTo>
                  <a:lnTo>
                    <a:pt x="766703" y="407455"/>
                  </a:lnTo>
                  <a:lnTo>
                    <a:pt x="766703" y="1084173"/>
                  </a:lnTo>
                  <a:lnTo>
                    <a:pt x="380278" y="825731"/>
                  </a:lnTo>
                  <a:lnTo>
                    <a:pt x="2" y="1084173"/>
                  </a:lnTo>
                  <a:lnTo>
                    <a:pt x="1" y="1084173"/>
                  </a:lnTo>
                  <a:lnTo>
                    <a:pt x="1" y="935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30"/>
            <p:cNvSpPr/>
            <p:nvPr/>
          </p:nvSpPr>
          <p:spPr bwMode="auto">
            <a:xfrm>
              <a:off x="5406926" y="3332367"/>
              <a:ext cx="351039" cy="351039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9"/>
            <p:cNvGrpSpPr/>
            <p:nvPr/>
          </p:nvGrpSpPr>
          <p:grpSpPr>
            <a:xfrm>
              <a:off x="5934963" y="3275460"/>
              <a:ext cx="1920779" cy="581698"/>
              <a:chOff x="8143473" y="4960982"/>
              <a:chExt cx="2561039" cy="775597"/>
            </a:xfrm>
          </p:grpSpPr>
          <p:sp>
            <p:nvSpPr>
              <p:cNvPr id="19" name="Rectangle 37"/>
              <p:cNvSpPr/>
              <p:nvPr/>
            </p:nvSpPr>
            <p:spPr>
              <a:xfrm>
                <a:off x="8143473" y="5182581"/>
                <a:ext cx="2561039" cy="55399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38"/>
              <p:cNvSpPr txBox="1"/>
              <p:nvPr/>
            </p:nvSpPr>
            <p:spPr bwMode="auto">
              <a:xfrm>
                <a:off x="8143473" y="4960982"/>
                <a:ext cx="2561039" cy="2215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144000" tIns="0" rIns="144000" bIns="0" anchor="t" anchorCtr="0">
                <a:normAutofit fontScale="77500" lnSpcReduction="20000"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 </a:t>
                </a:r>
              </a:p>
            </p:txBody>
          </p:sp>
        </p:grp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798520" y="1673699"/>
            <a:ext cx="6315851" cy="2924611"/>
            <a:chOff x="837802" y="2101340"/>
            <a:chExt cx="8421134" cy="3899481"/>
          </a:xfrm>
        </p:grpSpPr>
        <p:sp>
          <p:nvSpPr>
            <p:cNvPr id="29" name="矩形 28"/>
            <p:cNvSpPr/>
            <p:nvPr/>
          </p:nvSpPr>
          <p:spPr>
            <a:xfrm>
              <a:off x="3172858" y="5009375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172859" y="4623102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805211" y="5009375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05212" y="4623102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37802" y="2487613"/>
              <a:ext cx="2441821" cy="99144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37803" y="2101340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49415" y="1169036"/>
            <a:ext cx="1841197" cy="918536"/>
            <a:chOff x="8372328" y="1428456"/>
            <a:chExt cx="2454929" cy="1224715"/>
          </a:xfrm>
        </p:grpSpPr>
        <p:sp>
          <p:nvSpPr>
            <p:cNvPr id="27" name="矩形 26"/>
            <p:cNvSpPr/>
            <p:nvPr/>
          </p:nvSpPr>
          <p:spPr>
            <a:xfrm>
              <a:off x="8372328" y="1759375"/>
              <a:ext cx="2454929" cy="8937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373429" y="1428456"/>
              <a:ext cx="2453724" cy="25500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387137" y="2725528"/>
            <a:ext cx="667548" cy="667548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: 形状 25"/>
          <p:cNvSpPr/>
          <p:nvPr/>
        </p:nvSpPr>
        <p:spPr>
          <a:xfrm>
            <a:off x="1598134" y="2850646"/>
            <a:ext cx="245553" cy="418423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5" name="组合 34"/>
          <p:cNvGrpSpPr/>
          <p:nvPr/>
        </p:nvGrpSpPr>
        <p:grpSpPr>
          <a:xfrm>
            <a:off x="2724604" y="1184279"/>
            <a:ext cx="4089305" cy="2258386"/>
            <a:chOff x="2724604" y="1184279"/>
            <a:chExt cx="4089305" cy="2258386"/>
          </a:xfrm>
        </p:grpSpPr>
        <p:sp>
          <p:nvSpPr>
            <p:cNvPr id="22" name="任意多边形: 形状 21"/>
            <p:cNvSpPr/>
            <p:nvPr/>
          </p:nvSpPr>
          <p:spPr>
            <a:xfrm>
              <a:off x="3403359" y="1184279"/>
              <a:ext cx="3410550" cy="2258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rgbClr val="8A766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/>
            <p:cNvGrpSpPr>
              <a:grpSpLocks noChangeAspect="1"/>
            </p:cNvGrpSpPr>
            <p:nvPr/>
          </p:nvGrpSpPr>
          <p:grpSpPr>
            <a:xfrm>
              <a:off x="2724604" y="1954000"/>
              <a:ext cx="1467856" cy="1469136"/>
              <a:chOff x="1089075" y="1943099"/>
              <a:chExt cx="2969202" cy="2971793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823753" y="2679078"/>
                <a:ext cx="1499846" cy="1499845"/>
              </a:xfrm>
              <a:prstGeom prst="ellipse">
                <a:avLst/>
              </a:prstGeom>
              <a:solidFill>
                <a:schemeClr val="accent1">
                  <a:lumMod val="90000"/>
                  <a:lumOff val="10000"/>
                  <a:alpha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圆: 空心 7"/>
              <p:cNvSpPr/>
              <p:nvPr/>
            </p:nvSpPr>
            <p:spPr>
              <a:xfrm>
                <a:off x="1089075" y="1944400"/>
                <a:ext cx="2969202" cy="2969204"/>
              </a:xfrm>
              <a:prstGeom prst="donut">
                <a:avLst>
                  <a:gd name="adj" fmla="val 15000"/>
                </a:avLst>
              </a:prstGeom>
              <a:solidFill>
                <a:schemeClr val="tx2">
                  <a:lumMod val="40000"/>
                  <a:lumOff val="60000"/>
                  <a:alpha val="38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空心弧 8"/>
              <p:cNvSpPr/>
              <p:nvPr/>
            </p:nvSpPr>
            <p:spPr>
              <a:xfrm>
                <a:off x="1089075" y="1944400"/>
                <a:ext cx="2969202" cy="2969204"/>
              </a:xfrm>
              <a:prstGeom prst="blockArc">
                <a:avLst>
                  <a:gd name="adj1" fmla="val 16200000"/>
                  <a:gd name="adj2" fmla="val 8640000"/>
                  <a:gd name="adj3" fmla="val 15000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149368" y="1943099"/>
                <a:ext cx="2848619" cy="2971793"/>
                <a:chOff x="4687315" y="1592322"/>
                <a:chExt cx="2817370" cy="2939200"/>
              </a:xfrm>
            </p:grpSpPr>
            <p:sp>
              <p:nvSpPr>
                <p:cNvPr id="12" name="矩形 11"/>
                <p:cNvSpPr/>
                <p:nvPr/>
              </p:nvSpPr>
              <p:spPr>
                <a:xfrm rot="-4320000">
                  <a:off x="488945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-2160000">
                  <a:off x="5341582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>
                  <a:off x="6073140" y="15923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 rot="2160000">
                  <a:off x="6804698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 rot="4320000">
                  <a:off x="725682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 rot="6480000">
                  <a:off x="725682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 rot="8640000">
                  <a:off x="6804698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 rot="10800000">
                  <a:off x="6073140" y="40815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 rot="12960000">
                  <a:off x="5341582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 rot="15120000">
                  <a:off x="488945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1" name="矩形 10"/>
              <p:cNvSpPr/>
              <p:nvPr/>
            </p:nvSpPr>
            <p:spPr>
              <a:xfrm>
                <a:off x="2241506" y="3179873"/>
                <a:ext cx="664338" cy="498254"/>
              </a:xfrm>
              <a:prstGeom prst="rect">
                <a:avLst/>
              </a:prstGeom>
            </p:spPr>
            <p:txBody>
              <a:bodyPr wrap="square" anchor="ctr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lvl="0" algn="ctr"/>
                <a:r>
                  <a:rPr lang="en-US" altLang="zh-CN" sz="3600">
                    <a:solidFill>
                      <a:prstClr val="white"/>
                    </a:solidFill>
                    <a:latin typeface="Impact" panose="020B0806030902050204" pitchFamily="34" charset="0"/>
                  </a:rPr>
                  <a:t>65%</a:t>
                </a:r>
              </a:p>
            </p:txBody>
          </p:sp>
        </p:grpSp>
      </p:grpSp>
      <p:cxnSp>
        <p:nvCxnSpPr>
          <p:cNvPr id="6" name="直接箭头连接符 5"/>
          <p:cNvCxnSpPr>
            <a:stCxn id="25" idx="6"/>
          </p:cNvCxnSpPr>
          <p:nvPr/>
        </p:nvCxnSpPr>
        <p:spPr>
          <a:xfrm>
            <a:off x="2054685" y="3059302"/>
            <a:ext cx="6270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39354" y="1113587"/>
            <a:ext cx="3816313" cy="1786717"/>
            <a:chOff x="539354" y="1113587"/>
            <a:chExt cx="3816313" cy="1786717"/>
          </a:xfrm>
        </p:grpSpPr>
        <p:sp>
          <p:nvSpPr>
            <p:cNvPr id="3" name="is1ide-五边形 19"/>
            <p:cNvSpPr/>
            <p:nvPr/>
          </p:nvSpPr>
          <p:spPr>
            <a:xfrm>
              <a:off x="539354" y="1114165"/>
              <a:ext cx="3810570" cy="1783135"/>
            </a:xfrm>
            <a:prstGeom prst="homePlate">
              <a:avLst/>
            </a:prstGeom>
            <a:blipFill dpi="0" rotWithShape="1">
              <a:blip r:embed="rId4"/>
              <a:srcRect/>
              <a:stretch>
                <a:fillRect t="-21105" b="-2080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/>
            </a:p>
          </p:txBody>
        </p:sp>
        <p:sp>
          <p:nvSpPr>
            <p:cNvPr id="4" name="is1ide-Freeform 3"/>
            <p:cNvSpPr/>
            <p:nvPr/>
          </p:nvSpPr>
          <p:spPr>
            <a:xfrm>
              <a:off x="3007509" y="1113588"/>
              <a:ext cx="1342414" cy="1783713"/>
            </a:xfrm>
            <a:custGeom>
              <a:avLst/>
              <a:gdLst>
                <a:gd name="connsiteX0" fmla="*/ 0 w 21600"/>
                <a:gd name="connsiteY0" fmla="*/ 7 h 21607"/>
                <a:gd name="connsiteX1" fmla="*/ 11937 w 21600"/>
                <a:gd name="connsiteY1" fmla="*/ 21607 h 21607"/>
                <a:gd name="connsiteX2" fmla="*/ 21600 w 21600"/>
                <a:gd name="connsiteY2" fmla="*/ 10558 h 21607"/>
                <a:gd name="connsiteX3" fmla="*/ 11937 w 21600"/>
                <a:gd name="connsiteY3" fmla="*/ 0 h 21607"/>
                <a:gd name="connsiteX4" fmla="*/ 0 w 21600"/>
                <a:gd name="connsiteY4" fmla="*/ 7 h 2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7" extrusionOk="0">
                  <a:moveTo>
                    <a:pt x="0" y="7"/>
                  </a:moveTo>
                  <a:lnTo>
                    <a:pt x="11937" y="21607"/>
                  </a:lnTo>
                  <a:lnTo>
                    <a:pt x="21600" y="10558"/>
                  </a:lnTo>
                  <a:lnTo>
                    <a:pt x="1193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 w="25400" cap="flat">
              <a:noFill/>
              <a:miter lim="4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de-Freeform 4"/>
            <p:cNvSpPr/>
            <p:nvPr/>
          </p:nvSpPr>
          <p:spPr>
            <a:xfrm rot="10800000" flipH="1">
              <a:off x="3010512" y="1113587"/>
              <a:ext cx="1345155" cy="1786717"/>
            </a:xfrm>
            <a:custGeom>
              <a:avLst/>
              <a:gdLst>
                <a:gd name="connsiteX0" fmla="*/ 0 w 21563"/>
                <a:gd name="connsiteY0" fmla="*/ 0 h 21492"/>
                <a:gd name="connsiteX1" fmla="*/ 11774 w 21563"/>
                <a:gd name="connsiteY1" fmla="*/ 21492 h 21492"/>
                <a:gd name="connsiteX2" fmla="*/ 21563 w 21563"/>
                <a:gd name="connsiteY2" fmla="*/ 11065 h 21492"/>
                <a:gd name="connsiteX3" fmla="*/ 11835 w 21563"/>
                <a:gd name="connsiteY3" fmla="*/ 58 h 21492"/>
                <a:gd name="connsiteX4" fmla="*/ 0 w 21563"/>
                <a:gd name="connsiteY4" fmla="*/ 0 h 21492"/>
                <a:gd name="connsiteX0-1" fmla="*/ 0 w 21563"/>
                <a:gd name="connsiteY0-2" fmla="*/ 29 h 21521"/>
                <a:gd name="connsiteX1-3" fmla="*/ 11774 w 21563"/>
                <a:gd name="connsiteY1-4" fmla="*/ 21521 h 21521"/>
                <a:gd name="connsiteX2-5" fmla="*/ 21563 w 21563"/>
                <a:gd name="connsiteY2-6" fmla="*/ 11094 h 21521"/>
                <a:gd name="connsiteX3-7" fmla="*/ 11798 w 21563"/>
                <a:gd name="connsiteY3-8" fmla="*/ 0 h 21521"/>
                <a:gd name="connsiteX4-9" fmla="*/ 0 w 21563"/>
                <a:gd name="connsiteY4-10" fmla="*/ 29 h 215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563" h="21521" extrusionOk="0">
                  <a:moveTo>
                    <a:pt x="0" y="29"/>
                  </a:moveTo>
                  <a:lnTo>
                    <a:pt x="11774" y="21521"/>
                  </a:lnTo>
                  <a:lnTo>
                    <a:pt x="21563" y="11094"/>
                  </a:lnTo>
                  <a:lnTo>
                    <a:pt x="11798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25400" cap="flat">
              <a:noFill/>
              <a:miter lim="4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de-Rectangle 5"/>
            <p:cNvSpPr/>
            <p:nvPr/>
          </p:nvSpPr>
          <p:spPr>
            <a:xfrm>
              <a:off x="3446121" y="1681371"/>
              <a:ext cx="697451" cy="648146"/>
            </a:xfrm>
            <a:prstGeom prst="rect">
              <a:avLst/>
            </a:prstGeom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>
                  <a:solidFill>
                    <a:schemeClr val="bg1">
                      <a:lumMod val="100000"/>
                    </a:schemeClr>
                  </a:solidFill>
                </a:rPr>
                <a:t>关键词</a:t>
              </a:r>
              <a:endParaRPr lang="en-US" sz="1600">
                <a:solidFill>
                  <a:schemeClr val="bg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5533" y="1113587"/>
            <a:ext cx="3816313" cy="1786717"/>
            <a:chOff x="4785533" y="1113587"/>
            <a:chExt cx="3816313" cy="1786717"/>
          </a:xfrm>
        </p:grpSpPr>
        <p:sp>
          <p:nvSpPr>
            <p:cNvPr id="7" name="is1ide-五边形 27"/>
            <p:cNvSpPr/>
            <p:nvPr/>
          </p:nvSpPr>
          <p:spPr>
            <a:xfrm flipH="1">
              <a:off x="4791276" y="1114165"/>
              <a:ext cx="3810570" cy="1783135"/>
            </a:xfrm>
            <a:prstGeom prst="homePlate">
              <a:avLst/>
            </a:prstGeom>
            <a:blipFill dpi="0" rotWithShape="1">
              <a:blip r:embed="rId5"/>
              <a:srcRect/>
              <a:stretch>
                <a:fillRect t="-21105" b="-2080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zh-CN" altLang="en-US"/>
            </a:p>
          </p:txBody>
        </p:sp>
        <p:sp>
          <p:nvSpPr>
            <p:cNvPr id="8" name="is1ide-Freeform 7"/>
            <p:cNvSpPr/>
            <p:nvPr/>
          </p:nvSpPr>
          <p:spPr>
            <a:xfrm flipH="1">
              <a:off x="4791276" y="1113588"/>
              <a:ext cx="1342414" cy="1783713"/>
            </a:xfrm>
            <a:custGeom>
              <a:avLst/>
              <a:gdLst>
                <a:gd name="connsiteX0" fmla="*/ 0 w 21600"/>
                <a:gd name="connsiteY0" fmla="*/ 7 h 21607"/>
                <a:gd name="connsiteX1" fmla="*/ 11937 w 21600"/>
                <a:gd name="connsiteY1" fmla="*/ 21607 h 21607"/>
                <a:gd name="connsiteX2" fmla="*/ 21600 w 21600"/>
                <a:gd name="connsiteY2" fmla="*/ 10558 h 21607"/>
                <a:gd name="connsiteX3" fmla="*/ 11937 w 21600"/>
                <a:gd name="connsiteY3" fmla="*/ 0 h 21607"/>
                <a:gd name="connsiteX4" fmla="*/ 0 w 21600"/>
                <a:gd name="connsiteY4" fmla="*/ 7 h 2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7" extrusionOk="0">
                  <a:moveTo>
                    <a:pt x="0" y="7"/>
                  </a:moveTo>
                  <a:lnTo>
                    <a:pt x="11937" y="21607"/>
                  </a:lnTo>
                  <a:lnTo>
                    <a:pt x="21600" y="10558"/>
                  </a:lnTo>
                  <a:lnTo>
                    <a:pt x="1193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3">
                <a:lumMod val="100000"/>
                <a:alpha val="70000"/>
              </a:schemeClr>
            </a:solidFill>
            <a:ln w="254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1ide-Freeform 8"/>
            <p:cNvSpPr/>
            <p:nvPr/>
          </p:nvSpPr>
          <p:spPr>
            <a:xfrm rot="10800000">
              <a:off x="4785533" y="1113587"/>
              <a:ext cx="1345155" cy="1786717"/>
            </a:xfrm>
            <a:custGeom>
              <a:avLst/>
              <a:gdLst>
                <a:gd name="connsiteX0" fmla="*/ 0 w 21563"/>
                <a:gd name="connsiteY0" fmla="*/ 0 h 21492"/>
                <a:gd name="connsiteX1" fmla="*/ 11774 w 21563"/>
                <a:gd name="connsiteY1" fmla="*/ 21492 h 21492"/>
                <a:gd name="connsiteX2" fmla="*/ 21563 w 21563"/>
                <a:gd name="connsiteY2" fmla="*/ 11065 h 21492"/>
                <a:gd name="connsiteX3" fmla="*/ 11835 w 21563"/>
                <a:gd name="connsiteY3" fmla="*/ 58 h 21492"/>
                <a:gd name="connsiteX4" fmla="*/ 0 w 21563"/>
                <a:gd name="connsiteY4" fmla="*/ 0 h 21492"/>
                <a:gd name="connsiteX0-1" fmla="*/ 0 w 21563"/>
                <a:gd name="connsiteY0-2" fmla="*/ 29 h 21521"/>
                <a:gd name="connsiteX1-3" fmla="*/ 11774 w 21563"/>
                <a:gd name="connsiteY1-4" fmla="*/ 21521 h 21521"/>
                <a:gd name="connsiteX2-5" fmla="*/ 21563 w 21563"/>
                <a:gd name="connsiteY2-6" fmla="*/ 11094 h 21521"/>
                <a:gd name="connsiteX3-7" fmla="*/ 11798 w 21563"/>
                <a:gd name="connsiteY3-8" fmla="*/ 0 h 21521"/>
                <a:gd name="connsiteX4-9" fmla="*/ 0 w 21563"/>
                <a:gd name="connsiteY4-10" fmla="*/ 29 h 215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563" h="21521" extrusionOk="0">
                  <a:moveTo>
                    <a:pt x="0" y="29"/>
                  </a:moveTo>
                  <a:lnTo>
                    <a:pt x="11774" y="21521"/>
                  </a:lnTo>
                  <a:lnTo>
                    <a:pt x="21563" y="11094"/>
                  </a:lnTo>
                  <a:lnTo>
                    <a:pt x="11798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254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de-Rectangle 9"/>
            <p:cNvSpPr/>
            <p:nvPr/>
          </p:nvSpPr>
          <p:spPr>
            <a:xfrm flipH="1">
              <a:off x="4997628" y="1681371"/>
              <a:ext cx="697451" cy="648146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>
                  <a:solidFill>
                    <a:schemeClr val="bg1">
                      <a:lumMod val="100000"/>
                    </a:schemeClr>
                  </a:solidFill>
                </a:rPr>
                <a:t>关键词</a:t>
              </a:r>
              <a:endParaRPr lang="en-US" sz="1600">
                <a:solidFill>
                  <a:schemeClr val="bg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9354" y="3111810"/>
            <a:ext cx="3043798" cy="1219600"/>
            <a:chOff x="726782" y="2589840"/>
            <a:chExt cx="2455459" cy="3329389"/>
          </a:xfrm>
        </p:grpSpPr>
        <p:sp>
          <p:nvSpPr>
            <p:cNvPr id="15" name="is1ide-Rectangle 14"/>
            <p:cNvSpPr/>
            <p:nvPr/>
          </p:nvSpPr>
          <p:spPr>
            <a:xfrm>
              <a:off x="726782" y="2589840"/>
              <a:ext cx="2455459" cy="6695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b="1"/>
                <a:t>标题文本预设</a:t>
              </a:r>
              <a:endParaRPr lang="en-US" altLang="zh-CN" sz="1600" b="1" dirty="0"/>
            </a:p>
          </p:txBody>
        </p:sp>
        <p:sp>
          <p:nvSpPr>
            <p:cNvPr id="16" name="is1ide-Snip Same Side Corner Rectangle 15"/>
            <p:cNvSpPr/>
            <p:nvPr/>
          </p:nvSpPr>
          <p:spPr>
            <a:xfrm>
              <a:off x="1249747" y="3394916"/>
              <a:ext cx="1932494" cy="2524313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58109" y="3111810"/>
            <a:ext cx="3043798" cy="1219600"/>
            <a:chOff x="726782" y="2589840"/>
            <a:chExt cx="2455459" cy="3329389"/>
          </a:xfrm>
        </p:grpSpPr>
        <p:sp>
          <p:nvSpPr>
            <p:cNvPr id="13" name="is1ide-Rectangle 12"/>
            <p:cNvSpPr/>
            <p:nvPr/>
          </p:nvSpPr>
          <p:spPr>
            <a:xfrm>
              <a:off x="726782" y="2589840"/>
              <a:ext cx="2455459" cy="6695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7965" algn="l"/>
                </a:tabLst>
                <a:defRPr/>
              </a:pPr>
              <a:r>
                <a:rPr lang="zh-CN" altLang="en-US" sz="1600" b="1"/>
                <a:t>标题文本预设</a:t>
              </a:r>
              <a:endParaRPr lang="en-US" altLang="zh-CN" sz="1600" b="1" dirty="0"/>
            </a:p>
          </p:txBody>
        </p:sp>
        <p:sp>
          <p:nvSpPr>
            <p:cNvPr id="14" name="is1ide-Snip Same Side Corner Rectangle 13"/>
            <p:cNvSpPr/>
            <p:nvPr/>
          </p:nvSpPr>
          <p:spPr>
            <a:xfrm>
              <a:off x="1173739" y="3394916"/>
              <a:ext cx="2008501" cy="2524313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1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183820" y="1436775"/>
            <a:ext cx="2361556" cy="2405934"/>
            <a:chOff x="921787" y="1915700"/>
            <a:chExt cx="3148741" cy="3207912"/>
          </a:xfrm>
        </p:grpSpPr>
        <p:grpSp>
          <p:nvGrpSpPr>
            <p:cNvPr id="27" name="组合 26"/>
            <p:cNvGrpSpPr/>
            <p:nvPr/>
          </p:nvGrpSpPr>
          <p:grpSpPr>
            <a:xfrm>
              <a:off x="921787" y="4214720"/>
              <a:ext cx="1964862" cy="908889"/>
              <a:chOff x="719139" y="2936509"/>
              <a:chExt cx="1964862" cy="908889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150433" y="3107794"/>
                <a:ext cx="736614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006463" y="2936509"/>
                <a:ext cx="677537" cy="461024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77500" lnSpcReduction="20000"/>
              </a:bodyPr>
              <a:lstStyle/>
              <a:p>
                <a:r>
                  <a:rPr lang="en-US" sz="2800" dirty="0">
                    <a:solidFill>
                      <a:srgbClr val="8A766B"/>
                    </a:solidFill>
                    <a:effectLst/>
                    <a:latin typeface="Impact" panose="020B0806030902050204" pitchFamily="34" charset="0"/>
                  </a:rPr>
                  <a:t>45%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19139" y="3326968"/>
                <a:ext cx="1964862" cy="51843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21787" y="1915700"/>
              <a:ext cx="3148741" cy="1078226"/>
              <a:chOff x="921787" y="1915700"/>
              <a:chExt cx="3148741" cy="1078226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921787" y="2042150"/>
                <a:ext cx="1964862" cy="951776"/>
                <a:chOff x="719139" y="2936509"/>
                <a:chExt cx="1964862" cy="951776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150433" y="3107794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pPr algn="r"/>
                  <a:r>
                    <a:rPr lang="zh-CN" altLang="en-US" sz="1100" b="1">
                      <a:solidFill>
                        <a:schemeClr val="dk1">
                          <a:lumMod val="100000"/>
                        </a:schemeClr>
                      </a:solidFill>
                      <a:effectLst/>
                    </a:rPr>
                    <a:t>关键词</a:t>
                  </a: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2006463" y="2936509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b" anchorCtr="0">
                  <a:normAutofit fontScale="85000" lnSpcReduction="10000"/>
                </a:bodyPr>
                <a:lstStyle/>
                <a:p>
                  <a:r>
                    <a:rPr lang="en-US" sz="2800" dirty="0">
                      <a:solidFill>
                        <a:srgbClr val="8A766B"/>
                      </a:solidFill>
                      <a:effectLst/>
                      <a:latin typeface="Impact" panose="020B0806030902050204" pitchFamily="34" charset="0"/>
                    </a:rPr>
                    <a:t>10%</a:t>
                  </a: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719139" y="3408165"/>
                  <a:ext cx="1964862" cy="480120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3055544" y="1915700"/>
                <a:ext cx="1014984" cy="1014984"/>
                <a:chOff x="3057286" y="1915700"/>
                <a:chExt cx="1014984" cy="1014984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3059027" y="1917441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弧形 35"/>
                <p:cNvSpPr/>
                <p:nvPr/>
              </p:nvSpPr>
              <p:spPr>
                <a:xfrm>
                  <a:off x="3057286" y="1915700"/>
                  <a:ext cx="1014984" cy="1014984"/>
                </a:xfrm>
                <a:prstGeom prst="arc">
                  <a:avLst>
                    <a:gd name="adj1" fmla="val 16200000"/>
                    <a:gd name="adj2" fmla="val 18256256"/>
                  </a:avLst>
                </a:prstGeom>
                <a:ln w="1016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>
                <a:xfrm>
                  <a:off x="3333439" y="2181676"/>
                  <a:ext cx="459194" cy="479550"/>
                </a:xfrm>
                <a:custGeom>
                  <a:avLst/>
                  <a:gdLst>
                    <a:gd name="connsiteX0" fmla="*/ 293688 w 322263"/>
                    <a:gd name="connsiteY0" fmla="*/ 298450 h 336550"/>
                    <a:gd name="connsiteX1" fmla="*/ 293688 w 322263"/>
                    <a:gd name="connsiteY1" fmla="*/ 305019 h 336550"/>
                    <a:gd name="connsiteX2" fmla="*/ 261635 w 322263"/>
                    <a:gd name="connsiteY2" fmla="*/ 336550 h 336550"/>
                    <a:gd name="connsiteX3" fmla="*/ 241603 w 322263"/>
                    <a:gd name="connsiteY3" fmla="*/ 336550 h 336550"/>
                    <a:gd name="connsiteX4" fmla="*/ 209550 w 322263"/>
                    <a:gd name="connsiteY4" fmla="*/ 305019 h 336550"/>
                    <a:gd name="connsiteX5" fmla="*/ 209550 w 322263"/>
                    <a:gd name="connsiteY5" fmla="*/ 301078 h 336550"/>
                    <a:gd name="connsiteX6" fmla="*/ 277662 w 322263"/>
                    <a:gd name="connsiteY6" fmla="*/ 301078 h 336550"/>
                    <a:gd name="connsiteX7" fmla="*/ 293688 w 322263"/>
                    <a:gd name="connsiteY7" fmla="*/ 298450 h 336550"/>
                    <a:gd name="connsiteX8" fmla="*/ 28575 w 322263"/>
                    <a:gd name="connsiteY8" fmla="*/ 298450 h 336550"/>
                    <a:gd name="connsiteX9" fmla="*/ 44601 w 322263"/>
                    <a:gd name="connsiteY9" fmla="*/ 301078 h 336550"/>
                    <a:gd name="connsiteX10" fmla="*/ 112713 w 322263"/>
                    <a:gd name="connsiteY10" fmla="*/ 301078 h 336550"/>
                    <a:gd name="connsiteX11" fmla="*/ 112713 w 322263"/>
                    <a:gd name="connsiteY11" fmla="*/ 305019 h 336550"/>
                    <a:gd name="connsiteX12" fmla="*/ 80660 w 322263"/>
                    <a:gd name="connsiteY12" fmla="*/ 336550 h 336550"/>
                    <a:gd name="connsiteX13" fmla="*/ 60628 w 322263"/>
                    <a:gd name="connsiteY13" fmla="*/ 336550 h 336550"/>
                    <a:gd name="connsiteX14" fmla="*/ 28575 w 322263"/>
                    <a:gd name="connsiteY14" fmla="*/ 305019 h 336550"/>
                    <a:gd name="connsiteX15" fmla="*/ 28575 w 322263"/>
                    <a:gd name="connsiteY15" fmla="*/ 298450 h 336550"/>
                    <a:gd name="connsiteX16" fmla="*/ 233362 w 322263"/>
                    <a:gd name="connsiteY16" fmla="*/ 228600 h 336550"/>
                    <a:gd name="connsiteX17" fmla="*/ 273050 w 322263"/>
                    <a:gd name="connsiteY17" fmla="*/ 228600 h 336550"/>
                    <a:gd name="connsiteX18" fmla="*/ 273050 w 322263"/>
                    <a:gd name="connsiteY18" fmla="*/ 241300 h 336550"/>
                    <a:gd name="connsiteX19" fmla="*/ 233362 w 322263"/>
                    <a:gd name="connsiteY19" fmla="*/ 241300 h 336550"/>
                    <a:gd name="connsiteX20" fmla="*/ 49212 w 322263"/>
                    <a:gd name="connsiteY20" fmla="*/ 228600 h 336550"/>
                    <a:gd name="connsiteX21" fmla="*/ 88900 w 322263"/>
                    <a:gd name="connsiteY21" fmla="*/ 228600 h 336550"/>
                    <a:gd name="connsiteX22" fmla="*/ 88900 w 322263"/>
                    <a:gd name="connsiteY22" fmla="*/ 241300 h 336550"/>
                    <a:gd name="connsiteX23" fmla="*/ 49212 w 322263"/>
                    <a:gd name="connsiteY23" fmla="*/ 241300 h 336550"/>
                    <a:gd name="connsiteX24" fmla="*/ 228109 w 322263"/>
                    <a:gd name="connsiteY24" fmla="*/ 212725 h 336550"/>
                    <a:gd name="connsiteX25" fmla="*/ 217487 w 322263"/>
                    <a:gd name="connsiteY25" fmla="*/ 224912 h 336550"/>
                    <a:gd name="connsiteX26" fmla="*/ 217487 w 322263"/>
                    <a:gd name="connsiteY26" fmla="*/ 246577 h 336550"/>
                    <a:gd name="connsiteX27" fmla="*/ 228109 w 322263"/>
                    <a:gd name="connsiteY27" fmla="*/ 258763 h 336550"/>
                    <a:gd name="connsiteX28" fmla="*/ 278563 w 322263"/>
                    <a:gd name="connsiteY28" fmla="*/ 258763 h 336550"/>
                    <a:gd name="connsiteX29" fmla="*/ 290512 w 322263"/>
                    <a:gd name="connsiteY29" fmla="*/ 246577 h 336550"/>
                    <a:gd name="connsiteX30" fmla="*/ 290512 w 322263"/>
                    <a:gd name="connsiteY30" fmla="*/ 224912 h 336550"/>
                    <a:gd name="connsiteX31" fmla="*/ 278563 w 322263"/>
                    <a:gd name="connsiteY31" fmla="*/ 212725 h 336550"/>
                    <a:gd name="connsiteX32" fmla="*/ 228109 w 322263"/>
                    <a:gd name="connsiteY32" fmla="*/ 212725 h 336550"/>
                    <a:gd name="connsiteX33" fmla="*/ 43699 w 322263"/>
                    <a:gd name="connsiteY33" fmla="*/ 212725 h 336550"/>
                    <a:gd name="connsiteX34" fmla="*/ 31750 w 322263"/>
                    <a:gd name="connsiteY34" fmla="*/ 224912 h 336550"/>
                    <a:gd name="connsiteX35" fmla="*/ 31750 w 322263"/>
                    <a:gd name="connsiteY35" fmla="*/ 246577 h 336550"/>
                    <a:gd name="connsiteX36" fmla="*/ 43699 w 322263"/>
                    <a:gd name="connsiteY36" fmla="*/ 258763 h 336550"/>
                    <a:gd name="connsiteX37" fmla="*/ 94153 w 322263"/>
                    <a:gd name="connsiteY37" fmla="*/ 258763 h 336550"/>
                    <a:gd name="connsiteX38" fmla="*/ 104775 w 322263"/>
                    <a:gd name="connsiteY38" fmla="*/ 246577 h 336550"/>
                    <a:gd name="connsiteX39" fmla="*/ 104775 w 322263"/>
                    <a:gd name="connsiteY39" fmla="*/ 224912 h 336550"/>
                    <a:gd name="connsiteX40" fmla="*/ 94153 w 322263"/>
                    <a:gd name="connsiteY40" fmla="*/ 212725 h 336550"/>
                    <a:gd name="connsiteX41" fmla="*/ 43699 w 322263"/>
                    <a:gd name="connsiteY41" fmla="*/ 212725 h 336550"/>
                    <a:gd name="connsiteX42" fmla="*/ 44905 w 322263"/>
                    <a:gd name="connsiteY42" fmla="*/ 184150 h 336550"/>
                    <a:gd name="connsiteX43" fmla="*/ 277358 w 322263"/>
                    <a:gd name="connsiteY43" fmla="*/ 184150 h 336550"/>
                    <a:gd name="connsiteX44" fmla="*/ 322263 w 322263"/>
                    <a:gd name="connsiteY44" fmla="*/ 228893 h 336550"/>
                    <a:gd name="connsiteX45" fmla="*/ 322263 w 322263"/>
                    <a:gd name="connsiteY45" fmla="*/ 239421 h 336550"/>
                    <a:gd name="connsiteX46" fmla="*/ 277358 w 322263"/>
                    <a:gd name="connsiteY46" fmla="*/ 284163 h 336550"/>
                    <a:gd name="connsiteX47" fmla="*/ 44905 w 322263"/>
                    <a:gd name="connsiteY47" fmla="*/ 284163 h 336550"/>
                    <a:gd name="connsiteX48" fmla="*/ 0 w 322263"/>
                    <a:gd name="connsiteY48" fmla="*/ 239421 h 336550"/>
                    <a:gd name="connsiteX49" fmla="*/ 0 w 322263"/>
                    <a:gd name="connsiteY49" fmla="*/ 228893 h 336550"/>
                    <a:gd name="connsiteX50" fmla="*/ 44905 w 322263"/>
                    <a:gd name="connsiteY50" fmla="*/ 184150 h 336550"/>
                    <a:gd name="connsiteX51" fmla="*/ 100909 w 322263"/>
                    <a:gd name="connsiteY51" fmla="*/ 112712 h 336550"/>
                    <a:gd name="connsiteX52" fmla="*/ 221354 w 322263"/>
                    <a:gd name="connsiteY52" fmla="*/ 112712 h 336550"/>
                    <a:gd name="connsiteX53" fmla="*/ 242300 w 322263"/>
                    <a:gd name="connsiteY53" fmla="*/ 125563 h 336550"/>
                    <a:gd name="connsiteX54" fmla="*/ 259320 w 322263"/>
                    <a:gd name="connsiteY54" fmla="*/ 158977 h 336550"/>
                    <a:gd name="connsiteX55" fmla="*/ 254083 w 322263"/>
                    <a:gd name="connsiteY55" fmla="*/ 166687 h 336550"/>
                    <a:gd name="connsiteX56" fmla="*/ 68180 w 322263"/>
                    <a:gd name="connsiteY56" fmla="*/ 166687 h 336550"/>
                    <a:gd name="connsiteX57" fmla="*/ 62943 w 322263"/>
                    <a:gd name="connsiteY57" fmla="*/ 158977 h 336550"/>
                    <a:gd name="connsiteX58" fmla="*/ 79963 w 322263"/>
                    <a:gd name="connsiteY58" fmla="*/ 125563 h 336550"/>
                    <a:gd name="connsiteX59" fmla="*/ 100909 w 322263"/>
                    <a:gd name="connsiteY59" fmla="*/ 112712 h 336550"/>
                    <a:gd name="connsiteX60" fmla="*/ 209688 w 322263"/>
                    <a:gd name="connsiteY60" fmla="*/ 60325 h 336550"/>
                    <a:gd name="connsiteX61" fmla="*/ 222112 w 322263"/>
                    <a:gd name="connsiteY61" fmla="*/ 60325 h 336550"/>
                    <a:gd name="connsiteX62" fmla="*/ 231775 w 322263"/>
                    <a:gd name="connsiteY62" fmla="*/ 69850 h 336550"/>
                    <a:gd name="connsiteX63" fmla="*/ 222112 w 322263"/>
                    <a:gd name="connsiteY63" fmla="*/ 79375 h 336550"/>
                    <a:gd name="connsiteX64" fmla="*/ 209688 w 322263"/>
                    <a:gd name="connsiteY64" fmla="*/ 79375 h 336550"/>
                    <a:gd name="connsiteX65" fmla="*/ 200025 w 322263"/>
                    <a:gd name="connsiteY65" fmla="*/ 69850 h 336550"/>
                    <a:gd name="connsiteX66" fmla="*/ 209688 w 322263"/>
                    <a:gd name="connsiteY66" fmla="*/ 60325 h 336550"/>
                    <a:gd name="connsiteX67" fmla="*/ 101255 w 322263"/>
                    <a:gd name="connsiteY67" fmla="*/ 60325 h 336550"/>
                    <a:gd name="connsiteX68" fmla="*/ 113058 w 322263"/>
                    <a:gd name="connsiteY68" fmla="*/ 60325 h 336550"/>
                    <a:gd name="connsiteX69" fmla="*/ 122238 w 322263"/>
                    <a:gd name="connsiteY69" fmla="*/ 69850 h 336550"/>
                    <a:gd name="connsiteX70" fmla="*/ 113058 w 322263"/>
                    <a:gd name="connsiteY70" fmla="*/ 79375 h 336550"/>
                    <a:gd name="connsiteX71" fmla="*/ 101255 w 322263"/>
                    <a:gd name="connsiteY71" fmla="*/ 79375 h 336550"/>
                    <a:gd name="connsiteX72" fmla="*/ 92075 w 322263"/>
                    <a:gd name="connsiteY72" fmla="*/ 69850 h 336550"/>
                    <a:gd name="connsiteX73" fmla="*/ 101255 w 322263"/>
                    <a:gd name="connsiteY73" fmla="*/ 60325 h 336550"/>
                    <a:gd name="connsiteX74" fmla="*/ 161132 w 322263"/>
                    <a:gd name="connsiteY74" fmla="*/ 34925 h 336550"/>
                    <a:gd name="connsiteX75" fmla="*/ 195263 w 322263"/>
                    <a:gd name="connsiteY75" fmla="*/ 69920 h 336550"/>
                    <a:gd name="connsiteX76" fmla="*/ 195263 w 322263"/>
                    <a:gd name="connsiteY76" fmla="*/ 86071 h 336550"/>
                    <a:gd name="connsiteX77" fmla="*/ 184761 w 322263"/>
                    <a:gd name="connsiteY77" fmla="*/ 96838 h 336550"/>
                    <a:gd name="connsiteX78" fmla="*/ 137502 w 322263"/>
                    <a:gd name="connsiteY78" fmla="*/ 96838 h 336550"/>
                    <a:gd name="connsiteX79" fmla="*/ 127000 w 322263"/>
                    <a:gd name="connsiteY79" fmla="*/ 86071 h 336550"/>
                    <a:gd name="connsiteX80" fmla="*/ 127000 w 322263"/>
                    <a:gd name="connsiteY80" fmla="*/ 69920 h 336550"/>
                    <a:gd name="connsiteX81" fmla="*/ 161132 w 322263"/>
                    <a:gd name="connsiteY81" fmla="*/ 34925 h 336550"/>
                    <a:gd name="connsiteX82" fmla="*/ 196771 w 322263"/>
                    <a:gd name="connsiteY82" fmla="*/ 21272 h 336550"/>
                    <a:gd name="connsiteX83" fmla="*/ 210265 w 322263"/>
                    <a:gd name="connsiteY83" fmla="*/ 21272 h 336550"/>
                    <a:gd name="connsiteX84" fmla="*/ 210265 w 322263"/>
                    <a:gd name="connsiteY84" fmla="*/ 33972 h 336550"/>
                    <a:gd name="connsiteX85" fmla="*/ 204867 w 322263"/>
                    <a:gd name="connsiteY85" fmla="*/ 39052 h 336550"/>
                    <a:gd name="connsiteX86" fmla="*/ 196771 w 322263"/>
                    <a:gd name="connsiteY86" fmla="*/ 42862 h 336550"/>
                    <a:gd name="connsiteX87" fmla="*/ 190024 w 322263"/>
                    <a:gd name="connsiteY87" fmla="*/ 39052 h 336550"/>
                    <a:gd name="connsiteX88" fmla="*/ 190024 w 322263"/>
                    <a:gd name="connsiteY88" fmla="*/ 26352 h 336550"/>
                    <a:gd name="connsiteX89" fmla="*/ 196771 w 322263"/>
                    <a:gd name="connsiteY89" fmla="*/ 21272 h 336550"/>
                    <a:gd name="connsiteX90" fmla="*/ 111998 w 322263"/>
                    <a:gd name="connsiteY90" fmla="*/ 21272 h 336550"/>
                    <a:gd name="connsiteX91" fmla="*/ 125492 w 322263"/>
                    <a:gd name="connsiteY91" fmla="*/ 21272 h 336550"/>
                    <a:gd name="connsiteX92" fmla="*/ 132239 w 322263"/>
                    <a:gd name="connsiteY92" fmla="*/ 26352 h 336550"/>
                    <a:gd name="connsiteX93" fmla="*/ 132239 w 322263"/>
                    <a:gd name="connsiteY93" fmla="*/ 39052 h 336550"/>
                    <a:gd name="connsiteX94" fmla="*/ 125492 w 322263"/>
                    <a:gd name="connsiteY94" fmla="*/ 42862 h 336550"/>
                    <a:gd name="connsiteX95" fmla="*/ 117396 w 322263"/>
                    <a:gd name="connsiteY95" fmla="*/ 39052 h 336550"/>
                    <a:gd name="connsiteX96" fmla="*/ 111998 w 322263"/>
                    <a:gd name="connsiteY96" fmla="*/ 33972 h 336550"/>
                    <a:gd name="connsiteX97" fmla="*/ 111998 w 322263"/>
                    <a:gd name="connsiteY97" fmla="*/ 21272 h 336550"/>
                    <a:gd name="connsiteX98" fmla="*/ 161132 w 322263"/>
                    <a:gd name="connsiteY98" fmla="*/ 0 h 336550"/>
                    <a:gd name="connsiteX99" fmla="*/ 169863 w 322263"/>
                    <a:gd name="connsiteY99" fmla="*/ 9180 h 336550"/>
                    <a:gd name="connsiteX100" fmla="*/ 169863 w 322263"/>
                    <a:gd name="connsiteY100" fmla="*/ 20983 h 336550"/>
                    <a:gd name="connsiteX101" fmla="*/ 161132 w 322263"/>
                    <a:gd name="connsiteY101" fmla="*/ 30163 h 336550"/>
                    <a:gd name="connsiteX102" fmla="*/ 152400 w 322263"/>
                    <a:gd name="connsiteY102" fmla="*/ 20983 h 336550"/>
                    <a:gd name="connsiteX103" fmla="*/ 152400 w 322263"/>
                    <a:gd name="connsiteY103" fmla="*/ 9180 h 336550"/>
                    <a:gd name="connsiteX104" fmla="*/ 161132 w 322263"/>
                    <a:gd name="connsiteY104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322263" h="336550">
                      <a:moveTo>
                        <a:pt x="293688" y="298450"/>
                      </a:moveTo>
                      <a:cubicBezTo>
                        <a:pt x="293688" y="298450"/>
                        <a:pt x="293688" y="298450"/>
                        <a:pt x="293688" y="305019"/>
                      </a:cubicBezTo>
                      <a:cubicBezTo>
                        <a:pt x="293688" y="322099"/>
                        <a:pt x="280333" y="336550"/>
                        <a:pt x="261635" y="336550"/>
                      </a:cubicBezTo>
                      <a:cubicBezTo>
                        <a:pt x="261635" y="336550"/>
                        <a:pt x="261635" y="336550"/>
                        <a:pt x="241603" y="336550"/>
                      </a:cubicBezTo>
                      <a:cubicBezTo>
                        <a:pt x="224241" y="336550"/>
                        <a:pt x="209550" y="322099"/>
                        <a:pt x="209550" y="305019"/>
                      </a:cubicBezTo>
                      <a:cubicBezTo>
                        <a:pt x="209550" y="305019"/>
                        <a:pt x="209550" y="305019"/>
                        <a:pt x="209550" y="301078"/>
                      </a:cubicBezTo>
                      <a:lnTo>
                        <a:pt x="277662" y="301078"/>
                      </a:lnTo>
                      <a:cubicBezTo>
                        <a:pt x="283004" y="301078"/>
                        <a:pt x="289681" y="299764"/>
                        <a:pt x="293688" y="298450"/>
                      </a:cubicBezTo>
                      <a:close/>
                      <a:moveTo>
                        <a:pt x="28575" y="298450"/>
                      </a:moveTo>
                      <a:cubicBezTo>
                        <a:pt x="32582" y="299764"/>
                        <a:pt x="39259" y="301078"/>
                        <a:pt x="44601" y="301078"/>
                      </a:cubicBezTo>
                      <a:cubicBezTo>
                        <a:pt x="44601" y="301078"/>
                        <a:pt x="44601" y="301078"/>
                        <a:pt x="112713" y="301078"/>
                      </a:cubicBezTo>
                      <a:cubicBezTo>
                        <a:pt x="112713" y="301078"/>
                        <a:pt x="112713" y="301078"/>
                        <a:pt x="112713" y="305019"/>
                      </a:cubicBezTo>
                      <a:cubicBezTo>
                        <a:pt x="112713" y="322099"/>
                        <a:pt x="98022" y="336550"/>
                        <a:pt x="80660" y="336550"/>
                      </a:cubicBezTo>
                      <a:cubicBezTo>
                        <a:pt x="80660" y="336550"/>
                        <a:pt x="80660" y="336550"/>
                        <a:pt x="60628" y="336550"/>
                      </a:cubicBezTo>
                      <a:cubicBezTo>
                        <a:pt x="41930" y="336550"/>
                        <a:pt x="28575" y="322099"/>
                        <a:pt x="28575" y="305019"/>
                      </a:cubicBezTo>
                      <a:cubicBezTo>
                        <a:pt x="28575" y="305019"/>
                        <a:pt x="28575" y="305019"/>
                        <a:pt x="28575" y="298450"/>
                      </a:cubicBezTo>
                      <a:close/>
                      <a:moveTo>
                        <a:pt x="233362" y="228600"/>
                      </a:moveTo>
                      <a:lnTo>
                        <a:pt x="273050" y="228600"/>
                      </a:lnTo>
                      <a:lnTo>
                        <a:pt x="273050" y="241300"/>
                      </a:lnTo>
                      <a:lnTo>
                        <a:pt x="233362" y="241300"/>
                      </a:lnTo>
                      <a:close/>
                      <a:moveTo>
                        <a:pt x="49212" y="228600"/>
                      </a:moveTo>
                      <a:lnTo>
                        <a:pt x="88900" y="228600"/>
                      </a:lnTo>
                      <a:lnTo>
                        <a:pt x="88900" y="241300"/>
                      </a:lnTo>
                      <a:lnTo>
                        <a:pt x="49212" y="241300"/>
                      </a:lnTo>
                      <a:close/>
                      <a:moveTo>
                        <a:pt x="228109" y="212725"/>
                      </a:moveTo>
                      <a:cubicBezTo>
                        <a:pt x="222798" y="212725"/>
                        <a:pt x="217487" y="218141"/>
                        <a:pt x="217487" y="224912"/>
                      </a:cubicBezTo>
                      <a:cubicBezTo>
                        <a:pt x="217487" y="224912"/>
                        <a:pt x="217487" y="224912"/>
                        <a:pt x="217487" y="246577"/>
                      </a:cubicBezTo>
                      <a:cubicBezTo>
                        <a:pt x="217487" y="253347"/>
                        <a:pt x="222798" y="258763"/>
                        <a:pt x="228109" y="258763"/>
                      </a:cubicBezTo>
                      <a:cubicBezTo>
                        <a:pt x="228109" y="258763"/>
                        <a:pt x="228109" y="258763"/>
                        <a:pt x="278563" y="258763"/>
                      </a:cubicBezTo>
                      <a:cubicBezTo>
                        <a:pt x="285201" y="258763"/>
                        <a:pt x="290512" y="253347"/>
                        <a:pt x="290512" y="246577"/>
                      </a:cubicBezTo>
                      <a:lnTo>
                        <a:pt x="290512" y="224912"/>
                      </a:lnTo>
                      <a:cubicBezTo>
                        <a:pt x="290512" y="218141"/>
                        <a:pt x="285201" y="212725"/>
                        <a:pt x="278563" y="212725"/>
                      </a:cubicBezTo>
                      <a:cubicBezTo>
                        <a:pt x="278563" y="212725"/>
                        <a:pt x="278563" y="212725"/>
                        <a:pt x="228109" y="212725"/>
                      </a:cubicBezTo>
                      <a:close/>
                      <a:moveTo>
                        <a:pt x="43699" y="212725"/>
                      </a:moveTo>
                      <a:cubicBezTo>
                        <a:pt x="37061" y="212725"/>
                        <a:pt x="31750" y="218141"/>
                        <a:pt x="31750" y="224912"/>
                      </a:cubicBezTo>
                      <a:cubicBezTo>
                        <a:pt x="31750" y="224912"/>
                        <a:pt x="31750" y="224912"/>
                        <a:pt x="31750" y="246577"/>
                      </a:cubicBezTo>
                      <a:cubicBezTo>
                        <a:pt x="31750" y="253347"/>
                        <a:pt x="37061" y="258763"/>
                        <a:pt x="43699" y="258763"/>
                      </a:cubicBezTo>
                      <a:cubicBezTo>
                        <a:pt x="43699" y="258763"/>
                        <a:pt x="43699" y="258763"/>
                        <a:pt x="94153" y="258763"/>
                      </a:cubicBezTo>
                      <a:cubicBezTo>
                        <a:pt x="99464" y="258763"/>
                        <a:pt x="104775" y="253347"/>
                        <a:pt x="104775" y="246577"/>
                      </a:cubicBezTo>
                      <a:lnTo>
                        <a:pt x="104775" y="224912"/>
                      </a:lnTo>
                      <a:cubicBezTo>
                        <a:pt x="104775" y="218141"/>
                        <a:pt x="99464" y="212725"/>
                        <a:pt x="94153" y="212725"/>
                      </a:cubicBezTo>
                      <a:cubicBezTo>
                        <a:pt x="94153" y="212725"/>
                        <a:pt x="94153" y="212725"/>
                        <a:pt x="43699" y="212725"/>
                      </a:cubicBezTo>
                      <a:close/>
                      <a:moveTo>
                        <a:pt x="44905" y="184150"/>
                      </a:moveTo>
                      <a:cubicBezTo>
                        <a:pt x="44905" y="184150"/>
                        <a:pt x="44905" y="184150"/>
                        <a:pt x="277358" y="184150"/>
                      </a:cubicBezTo>
                      <a:cubicBezTo>
                        <a:pt x="302452" y="184150"/>
                        <a:pt x="322263" y="203890"/>
                        <a:pt x="322263" y="228893"/>
                      </a:cubicBezTo>
                      <a:cubicBezTo>
                        <a:pt x="322263" y="228893"/>
                        <a:pt x="322263" y="228893"/>
                        <a:pt x="322263" y="239421"/>
                      </a:cubicBezTo>
                      <a:cubicBezTo>
                        <a:pt x="322263" y="264424"/>
                        <a:pt x="302452" y="284163"/>
                        <a:pt x="277358" y="284163"/>
                      </a:cubicBezTo>
                      <a:cubicBezTo>
                        <a:pt x="277358" y="284163"/>
                        <a:pt x="277358" y="284163"/>
                        <a:pt x="44905" y="284163"/>
                      </a:cubicBezTo>
                      <a:cubicBezTo>
                        <a:pt x="19811" y="284163"/>
                        <a:pt x="0" y="264424"/>
                        <a:pt x="0" y="239421"/>
                      </a:cubicBezTo>
                      <a:cubicBezTo>
                        <a:pt x="0" y="239421"/>
                        <a:pt x="0" y="239421"/>
                        <a:pt x="0" y="228893"/>
                      </a:cubicBezTo>
                      <a:cubicBezTo>
                        <a:pt x="0" y="203890"/>
                        <a:pt x="19811" y="184150"/>
                        <a:pt x="44905" y="184150"/>
                      </a:cubicBezTo>
                      <a:close/>
                      <a:moveTo>
                        <a:pt x="100909" y="112712"/>
                      </a:moveTo>
                      <a:cubicBezTo>
                        <a:pt x="100909" y="112712"/>
                        <a:pt x="100909" y="112712"/>
                        <a:pt x="221354" y="112712"/>
                      </a:cubicBezTo>
                      <a:cubicBezTo>
                        <a:pt x="229209" y="112712"/>
                        <a:pt x="239682" y="119138"/>
                        <a:pt x="242300" y="125563"/>
                      </a:cubicBezTo>
                      <a:lnTo>
                        <a:pt x="259320" y="158977"/>
                      </a:lnTo>
                      <a:cubicBezTo>
                        <a:pt x="261938" y="162832"/>
                        <a:pt x="259320" y="166687"/>
                        <a:pt x="254083" y="166687"/>
                      </a:cubicBezTo>
                      <a:cubicBezTo>
                        <a:pt x="254083" y="166687"/>
                        <a:pt x="254083" y="166687"/>
                        <a:pt x="68180" y="166687"/>
                      </a:cubicBezTo>
                      <a:cubicBezTo>
                        <a:pt x="62943" y="166687"/>
                        <a:pt x="60325" y="162832"/>
                        <a:pt x="62943" y="158977"/>
                      </a:cubicBezTo>
                      <a:cubicBezTo>
                        <a:pt x="62943" y="158977"/>
                        <a:pt x="62943" y="158977"/>
                        <a:pt x="79963" y="125563"/>
                      </a:cubicBezTo>
                      <a:cubicBezTo>
                        <a:pt x="82581" y="119138"/>
                        <a:pt x="93054" y="112712"/>
                        <a:pt x="100909" y="112712"/>
                      </a:cubicBezTo>
                      <a:close/>
                      <a:moveTo>
                        <a:pt x="209688" y="60325"/>
                      </a:moveTo>
                      <a:cubicBezTo>
                        <a:pt x="209688" y="60325"/>
                        <a:pt x="209688" y="60325"/>
                        <a:pt x="222112" y="60325"/>
                      </a:cubicBezTo>
                      <a:cubicBezTo>
                        <a:pt x="227634" y="60325"/>
                        <a:pt x="231775" y="64407"/>
                        <a:pt x="231775" y="69850"/>
                      </a:cubicBezTo>
                      <a:cubicBezTo>
                        <a:pt x="231775" y="75293"/>
                        <a:pt x="227634" y="79375"/>
                        <a:pt x="222112" y="79375"/>
                      </a:cubicBezTo>
                      <a:cubicBezTo>
                        <a:pt x="222112" y="79375"/>
                        <a:pt x="222112" y="79375"/>
                        <a:pt x="209688" y="79375"/>
                      </a:cubicBezTo>
                      <a:cubicBezTo>
                        <a:pt x="204166" y="79375"/>
                        <a:pt x="200025" y="75293"/>
                        <a:pt x="200025" y="69850"/>
                      </a:cubicBezTo>
                      <a:cubicBezTo>
                        <a:pt x="200025" y="64407"/>
                        <a:pt x="204166" y="60325"/>
                        <a:pt x="209688" y="60325"/>
                      </a:cubicBezTo>
                      <a:close/>
                      <a:moveTo>
                        <a:pt x="101255" y="60325"/>
                      </a:moveTo>
                      <a:cubicBezTo>
                        <a:pt x="101255" y="60325"/>
                        <a:pt x="101255" y="60325"/>
                        <a:pt x="113058" y="60325"/>
                      </a:cubicBezTo>
                      <a:cubicBezTo>
                        <a:pt x="118304" y="60325"/>
                        <a:pt x="122238" y="64407"/>
                        <a:pt x="122238" y="69850"/>
                      </a:cubicBezTo>
                      <a:cubicBezTo>
                        <a:pt x="122238" y="75293"/>
                        <a:pt x="118304" y="79375"/>
                        <a:pt x="113058" y="79375"/>
                      </a:cubicBezTo>
                      <a:cubicBezTo>
                        <a:pt x="113058" y="79375"/>
                        <a:pt x="113058" y="79375"/>
                        <a:pt x="101255" y="79375"/>
                      </a:cubicBezTo>
                      <a:cubicBezTo>
                        <a:pt x="96009" y="79375"/>
                        <a:pt x="92075" y="75293"/>
                        <a:pt x="92075" y="69850"/>
                      </a:cubicBezTo>
                      <a:cubicBezTo>
                        <a:pt x="92075" y="64407"/>
                        <a:pt x="96009" y="60325"/>
                        <a:pt x="101255" y="60325"/>
                      </a:cubicBezTo>
                      <a:close/>
                      <a:moveTo>
                        <a:pt x="161132" y="34925"/>
                      </a:moveTo>
                      <a:cubicBezTo>
                        <a:pt x="179510" y="34925"/>
                        <a:pt x="195263" y="49731"/>
                        <a:pt x="195263" y="69920"/>
                      </a:cubicBezTo>
                      <a:lnTo>
                        <a:pt x="195263" y="86071"/>
                      </a:lnTo>
                      <a:cubicBezTo>
                        <a:pt x="195263" y="91455"/>
                        <a:pt x="190012" y="96838"/>
                        <a:pt x="184761" y="96838"/>
                      </a:cubicBezTo>
                      <a:cubicBezTo>
                        <a:pt x="184761" y="96838"/>
                        <a:pt x="184761" y="96838"/>
                        <a:pt x="137502" y="96838"/>
                      </a:cubicBezTo>
                      <a:cubicBezTo>
                        <a:pt x="132251" y="96838"/>
                        <a:pt x="127000" y="91455"/>
                        <a:pt x="127000" y="86071"/>
                      </a:cubicBezTo>
                      <a:cubicBezTo>
                        <a:pt x="127000" y="86071"/>
                        <a:pt x="127000" y="86071"/>
                        <a:pt x="127000" y="69920"/>
                      </a:cubicBezTo>
                      <a:cubicBezTo>
                        <a:pt x="127000" y="49731"/>
                        <a:pt x="142753" y="34925"/>
                        <a:pt x="161132" y="34925"/>
                      </a:cubicBezTo>
                      <a:close/>
                      <a:moveTo>
                        <a:pt x="196771" y="21272"/>
                      </a:moveTo>
                      <a:cubicBezTo>
                        <a:pt x="200819" y="17462"/>
                        <a:pt x="206217" y="17462"/>
                        <a:pt x="210265" y="21272"/>
                      </a:cubicBezTo>
                      <a:cubicBezTo>
                        <a:pt x="214313" y="25082"/>
                        <a:pt x="214313" y="30162"/>
                        <a:pt x="210265" y="33972"/>
                      </a:cubicBezTo>
                      <a:cubicBezTo>
                        <a:pt x="210265" y="33972"/>
                        <a:pt x="210265" y="33972"/>
                        <a:pt x="204867" y="39052"/>
                      </a:cubicBezTo>
                      <a:cubicBezTo>
                        <a:pt x="202168" y="41592"/>
                        <a:pt x="199470" y="42862"/>
                        <a:pt x="196771" y="42862"/>
                      </a:cubicBezTo>
                      <a:cubicBezTo>
                        <a:pt x="195421" y="42862"/>
                        <a:pt x="192723" y="41592"/>
                        <a:pt x="190024" y="39052"/>
                      </a:cubicBezTo>
                      <a:cubicBezTo>
                        <a:pt x="187325" y="36512"/>
                        <a:pt x="187325" y="30162"/>
                        <a:pt x="190024" y="26352"/>
                      </a:cubicBezTo>
                      <a:cubicBezTo>
                        <a:pt x="190024" y="26352"/>
                        <a:pt x="190024" y="26352"/>
                        <a:pt x="196771" y="21272"/>
                      </a:cubicBezTo>
                      <a:close/>
                      <a:moveTo>
                        <a:pt x="111998" y="21272"/>
                      </a:moveTo>
                      <a:cubicBezTo>
                        <a:pt x="116046" y="17462"/>
                        <a:pt x="121444" y="17462"/>
                        <a:pt x="125492" y="21272"/>
                      </a:cubicBezTo>
                      <a:cubicBezTo>
                        <a:pt x="125492" y="21272"/>
                        <a:pt x="125492" y="21272"/>
                        <a:pt x="132239" y="26352"/>
                      </a:cubicBezTo>
                      <a:cubicBezTo>
                        <a:pt x="134938" y="30162"/>
                        <a:pt x="134938" y="36512"/>
                        <a:pt x="132239" y="39052"/>
                      </a:cubicBezTo>
                      <a:cubicBezTo>
                        <a:pt x="129540" y="41592"/>
                        <a:pt x="126842" y="42862"/>
                        <a:pt x="125492" y="42862"/>
                      </a:cubicBezTo>
                      <a:cubicBezTo>
                        <a:pt x="122793" y="42862"/>
                        <a:pt x="120095" y="41592"/>
                        <a:pt x="117396" y="39052"/>
                      </a:cubicBezTo>
                      <a:lnTo>
                        <a:pt x="111998" y="33972"/>
                      </a:lnTo>
                      <a:cubicBezTo>
                        <a:pt x="107950" y="30162"/>
                        <a:pt x="107950" y="25082"/>
                        <a:pt x="111998" y="21272"/>
                      </a:cubicBezTo>
                      <a:close/>
                      <a:moveTo>
                        <a:pt x="161132" y="0"/>
                      </a:moveTo>
                      <a:cubicBezTo>
                        <a:pt x="166121" y="0"/>
                        <a:pt x="169863" y="3934"/>
                        <a:pt x="169863" y="9180"/>
                      </a:cubicBezTo>
                      <a:cubicBezTo>
                        <a:pt x="169863" y="9180"/>
                        <a:pt x="169863" y="9180"/>
                        <a:pt x="169863" y="20983"/>
                      </a:cubicBezTo>
                      <a:cubicBezTo>
                        <a:pt x="169863" y="26228"/>
                        <a:pt x="166121" y="30163"/>
                        <a:pt x="161132" y="30163"/>
                      </a:cubicBezTo>
                      <a:cubicBezTo>
                        <a:pt x="156142" y="30163"/>
                        <a:pt x="152400" y="26228"/>
                        <a:pt x="152400" y="20983"/>
                      </a:cubicBezTo>
                      <a:cubicBezTo>
                        <a:pt x="152400" y="20983"/>
                        <a:pt x="152400" y="20983"/>
                        <a:pt x="152400" y="9180"/>
                      </a:cubicBezTo>
                      <a:cubicBezTo>
                        <a:pt x="152400" y="3934"/>
                        <a:pt x="156142" y="0"/>
                        <a:pt x="161132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9" name="组合 28"/>
            <p:cNvGrpSpPr/>
            <p:nvPr/>
          </p:nvGrpSpPr>
          <p:grpSpPr>
            <a:xfrm>
              <a:off x="3055544" y="4108628"/>
              <a:ext cx="1014984" cy="1014984"/>
              <a:chOff x="3055544" y="4108628"/>
              <a:chExt cx="1014984" cy="1014984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057285" y="4110369"/>
                <a:ext cx="1013243" cy="1013243"/>
              </a:xfrm>
              <a:prstGeom prst="ellipse">
                <a:avLst/>
              </a:prstGeom>
              <a:noFill/>
              <a:ln w="1016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弧形 30"/>
              <p:cNvSpPr/>
              <p:nvPr/>
            </p:nvSpPr>
            <p:spPr>
              <a:xfrm>
                <a:off x="3055544" y="4108628"/>
                <a:ext cx="1014984" cy="1014984"/>
              </a:xfrm>
              <a:prstGeom prst="arc">
                <a:avLst>
                  <a:gd name="adj1" fmla="val 16200000"/>
                  <a:gd name="adj2" fmla="val 2942198"/>
                </a:avLst>
              </a:prstGeom>
              <a:ln w="1016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3323259" y="4367517"/>
                <a:ext cx="479554" cy="409760"/>
              </a:xfrm>
              <a:custGeom>
                <a:avLst/>
                <a:gdLst>
                  <a:gd name="connsiteX0" fmla="*/ 137328 w 338137"/>
                  <a:gd name="connsiteY0" fmla="*/ 214312 h 288925"/>
                  <a:gd name="connsiteX1" fmla="*/ 133350 w 338137"/>
                  <a:gd name="connsiteY1" fmla="*/ 218394 h 288925"/>
                  <a:gd name="connsiteX2" fmla="*/ 137328 w 338137"/>
                  <a:gd name="connsiteY2" fmla="*/ 223837 h 288925"/>
                  <a:gd name="connsiteX3" fmla="*/ 250023 w 338137"/>
                  <a:gd name="connsiteY3" fmla="*/ 223837 h 288925"/>
                  <a:gd name="connsiteX4" fmla="*/ 254000 w 338137"/>
                  <a:gd name="connsiteY4" fmla="*/ 218394 h 288925"/>
                  <a:gd name="connsiteX5" fmla="*/ 250023 w 338137"/>
                  <a:gd name="connsiteY5" fmla="*/ 214312 h 288925"/>
                  <a:gd name="connsiteX6" fmla="*/ 137328 w 338137"/>
                  <a:gd name="connsiteY6" fmla="*/ 214312 h 288925"/>
                  <a:gd name="connsiteX7" fmla="*/ 137328 w 338137"/>
                  <a:gd name="connsiteY7" fmla="*/ 196850 h 288925"/>
                  <a:gd name="connsiteX8" fmla="*/ 133350 w 338137"/>
                  <a:gd name="connsiteY8" fmla="*/ 200932 h 288925"/>
                  <a:gd name="connsiteX9" fmla="*/ 137328 w 338137"/>
                  <a:gd name="connsiteY9" fmla="*/ 206375 h 288925"/>
                  <a:gd name="connsiteX10" fmla="*/ 250023 w 338137"/>
                  <a:gd name="connsiteY10" fmla="*/ 206375 h 288925"/>
                  <a:gd name="connsiteX11" fmla="*/ 254000 w 338137"/>
                  <a:gd name="connsiteY11" fmla="*/ 200932 h 288925"/>
                  <a:gd name="connsiteX12" fmla="*/ 250023 w 338137"/>
                  <a:gd name="connsiteY12" fmla="*/ 196850 h 288925"/>
                  <a:gd name="connsiteX13" fmla="*/ 137328 w 338137"/>
                  <a:gd name="connsiteY13" fmla="*/ 196850 h 288925"/>
                  <a:gd name="connsiteX14" fmla="*/ 288925 w 338137"/>
                  <a:gd name="connsiteY14" fmla="*/ 187325 h 288925"/>
                  <a:gd name="connsiteX15" fmla="*/ 269875 w 338137"/>
                  <a:gd name="connsiteY15" fmla="*/ 206375 h 288925"/>
                  <a:gd name="connsiteX16" fmla="*/ 288925 w 338137"/>
                  <a:gd name="connsiteY16" fmla="*/ 225425 h 288925"/>
                  <a:gd name="connsiteX17" fmla="*/ 307975 w 338137"/>
                  <a:gd name="connsiteY17" fmla="*/ 206375 h 288925"/>
                  <a:gd name="connsiteX18" fmla="*/ 288925 w 338137"/>
                  <a:gd name="connsiteY18" fmla="*/ 187325 h 288925"/>
                  <a:gd name="connsiteX19" fmla="*/ 98425 w 338137"/>
                  <a:gd name="connsiteY19" fmla="*/ 187325 h 288925"/>
                  <a:gd name="connsiteX20" fmla="*/ 79375 w 338137"/>
                  <a:gd name="connsiteY20" fmla="*/ 206375 h 288925"/>
                  <a:gd name="connsiteX21" fmla="*/ 98425 w 338137"/>
                  <a:gd name="connsiteY21" fmla="*/ 225425 h 288925"/>
                  <a:gd name="connsiteX22" fmla="*/ 117475 w 338137"/>
                  <a:gd name="connsiteY22" fmla="*/ 206375 h 288925"/>
                  <a:gd name="connsiteX23" fmla="*/ 98425 w 338137"/>
                  <a:gd name="connsiteY23" fmla="*/ 187325 h 288925"/>
                  <a:gd name="connsiteX24" fmla="*/ 254922 w 338137"/>
                  <a:gd name="connsiteY24" fmla="*/ 127000 h 288925"/>
                  <a:gd name="connsiteX25" fmla="*/ 234950 w 338137"/>
                  <a:gd name="connsiteY25" fmla="*/ 147638 h 288925"/>
                  <a:gd name="connsiteX26" fmla="*/ 276225 w 338137"/>
                  <a:gd name="connsiteY26" fmla="*/ 147638 h 288925"/>
                  <a:gd name="connsiteX27" fmla="*/ 254922 w 338137"/>
                  <a:gd name="connsiteY27" fmla="*/ 127000 h 288925"/>
                  <a:gd name="connsiteX28" fmla="*/ 130590 w 338137"/>
                  <a:gd name="connsiteY28" fmla="*/ 100012 h 288925"/>
                  <a:gd name="connsiteX29" fmla="*/ 92075 w 338137"/>
                  <a:gd name="connsiteY29" fmla="*/ 147895 h 288925"/>
                  <a:gd name="connsiteX30" fmla="*/ 105356 w 338137"/>
                  <a:gd name="connsiteY30" fmla="*/ 147895 h 288925"/>
                  <a:gd name="connsiteX31" fmla="*/ 226214 w 338137"/>
                  <a:gd name="connsiteY31" fmla="*/ 147895 h 288925"/>
                  <a:gd name="connsiteX32" fmla="*/ 255432 w 338137"/>
                  <a:gd name="connsiteY32" fmla="*/ 117303 h 288925"/>
                  <a:gd name="connsiteX33" fmla="*/ 285979 w 338137"/>
                  <a:gd name="connsiteY33" fmla="*/ 147895 h 288925"/>
                  <a:gd name="connsiteX34" fmla="*/ 295275 w 338137"/>
                  <a:gd name="connsiteY34" fmla="*/ 149225 h 288925"/>
                  <a:gd name="connsiteX35" fmla="*/ 255432 w 338137"/>
                  <a:gd name="connsiteY35" fmla="*/ 100012 h 288925"/>
                  <a:gd name="connsiteX36" fmla="*/ 130590 w 338137"/>
                  <a:gd name="connsiteY36" fmla="*/ 100012 h 288925"/>
                  <a:gd name="connsiteX37" fmla="*/ 131008 w 338137"/>
                  <a:gd name="connsiteY37" fmla="*/ 85725 h 288925"/>
                  <a:gd name="connsiteX38" fmla="*/ 255022 w 338137"/>
                  <a:gd name="connsiteY38" fmla="*/ 85725 h 288925"/>
                  <a:gd name="connsiteX39" fmla="*/ 309113 w 338137"/>
                  <a:gd name="connsiteY39" fmla="*/ 153019 h 288925"/>
                  <a:gd name="connsiteX40" fmla="*/ 338137 w 338137"/>
                  <a:gd name="connsiteY40" fmla="*/ 207117 h 288925"/>
                  <a:gd name="connsiteX41" fmla="*/ 320986 w 338137"/>
                  <a:gd name="connsiteY41" fmla="*/ 251980 h 288925"/>
                  <a:gd name="connsiteX42" fmla="*/ 320986 w 338137"/>
                  <a:gd name="connsiteY42" fmla="*/ 288925 h 288925"/>
                  <a:gd name="connsiteX43" fmla="*/ 274811 w 338137"/>
                  <a:gd name="connsiteY43" fmla="*/ 288925 h 288925"/>
                  <a:gd name="connsiteX44" fmla="*/ 274811 w 338137"/>
                  <a:gd name="connsiteY44" fmla="*/ 266494 h 288925"/>
                  <a:gd name="connsiteX45" fmla="*/ 112538 w 338137"/>
                  <a:gd name="connsiteY45" fmla="*/ 266494 h 288925"/>
                  <a:gd name="connsiteX46" fmla="*/ 112538 w 338137"/>
                  <a:gd name="connsiteY46" fmla="*/ 288925 h 288925"/>
                  <a:gd name="connsiteX47" fmla="*/ 66363 w 338137"/>
                  <a:gd name="connsiteY47" fmla="*/ 288925 h 288925"/>
                  <a:gd name="connsiteX48" fmla="*/ 66363 w 338137"/>
                  <a:gd name="connsiteY48" fmla="*/ 251980 h 288925"/>
                  <a:gd name="connsiteX49" fmla="*/ 49212 w 338137"/>
                  <a:gd name="connsiteY49" fmla="*/ 207117 h 288925"/>
                  <a:gd name="connsiteX50" fmla="*/ 78237 w 338137"/>
                  <a:gd name="connsiteY50" fmla="*/ 153019 h 288925"/>
                  <a:gd name="connsiteX51" fmla="*/ 131008 w 338137"/>
                  <a:gd name="connsiteY51" fmla="*/ 85725 h 288925"/>
                  <a:gd name="connsiteX52" fmla="*/ 65088 w 338137"/>
                  <a:gd name="connsiteY52" fmla="*/ 0 h 288925"/>
                  <a:gd name="connsiteX53" fmla="*/ 69073 w 338137"/>
                  <a:gd name="connsiteY53" fmla="*/ 5220 h 288925"/>
                  <a:gd name="connsiteX54" fmla="*/ 69073 w 338137"/>
                  <a:gd name="connsiteY54" fmla="*/ 13050 h 288925"/>
                  <a:gd name="connsiteX55" fmla="*/ 130175 w 338137"/>
                  <a:gd name="connsiteY55" fmla="*/ 67859 h 288925"/>
                  <a:gd name="connsiteX56" fmla="*/ 69073 w 338137"/>
                  <a:gd name="connsiteY56" fmla="*/ 67859 h 288925"/>
                  <a:gd name="connsiteX57" fmla="*/ 69073 w 338137"/>
                  <a:gd name="connsiteY57" fmla="*/ 130499 h 288925"/>
                  <a:gd name="connsiteX58" fmla="*/ 62431 w 338137"/>
                  <a:gd name="connsiteY58" fmla="*/ 147463 h 288925"/>
                  <a:gd name="connsiteX59" fmla="*/ 45163 w 338137"/>
                  <a:gd name="connsiteY59" fmla="*/ 153988 h 288925"/>
                  <a:gd name="connsiteX60" fmla="*/ 43835 w 338137"/>
                  <a:gd name="connsiteY60" fmla="*/ 153988 h 288925"/>
                  <a:gd name="connsiteX61" fmla="*/ 18597 w 338137"/>
                  <a:gd name="connsiteY61" fmla="*/ 130499 h 288925"/>
                  <a:gd name="connsiteX62" fmla="*/ 23910 w 338137"/>
                  <a:gd name="connsiteY62" fmla="*/ 125279 h 288925"/>
                  <a:gd name="connsiteX63" fmla="*/ 27895 w 338137"/>
                  <a:gd name="connsiteY63" fmla="*/ 130499 h 288925"/>
                  <a:gd name="connsiteX64" fmla="*/ 43835 w 338137"/>
                  <a:gd name="connsiteY64" fmla="*/ 144853 h 288925"/>
                  <a:gd name="connsiteX65" fmla="*/ 45163 w 338137"/>
                  <a:gd name="connsiteY65" fmla="*/ 144853 h 288925"/>
                  <a:gd name="connsiteX66" fmla="*/ 55790 w 338137"/>
                  <a:gd name="connsiteY66" fmla="*/ 140938 h 288925"/>
                  <a:gd name="connsiteX67" fmla="*/ 59774 w 338137"/>
                  <a:gd name="connsiteY67" fmla="*/ 130499 h 288925"/>
                  <a:gd name="connsiteX68" fmla="*/ 59774 w 338137"/>
                  <a:gd name="connsiteY68" fmla="*/ 67859 h 288925"/>
                  <a:gd name="connsiteX69" fmla="*/ 0 w 338137"/>
                  <a:gd name="connsiteY69" fmla="*/ 67859 h 288925"/>
                  <a:gd name="connsiteX70" fmla="*/ 59774 w 338137"/>
                  <a:gd name="connsiteY70" fmla="*/ 13050 h 288925"/>
                  <a:gd name="connsiteX71" fmla="*/ 59774 w 338137"/>
                  <a:gd name="connsiteY71" fmla="*/ 5220 h 288925"/>
                  <a:gd name="connsiteX72" fmla="*/ 65088 w 338137"/>
                  <a:gd name="connsiteY72" fmla="*/ 0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38137" h="288925">
                    <a:moveTo>
                      <a:pt x="137328" y="214312"/>
                    </a:moveTo>
                    <a:cubicBezTo>
                      <a:pt x="134676" y="214312"/>
                      <a:pt x="133350" y="215673"/>
                      <a:pt x="133350" y="218394"/>
                    </a:cubicBezTo>
                    <a:cubicBezTo>
                      <a:pt x="133350" y="221116"/>
                      <a:pt x="134676" y="223837"/>
                      <a:pt x="137328" y="223837"/>
                    </a:cubicBezTo>
                    <a:cubicBezTo>
                      <a:pt x="137328" y="223837"/>
                      <a:pt x="137328" y="223837"/>
                      <a:pt x="250023" y="223837"/>
                    </a:cubicBezTo>
                    <a:cubicBezTo>
                      <a:pt x="252674" y="223837"/>
                      <a:pt x="254000" y="221116"/>
                      <a:pt x="254000" y="218394"/>
                    </a:cubicBezTo>
                    <a:cubicBezTo>
                      <a:pt x="254000" y="215673"/>
                      <a:pt x="252674" y="214312"/>
                      <a:pt x="250023" y="214312"/>
                    </a:cubicBezTo>
                    <a:cubicBezTo>
                      <a:pt x="250023" y="214312"/>
                      <a:pt x="250023" y="214312"/>
                      <a:pt x="137328" y="214312"/>
                    </a:cubicBezTo>
                    <a:close/>
                    <a:moveTo>
                      <a:pt x="137328" y="196850"/>
                    </a:moveTo>
                    <a:cubicBezTo>
                      <a:pt x="134676" y="196850"/>
                      <a:pt x="133350" y="198211"/>
                      <a:pt x="133350" y="200932"/>
                    </a:cubicBezTo>
                    <a:cubicBezTo>
                      <a:pt x="133350" y="203654"/>
                      <a:pt x="134676" y="206375"/>
                      <a:pt x="137328" y="206375"/>
                    </a:cubicBezTo>
                    <a:cubicBezTo>
                      <a:pt x="137328" y="206375"/>
                      <a:pt x="137328" y="206375"/>
                      <a:pt x="250023" y="206375"/>
                    </a:cubicBezTo>
                    <a:cubicBezTo>
                      <a:pt x="252674" y="206375"/>
                      <a:pt x="254000" y="203654"/>
                      <a:pt x="254000" y="200932"/>
                    </a:cubicBezTo>
                    <a:cubicBezTo>
                      <a:pt x="254000" y="198211"/>
                      <a:pt x="252674" y="196850"/>
                      <a:pt x="250023" y="196850"/>
                    </a:cubicBezTo>
                    <a:cubicBezTo>
                      <a:pt x="250023" y="196850"/>
                      <a:pt x="250023" y="196850"/>
                      <a:pt x="137328" y="196850"/>
                    </a:cubicBezTo>
                    <a:close/>
                    <a:moveTo>
                      <a:pt x="288925" y="187325"/>
                    </a:moveTo>
                    <a:cubicBezTo>
                      <a:pt x="278404" y="187325"/>
                      <a:pt x="269875" y="195854"/>
                      <a:pt x="269875" y="206375"/>
                    </a:cubicBezTo>
                    <a:cubicBezTo>
                      <a:pt x="269875" y="216896"/>
                      <a:pt x="278404" y="225425"/>
                      <a:pt x="288925" y="225425"/>
                    </a:cubicBezTo>
                    <a:cubicBezTo>
                      <a:pt x="299446" y="225425"/>
                      <a:pt x="307975" y="216896"/>
                      <a:pt x="307975" y="206375"/>
                    </a:cubicBezTo>
                    <a:cubicBezTo>
                      <a:pt x="307975" y="195854"/>
                      <a:pt x="299446" y="187325"/>
                      <a:pt x="288925" y="187325"/>
                    </a:cubicBezTo>
                    <a:close/>
                    <a:moveTo>
                      <a:pt x="98425" y="187325"/>
                    </a:moveTo>
                    <a:cubicBezTo>
                      <a:pt x="87904" y="187325"/>
                      <a:pt x="79375" y="195854"/>
                      <a:pt x="79375" y="206375"/>
                    </a:cubicBezTo>
                    <a:cubicBezTo>
                      <a:pt x="79375" y="216896"/>
                      <a:pt x="87904" y="225425"/>
                      <a:pt x="98425" y="225425"/>
                    </a:cubicBezTo>
                    <a:cubicBezTo>
                      <a:pt x="108946" y="225425"/>
                      <a:pt x="117475" y="216896"/>
                      <a:pt x="117475" y="206375"/>
                    </a:cubicBezTo>
                    <a:cubicBezTo>
                      <a:pt x="117475" y="195854"/>
                      <a:pt x="108946" y="187325"/>
                      <a:pt x="98425" y="187325"/>
                    </a:cubicBezTo>
                    <a:close/>
                    <a:moveTo>
                      <a:pt x="254922" y="127000"/>
                    </a:moveTo>
                    <a:cubicBezTo>
                      <a:pt x="244270" y="127000"/>
                      <a:pt x="234950" y="136029"/>
                      <a:pt x="234950" y="147638"/>
                    </a:cubicBezTo>
                    <a:cubicBezTo>
                      <a:pt x="234950" y="147638"/>
                      <a:pt x="234950" y="147638"/>
                      <a:pt x="276225" y="147638"/>
                    </a:cubicBezTo>
                    <a:cubicBezTo>
                      <a:pt x="276225" y="136029"/>
                      <a:pt x="266905" y="127000"/>
                      <a:pt x="254922" y="127000"/>
                    </a:cubicBezTo>
                    <a:close/>
                    <a:moveTo>
                      <a:pt x="130590" y="100012"/>
                    </a:moveTo>
                    <a:cubicBezTo>
                      <a:pt x="113325" y="100012"/>
                      <a:pt x="98716" y="119963"/>
                      <a:pt x="92075" y="147895"/>
                    </a:cubicBezTo>
                    <a:cubicBezTo>
                      <a:pt x="96060" y="147895"/>
                      <a:pt x="101372" y="147895"/>
                      <a:pt x="105356" y="147895"/>
                    </a:cubicBezTo>
                    <a:cubicBezTo>
                      <a:pt x="105356" y="147895"/>
                      <a:pt x="105356" y="147895"/>
                      <a:pt x="226214" y="147895"/>
                    </a:cubicBezTo>
                    <a:cubicBezTo>
                      <a:pt x="226214" y="130604"/>
                      <a:pt x="239495" y="117303"/>
                      <a:pt x="255432" y="117303"/>
                    </a:cubicBezTo>
                    <a:cubicBezTo>
                      <a:pt x="272697" y="117303"/>
                      <a:pt x="285979" y="130604"/>
                      <a:pt x="285979" y="147895"/>
                    </a:cubicBezTo>
                    <a:cubicBezTo>
                      <a:pt x="288635" y="147895"/>
                      <a:pt x="292619" y="147895"/>
                      <a:pt x="295275" y="149225"/>
                    </a:cubicBezTo>
                    <a:cubicBezTo>
                      <a:pt x="288635" y="119963"/>
                      <a:pt x="274026" y="100012"/>
                      <a:pt x="255432" y="100012"/>
                    </a:cubicBezTo>
                    <a:cubicBezTo>
                      <a:pt x="255432" y="100012"/>
                      <a:pt x="255432" y="100012"/>
                      <a:pt x="130590" y="100012"/>
                    </a:cubicBezTo>
                    <a:close/>
                    <a:moveTo>
                      <a:pt x="131008" y="85725"/>
                    </a:moveTo>
                    <a:cubicBezTo>
                      <a:pt x="131008" y="85725"/>
                      <a:pt x="131008" y="85725"/>
                      <a:pt x="255022" y="85725"/>
                    </a:cubicBezTo>
                    <a:cubicBezTo>
                      <a:pt x="282727" y="85725"/>
                      <a:pt x="303836" y="114754"/>
                      <a:pt x="309113" y="153019"/>
                    </a:cubicBezTo>
                    <a:cubicBezTo>
                      <a:pt x="327583" y="163575"/>
                      <a:pt x="338137" y="183367"/>
                      <a:pt x="338137" y="207117"/>
                    </a:cubicBezTo>
                    <a:cubicBezTo>
                      <a:pt x="338137" y="224271"/>
                      <a:pt x="332860" y="240104"/>
                      <a:pt x="320986" y="251980"/>
                    </a:cubicBezTo>
                    <a:cubicBezTo>
                      <a:pt x="320986" y="251980"/>
                      <a:pt x="320986" y="251980"/>
                      <a:pt x="320986" y="288925"/>
                    </a:cubicBezTo>
                    <a:cubicBezTo>
                      <a:pt x="320986" y="288925"/>
                      <a:pt x="320986" y="288925"/>
                      <a:pt x="274811" y="288925"/>
                    </a:cubicBezTo>
                    <a:cubicBezTo>
                      <a:pt x="274811" y="288925"/>
                      <a:pt x="274811" y="288925"/>
                      <a:pt x="274811" y="266494"/>
                    </a:cubicBezTo>
                    <a:cubicBezTo>
                      <a:pt x="274811" y="266494"/>
                      <a:pt x="274811" y="266494"/>
                      <a:pt x="112538" y="266494"/>
                    </a:cubicBezTo>
                    <a:cubicBezTo>
                      <a:pt x="112538" y="266494"/>
                      <a:pt x="112538" y="266494"/>
                      <a:pt x="112538" y="288925"/>
                    </a:cubicBezTo>
                    <a:cubicBezTo>
                      <a:pt x="112538" y="288925"/>
                      <a:pt x="112538" y="288925"/>
                      <a:pt x="66363" y="288925"/>
                    </a:cubicBezTo>
                    <a:cubicBezTo>
                      <a:pt x="66363" y="288925"/>
                      <a:pt x="66363" y="288925"/>
                      <a:pt x="66363" y="251980"/>
                    </a:cubicBezTo>
                    <a:cubicBezTo>
                      <a:pt x="54489" y="240104"/>
                      <a:pt x="49212" y="224271"/>
                      <a:pt x="49212" y="207117"/>
                    </a:cubicBezTo>
                    <a:cubicBezTo>
                      <a:pt x="49212" y="183367"/>
                      <a:pt x="58447" y="163575"/>
                      <a:pt x="78237" y="153019"/>
                    </a:cubicBezTo>
                    <a:cubicBezTo>
                      <a:pt x="83514" y="114754"/>
                      <a:pt x="104623" y="85725"/>
                      <a:pt x="131008" y="85725"/>
                    </a:cubicBezTo>
                    <a:close/>
                    <a:moveTo>
                      <a:pt x="65088" y="0"/>
                    </a:moveTo>
                    <a:cubicBezTo>
                      <a:pt x="66416" y="0"/>
                      <a:pt x="69073" y="2610"/>
                      <a:pt x="69073" y="5220"/>
                    </a:cubicBezTo>
                    <a:cubicBezTo>
                      <a:pt x="69073" y="5220"/>
                      <a:pt x="69073" y="5220"/>
                      <a:pt x="69073" y="13050"/>
                    </a:cubicBezTo>
                    <a:cubicBezTo>
                      <a:pt x="99624" y="14355"/>
                      <a:pt x="124862" y="37845"/>
                      <a:pt x="130175" y="67859"/>
                    </a:cubicBezTo>
                    <a:lnTo>
                      <a:pt x="69073" y="67859"/>
                    </a:lnTo>
                    <a:cubicBezTo>
                      <a:pt x="69073" y="67859"/>
                      <a:pt x="69073" y="67859"/>
                      <a:pt x="69073" y="130499"/>
                    </a:cubicBezTo>
                    <a:cubicBezTo>
                      <a:pt x="69073" y="135718"/>
                      <a:pt x="66416" y="142243"/>
                      <a:pt x="62431" y="147463"/>
                    </a:cubicBezTo>
                    <a:cubicBezTo>
                      <a:pt x="57118" y="151378"/>
                      <a:pt x="51805" y="153988"/>
                      <a:pt x="45163" y="153988"/>
                    </a:cubicBezTo>
                    <a:cubicBezTo>
                      <a:pt x="45163" y="153988"/>
                      <a:pt x="45163" y="153988"/>
                      <a:pt x="43835" y="153988"/>
                    </a:cubicBezTo>
                    <a:cubicBezTo>
                      <a:pt x="30552" y="153988"/>
                      <a:pt x="18597" y="143548"/>
                      <a:pt x="18597" y="130499"/>
                    </a:cubicBezTo>
                    <a:cubicBezTo>
                      <a:pt x="18597" y="127889"/>
                      <a:pt x="21253" y="125279"/>
                      <a:pt x="23910" y="125279"/>
                    </a:cubicBezTo>
                    <a:cubicBezTo>
                      <a:pt x="26567" y="125279"/>
                      <a:pt x="27895" y="127889"/>
                      <a:pt x="27895" y="130499"/>
                    </a:cubicBezTo>
                    <a:cubicBezTo>
                      <a:pt x="27895" y="138328"/>
                      <a:pt x="35865" y="144853"/>
                      <a:pt x="43835" y="144853"/>
                    </a:cubicBezTo>
                    <a:cubicBezTo>
                      <a:pt x="43835" y="144853"/>
                      <a:pt x="43835" y="144853"/>
                      <a:pt x="45163" y="144853"/>
                    </a:cubicBezTo>
                    <a:cubicBezTo>
                      <a:pt x="49148" y="144853"/>
                      <a:pt x="53133" y="143548"/>
                      <a:pt x="55790" y="140938"/>
                    </a:cubicBezTo>
                    <a:cubicBezTo>
                      <a:pt x="58446" y="138328"/>
                      <a:pt x="59774" y="134413"/>
                      <a:pt x="59774" y="130499"/>
                    </a:cubicBezTo>
                    <a:cubicBezTo>
                      <a:pt x="59774" y="130499"/>
                      <a:pt x="59774" y="130499"/>
                      <a:pt x="59774" y="67859"/>
                    </a:cubicBezTo>
                    <a:cubicBezTo>
                      <a:pt x="59774" y="67859"/>
                      <a:pt x="59774" y="67859"/>
                      <a:pt x="0" y="67859"/>
                    </a:cubicBezTo>
                    <a:cubicBezTo>
                      <a:pt x="3985" y="37845"/>
                      <a:pt x="29223" y="14355"/>
                      <a:pt x="59774" y="13050"/>
                    </a:cubicBezTo>
                    <a:cubicBezTo>
                      <a:pt x="59774" y="13050"/>
                      <a:pt x="59774" y="13050"/>
                      <a:pt x="59774" y="5220"/>
                    </a:cubicBezTo>
                    <a:cubicBezTo>
                      <a:pt x="59774" y="2610"/>
                      <a:pt x="62431" y="0"/>
                      <a:pt x="65088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598625" y="1435469"/>
            <a:ext cx="2402502" cy="2407240"/>
            <a:chOff x="7710155" y="1913959"/>
            <a:chExt cx="3203336" cy="3209653"/>
          </a:xfrm>
        </p:grpSpPr>
        <p:grpSp>
          <p:nvGrpSpPr>
            <p:cNvPr id="9" name="组合 8"/>
            <p:cNvGrpSpPr/>
            <p:nvPr/>
          </p:nvGrpSpPr>
          <p:grpSpPr>
            <a:xfrm>
              <a:off x="7710155" y="1913959"/>
              <a:ext cx="3203336" cy="1130999"/>
              <a:chOff x="8119730" y="1913959"/>
              <a:chExt cx="3203336" cy="1130999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9358204" y="2042150"/>
                <a:ext cx="1964862" cy="1002808"/>
                <a:chOff x="9134714" y="4931590"/>
                <a:chExt cx="1964862" cy="1002808"/>
              </a:xfrm>
            </p:grpSpPr>
            <p:sp>
              <p:nvSpPr>
                <p:cNvPr id="24" name="矩形 23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r>
                    <a:rPr lang="zh-CN" altLang="en-US" sz="1100" b="1">
                      <a:solidFill>
                        <a:schemeClr val="dk1">
                          <a:lumMod val="100000"/>
                        </a:schemeClr>
                      </a:solidFill>
                      <a:effectLst/>
                    </a:rPr>
                    <a:t>关键词</a:t>
                  </a: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r>
                    <a:rPr lang="en-US" sz="2800" dirty="0">
                      <a:solidFill>
                        <a:srgbClr val="888382"/>
                      </a:solidFill>
                      <a:latin typeface="Impact" panose="020B0806030902050204" pitchFamily="34" charset="0"/>
                    </a:rPr>
                    <a:t>25%</a:t>
                  </a: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9134714" y="5403246"/>
                  <a:ext cx="1964862" cy="531152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8119730" y="1913959"/>
                <a:ext cx="1014984" cy="1014984"/>
                <a:chOff x="8119730" y="1913959"/>
                <a:chExt cx="1014984" cy="1014984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8121471" y="1915700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弧形 21"/>
                <p:cNvSpPr/>
                <p:nvPr/>
              </p:nvSpPr>
              <p:spPr>
                <a:xfrm>
                  <a:off x="8119730" y="1913959"/>
                  <a:ext cx="1014984" cy="1014984"/>
                </a:xfrm>
                <a:prstGeom prst="arc">
                  <a:avLst>
                    <a:gd name="adj1" fmla="val 16200000"/>
                    <a:gd name="adj2" fmla="val 22079"/>
                  </a:avLst>
                </a:prstGeom>
                <a:ln w="1016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8417873" y="2181676"/>
                  <a:ext cx="479554" cy="475502"/>
                </a:xfrm>
                <a:custGeom>
                  <a:avLst/>
                  <a:gdLst>
                    <a:gd name="connsiteX0" fmla="*/ 192254 w 338138"/>
                    <a:gd name="connsiteY0" fmla="*/ 135421 h 335282"/>
                    <a:gd name="connsiteX1" fmla="*/ 152810 w 338138"/>
                    <a:gd name="connsiteY1" fmla="*/ 151158 h 335282"/>
                    <a:gd name="connsiteX2" fmla="*/ 152810 w 338138"/>
                    <a:gd name="connsiteY2" fmla="*/ 229842 h 335282"/>
                    <a:gd name="connsiteX3" fmla="*/ 232697 w 338138"/>
                    <a:gd name="connsiteY3" fmla="*/ 229842 h 335282"/>
                    <a:gd name="connsiteX4" fmla="*/ 232697 w 338138"/>
                    <a:gd name="connsiteY4" fmla="*/ 151158 h 335282"/>
                    <a:gd name="connsiteX5" fmla="*/ 192254 w 338138"/>
                    <a:gd name="connsiteY5" fmla="*/ 135421 h 335282"/>
                    <a:gd name="connsiteX6" fmla="*/ 238125 w 338138"/>
                    <a:gd name="connsiteY6" fmla="*/ 69850 h 335282"/>
                    <a:gd name="connsiteX7" fmla="*/ 225425 w 338138"/>
                    <a:gd name="connsiteY7" fmla="*/ 80963 h 335282"/>
                    <a:gd name="connsiteX8" fmla="*/ 238125 w 338138"/>
                    <a:gd name="connsiteY8" fmla="*/ 92076 h 335282"/>
                    <a:gd name="connsiteX9" fmla="*/ 250825 w 338138"/>
                    <a:gd name="connsiteY9" fmla="*/ 80963 h 335282"/>
                    <a:gd name="connsiteX10" fmla="*/ 238125 w 338138"/>
                    <a:gd name="connsiteY10" fmla="*/ 69850 h 335282"/>
                    <a:gd name="connsiteX11" fmla="*/ 214313 w 338138"/>
                    <a:gd name="connsiteY11" fmla="*/ 57150 h 335282"/>
                    <a:gd name="connsiteX12" fmla="*/ 263526 w 338138"/>
                    <a:gd name="connsiteY12" fmla="*/ 57150 h 335282"/>
                    <a:gd name="connsiteX13" fmla="*/ 263526 w 338138"/>
                    <a:gd name="connsiteY13" fmla="*/ 106363 h 335282"/>
                    <a:gd name="connsiteX14" fmla="*/ 214313 w 338138"/>
                    <a:gd name="connsiteY14" fmla="*/ 106363 h 335282"/>
                    <a:gd name="connsiteX15" fmla="*/ 49213 w 338138"/>
                    <a:gd name="connsiteY15" fmla="*/ 57150 h 335282"/>
                    <a:gd name="connsiteX16" fmla="*/ 195263 w 338138"/>
                    <a:gd name="connsiteY16" fmla="*/ 57150 h 335282"/>
                    <a:gd name="connsiteX17" fmla="*/ 195263 w 338138"/>
                    <a:gd name="connsiteY17" fmla="*/ 106363 h 335282"/>
                    <a:gd name="connsiteX18" fmla="*/ 49213 w 338138"/>
                    <a:gd name="connsiteY18" fmla="*/ 106363 h 335282"/>
                    <a:gd name="connsiteX19" fmla="*/ 22225 w 338138"/>
                    <a:gd name="connsiteY19" fmla="*/ 28575 h 335282"/>
                    <a:gd name="connsiteX20" fmla="*/ 22225 w 338138"/>
                    <a:gd name="connsiteY20" fmla="*/ 269875 h 335282"/>
                    <a:gd name="connsiteX21" fmla="*/ 241853 w 338138"/>
                    <a:gd name="connsiteY21" fmla="*/ 269875 h 335282"/>
                    <a:gd name="connsiteX22" fmla="*/ 247114 w 338138"/>
                    <a:gd name="connsiteY22" fmla="*/ 259384 h 335282"/>
                    <a:gd name="connsiteX23" fmla="*/ 233962 w 338138"/>
                    <a:gd name="connsiteY23" fmla="*/ 248892 h 335282"/>
                    <a:gd name="connsiteX24" fmla="*/ 155054 w 338138"/>
                    <a:gd name="connsiteY24" fmla="*/ 251515 h 335282"/>
                    <a:gd name="connsiteX25" fmla="*/ 49843 w 338138"/>
                    <a:gd name="connsiteY25" fmla="*/ 251515 h 335282"/>
                    <a:gd name="connsiteX26" fmla="*/ 49843 w 338138"/>
                    <a:gd name="connsiteY26" fmla="*/ 231844 h 335282"/>
                    <a:gd name="connsiteX27" fmla="*/ 135327 w 338138"/>
                    <a:gd name="connsiteY27" fmla="*/ 231844 h 335282"/>
                    <a:gd name="connsiteX28" fmla="*/ 122175 w 338138"/>
                    <a:gd name="connsiteY28" fmla="*/ 201682 h 335282"/>
                    <a:gd name="connsiteX29" fmla="*/ 49843 w 338138"/>
                    <a:gd name="connsiteY29" fmla="*/ 201682 h 335282"/>
                    <a:gd name="connsiteX30" fmla="*/ 49843 w 338138"/>
                    <a:gd name="connsiteY30" fmla="*/ 183322 h 335282"/>
                    <a:gd name="connsiteX31" fmla="*/ 120860 w 338138"/>
                    <a:gd name="connsiteY31" fmla="*/ 183322 h 335282"/>
                    <a:gd name="connsiteX32" fmla="*/ 131381 w 338138"/>
                    <a:gd name="connsiteY32" fmla="*/ 153159 h 335282"/>
                    <a:gd name="connsiteX33" fmla="*/ 49843 w 338138"/>
                    <a:gd name="connsiteY33" fmla="*/ 153159 h 335282"/>
                    <a:gd name="connsiteX34" fmla="*/ 49843 w 338138"/>
                    <a:gd name="connsiteY34" fmla="*/ 134800 h 335282"/>
                    <a:gd name="connsiteX35" fmla="*/ 147163 w 338138"/>
                    <a:gd name="connsiteY35" fmla="*/ 134800 h 335282"/>
                    <a:gd name="connsiteX36" fmla="*/ 243168 w 338138"/>
                    <a:gd name="connsiteY36" fmla="*/ 138734 h 335282"/>
                    <a:gd name="connsiteX37" fmla="*/ 251059 w 338138"/>
                    <a:gd name="connsiteY37" fmla="*/ 231844 h 335282"/>
                    <a:gd name="connsiteX38" fmla="*/ 264210 w 338138"/>
                    <a:gd name="connsiteY38" fmla="*/ 243647 h 335282"/>
                    <a:gd name="connsiteX39" fmla="*/ 272101 w 338138"/>
                    <a:gd name="connsiteY39" fmla="*/ 238401 h 335282"/>
                    <a:gd name="connsiteX40" fmla="*/ 290513 w 338138"/>
                    <a:gd name="connsiteY40" fmla="*/ 256761 h 335282"/>
                    <a:gd name="connsiteX41" fmla="*/ 290513 w 338138"/>
                    <a:gd name="connsiteY41" fmla="*/ 28575 h 335282"/>
                    <a:gd name="connsiteX42" fmla="*/ 22225 w 338138"/>
                    <a:gd name="connsiteY42" fmla="*/ 28575 h 335282"/>
                    <a:gd name="connsiteX43" fmla="*/ 0 w 338138"/>
                    <a:gd name="connsiteY43" fmla="*/ 0 h 335282"/>
                    <a:gd name="connsiteX44" fmla="*/ 311721 w 338138"/>
                    <a:gd name="connsiteY44" fmla="*/ 0 h 335282"/>
                    <a:gd name="connsiteX45" fmla="*/ 311721 w 338138"/>
                    <a:gd name="connsiteY45" fmla="*/ 278479 h 335282"/>
                    <a:gd name="connsiteX46" fmla="*/ 338138 w 338138"/>
                    <a:gd name="connsiteY46" fmla="*/ 304875 h 335282"/>
                    <a:gd name="connsiteX47" fmla="*/ 330213 w 338138"/>
                    <a:gd name="connsiteY47" fmla="*/ 325992 h 335282"/>
                    <a:gd name="connsiteX48" fmla="*/ 307759 w 338138"/>
                    <a:gd name="connsiteY48" fmla="*/ 335230 h 335282"/>
                    <a:gd name="connsiteX49" fmla="*/ 262850 w 338138"/>
                    <a:gd name="connsiteY49" fmla="*/ 291677 h 335282"/>
                    <a:gd name="connsiteX50" fmla="*/ 0 w 338138"/>
                    <a:gd name="connsiteY50" fmla="*/ 291677 h 335282"/>
                    <a:gd name="connsiteX51" fmla="*/ 0 w 338138"/>
                    <a:gd name="connsiteY51" fmla="*/ 0 h 335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338138" h="335282">
                      <a:moveTo>
                        <a:pt x="192254" y="135421"/>
                      </a:moveTo>
                      <a:cubicBezTo>
                        <a:pt x="177774" y="135421"/>
                        <a:pt x="163461" y="140666"/>
                        <a:pt x="152810" y="151158"/>
                      </a:cubicBezTo>
                      <a:cubicBezTo>
                        <a:pt x="130175" y="173452"/>
                        <a:pt x="130175" y="207548"/>
                        <a:pt x="152810" y="229842"/>
                      </a:cubicBezTo>
                      <a:cubicBezTo>
                        <a:pt x="174113" y="250825"/>
                        <a:pt x="210062" y="250825"/>
                        <a:pt x="232697" y="229842"/>
                      </a:cubicBezTo>
                      <a:cubicBezTo>
                        <a:pt x="254000" y="207548"/>
                        <a:pt x="254000" y="173452"/>
                        <a:pt x="232697" y="151158"/>
                      </a:cubicBezTo>
                      <a:cubicBezTo>
                        <a:pt x="221379" y="140666"/>
                        <a:pt x="206733" y="135421"/>
                        <a:pt x="192254" y="135421"/>
                      </a:cubicBezTo>
                      <a:close/>
                      <a:moveTo>
                        <a:pt x="238125" y="69850"/>
                      </a:moveTo>
                      <a:cubicBezTo>
                        <a:pt x="231111" y="69850"/>
                        <a:pt x="225425" y="74825"/>
                        <a:pt x="225425" y="80963"/>
                      </a:cubicBezTo>
                      <a:cubicBezTo>
                        <a:pt x="225425" y="87101"/>
                        <a:pt x="231111" y="92076"/>
                        <a:pt x="238125" y="92076"/>
                      </a:cubicBezTo>
                      <a:cubicBezTo>
                        <a:pt x="245139" y="92076"/>
                        <a:pt x="250825" y="87101"/>
                        <a:pt x="250825" y="80963"/>
                      </a:cubicBezTo>
                      <a:cubicBezTo>
                        <a:pt x="250825" y="74825"/>
                        <a:pt x="245139" y="69850"/>
                        <a:pt x="238125" y="69850"/>
                      </a:cubicBezTo>
                      <a:close/>
                      <a:moveTo>
                        <a:pt x="214313" y="57150"/>
                      </a:moveTo>
                      <a:lnTo>
                        <a:pt x="263526" y="57150"/>
                      </a:lnTo>
                      <a:lnTo>
                        <a:pt x="263526" y="106363"/>
                      </a:lnTo>
                      <a:lnTo>
                        <a:pt x="214313" y="106363"/>
                      </a:lnTo>
                      <a:close/>
                      <a:moveTo>
                        <a:pt x="49213" y="57150"/>
                      </a:moveTo>
                      <a:lnTo>
                        <a:pt x="195263" y="57150"/>
                      </a:lnTo>
                      <a:lnTo>
                        <a:pt x="195263" y="106363"/>
                      </a:lnTo>
                      <a:lnTo>
                        <a:pt x="49213" y="106363"/>
                      </a:lnTo>
                      <a:close/>
                      <a:moveTo>
                        <a:pt x="22225" y="28575"/>
                      </a:moveTo>
                      <a:cubicBezTo>
                        <a:pt x="22225" y="28575"/>
                        <a:pt x="22225" y="28575"/>
                        <a:pt x="22225" y="269875"/>
                      </a:cubicBezTo>
                      <a:lnTo>
                        <a:pt x="241853" y="269875"/>
                      </a:lnTo>
                      <a:cubicBezTo>
                        <a:pt x="241853" y="269875"/>
                        <a:pt x="241853" y="269875"/>
                        <a:pt x="247114" y="259384"/>
                      </a:cubicBezTo>
                      <a:cubicBezTo>
                        <a:pt x="247114" y="259384"/>
                        <a:pt x="247114" y="259384"/>
                        <a:pt x="233962" y="248892"/>
                      </a:cubicBezTo>
                      <a:cubicBezTo>
                        <a:pt x="210289" y="264629"/>
                        <a:pt x="178726" y="265941"/>
                        <a:pt x="155054" y="251515"/>
                      </a:cubicBezTo>
                      <a:cubicBezTo>
                        <a:pt x="155054" y="251515"/>
                        <a:pt x="155054" y="251515"/>
                        <a:pt x="49843" y="251515"/>
                      </a:cubicBezTo>
                      <a:cubicBezTo>
                        <a:pt x="49843" y="251515"/>
                        <a:pt x="49843" y="251515"/>
                        <a:pt x="49843" y="231844"/>
                      </a:cubicBezTo>
                      <a:cubicBezTo>
                        <a:pt x="49843" y="231844"/>
                        <a:pt x="49843" y="231844"/>
                        <a:pt x="135327" y="231844"/>
                      </a:cubicBezTo>
                      <a:cubicBezTo>
                        <a:pt x="128751" y="222664"/>
                        <a:pt x="123490" y="213484"/>
                        <a:pt x="122175" y="201682"/>
                      </a:cubicBezTo>
                      <a:cubicBezTo>
                        <a:pt x="122175" y="201682"/>
                        <a:pt x="122175" y="201682"/>
                        <a:pt x="49843" y="201682"/>
                      </a:cubicBezTo>
                      <a:cubicBezTo>
                        <a:pt x="49843" y="201682"/>
                        <a:pt x="49843" y="201682"/>
                        <a:pt x="49843" y="183322"/>
                      </a:cubicBezTo>
                      <a:cubicBezTo>
                        <a:pt x="49843" y="183322"/>
                        <a:pt x="49843" y="183322"/>
                        <a:pt x="120860" y="183322"/>
                      </a:cubicBezTo>
                      <a:cubicBezTo>
                        <a:pt x="122175" y="172831"/>
                        <a:pt x="124806" y="162339"/>
                        <a:pt x="131381" y="153159"/>
                      </a:cubicBezTo>
                      <a:cubicBezTo>
                        <a:pt x="131381" y="153159"/>
                        <a:pt x="131381" y="153159"/>
                        <a:pt x="49843" y="153159"/>
                      </a:cubicBezTo>
                      <a:cubicBezTo>
                        <a:pt x="49843" y="153159"/>
                        <a:pt x="49843" y="153159"/>
                        <a:pt x="49843" y="134800"/>
                      </a:cubicBezTo>
                      <a:cubicBezTo>
                        <a:pt x="49843" y="134800"/>
                        <a:pt x="49843" y="134800"/>
                        <a:pt x="147163" y="134800"/>
                      </a:cubicBezTo>
                      <a:cubicBezTo>
                        <a:pt x="174781" y="111194"/>
                        <a:pt x="216865" y="112506"/>
                        <a:pt x="243168" y="138734"/>
                      </a:cubicBezTo>
                      <a:cubicBezTo>
                        <a:pt x="269471" y="164962"/>
                        <a:pt x="270786" y="202993"/>
                        <a:pt x="251059" y="231844"/>
                      </a:cubicBezTo>
                      <a:cubicBezTo>
                        <a:pt x="251059" y="231844"/>
                        <a:pt x="251059" y="231844"/>
                        <a:pt x="264210" y="243647"/>
                      </a:cubicBezTo>
                      <a:cubicBezTo>
                        <a:pt x="264210" y="243647"/>
                        <a:pt x="264210" y="243647"/>
                        <a:pt x="272101" y="238401"/>
                      </a:cubicBezTo>
                      <a:cubicBezTo>
                        <a:pt x="272101" y="238401"/>
                        <a:pt x="272101" y="238401"/>
                        <a:pt x="290513" y="256761"/>
                      </a:cubicBezTo>
                      <a:cubicBezTo>
                        <a:pt x="290513" y="256761"/>
                        <a:pt x="290513" y="256761"/>
                        <a:pt x="290513" y="28575"/>
                      </a:cubicBezTo>
                      <a:cubicBezTo>
                        <a:pt x="290513" y="28575"/>
                        <a:pt x="290513" y="28575"/>
                        <a:pt x="22225" y="28575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311721" y="0"/>
                      </a:cubicBezTo>
                      <a:cubicBezTo>
                        <a:pt x="311721" y="0"/>
                        <a:pt x="311721" y="0"/>
                        <a:pt x="311721" y="278479"/>
                      </a:cubicBezTo>
                      <a:cubicBezTo>
                        <a:pt x="311721" y="278479"/>
                        <a:pt x="311721" y="278479"/>
                        <a:pt x="338138" y="304875"/>
                      </a:cubicBezTo>
                      <a:cubicBezTo>
                        <a:pt x="338138" y="304875"/>
                        <a:pt x="338138" y="316753"/>
                        <a:pt x="330213" y="325992"/>
                      </a:cubicBezTo>
                      <a:cubicBezTo>
                        <a:pt x="320967" y="336550"/>
                        <a:pt x="307759" y="335230"/>
                        <a:pt x="307759" y="335230"/>
                      </a:cubicBezTo>
                      <a:cubicBezTo>
                        <a:pt x="307759" y="335230"/>
                        <a:pt x="307759" y="335230"/>
                        <a:pt x="262850" y="291677"/>
                      </a:cubicBezTo>
                      <a:cubicBezTo>
                        <a:pt x="262850" y="291677"/>
                        <a:pt x="262850" y="291677"/>
                        <a:pt x="0" y="291677"/>
                      </a:cubicBezTo>
                      <a:cubicBezTo>
                        <a:pt x="0" y="291677"/>
                        <a:pt x="0" y="29167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7710155" y="4108628"/>
              <a:ext cx="3203336" cy="1014984"/>
              <a:chOff x="8119730" y="4108628"/>
              <a:chExt cx="3203336" cy="101498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9358204" y="4226640"/>
                <a:ext cx="1964862" cy="896970"/>
                <a:chOff x="9134714" y="4931590"/>
                <a:chExt cx="1964862" cy="896970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r>
                    <a:rPr lang="zh-CN" altLang="en-US" sz="1100" b="1">
                      <a:solidFill>
                        <a:schemeClr val="dk1">
                          <a:lumMod val="100000"/>
                        </a:schemeClr>
                      </a:solidFill>
                      <a:effectLst/>
                    </a:rPr>
                    <a:t>关键词</a:t>
                  </a: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85000" lnSpcReduction="10000"/>
                </a:bodyPr>
                <a:lstStyle/>
                <a:p>
                  <a:r>
                    <a:rPr lang="en-US" sz="2800">
                      <a:solidFill>
                        <a:srgbClr val="888382"/>
                      </a:solidFill>
                      <a:effectLst/>
                      <a:latin typeface="Impact" panose="020B0806030902050204" pitchFamily="34" charset="0"/>
                    </a:rPr>
                    <a:t>70%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9134714" y="5403244"/>
                  <a:ext cx="1964862" cy="42531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92500" lnSpcReduction="1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119730" y="4108628"/>
                <a:ext cx="1014984" cy="1014984"/>
                <a:chOff x="8119730" y="4108628"/>
                <a:chExt cx="1014984" cy="1014984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8121471" y="4110369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弧形 13"/>
                <p:cNvSpPr/>
                <p:nvPr/>
              </p:nvSpPr>
              <p:spPr>
                <a:xfrm>
                  <a:off x="8119730" y="4108628"/>
                  <a:ext cx="1014984" cy="1014984"/>
                </a:xfrm>
                <a:prstGeom prst="arc">
                  <a:avLst>
                    <a:gd name="adj1" fmla="val 16200000"/>
                    <a:gd name="adj2" fmla="val 8711261"/>
                  </a:avLst>
                </a:prstGeom>
                <a:ln w="1016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任意多边形: 形状 14"/>
                <p:cNvSpPr/>
                <p:nvPr/>
              </p:nvSpPr>
              <p:spPr>
                <a:xfrm>
                  <a:off x="8456437" y="4373878"/>
                  <a:ext cx="341570" cy="479552"/>
                </a:xfrm>
                <a:custGeom>
                  <a:avLst/>
                  <a:gdLst>
                    <a:gd name="connsiteX0" fmla="*/ 65297 w 239713"/>
                    <a:gd name="connsiteY0" fmla="*/ 242888 h 336550"/>
                    <a:gd name="connsiteX1" fmla="*/ 176003 w 239713"/>
                    <a:gd name="connsiteY1" fmla="*/ 242888 h 336550"/>
                    <a:gd name="connsiteX2" fmla="*/ 190500 w 239713"/>
                    <a:gd name="connsiteY2" fmla="*/ 257856 h 336550"/>
                    <a:gd name="connsiteX3" fmla="*/ 176003 w 239713"/>
                    <a:gd name="connsiteY3" fmla="*/ 271463 h 336550"/>
                    <a:gd name="connsiteX4" fmla="*/ 65297 w 239713"/>
                    <a:gd name="connsiteY4" fmla="*/ 271463 h 336550"/>
                    <a:gd name="connsiteX5" fmla="*/ 50800 w 239713"/>
                    <a:gd name="connsiteY5" fmla="*/ 257856 h 336550"/>
                    <a:gd name="connsiteX6" fmla="*/ 65297 w 239713"/>
                    <a:gd name="connsiteY6" fmla="*/ 242888 h 336550"/>
                    <a:gd name="connsiteX7" fmla="*/ 65297 w 239713"/>
                    <a:gd name="connsiteY7" fmla="*/ 173038 h 336550"/>
                    <a:gd name="connsiteX8" fmla="*/ 176003 w 239713"/>
                    <a:gd name="connsiteY8" fmla="*/ 173038 h 336550"/>
                    <a:gd name="connsiteX9" fmla="*/ 190500 w 239713"/>
                    <a:gd name="connsiteY9" fmla="*/ 187326 h 336550"/>
                    <a:gd name="connsiteX10" fmla="*/ 176003 w 239713"/>
                    <a:gd name="connsiteY10" fmla="*/ 201613 h 336550"/>
                    <a:gd name="connsiteX11" fmla="*/ 65297 w 239713"/>
                    <a:gd name="connsiteY11" fmla="*/ 201613 h 336550"/>
                    <a:gd name="connsiteX12" fmla="*/ 50800 w 239713"/>
                    <a:gd name="connsiteY12" fmla="*/ 187326 h 336550"/>
                    <a:gd name="connsiteX13" fmla="*/ 65297 w 239713"/>
                    <a:gd name="connsiteY13" fmla="*/ 173038 h 336550"/>
                    <a:gd name="connsiteX14" fmla="*/ 65297 w 239713"/>
                    <a:gd name="connsiteY14" fmla="*/ 101600 h 336550"/>
                    <a:gd name="connsiteX15" fmla="*/ 176003 w 239713"/>
                    <a:gd name="connsiteY15" fmla="*/ 101600 h 336550"/>
                    <a:gd name="connsiteX16" fmla="*/ 190500 w 239713"/>
                    <a:gd name="connsiteY16" fmla="*/ 115888 h 336550"/>
                    <a:gd name="connsiteX17" fmla="*/ 176003 w 239713"/>
                    <a:gd name="connsiteY17" fmla="*/ 130175 h 336550"/>
                    <a:gd name="connsiteX18" fmla="*/ 65297 w 239713"/>
                    <a:gd name="connsiteY18" fmla="*/ 130175 h 336550"/>
                    <a:gd name="connsiteX19" fmla="*/ 50800 w 239713"/>
                    <a:gd name="connsiteY19" fmla="*/ 115888 h 336550"/>
                    <a:gd name="connsiteX20" fmla="*/ 65297 w 239713"/>
                    <a:gd name="connsiteY20" fmla="*/ 101600 h 336550"/>
                    <a:gd name="connsiteX21" fmla="*/ 31221 w 239713"/>
                    <a:gd name="connsiteY21" fmla="*/ 66675 h 336550"/>
                    <a:gd name="connsiteX22" fmla="*/ 28575 w 239713"/>
                    <a:gd name="connsiteY22" fmla="*/ 70614 h 336550"/>
                    <a:gd name="connsiteX23" fmla="*/ 28575 w 239713"/>
                    <a:gd name="connsiteY23" fmla="*/ 306937 h 336550"/>
                    <a:gd name="connsiteX24" fmla="*/ 31221 w 239713"/>
                    <a:gd name="connsiteY24" fmla="*/ 309563 h 336550"/>
                    <a:gd name="connsiteX25" fmla="*/ 208492 w 239713"/>
                    <a:gd name="connsiteY25" fmla="*/ 309563 h 336550"/>
                    <a:gd name="connsiteX26" fmla="*/ 211138 w 239713"/>
                    <a:gd name="connsiteY26" fmla="*/ 306937 h 336550"/>
                    <a:gd name="connsiteX27" fmla="*/ 211138 w 239713"/>
                    <a:gd name="connsiteY27" fmla="*/ 70614 h 336550"/>
                    <a:gd name="connsiteX28" fmla="*/ 208492 w 239713"/>
                    <a:gd name="connsiteY28" fmla="*/ 66675 h 336550"/>
                    <a:gd name="connsiteX29" fmla="*/ 31221 w 239713"/>
                    <a:gd name="connsiteY29" fmla="*/ 66675 h 336550"/>
                    <a:gd name="connsiteX30" fmla="*/ 105753 w 239713"/>
                    <a:gd name="connsiteY30" fmla="*/ 28575 h 336550"/>
                    <a:gd name="connsiteX31" fmla="*/ 103188 w 239713"/>
                    <a:gd name="connsiteY31" fmla="*/ 31221 h 336550"/>
                    <a:gd name="connsiteX32" fmla="*/ 103188 w 239713"/>
                    <a:gd name="connsiteY32" fmla="*/ 36513 h 336550"/>
                    <a:gd name="connsiteX33" fmla="*/ 136526 w 239713"/>
                    <a:gd name="connsiteY33" fmla="*/ 36513 h 336550"/>
                    <a:gd name="connsiteX34" fmla="*/ 136526 w 239713"/>
                    <a:gd name="connsiteY34" fmla="*/ 31221 h 336550"/>
                    <a:gd name="connsiteX35" fmla="*/ 133962 w 239713"/>
                    <a:gd name="connsiteY35" fmla="*/ 28575 h 336550"/>
                    <a:gd name="connsiteX36" fmla="*/ 105753 w 239713"/>
                    <a:gd name="connsiteY36" fmla="*/ 28575 h 336550"/>
                    <a:gd name="connsiteX37" fmla="*/ 105368 w 239713"/>
                    <a:gd name="connsiteY37" fmla="*/ 0 h 336550"/>
                    <a:gd name="connsiteX38" fmla="*/ 134345 w 239713"/>
                    <a:gd name="connsiteY38" fmla="*/ 0 h 336550"/>
                    <a:gd name="connsiteX39" fmla="*/ 165955 w 239713"/>
                    <a:gd name="connsiteY39" fmla="*/ 31552 h 336550"/>
                    <a:gd name="connsiteX40" fmla="*/ 165955 w 239713"/>
                    <a:gd name="connsiteY40" fmla="*/ 36810 h 336550"/>
                    <a:gd name="connsiteX41" fmla="*/ 208103 w 239713"/>
                    <a:gd name="connsiteY41" fmla="*/ 36810 h 336550"/>
                    <a:gd name="connsiteX42" fmla="*/ 239713 w 239713"/>
                    <a:gd name="connsiteY42" fmla="*/ 68362 h 336550"/>
                    <a:gd name="connsiteX43" fmla="*/ 239713 w 239713"/>
                    <a:gd name="connsiteY43" fmla="*/ 304998 h 336550"/>
                    <a:gd name="connsiteX44" fmla="*/ 206786 w 239713"/>
                    <a:gd name="connsiteY44" fmla="*/ 336550 h 336550"/>
                    <a:gd name="connsiteX45" fmla="*/ 31610 w 239713"/>
                    <a:gd name="connsiteY45" fmla="*/ 336550 h 336550"/>
                    <a:gd name="connsiteX46" fmla="*/ 0 w 239713"/>
                    <a:gd name="connsiteY46" fmla="*/ 304998 h 336550"/>
                    <a:gd name="connsiteX47" fmla="*/ 0 w 239713"/>
                    <a:gd name="connsiteY47" fmla="*/ 68362 h 336550"/>
                    <a:gd name="connsiteX48" fmla="*/ 31610 w 239713"/>
                    <a:gd name="connsiteY48" fmla="*/ 36810 h 336550"/>
                    <a:gd name="connsiteX49" fmla="*/ 73758 w 239713"/>
                    <a:gd name="connsiteY49" fmla="*/ 36810 h 336550"/>
                    <a:gd name="connsiteX50" fmla="*/ 73758 w 239713"/>
                    <a:gd name="connsiteY50" fmla="*/ 31552 h 336550"/>
                    <a:gd name="connsiteX51" fmla="*/ 105368 w 239713"/>
                    <a:gd name="connsiteY51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39713" h="336550">
                      <a:moveTo>
                        <a:pt x="65297" y="242888"/>
                      </a:moveTo>
                      <a:cubicBezTo>
                        <a:pt x="65297" y="242888"/>
                        <a:pt x="65297" y="242888"/>
                        <a:pt x="176003" y="242888"/>
                      </a:cubicBezTo>
                      <a:cubicBezTo>
                        <a:pt x="183911" y="242888"/>
                        <a:pt x="190500" y="249692"/>
                        <a:pt x="190500" y="257856"/>
                      </a:cubicBezTo>
                      <a:cubicBezTo>
                        <a:pt x="190500" y="266020"/>
                        <a:pt x="183911" y="271463"/>
                        <a:pt x="176003" y="271463"/>
                      </a:cubicBezTo>
                      <a:cubicBezTo>
                        <a:pt x="176003" y="271463"/>
                        <a:pt x="176003" y="271463"/>
                        <a:pt x="65297" y="271463"/>
                      </a:cubicBezTo>
                      <a:cubicBezTo>
                        <a:pt x="57390" y="271463"/>
                        <a:pt x="50800" y="266020"/>
                        <a:pt x="50800" y="257856"/>
                      </a:cubicBezTo>
                      <a:cubicBezTo>
                        <a:pt x="50800" y="249692"/>
                        <a:pt x="57390" y="242888"/>
                        <a:pt x="65297" y="242888"/>
                      </a:cubicBezTo>
                      <a:close/>
                      <a:moveTo>
                        <a:pt x="65297" y="173038"/>
                      </a:moveTo>
                      <a:cubicBezTo>
                        <a:pt x="65297" y="173038"/>
                        <a:pt x="65297" y="173038"/>
                        <a:pt x="176003" y="173038"/>
                      </a:cubicBezTo>
                      <a:cubicBezTo>
                        <a:pt x="183911" y="173038"/>
                        <a:pt x="190500" y="179532"/>
                        <a:pt x="190500" y="187326"/>
                      </a:cubicBezTo>
                      <a:cubicBezTo>
                        <a:pt x="190500" y="195119"/>
                        <a:pt x="183911" y="201613"/>
                        <a:pt x="176003" y="201613"/>
                      </a:cubicBezTo>
                      <a:cubicBezTo>
                        <a:pt x="176003" y="201613"/>
                        <a:pt x="176003" y="201613"/>
                        <a:pt x="65297" y="201613"/>
                      </a:cubicBezTo>
                      <a:cubicBezTo>
                        <a:pt x="57390" y="201613"/>
                        <a:pt x="50800" y="195119"/>
                        <a:pt x="50800" y="187326"/>
                      </a:cubicBezTo>
                      <a:cubicBezTo>
                        <a:pt x="50800" y="179532"/>
                        <a:pt x="57390" y="173038"/>
                        <a:pt x="65297" y="173038"/>
                      </a:cubicBezTo>
                      <a:close/>
                      <a:moveTo>
                        <a:pt x="65297" y="101600"/>
                      </a:moveTo>
                      <a:cubicBezTo>
                        <a:pt x="65297" y="101600"/>
                        <a:pt x="65297" y="101600"/>
                        <a:pt x="176003" y="101600"/>
                      </a:cubicBezTo>
                      <a:cubicBezTo>
                        <a:pt x="183911" y="101600"/>
                        <a:pt x="190500" y="108094"/>
                        <a:pt x="190500" y="115888"/>
                      </a:cubicBezTo>
                      <a:cubicBezTo>
                        <a:pt x="190500" y="123681"/>
                        <a:pt x="183911" y="130175"/>
                        <a:pt x="176003" y="130175"/>
                      </a:cubicBezTo>
                      <a:cubicBezTo>
                        <a:pt x="176003" y="130175"/>
                        <a:pt x="176003" y="130175"/>
                        <a:pt x="65297" y="130175"/>
                      </a:cubicBezTo>
                      <a:cubicBezTo>
                        <a:pt x="57390" y="130175"/>
                        <a:pt x="50800" y="123681"/>
                        <a:pt x="50800" y="115888"/>
                      </a:cubicBezTo>
                      <a:cubicBezTo>
                        <a:pt x="50800" y="108094"/>
                        <a:pt x="57390" y="101600"/>
                        <a:pt x="65297" y="101600"/>
                      </a:cubicBezTo>
                      <a:close/>
                      <a:moveTo>
                        <a:pt x="31221" y="66675"/>
                      </a:moveTo>
                      <a:cubicBezTo>
                        <a:pt x="29898" y="66675"/>
                        <a:pt x="28575" y="67988"/>
                        <a:pt x="28575" y="70614"/>
                      </a:cubicBezTo>
                      <a:cubicBezTo>
                        <a:pt x="28575" y="70614"/>
                        <a:pt x="28575" y="70614"/>
                        <a:pt x="28575" y="306937"/>
                      </a:cubicBezTo>
                      <a:cubicBezTo>
                        <a:pt x="28575" y="308250"/>
                        <a:pt x="29898" y="309563"/>
                        <a:pt x="31221" y="309563"/>
                      </a:cubicBezTo>
                      <a:cubicBezTo>
                        <a:pt x="31221" y="309563"/>
                        <a:pt x="31221" y="309563"/>
                        <a:pt x="208492" y="309563"/>
                      </a:cubicBezTo>
                      <a:cubicBezTo>
                        <a:pt x="209815" y="309563"/>
                        <a:pt x="211138" y="308250"/>
                        <a:pt x="211138" y="306937"/>
                      </a:cubicBezTo>
                      <a:lnTo>
                        <a:pt x="211138" y="70614"/>
                      </a:lnTo>
                      <a:cubicBezTo>
                        <a:pt x="211138" y="67988"/>
                        <a:pt x="209815" y="66675"/>
                        <a:pt x="208492" y="66675"/>
                      </a:cubicBezTo>
                      <a:cubicBezTo>
                        <a:pt x="208492" y="66675"/>
                        <a:pt x="208492" y="66675"/>
                        <a:pt x="31221" y="66675"/>
                      </a:cubicBezTo>
                      <a:close/>
                      <a:moveTo>
                        <a:pt x="105753" y="28575"/>
                      </a:moveTo>
                      <a:cubicBezTo>
                        <a:pt x="104470" y="28575"/>
                        <a:pt x="103188" y="29898"/>
                        <a:pt x="103188" y="31221"/>
                      </a:cubicBezTo>
                      <a:cubicBezTo>
                        <a:pt x="103188" y="31221"/>
                        <a:pt x="103188" y="31221"/>
                        <a:pt x="103188" y="36513"/>
                      </a:cubicBezTo>
                      <a:cubicBezTo>
                        <a:pt x="103188" y="36513"/>
                        <a:pt x="103188" y="36513"/>
                        <a:pt x="136526" y="36513"/>
                      </a:cubicBezTo>
                      <a:cubicBezTo>
                        <a:pt x="136526" y="36513"/>
                        <a:pt x="136526" y="36513"/>
                        <a:pt x="136526" y="31221"/>
                      </a:cubicBezTo>
                      <a:cubicBezTo>
                        <a:pt x="136526" y="29898"/>
                        <a:pt x="135244" y="28575"/>
                        <a:pt x="133962" y="28575"/>
                      </a:cubicBezTo>
                      <a:cubicBezTo>
                        <a:pt x="133962" y="28575"/>
                        <a:pt x="133962" y="28575"/>
                        <a:pt x="105753" y="28575"/>
                      </a:cubicBezTo>
                      <a:close/>
                      <a:moveTo>
                        <a:pt x="105368" y="0"/>
                      </a:moveTo>
                      <a:cubicBezTo>
                        <a:pt x="105368" y="0"/>
                        <a:pt x="105368" y="0"/>
                        <a:pt x="134345" y="0"/>
                      </a:cubicBezTo>
                      <a:cubicBezTo>
                        <a:pt x="151467" y="0"/>
                        <a:pt x="165955" y="14461"/>
                        <a:pt x="165955" y="31552"/>
                      </a:cubicBezTo>
                      <a:cubicBezTo>
                        <a:pt x="165955" y="31552"/>
                        <a:pt x="165955" y="31552"/>
                        <a:pt x="165955" y="36810"/>
                      </a:cubicBezTo>
                      <a:cubicBezTo>
                        <a:pt x="165955" y="36810"/>
                        <a:pt x="165955" y="36810"/>
                        <a:pt x="208103" y="36810"/>
                      </a:cubicBezTo>
                      <a:cubicBezTo>
                        <a:pt x="225225" y="36810"/>
                        <a:pt x="239713" y="51271"/>
                        <a:pt x="239713" y="68362"/>
                      </a:cubicBezTo>
                      <a:cubicBezTo>
                        <a:pt x="239713" y="68362"/>
                        <a:pt x="239713" y="68362"/>
                        <a:pt x="239713" y="304998"/>
                      </a:cubicBezTo>
                      <a:cubicBezTo>
                        <a:pt x="238396" y="322089"/>
                        <a:pt x="223908" y="336550"/>
                        <a:pt x="206786" y="336550"/>
                      </a:cubicBezTo>
                      <a:cubicBezTo>
                        <a:pt x="206786" y="336550"/>
                        <a:pt x="206786" y="336550"/>
                        <a:pt x="31610" y="336550"/>
                      </a:cubicBezTo>
                      <a:cubicBezTo>
                        <a:pt x="14488" y="336550"/>
                        <a:pt x="0" y="322089"/>
                        <a:pt x="0" y="304998"/>
                      </a:cubicBezTo>
                      <a:cubicBezTo>
                        <a:pt x="0" y="304998"/>
                        <a:pt x="0" y="304998"/>
                        <a:pt x="0" y="68362"/>
                      </a:cubicBezTo>
                      <a:cubicBezTo>
                        <a:pt x="0" y="51271"/>
                        <a:pt x="14488" y="36810"/>
                        <a:pt x="31610" y="36810"/>
                      </a:cubicBezTo>
                      <a:cubicBezTo>
                        <a:pt x="31610" y="36810"/>
                        <a:pt x="31610" y="36810"/>
                        <a:pt x="73758" y="36810"/>
                      </a:cubicBezTo>
                      <a:cubicBezTo>
                        <a:pt x="73758" y="36810"/>
                        <a:pt x="73758" y="36810"/>
                        <a:pt x="73758" y="31552"/>
                      </a:cubicBezTo>
                      <a:cubicBezTo>
                        <a:pt x="73758" y="14461"/>
                        <a:pt x="88246" y="0"/>
                        <a:pt x="105368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7" name="矩形 6"/>
          <p:cNvSpPr/>
          <p:nvPr/>
        </p:nvSpPr>
        <p:spPr>
          <a:xfrm>
            <a:off x="3707903" y="4084843"/>
            <a:ext cx="1907095" cy="41381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49111" y="3842709"/>
            <a:ext cx="2065888" cy="20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200" b="1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4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2212" y="1588"/>
            <a:ext cx="9176212" cy="5141913"/>
          </a:xfrm>
          <a:prstGeom prst="rect">
            <a:avLst/>
          </a:prstGeom>
          <a:solidFill>
            <a:srgbClr val="76C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124" y="1633686"/>
            <a:ext cx="4429124" cy="345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48"/>
          <p:cNvSpPr txBox="1"/>
          <p:nvPr/>
        </p:nvSpPr>
        <p:spPr>
          <a:xfrm>
            <a:off x="3275856" y="921142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4283968" y="214258"/>
            <a:ext cx="148458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GB" altLang="zh-CN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3856177" y="3762800"/>
            <a:ext cx="855154" cy="427532"/>
          </a:xfrm>
          <a:custGeom>
            <a:avLst/>
            <a:gdLst>
              <a:gd name="connsiteX0" fmla="*/ 0 w 1140205"/>
              <a:gd name="connsiteY0" fmla="*/ 0 h 570043"/>
              <a:gd name="connsiteX1" fmla="*/ 1140205 w 1140205"/>
              <a:gd name="connsiteY1" fmla="*/ 0 h 570043"/>
              <a:gd name="connsiteX2" fmla="*/ 1140205 w 1140205"/>
              <a:gd name="connsiteY2" fmla="*/ 570043 h 570043"/>
              <a:gd name="connsiteX3" fmla="*/ 0 w 1140205"/>
              <a:gd name="connsiteY3" fmla="*/ 570043 h 570043"/>
              <a:gd name="connsiteX4" fmla="*/ 0 w 1140205"/>
              <a:gd name="connsiteY4" fmla="*/ 0 h 57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205" h="570043">
                <a:moveTo>
                  <a:pt x="0" y="0"/>
                </a:moveTo>
                <a:lnTo>
                  <a:pt x="1140205" y="0"/>
                </a:lnTo>
                <a:lnTo>
                  <a:pt x="1140205" y="570043"/>
                </a:lnTo>
                <a:lnTo>
                  <a:pt x="0" y="5700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组合 4"/>
          <p:cNvGrpSpPr/>
          <p:nvPr/>
        </p:nvGrpSpPr>
        <p:grpSpPr>
          <a:xfrm>
            <a:off x="1821056" y="1117490"/>
            <a:ext cx="1733561" cy="1688932"/>
            <a:chOff x="906051" y="2039682"/>
            <a:chExt cx="2311414" cy="2251909"/>
          </a:xfrm>
        </p:grpSpPr>
        <p:sp>
          <p:nvSpPr>
            <p:cNvPr id="27" name="文本框 80"/>
            <p:cNvSpPr txBox="1"/>
            <p:nvPr/>
          </p:nvSpPr>
          <p:spPr>
            <a:xfrm>
              <a:off x="1550786" y="2117215"/>
              <a:ext cx="1569660" cy="369332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906051" y="2616905"/>
              <a:ext cx="2311413" cy="0"/>
            </a:xfrm>
            <a:prstGeom prst="line">
              <a:avLst/>
            </a:prstGeom>
            <a:ln w="12700" cap="flat" cmpd="sng" algn="ctr">
              <a:solidFill>
                <a:schemeClr val="dk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任意多边形: 形状 28"/>
            <p:cNvSpPr/>
            <p:nvPr/>
          </p:nvSpPr>
          <p:spPr bwMode="auto">
            <a:xfrm>
              <a:off x="908845" y="2833545"/>
              <a:ext cx="169409" cy="39966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906970" y="3588463"/>
              <a:ext cx="171284" cy="399662"/>
            </a:xfrm>
            <a:custGeom>
              <a:avLst/>
              <a:gdLst>
                <a:gd name="connsiteX0" fmla="*/ 585642 w 1431418"/>
                <a:gd name="connsiteY0" fmla="*/ 601663 h 3098801"/>
                <a:gd name="connsiteX1" fmla="*/ 692790 w 1431418"/>
                <a:gd name="connsiteY1" fmla="*/ 601663 h 3098801"/>
                <a:gd name="connsiteX2" fmla="*/ 738710 w 1431418"/>
                <a:gd name="connsiteY2" fmla="*/ 601663 h 3098801"/>
                <a:gd name="connsiteX3" fmla="*/ 845858 w 1431418"/>
                <a:gd name="connsiteY3" fmla="*/ 601663 h 3098801"/>
                <a:gd name="connsiteX4" fmla="*/ 1197916 w 1431418"/>
                <a:gd name="connsiteY4" fmla="*/ 872437 h 3098801"/>
                <a:gd name="connsiteX5" fmla="*/ 1213223 w 1431418"/>
                <a:gd name="connsiteY5" fmla="*/ 872437 h 3098801"/>
                <a:gd name="connsiteX6" fmla="*/ 1427518 w 1431418"/>
                <a:gd name="connsiteY6" fmla="*/ 1549372 h 3098801"/>
                <a:gd name="connsiteX7" fmla="*/ 1350984 w 1431418"/>
                <a:gd name="connsiteY7" fmla="*/ 1699802 h 3098801"/>
                <a:gd name="connsiteX8" fmla="*/ 1213223 w 1431418"/>
                <a:gd name="connsiteY8" fmla="*/ 1624587 h 3098801"/>
                <a:gd name="connsiteX9" fmla="*/ 998927 w 1431418"/>
                <a:gd name="connsiteY9" fmla="*/ 977738 h 3098801"/>
                <a:gd name="connsiteX10" fmla="*/ 953006 w 1431418"/>
                <a:gd name="connsiteY10" fmla="*/ 977738 h 3098801"/>
                <a:gd name="connsiteX11" fmla="*/ 1320370 w 1431418"/>
                <a:gd name="connsiteY11" fmla="*/ 2090920 h 3098801"/>
                <a:gd name="connsiteX12" fmla="*/ 1029540 w 1431418"/>
                <a:gd name="connsiteY12" fmla="*/ 2090920 h 3098801"/>
                <a:gd name="connsiteX13" fmla="*/ 1029540 w 1431418"/>
                <a:gd name="connsiteY13" fmla="*/ 2978457 h 3098801"/>
                <a:gd name="connsiteX14" fmla="*/ 891779 w 1431418"/>
                <a:gd name="connsiteY14" fmla="*/ 3098801 h 3098801"/>
                <a:gd name="connsiteX15" fmla="*/ 769324 w 1431418"/>
                <a:gd name="connsiteY15" fmla="*/ 2978457 h 3098801"/>
                <a:gd name="connsiteX16" fmla="*/ 769324 w 1431418"/>
                <a:gd name="connsiteY16" fmla="*/ 2090920 h 3098801"/>
                <a:gd name="connsiteX17" fmla="*/ 662176 w 1431418"/>
                <a:gd name="connsiteY17" fmla="*/ 2090920 h 3098801"/>
                <a:gd name="connsiteX18" fmla="*/ 662176 w 1431418"/>
                <a:gd name="connsiteY18" fmla="*/ 2978457 h 3098801"/>
                <a:gd name="connsiteX19" fmla="*/ 539722 w 1431418"/>
                <a:gd name="connsiteY19" fmla="*/ 3098801 h 3098801"/>
                <a:gd name="connsiteX20" fmla="*/ 401960 w 1431418"/>
                <a:gd name="connsiteY20" fmla="*/ 2978457 h 3098801"/>
                <a:gd name="connsiteX21" fmla="*/ 401960 w 1431418"/>
                <a:gd name="connsiteY21" fmla="*/ 2090920 h 3098801"/>
                <a:gd name="connsiteX22" fmla="*/ 111130 w 1431418"/>
                <a:gd name="connsiteY22" fmla="*/ 2090920 h 3098801"/>
                <a:gd name="connsiteX23" fmla="*/ 478494 w 1431418"/>
                <a:gd name="connsiteY23" fmla="*/ 977738 h 3098801"/>
                <a:gd name="connsiteX24" fmla="*/ 417267 w 1431418"/>
                <a:gd name="connsiteY24" fmla="*/ 977738 h 3098801"/>
                <a:gd name="connsiteX25" fmla="*/ 202971 w 1431418"/>
                <a:gd name="connsiteY25" fmla="*/ 1624587 h 3098801"/>
                <a:gd name="connsiteX26" fmla="*/ 65209 w 1431418"/>
                <a:gd name="connsiteY26" fmla="*/ 1699802 h 3098801"/>
                <a:gd name="connsiteX27" fmla="*/ 3982 w 1431418"/>
                <a:gd name="connsiteY27" fmla="*/ 1549372 h 3098801"/>
                <a:gd name="connsiteX28" fmla="*/ 218278 w 1431418"/>
                <a:gd name="connsiteY28" fmla="*/ 872437 h 3098801"/>
                <a:gd name="connsiteX29" fmla="*/ 233585 w 1431418"/>
                <a:gd name="connsiteY29" fmla="*/ 872437 h 3098801"/>
                <a:gd name="connsiteX30" fmla="*/ 585642 w 1431418"/>
                <a:gd name="connsiteY30" fmla="*/ 601663 h 3098801"/>
                <a:gd name="connsiteX31" fmla="*/ 715750 w 1431418"/>
                <a:gd name="connsiteY31" fmla="*/ 0 h 3098801"/>
                <a:gd name="connsiteX32" fmla="*/ 998325 w 1431418"/>
                <a:gd name="connsiteY32" fmla="*/ 270669 h 3098801"/>
                <a:gd name="connsiteX33" fmla="*/ 715750 w 1431418"/>
                <a:gd name="connsiteY33" fmla="*/ 541338 h 3098801"/>
                <a:gd name="connsiteX34" fmla="*/ 433175 w 1431418"/>
                <a:gd name="connsiteY34" fmla="*/ 270669 h 3098801"/>
                <a:gd name="connsiteX35" fmla="*/ 715750 w 1431418"/>
                <a:gd name="connsiteY35" fmla="*/ 0 h 3098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31418" h="3098801">
                  <a:moveTo>
                    <a:pt x="585642" y="601663"/>
                  </a:moveTo>
                  <a:cubicBezTo>
                    <a:pt x="646869" y="601663"/>
                    <a:pt x="631563" y="601663"/>
                    <a:pt x="692790" y="601663"/>
                  </a:cubicBezTo>
                  <a:cubicBezTo>
                    <a:pt x="708097" y="601663"/>
                    <a:pt x="723404" y="601663"/>
                    <a:pt x="738710" y="601663"/>
                  </a:cubicBezTo>
                  <a:cubicBezTo>
                    <a:pt x="799938" y="601663"/>
                    <a:pt x="784631" y="601663"/>
                    <a:pt x="845858" y="601663"/>
                  </a:cubicBezTo>
                  <a:cubicBezTo>
                    <a:pt x="922393" y="601663"/>
                    <a:pt x="1106075" y="646792"/>
                    <a:pt x="1197916" y="872437"/>
                  </a:cubicBezTo>
                  <a:cubicBezTo>
                    <a:pt x="1197916" y="872437"/>
                    <a:pt x="1197916" y="872437"/>
                    <a:pt x="1213223" y="872437"/>
                  </a:cubicBezTo>
                  <a:cubicBezTo>
                    <a:pt x="1213223" y="872437"/>
                    <a:pt x="1213223" y="872437"/>
                    <a:pt x="1427518" y="1549372"/>
                  </a:cubicBezTo>
                  <a:cubicBezTo>
                    <a:pt x="1442825" y="1609544"/>
                    <a:pt x="1412212" y="1669716"/>
                    <a:pt x="1350984" y="1699802"/>
                  </a:cubicBezTo>
                  <a:cubicBezTo>
                    <a:pt x="1305064" y="1714845"/>
                    <a:pt x="1243836" y="1684759"/>
                    <a:pt x="1213223" y="1624587"/>
                  </a:cubicBezTo>
                  <a:cubicBezTo>
                    <a:pt x="1213223" y="1624587"/>
                    <a:pt x="1213223" y="1624587"/>
                    <a:pt x="998927" y="977738"/>
                  </a:cubicBezTo>
                  <a:cubicBezTo>
                    <a:pt x="998927" y="977738"/>
                    <a:pt x="998927" y="977738"/>
                    <a:pt x="953006" y="977738"/>
                  </a:cubicBezTo>
                  <a:cubicBezTo>
                    <a:pt x="953006" y="977738"/>
                    <a:pt x="953006" y="977738"/>
                    <a:pt x="1320370" y="2090920"/>
                  </a:cubicBezTo>
                  <a:cubicBezTo>
                    <a:pt x="1320370" y="2090920"/>
                    <a:pt x="1320370" y="2090920"/>
                    <a:pt x="1029540" y="2090920"/>
                  </a:cubicBezTo>
                  <a:cubicBezTo>
                    <a:pt x="1029540" y="2090920"/>
                    <a:pt x="1029540" y="2090920"/>
                    <a:pt x="1029540" y="2978457"/>
                  </a:cubicBezTo>
                  <a:cubicBezTo>
                    <a:pt x="1029540" y="3053672"/>
                    <a:pt x="968313" y="3098801"/>
                    <a:pt x="891779" y="3098801"/>
                  </a:cubicBezTo>
                  <a:cubicBezTo>
                    <a:pt x="815245" y="3098801"/>
                    <a:pt x="769324" y="3053672"/>
                    <a:pt x="769324" y="2978457"/>
                  </a:cubicBezTo>
                  <a:cubicBezTo>
                    <a:pt x="769324" y="2978457"/>
                    <a:pt x="769324" y="2978457"/>
                    <a:pt x="769324" y="2090920"/>
                  </a:cubicBezTo>
                  <a:cubicBezTo>
                    <a:pt x="769324" y="2090920"/>
                    <a:pt x="769324" y="2090920"/>
                    <a:pt x="662176" y="2090920"/>
                  </a:cubicBezTo>
                  <a:cubicBezTo>
                    <a:pt x="662176" y="2090920"/>
                    <a:pt x="662176" y="2090920"/>
                    <a:pt x="662176" y="2978457"/>
                  </a:cubicBezTo>
                  <a:cubicBezTo>
                    <a:pt x="662176" y="3053672"/>
                    <a:pt x="600949" y="3098801"/>
                    <a:pt x="539722" y="3098801"/>
                  </a:cubicBezTo>
                  <a:cubicBezTo>
                    <a:pt x="463187" y="3098801"/>
                    <a:pt x="401960" y="3053672"/>
                    <a:pt x="401960" y="2978457"/>
                  </a:cubicBezTo>
                  <a:cubicBezTo>
                    <a:pt x="401960" y="2978457"/>
                    <a:pt x="401960" y="2978457"/>
                    <a:pt x="401960" y="2090920"/>
                  </a:cubicBezTo>
                  <a:cubicBezTo>
                    <a:pt x="401960" y="2090920"/>
                    <a:pt x="401960" y="2090920"/>
                    <a:pt x="111130" y="2090920"/>
                  </a:cubicBezTo>
                  <a:cubicBezTo>
                    <a:pt x="111130" y="2090920"/>
                    <a:pt x="111130" y="2090920"/>
                    <a:pt x="478494" y="977738"/>
                  </a:cubicBezTo>
                  <a:cubicBezTo>
                    <a:pt x="478494" y="977738"/>
                    <a:pt x="478494" y="977738"/>
                    <a:pt x="417267" y="977738"/>
                  </a:cubicBezTo>
                  <a:cubicBezTo>
                    <a:pt x="417267" y="977738"/>
                    <a:pt x="417267" y="977738"/>
                    <a:pt x="202971" y="1624587"/>
                  </a:cubicBezTo>
                  <a:cubicBezTo>
                    <a:pt x="187664" y="1684759"/>
                    <a:pt x="126437" y="1714845"/>
                    <a:pt x="65209" y="1699802"/>
                  </a:cubicBezTo>
                  <a:cubicBezTo>
                    <a:pt x="19289" y="1669716"/>
                    <a:pt x="-11325" y="1609544"/>
                    <a:pt x="3982" y="1549372"/>
                  </a:cubicBezTo>
                  <a:cubicBezTo>
                    <a:pt x="3982" y="1549372"/>
                    <a:pt x="3982" y="1549372"/>
                    <a:pt x="218278" y="872437"/>
                  </a:cubicBezTo>
                  <a:cubicBezTo>
                    <a:pt x="218278" y="872437"/>
                    <a:pt x="218278" y="872437"/>
                    <a:pt x="233585" y="872437"/>
                  </a:cubicBezTo>
                  <a:cubicBezTo>
                    <a:pt x="310119" y="646792"/>
                    <a:pt x="509108" y="601663"/>
                    <a:pt x="585642" y="601663"/>
                  </a:cubicBezTo>
                  <a:close/>
                  <a:moveTo>
                    <a:pt x="715750" y="0"/>
                  </a:moveTo>
                  <a:cubicBezTo>
                    <a:pt x="871812" y="0"/>
                    <a:pt x="998325" y="121183"/>
                    <a:pt x="998325" y="270669"/>
                  </a:cubicBezTo>
                  <a:cubicBezTo>
                    <a:pt x="998325" y="420155"/>
                    <a:pt x="871812" y="541338"/>
                    <a:pt x="715750" y="541338"/>
                  </a:cubicBezTo>
                  <a:cubicBezTo>
                    <a:pt x="559688" y="541338"/>
                    <a:pt x="433175" y="420155"/>
                    <a:pt x="433175" y="270669"/>
                  </a:cubicBezTo>
                  <a:cubicBezTo>
                    <a:pt x="433175" y="121183"/>
                    <a:pt x="559688" y="0"/>
                    <a:pt x="71575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矩形 30"/>
            <p:cNvSpPr/>
            <p:nvPr/>
          </p:nvSpPr>
          <p:spPr>
            <a:xfrm>
              <a:off x="1273493" y="2752075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r>
                <a: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关键词：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921329" y="2771091"/>
              <a:ext cx="485298" cy="181140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r>
                <a:rPr lang="en-US" sz="110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</a:rPr>
                <a:t>25%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259090" y="2961959"/>
              <a:ext cx="1958375" cy="56119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298664" y="3520514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r>
                <a:rPr lang="zh-CN" altLang="en-US" sz="12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关键词：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1924503" y="3547514"/>
              <a:ext cx="485298" cy="16517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r>
                <a:rPr lang="en-US" altLang="zh-CN" sz="1100">
                  <a:solidFill>
                    <a:schemeClr val="accent2">
                      <a:lumMod val="100000"/>
                    </a:schemeClr>
                  </a:solidFill>
                  <a:effectLst/>
                  <a:latin typeface="Impact" panose="020B0806030902050204" pitchFamily="34" charset="0"/>
                </a:rPr>
                <a:t>50%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264987" y="3730398"/>
              <a:ext cx="1952477" cy="56119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947551" y="2039682"/>
              <a:ext cx="484444" cy="484444"/>
              <a:chOff x="1003891" y="1780785"/>
              <a:chExt cx="567443" cy="567443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003891" y="1780785"/>
                <a:ext cx="567443" cy="567443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1120144" y="1898453"/>
                <a:ext cx="334936" cy="332106"/>
              </a:xfrm>
              <a:custGeom>
                <a:avLst/>
                <a:gdLst>
                  <a:gd name="connsiteX0" fmla="*/ 192254 w 338138"/>
                  <a:gd name="connsiteY0" fmla="*/ 135421 h 335282"/>
                  <a:gd name="connsiteX1" fmla="*/ 152810 w 338138"/>
                  <a:gd name="connsiteY1" fmla="*/ 151158 h 335282"/>
                  <a:gd name="connsiteX2" fmla="*/ 152810 w 338138"/>
                  <a:gd name="connsiteY2" fmla="*/ 229842 h 335282"/>
                  <a:gd name="connsiteX3" fmla="*/ 232697 w 338138"/>
                  <a:gd name="connsiteY3" fmla="*/ 229842 h 335282"/>
                  <a:gd name="connsiteX4" fmla="*/ 232697 w 338138"/>
                  <a:gd name="connsiteY4" fmla="*/ 151158 h 335282"/>
                  <a:gd name="connsiteX5" fmla="*/ 192254 w 338138"/>
                  <a:gd name="connsiteY5" fmla="*/ 135421 h 335282"/>
                  <a:gd name="connsiteX6" fmla="*/ 238125 w 338138"/>
                  <a:gd name="connsiteY6" fmla="*/ 69850 h 335282"/>
                  <a:gd name="connsiteX7" fmla="*/ 225425 w 338138"/>
                  <a:gd name="connsiteY7" fmla="*/ 80963 h 335282"/>
                  <a:gd name="connsiteX8" fmla="*/ 238125 w 338138"/>
                  <a:gd name="connsiteY8" fmla="*/ 92076 h 335282"/>
                  <a:gd name="connsiteX9" fmla="*/ 250825 w 338138"/>
                  <a:gd name="connsiteY9" fmla="*/ 80963 h 335282"/>
                  <a:gd name="connsiteX10" fmla="*/ 238125 w 338138"/>
                  <a:gd name="connsiteY10" fmla="*/ 69850 h 335282"/>
                  <a:gd name="connsiteX11" fmla="*/ 214313 w 338138"/>
                  <a:gd name="connsiteY11" fmla="*/ 57150 h 335282"/>
                  <a:gd name="connsiteX12" fmla="*/ 263526 w 338138"/>
                  <a:gd name="connsiteY12" fmla="*/ 57150 h 335282"/>
                  <a:gd name="connsiteX13" fmla="*/ 263526 w 338138"/>
                  <a:gd name="connsiteY13" fmla="*/ 106363 h 335282"/>
                  <a:gd name="connsiteX14" fmla="*/ 214313 w 338138"/>
                  <a:gd name="connsiteY14" fmla="*/ 106363 h 335282"/>
                  <a:gd name="connsiteX15" fmla="*/ 49213 w 338138"/>
                  <a:gd name="connsiteY15" fmla="*/ 57150 h 335282"/>
                  <a:gd name="connsiteX16" fmla="*/ 195263 w 338138"/>
                  <a:gd name="connsiteY16" fmla="*/ 57150 h 335282"/>
                  <a:gd name="connsiteX17" fmla="*/ 195263 w 338138"/>
                  <a:gd name="connsiteY17" fmla="*/ 106363 h 335282"/>
                  <a:gd name="connsiteX18" fmla="*/ 49213 w 338138"/>
                  <a:gd name="connsiteY18" fmla="*/ 106363 h 335282"/>
                  <a:gd name="connsiteX19" fmla="*/ 22225 w 338138"/>
                  <a:gd name="connsiteY19" fmla="*/ 28575 h 335282"/>
                  <a:gd name="connsiteX20" fmla="*/ 22225 w 338138"/>
                  <a:gd name="connsiteY20" fmla="*/ 269875 h 335282"/>
                  <a:gd name="connsiteX21" fmla="*/ 241853 w 338138"/>
                  <a:gd name="connsiteY21" fmla="*/ 269875 h 335282"/>
                  <a:gd name="connsiteX22" fmla="*/ 247114 w 338138"/>
                  <a:gd name="connsiteY22" fmla="*/ 259384 h 335282"/>
                  <a:gd name="connsiteX23" fmla="*/ 233962 w 338138"/>
                  <a:gd name="connsiteY23" fmla="*/ 248892 h 335282"/>
                  <a:gd name="connsiteX24" fmla="*/ 155054 w 338138"/>
                  <a:gd name="connsiteY24" fmla="*/ 251515 h 335282"/>
                  <a:gd name="connsiteX25" fmla="*/ 49843 w 338138"/>
                  <a:gd name="connsiteY25" fmla="*/ 251515 h 335282"/>
                  <a:gd name="connsiteX26" fmla="*/ 49843 w 338138"/>
                  <a:gd name="connsiteY26" fmla="*/ 231844 h 335282"/>
                  <a:gd name="connsiteX27" fmla="*/ 135327 w 338138"/>
                  <a:gd name="connsiteY27" fmla="*/ 231844 h 335282"/>
                  <a:gd name="connsiteX28" fmla="*/ 122175 w 338138"/>
                  <a:gd name="connsiteY28" fmla="*/ 201682 h 335282"/>
                  <a:gd name="connsiteX29" fmla="*/ 49843 w 338138"/>
                  <a:gd name="connsiteY29" fmla="*/ 201682 h 335282"/>
                  <a:gd name="connsiteX30" fmla="*/ 49843 w 338138"/>
                  <a:gd name="connsiteY30" fmla="*/ 183322 h 335282"/>
                  <a:gd name="connsiteX31" fmla="*/ 120860 w 338138"/>
                  <a:gd name="connsiteY31" fmla="*/ 183322 h 335282"/>
                  <a:gd name="connsiteX32" fmla="*/ 131381 w 338138"/>
                  <a:gd name="connsiteY32" fmla="*/ 153159 h 335282"/>
                  <a:gd name="connsiteX33" fmla="*/ 49843 w 338138"/>
                  <a:gd name="connsiteY33" fmla="*/ 153159 h 335282"/>
                  <a:gd name="connsiteX34" fmla="*/ 49843 w 338138"/>
                  <a:gd name="connsiteY34" fmla="*/ 134800 h 335282"/>
                  <a:gd name="connsiteX35" fmla="*/ 147163 w 338138"/>
                  <a:gd name="connsiteY35" fmla="*/ 134800 h 335282"/>
                  <a:gd name="connsiteX36" fmla="*/ 243168 w 338138"/>
                  <a:gd name="connsiteY36" fmla="*/ 138734 h 335282"/>
                  <a:gd name="connsiteX37" fmla="*/ 251059 w 338138"/>
                  <a:gd name="connsiteY37" fmla="*/ 231844 h 335282"/>
                  <a:gd name="connsiteX38" fmla="*/ 264210 w 338138"/>
                  <a:gd name="connsiteY38" fmla="*/ 243647 h 335282"/>
                  <a:gd name="connsiteX39" fmla="*/ 272101 w 338138"/>
                  <a:gd name="connsiteY39" fmla="*/ 238401 h 335282"/>
                  <a:gd name="connsiteX40" fmla="*/ 290513 w 338138"/>
                  <a:gd name="connsiteY40" fmla="*/ 256761 h 335282"/>
                  <a:gd name="connsiteX41" fmla="*/ 290513 w 338138"/>
                  <a:gd name="connsiteY41" fmla="*/ 28575 h 335282"/>
                  <a:gd name="connsiteX42" fmla="*/ 22225 w 338138"/>
                  <a:gd name="connsiteY42" fmla="*/ 28575 h 335282"/>
                  <a:gd name="connsiteX43" fmla="*/ 0 w 338138"/>
                  <a:gd name="connsiteY43" fmla="*/ 0 h 335282"/>
                  <a:gd name="connsiteX44" fmla="*/ 311721 w 338138"/>
                  <a:gd name="connsiteY44" fmla="*/ 0 h 335282"/>
                  <a:gd name="connsiteX45" fmla="*/ 311721 w 338138"/>
                  <a:gd name="connsiteY45" fmla="*/ 278479 h 335282"/>
                  <a:gd name="connsiteX46" fmla="*/ 338138 w 338138"/>
                  <a:gd name="connsiteY46" fmla="*/ 304875 h 335282"/>
                  <a:gd name="connsiteX47" fmla="*/ 330213 w 338138"/>
                  <a:gd name="connsiteY47" fmla="*/ 325992 h 335282"/>
                  <a:gd name="connsiteX48" fmla="*/ 307759 w 338138"/>
                  <a:gd name="connsiteY48" fmla="*/ 335230 h 335282"/>
                  <a:gd name="connsiteX49" fmla="*/ 262850 w 338138"/>
                  <a:gd name="connsiteY49" fmla="*/ 291677 h 335282"/>
                  <a:gd name="connsiteX50" fmla="*/ 0 w 338138"/>
                  <a:gd name="connsiteY50" fmla="*/ 291677 h 335282"/>
                  <a:gd name="connsiteX51" fmla="*/ 0 w 338138"/>
                  <a:gd name="connsiteY51" fmla="*/ 0 h 33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335282">
                    <a:moveTo>
                      <a:pt x="192254" y="135421"/>
                    </a:moveTo>
                    <a:cubicBezTo>
                      <a:pt x="177774" y="135421"/>
                      <a:pt x="163461" y="140666"/>
                      <a:pt x="152810" y="151158"/>
                    </a:cubicBezTo>
                    <a:cubicBezTo>
                      <a:pt x="130175" y="173452"/>
                      <a:pt x="130175" y="207548"/>
                      <a:pt x="152810" y="229842"/>
                    </a:cubicBezTo>
                    <a:cubicBezTo>
                      <a:pt x="174113" y="250825"/>
                      <a:pt x="210062" y="250825"/>
                      <a:pt x="232697" y="229842"/>
                    </a:cubicBezTo>
                    <a:cubicBezTo>
                      <a:pt x="254000" y="207548"/>
                      <a:pt x="254000" y="173452"/>
                      <a:pt x="232697" y="151158"/>
                    </a:cubicBezTo>
                    <a:cubicBezTo>
                      <a:pt x="221379" y="140666"/>
                      <a:pt x="206733" y="135421"/>
                      <a:pt x="192254" y="135421"/>
                    </a:cubicBezTo>
                    <a:close/>
                    <a:moveTo>
                      <a:pt x="238125" y="69850"/>
                    </a:moveTo>
                    <a:cubicBezTo>
                      <a:pt x="231111" y="69850"/>
                      <a:pt x="225425" y="74825"/>
                      <a:pt x="225425" y="80963"/>
                    </a:cubicBezTo>
                    <a:cubicBezTo>
                      <a:pt x="225425" y="87101"/>
                      <a:pt x="231111" y="92076"/>
                      <a:pt x="238125" y="92076"/>
                    </a:cubicBezTo>
                    <a:cubicBezTo>
                      <a:pt x="245139" y="92076"/>
                      <a:pt x="250825" y="87101"/>
                      <a:pt x="250825" y="80963"/>
                    </a:cubicBezTo>
                    <a:cubicBezTo>
                      <a:pt x="250825" y="74825"/>
                      <a:pt x="245139" y="69850"/>
                      <a:pt x="238125" y="69850"/>
                    </a:cubicBezTo>
                    <a:close/>
                    <a:moveTo>
                      <a:pt x="214313" y="57150"/>
                    </a:moveTo>
                    <a:lnTo>
                      <a:pt x="263526" y="57150"/>
                    </a:lnTo>
                    <a:lnTo>
                      <a:pt x="263526" y="106363"/>
                    </a:lnTo>
                    <a:lnTo>
                      <a:pt x="214313" y="106363"/>
                    </a:lnTo>
                    <a:close/>
                    <a:moveTo>
                      <a:pt x="49213" y="57150"/>
                    </a:moveTo>
                    <a:lnTo>
                      <a:pt x="195263" y="57150"/>
                    </a:lnTo>
                    <a:lnTo>
                      <a:pt x="195263" y="106363"/>
                    </a:lnTo>
                    <a:lnTo>
                      <a:pt x="49213" y="106363"/>
                    </a:lnTo>
                    <a:close/>
                    <a:moveTo>
                      <a:pt x="22225" y="28575"/>
                    </a:moveTo>
                    <a:cubicBezTo>
                      <a:pt x="22225" y="28575"/>
                      <a:pt x="22225" y="28575"/>
                      <a:pt x="22225" y="269875"/>
                    </a:cubicBezTo>
                    <a:lnTo>
                      <a:pt x="241853" y="269875"/>
                    </a:lnTo>
                    <a:cubicBezTo>
                      <a:pt x="241853" y="269875"/>
                      <a:pt x="241853" y="269875"/>
                      <a:pt x="247114" y="259384"/>
                    </a:cubicBezTo>
                    <a:cubicBezTo>
                      <a:pt x="247114" y="259384"/>
                      <a:pt x="247114" y="259384"/>
                      <a:pt x="233962" y="248892"/>
                    </a:cubicBezTo>
                    <a:cubicBezTo>
                      <a:pt x="210289" y="264629"/>
                      <a:pt x="178726" y="265941"/>
                      <a:pt x="155054" y="251515"/>
                    </a:cubicBezTo>
                    <a:cubicBezTo>
                      <a:pt x="155054" y="251515"/>
                      <a:pt x="155054" y="251515"/>
                      <a:pt x="49843" y="251515"/>
                    </a:cubicBezTo>
                    <a:cubicBezTo>
                      <a:pt x="49843" y="251515"/>
                      <a:pt x="49843" y="251515"/>
                      <a:pt x="49843" y="231844"/>
                    </a:cubicBezTo>
                    <a:cubicBezTo>
                      <a:pt x="49843" y="231844"/>
                      <a:pt x="49843" y="231844"/>
                      <a:pt x="135327" y="231844"/>
                    </a:cubicBezTo>
                    <a:cubicBezTo>
                      <a:pt x="128751" y="222664"/>
                      <a:pt x="123490" y="213484"/>
                      <a:pt x="122175" y="201682"/>
                    </a:cubicBezTo>
                    <a:cubicBezTo>
                      <a:pt x="122175" y="201682"/>
                      <a:pt x="122175" y="201682"/>
                      <a:pt x="49843" y="201682"/>
                    </a:cubicBezTo>
                    <a:cubicBezTo>
                      <a:pt x="49843" y="201682"/>
                      <a:pt x="49843" y="201682"/>
                      <a:pt x="49843" y="183322"/>
                    </a:cubicBezTo>
                    <a:cubicBezTo>
                      <a:pt x="49843" y="183322"/>
                      <a:pt x="49843" y="183322"/>
                      <a:pt x="120860" y="183322"/>
                    </a:cubicBezTo>
                    <a:cubicBezTo>
                      <a:pt x="122175" y="172831"/>
                      <a:pt x="124806" y="162339"/>
                      <a:pt x="131381" y="153159"/>
                    </a:cubicBezTo>
                    <a:cubicBezTo>
                      <a:pt x="131381" y="153159"/>
                      <a:pt x="131381" y="153159"/>
                      <a:pt x="49843" y="153159"/>
                    </a:cubicBezTo>
                    <a:cubicBezTo>
                      <a:pt x="49843" y="153159"/>
                      <a:pt x="49843" y="153159"/>
                      <a:pt x="49843" y="134800"/>
                    </a:cubicBezTo>
                    <a:cubicBezTo>
                      <a:pt x="49843" y="134800"/>
                      <a:pt x="49843" y="134800"/>
                      <a:pt x="147163" y="134800"/>
                    </a:cubicBezTo>
                    <a:cubicBezTo>
                      <a:pt x="174781" y="111194"/>
                      <a:pt x="216865" y="112506"/>
                      <a:pt x="243168" y="138734"/>
                    </a:cubicBezTo>
                    <a:cubicBezTo>
                      <a:pt x="269471" y="164962"/>
                      <a:pt x="270786" y="202993"/>
                      <a:pt x="251059" y="231844"/>
                    </a:cubicBezTo>
                    <a:cubicBezTo>
                      <a:pt x="251059" y="231844"/>
                      <a:pt x="251059" y="231844"/>
                      <a:pt x="264210" y="243647"/>
                    </a:cubicBezTo>
                    <a:cubicBezTo>
                      <a:pt x="264210" y="243647"/>
                      <a:pt x="264210" y="243647"/>
                      <a:pt x="272101" y="238401"/>
                    </a:cubicBezTo>
                    <a:cubicBezTo>
                      <a:pt x="272101" y="238401"/>
                      <a:pt x="272101" y="238401"/>
                      <a:pt x="290513" y="256761"/>
                    </a:cubicBezTo>
                    <a:cubicBezTo>
                      <a:pt x="290513" y="256761"/>
                      <a:pt x="290513" y="256761"/>
                      <a:pt x="290513" y="28575"/>
                    </a:cubicBezTo>
                    <a:cubicBezTo>
                      <a:pt x="290513" y="28575"/>
                      <a:pt x="290513" y="28575"/>
                      <a:pt x="22225" y="28575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311721" y="0"/>
                    </a:cubicBezTo>
                    <a:cubicBezTo>
                      <a:pt x="311721" y="0"/>
                      <a:pt x="311721" y="0"/>
                      <a:pt x="311721" y="278479"/>
                    </a:cubicBezTo>
                    <a:cubicBezTo>
                      <a:pt x="311721" y="278479"/>
                      <a:pt x="311721" y="278479"/>
                      <a:pt x="338138" y="304875"/>
                    </a:cubicBezTo>
                    <a:cubicBezTo>
                      <a:pt x="338138" y="304875"/>
                      <a:pt x="338138" y="316753"/>
                      <a:pt x="330213" y="325992"/>
                    </a:cubicBezTo>
                    <a:cubicBezTo>
                      <a:pt x="320967" y="336550"/>
                      <a:pt x="307759" y="335230"/>
                      <a:pt x="307759" y="335230"/>
                    </a:cubicBezTo>
                    <a:cubicBezTo>
                      <a:pt x="307759" y="335230"/>
                      <a:pt x="307759" y="335230"/>
                      <a:pt x="262850" y="291677"/>
                    </a:cubicBezTo>
                    <a:cubicBezTo>
                      <a:pt x="262850" y="291677"/>
                      <a:pt x="262850" y="291677"/>
                      <a:pt x="0" y="291677"/>
                    </a:cubicBezTo>
                    <a:cubicBezTo>
                      <a:pt x="0" y="291677"/>
                      <a:pt x="0" y="291677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140543" y="916377"/>
            <a:ext cx="3509531" cy="3431511"/>
            <a:chOff x="6606573" y="1625427"/>
            <a:chExt cx="4679375" cy="4575348"/>
          </a:xfrm>
        </p:grpSpPr>
        <p:sp>
          <p:nvSpPr>
            <p:cNvPr id="7" name="箭头: 环形 6"/>
            <p:cNvSpPr/>
            <p:nvPr/>
          </p:nvSpPr>
          <p:spPr>
            <a:xfrm>
              <a:off x="7085846" y="1625427"/>
              <a:ext cx="1725189" cy="172536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形状 7"/>
            <p:cNvSpPr/>
            <p:nvPr/>
          </p:nvSpPr>
          <p:spPr>
            <a:xfrm>
              <a:off x="6606573" y="2616905"/>
              <a:ext cx="1725189" cy="1725364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箭头: 环形 8"/>
            <p:cNvSpPr/>
            <p:nvPr/>
          </p:nvSpPr>
          <p:spPr>
            <a:xfrm>
              <a:off x="7085846" y="3612043"/>
              <a:ext cx="1725189" cy="172536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空心弧 9"/>
            <p:cNvSpPr/>
            <p:nvPr/>
          </p:nvSpPr>
          <p:spPr>
            <a:xfrm>
              <a:off x="6729547" y="4717905"/>
              <a:ext cx="1482154" cy="1482870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020637" y="1821416"/>
              <a:ext cx="2265311" cy="948550"/>
              <a:chOff x="9627158" y="807665"/>
              <a:chExt cx="2265311" cy="94855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9627158" y="807665"/>
                <a:ext cx="431537" cy="296363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77500" lnSpcReduction="20000"/>
              </a:bodyPr>
              <a:lstStyle/>
              <a:p>
                <a:r>
                  <a:rPr lang="en-US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rPr>
                  <a:t>45%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9627158" y="1323201"/>
                <a:ext cx="2265311" cy="43301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9627158" y="1104028"/>
                <a:ext cx="951523" cy="219173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9020637" y="2902820"/>
              <a:ext cx="2265311" cy="948550"/>
              <a:chOff x="9627158" y="807665"/>
              <a:chExt cx="2265311" cy="948550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9627158" y="807665"/>
                <a:ext cx="431537" cy="296363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77500" lnSpcReduction="20000"/>
              </a:bodyPr>
              <a:lstStyle/>
              <a:p>
                <a:r>
                  <a:rPr lang="en-US">
                    <a:solidFill>
                      <a:schemeClr val="accent2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25%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627158" y="1323201"/>
                <a:ext cx="2265311" cy="43301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9627158" y="1104028"/>
                <a:ext cx="951523" cy="219173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020637" y="3984224"/>
              <a:ext cx="2265311" cy="948550"/>
              <a:chOff x="9627158" y="807665"/>
              <a:chExt cx="2265311" cy="94855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9627158" y="807665"/>
                <a:ext cx="431537" cy="296363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77500" lnSpcReduction="20000"/>
              </a:bodyPr>
              <a:lstStyle/>
              <a:p>
                <a:r>
                  <a:rPr lang="en-US">
                    <a:solidFill>
                      <a:schemeClr val="accent3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35%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9627158" y="1323201"/>
                <a:ext cx="2265311" cy="43301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627158" y="1104028"/>
                <a:ext cx="951523" cy="219173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9020637" y="5091790"/>
              <a:ext cx="2265311" cy="922389"/>
              <a:chOff x="9627158" y="833826"/>
              <a:chExt cx="2265311" cy="922389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627158" y="833826"/>
                <a:ext cx="431537" cy="270202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77500" lnSpcReduction="20000"/>
              </a:bodyPr>
              <a:lstStyle/>
              <a:p>
                <a:r>
                  <a:rPr lang="en-US" altLang="zh-CN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Impact" panose="020B0806030902050204" pitchFamily="34" charset="0"/>
                  </a:rPr>
                  <a:t>55%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9627158" y="1323201"/>
                <a:ext cx="2265311" cy="433014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627158" y="1104028"/>
                <a:ext cx="951523" cy="219173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</p:grpSp>
      </p:grpSp>
      <p:sp>
        <p:nvSpPr>
          <p:cNvPr id="4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586fe3c-08fb-40db-b2f0-54474e5e76d4"/>
          <p:cNvGrpSpPr>
            <a:grpSpLocks noChangeAspect="1"/>
          </p:cNvGrpSpPr>
          <p:nvPr/>
        </p:nvGrpSpPr>
        <p:grpSpPr>
          <a:xfrm>
            <a:off x="1259632" y="1383591"/>
            <a:ext cx="8065295" cy="2376318"/>
            <a:chOff x="719138" y="1592796"/>
            <a:chExt cx="12776672" cy="3764454"/>
          </a:xfrm>
        </p:grpSpPr>
        <p:grpSp>
          <p:nvGrpSpPr>
            <p:cNvPr id="4" name="Group 182"/>
            <p:cNvGrpSpPr/>
            <p:nvPr/>
          </p:nvGrpSpPr>
          <p:grpSpPr>
            <a:xfrm>
              <a:off x="1071737" y="1592796"/>
              <a:ext cx="12424073" cy="2672288"/>
              <a:chOff x="1071737" y="2143221"/>
              <a:chExt cx="12424073" cy="2672288"/>
            </a:xfrm>
          </p:grpSpPr>
          <p:sp>
            <p:nvSpPr>
              <p:cNvPr id="18" name="Freeform: Shape 183"/>
              <p:cNvSpPr/>
              <p:nvPr/>
            </p:nvSpPr>
            <p:spPr>
              <a:xfrm rot="2540731">
                <a:off x="1071737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84"/>
              <p:cNvSpPr/>
              <p:nvPr/>
            </p:nvSpPr>
            <p:spPr>
              <a:xfrm rot="2540731">
                <a:off x="3709676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85"/>
              <p:cNvSpPr/>
              <p:nvPr/>
            </p:nvSpPr>
            <p:spPr>
              <a:xfrm rot="2540731">
                <a:off x="6347615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86"/>
              <p:cNvSpPr/>
              <p:nvPr/>
            </p:nvSpPr>
            <p:spPr>
              <a:xfrm rot="2540731">
                <a:off x="8985554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" name="Group 187"/>
              <p:cNvGrpSpPr/>
              <p:nvPr/>
            </p:nvGrpSpPr>
            <p:grpSpPr>
              <a:xfrm>
                <a:off x="1179504" y="2583549"/>
                <a:ext cx="12316306" cy="2028541"/>
                <a:chOff x="1179504" y="2583549"/>
                <a:chExt cx="12316306" cy="2028541"/>
              </a:xfrm>
            </p:grpSpPr>
            <p:sp>
              <p:nvSpPr>
                <p:cNvPr id="23" name="Oval 188"/>
                <p:cNvSpPr/>
                <p:nvPr/>
              </p:nvSpPr>
              <p:spPr>
                <a:xfrm>
                  <a:off x="1179504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47500" lnSpcReduction="20000"/>
                </a:bodyPr>
                <a:lstStyle/>
                <a:p>
                  <a:pPr algn="ctr"/>
                  <a: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75%</a:t>
                  </a:r>
                  <a:b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</a:br>
                  <a:r>
                    <a:rPr lang="zh-CN" altLang="en-US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4" name="Arc 189"/>
                <p:cNvSpPr/>
                <p:nvPr/>
              </p:nvSpPr>
              <p:spPr>
                <a:xfrm>
                  <a:off x="1179504" y="2635291"/>
                  <a:ext cx="1920240" cy="1920240"/>
                </a:xfrm>
                <a:prstGeom prst="arc">
                  <a:avLst>
                    <a:gd name="adj1" fmla="val 16200000"/>
                    <a:gd name="adj2" fmla="val 10249635"/>
                  </a:avLst>
                </a:prstGeom>
                <a:noFill/>
                <a:ln w="127000" cap="rnd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25" name="Group 190"/>
                <p:cNvGrpSpPr/>
                <p:nvPr/>
              </p:nvGrpSpPr>
              <p:grpSpPr>
                <a:xfrm>
                  <a:off x="2885333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71" name="Straight Connector 236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237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238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239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240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241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242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243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244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245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246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247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" name="Oval 191"/>
                <p:cNvSpPr/>
                <p:nvPr/>
              </p:nvSpPr>
              <p:spPr>
                <a:xfrm>
                  <a:off x="3817443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47500" lnSpcReduction="20000"/>
                </a:bodyPr>
                <a:lstStyle/>
                <a:p>
                  <a:pPr algn="ctr"/>
                  <a: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32%</a:t>
                  </a:r>
                  <a:b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</a:br>
                  <a:r>
                    <a:rPr lang="zh-CN" altLang="en-US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7" name="Arc 192"/>
                <p:cNvSpPr/>
                <p:nvPr/>
              </p:nvSpPr>
              <p:spPr>
                <a:xfrm>
                  <a:off x="3817443" y="2635291"/>
                  <a:ext cx="1920240" cy="1920240"/>
                </a:xfrm>
                <a:prstGeom prst="arc">
                  <a:avLst>
                    <a:gd name="adj1" fmla="val 16200000"/>
                    <a:gd name="adj2" fmla="val 718614"/>
                  </a:avLst>
                </a:prstGeom>
                <a:noFill/>
                <a:ln w="127000" cap="rnd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28" name="Group 193"/>
                <p:cNvGrpSpPr/>
                <p:nvPr/>
              </p:nvGrpSpPr>
              <p:grpSpPr>
                <a:xfrm>
                  <a:off x="5523272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59" name="Straight Connector 224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225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226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227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228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229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230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231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232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233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234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235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" name="Oval 194"/>
                <p:cNvSpPr/>
                <p:nvPr/>
              </p:nvSpPr>
              <p:spPr>
                <a:xfrm>
                  <a:off x="6455382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47500" lnSpcReduction="20000"/>
                </a:bodyPr>
                <a:lstStyle/>
                <a:p>
                  <a:pPr algn="ctr"/>
                  <a: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90%</a:t>
                  </a:r>
                  <a:b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</a:br>
                  <a:r>
                    <a:rPr lang="zh-CN" altLang="en-US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0" name="Arc 195"/>
                <p:cNvSpPr/>
                <p:nvPr/>
              </p:nvSpPr>
              <p:spPr>
                <a:xfrm>
                  <a:off x="6455382" y="2635291"/>
                  <a:ext cx="1920240" cy="1920240"/>
                </a:xfrm>
                <a:prstGeom prst="arc">
                  <a:avLst>
                    <a:gd name="adj1" fmla="val 16200000"/>
                    <a:gd name="adj2" fmla="val 14218509"/>
                  </a:avLst>
                </a:prstGeom>
                <a:noFill/>
                <a:ln w="127000" cap="rnd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1" name="Group 196"/>
                <p:cNvGrpSpPr/>
                <p:nvPr/>
              </p:nvGrpSpPr>
              <p:grpSpPr>
                <a:xfrm>
                  <a:off x="8161211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47" name="Straight Connector 212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213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214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215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216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217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218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219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220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221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222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223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" name="Oval 197"/>
                <p:cNvSpPr/>
                <p:nvPr/>
              </p:nvSpPr>
              <p:spPr>
                <a:xfrm>
                  <a:off x="9093321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47500" lnSpcReduction="20000"/>
                </a:bodyPr>
                <a:lstStyle/>
                <a:p>
                  <a:pPr algn="ctr"/>
                  <a: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65%</a:t>
                  </a:r>
                  <a:br>
                    <a:rPr lang="en-US" altLang="zh-CN" sz="3600" b="1">
                      <a:solidFill>
                        <a:schemeClr val="tx2">
                          <a:lumMod val="75000"/>
                        </a:schemeClr>
                      </a:solidFill>
                    </a:rPr>
                  </a:br>
                  <a:r>
                    <a:rPr lang="zh-CN" altLang="en-US" sz="3600" b="1">
                      <a:solidFill>
                        <a:schemeClr val="tx2">
                          <a:lumMod val="75000"/>
                        </a:schemeClr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3" name="Arc 198"/>
                <p:cNvSpPr/>
                <p:nvPr/>
              </p:nvSpPr>
              <p:spPr>
                <a:xfrm>
                  <a:off x="9093321" y="2635291"/>
                  <a:ext cx="1920240" cy="1920240"/>
                </a:xfrm>
                <a:prstGeom prst="arc">
                  <a:avLst>
                    <a:gd name="adj1" fmla="val 16200000"/>
                    <a:gd name="adj2" fmla="val 8118754"/>
                  </a:avLst>
                </a:prstGeom>
                <a:noFill/>
                <a:ln w="127000" cap="rnd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4" name="Group 199"/>
                <p:cNvGrpSpPr/>
                <p:nvPr/>
              </p:nvGrpSpPr>
              <p:grpSpPr>
                <a:xfrm>
                  <a:off x="10799150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35" name="Straight Connector 200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201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202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203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204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205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206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207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208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209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210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211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" name="Group 248"/>
            <p:cNvGrpSpPr/>
            <p:nvPr/>
          </p:nvGrpSpPr>
          <p:grpSpPr>
            <a:xfrm>
              <a:off x="719138" y="4499990"/>
              <a:ext cx="10753727" cy="857260"/>
              <a:chOff x="1768931" y="3638220"/>
              <a:chExt cx="9298705" cy="857260"/>
            </a:xfrm>
          </p:grpSpPr>
          <p:grpSp>
            <p:nvGrpSpPr>
              <p:cNvPr id="6" name="Group 249"/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6" name="TextBox 259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7" name="TextBox 260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7" name="Group 250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4" name="TextBox 257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5" name="TextBox 258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251"/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2" name="TextBox 255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TextBox 256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252"/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0" name="TextBox 253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1" name="TextBox 254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8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22760" y="1167594"/>
            <a:ext cx="2924908" cy="3024336"/>
            <a:chOff x="1497013" y="1556792"/>
            <a:chExt cx="3899877" cy="4032448"/>
          </a:xfrm>
        </p:grpSpPr>
        <p:sp>
          <p:nvSpPr>
            <p:cNvPr id="14" name="等腰三角形 13"/>
            <p:cNvSpPr/>
            <p:nvPr/>
          </p:nvSpPr>
          <p:spPr bwMode="auto">
            <a:xfrm>
              <a:off x="2278463" y="1556792"/>
              <a:ext cx="1559214" cy="1344149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等腰三角形 14"/>
            <p:cNvSpPr/>
            <p:nvPr/>
          </p:nvSpPr>
          <p:spPr bwMode="auto">
            <a:xfrm flipV="1">
              <a:off x="2278463" y="2900941"/>
              <a:ext cx="1559214" cy="1344149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等腰三角形 15"/>
            <p:cNvSpPr/>
            <p:nvPr/>
          </p:nvSpPr>
          <p:spPr bwMode="auto">
            <a:xfrm>
              <a:off x="1497013" y="2900941"/>
              <a:ext cx="1559214" cy="1344149"/>
            </a:xfrm>
            <a:prstGeom prst="triangl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等腰三角形 16"/>
            <p:cNvSpPr/>
            <p:nvPr/>
          </p:nvSpPr>
          <p:spPr bwMode="auto">
            <a:xfrm>
              <a:off x="3058070" y="2900941"/>
              <a:ext cx="1559214" cy="1344149"/>
            </a:xfrm>
            <a:prstGeom prst="triangl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等腰三角形 17"/>
            <p:cNvSpPr/>
            <p:nvPr/>
          </p:nvSpPr>
          <p:spPr bwMode="auto">
            <a:xfrm flipV="1">
              <a:off x="1497013" y="1556792"/>
              <a:ext cx="1559214" cy="1344149"/>
            </a:xfrm>
            <a:prstGeom prst="triangl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等腰三角形 18"/>
            <p:cNvSpPr/>
            <p:nvPr/>
          </p:nvSpPr>
          <p:spPr bwMode="auto">
            <a:xfrm flipV="1">
              <a:off x="1497013" y="4245091"/>
              <a:ext cx="1559214" cy="1344149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等腰三角形 19"/>
            <p:cNvSpPr/>
            <p:nvPr/>
          </p:nvSpPr>
          <p:spPr bwMode="auto">
            <a:xfrm flipV="1">
              <a:off x="3837676" y="2900941"/>
              <a:ext cx="1559214" cy="1344149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文本框 8"/>
            <p:cNvSpPr txBox="1"/>
            <p:nvPr/>
          </p:nvSpPr>
          <p:spPr>
            <a:xfrm>
              <a:off x="2078488" y="1868791"/>
              <a:ext cx="396262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22" name="文本框 9"/>
            <p:cNvSpPr txBox="1"/>
            <p:nvPr/>
          </p:nvSpPr>
          <p:spPr>
            <a:xfrm>
              <a:off x="4405526" y="3274038"/>
              <a:ext cx="423514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23" name="文本框 10"/>
            <p:cNvSpPr txBox="1"/>
            <p:nvPr/>
          </p:nvSpPr>
          <p:spPr>
            <a:xfrm>
              <a:off x="2061657" y="4594535"/>
              <a:ext cx="429925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3644483" y="3622844"/>
              <a:ext cx="386387" cy="38638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2849617" y="2198637"/>
              <a:ext cx="386387" cy="38638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2083427" y="3613255"/>
              <a:ext cx="386387" cy="3863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2788506" y="3104647"/>
              <a:ext cx="508610" cy="50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36389" y="1379951"/>
            <a:ext cx="2825669" cy="632714"/>
            <a:chOff x="5871033" y="1810977"/>
            <a:chExt cx="3767559" cy="843618"/>
          </a:xfrm>
        </p:grpSpPr>
        <p:sp>
          <p:nvSpPr>
            <p:cNvPr id="12" name="矩形 11"/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36389" y="2283350"/>
            <a:ext cx="2825669" cy="632714"/>
            <a:chOff x="5871033" y="1810977"/>
            <a:chExt cx="3767559" cy="843618"/>
          </a:xfrm>
        </p:grpSpPr>
        <p:sp>
          <p:nvSpPr>
            <p:cNvPr id="10" name="矩形 9"/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36389" y="3186748"/>
            <a:ext cx="2825669" cy="619586"/>
            <a:chOff x="5871033" y="1810977"/>
            <a:chExt cx="3767559" cy="826114"/>
          </a:xfrm>
        </p:grpSpPr>
        <p:sp>
          <p:nvSpPr>
            <p:cNvPr id="8" name="矩形 7"/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32212" y="1588"/>
            <a:ext cx="9176212" cy="5141913"/>
          </a:xfrm>
          <a:prstGeom prst="rect">
            <a:avLst/>
          </a:prstGeom>
          <a:solidFill>
            <a:srgbClr val="76C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124" y="1633686"/>
            <a:ext cx="4429124" cy="345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2612124" y="794702"/>
            <a:ext cx="4729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3" name="矩形 12"/>
          <p:cNvSpPr/>
          <p:nvPr/>
        </p:nvSpPr>
        <p:spPr>
          <a:xfrm>
            <a:off x="3491880" y="111782"/>
            <a:ext cx="2294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bg1"/>
                </a:solidFill>
                <a:latin typeface="Bodoni MT Black" panose="02070A03080606020203" pitchFamily="18" charset="0"/>
                <a:cs typeface="+mn-ea"/>
                <a:sym typeface="+mn-lt"/>
              </a:rPr>
              <a:t>2019</a:t>
            </a:r>
            <a:endParaRPr lang="zh-CN" altLang="en-US" sz="5400" spc="300" dirty="0">
              <a:solidFill>
                <a:schemeClr val="bg1"/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sp>
        <p:nvSpPr>
          <p:cNvPr id="14" name="TextBox 71"/>
          <p:cNvSpPr txBox="1"/>
          <p:nvPr/>
        </p:nvSpPr>
        <p:spPr>
          <a:xfrm>
            <a:off x="2853415" y="1269577"/>
            <a:ext cx="34467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 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教育说课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30124c5-0c7c-4501-827b-dc38c3ecdd8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1659cf7-e3b4-4975-bd41-e41d078d5af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efc2151-29a5-4b1c-9332-07d33810266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fab7e61-c191-4754-8dd4-91f93586d31c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888382"/>
      </a:dk2>
      <a:lt2>
        <a:srgbClr val="F0F0F0"/>
      </a:lt2>
      <a:accent1>
        <a:srgbClr val="76C2CE"/>
      </a:accent1>
      <a:accent2>
        <a:srgbClr val="D0BE61"/>
      </a:accent2>
      <a:accent3>
        <a:srgbClr val="76C2CE"/>
      </a:accent3>
      <a:accent4>
        <a:srgbClr val="D0BE61"/>
      </a:accent4>
      <a:accent5>
        <a:srgbClr val="76C2CE"/>
      </a:accent5>
      <a:accent6>
        <a:srgbClr val="D0BE61"/>
      </a:accent6>
      <a:hlink>
        <a:srgbClr val="3D79F2"/>
      </a:hlink>
      <a:folHlink>
        <a:srgbClr val="FE48C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888382"/>
    </a:dk2>
    <a:lt2>
      <a:srgbClr val="F0F0F0"/>
    </a:lt2>
    <a:accent1>
      <a:srgbClr val="76C2CE"/>
    </a:accent1>
    <a:accent2>
      <a:srgbClr val="D0BE61"/>
    </a:accent2>
    <a:accent3>
      <a:srgbClr val="76C2CE"/>
    </a:accent3>
    <a:accent4>
      <a:srgbClr val="D0BE61"/>
    </a:accent4>
    <a:accent5>
      <a:srgbClr val="76C2CE"/>
    </a:accent5>
    <a:accent6>
      <a:srgbClr val="D0BE61"/>
    </a:accent6>
    <a:hlink>
      <a:srgbClr val="3D79F2"/>
    </a:hlink>
    <a:folHlink>
      <a:srgbClr val="FE48C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1184</Words>
  <Application>Microsoft Office PowerPoint</Application>
  <PresentationFormat>全屏显示(16:9)</PresentationFormat>
  <Paragraphs>332</Paragraphs>
  <Slides>24</Slides>
  <Notes>17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Sky123.Org</cp:lastModifiedBy>
  <cp:revision>247</cp:revision>
  <dcterms:created xsi:type="dcterms:W3CDTF">2015-12-11T17:46:00Z</dcterms:created>
  <dcterms:modified xsi:type="dcterms:W3CDTF">2018-02-07T05:56:54Z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