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87" r:id="rId6"/>
    <p:sldId id="292" r:id="rId7"/>
    <p:sldId id="293" r:id="rId8"/>
    <p:sldId id="298" r:id="rId9"/>
    <p:sldId id="299" r:id="rId10"/>
    <p:sldId id="282" r:id="rId11"/>
    <p:sldId id="294" r:id="rId12"/>
    <p:sldId id="295" r:id="rId13"/>
    <p:sldId id="300" r:id="rId14"/>
    <p:sldId id="306" r:id="rId15"/>
    <p:sldId id="309" r:id="rId16"/>
    <p:sldId id="283" r:id="rId17"/>
    <p:sldId id="285" r:id="rId18"/>
    <p:sldId id="289" r:id="rId19"/>
    <p:sldId id="291" r:id="rId20"/>
    <p:sldId id="303" r:id="rId21"/>
    <p:sldId id="305" r:id="rId22"/>
    <p:sldId id="284" r:id="rId23"/>
    <p:sldId id="286" r:id="rId24"/>
    <p:sldId id="296" r:id="rId25"/>
    <p:sldId id="301" r:id="rId26"/>
    <p:sldId id="302" r:id="rId27"/>
    <p:sldId id="310"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301B"/>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114" y="14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261"/>
          <c:y val="4.4044129674703468E-2"/>
          <c:w val="0.53600634563756422"/>
          <c:h val="0.9558690889555358"/>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A82F-4B1E-A7A1-D0DA278082E0}"/>
              </c:ext>
            </c:extLst>
          </c:dPt>
          <c:dPt>
            <c:idx val="1"/>
            <c:bubble3D val="0"/>
            <c:spPr>
              <a:solidFill>
                <a:schemeClr val="tx1">
                  <a:lumMod val="50000"/>
                  <a:lumOff val="50000"/>
                </a:schemeClr>
              </a:solidFill>
            </c:spPr>
            <c:extLst xmlns:c16r2="http://schemas.microsoft.com/office/drawing/2015/06/chart">
              <c:ext xmlns:c16="http://schemas.microsoft.com/office/drawing/2014/chart" uri="{C3380CC4-5D6E-409C-BE32-E72D297353CC}">
                <c16:uniqueId val="{00000003-A82F-4B1E-A7A1-D0DA278082E0}"/>
              </c:ext>
            </c:extLst>
          </c:dPt>
          <c:dPt>
            <c:idx val="2"/>
            <c:bubble3D val="0"/>
            <c:spPr>
              <a:solidFill>
                <a:schemeClr val="bg1">
                  <a:lumMod val="75000"/>
                </a:schemeClr>
              </a:solidFill>
            </c:spPr>
            <c:extLst xmlns:c16r2="http://schemas.microsoft.com/office/drawing/2015/06/chart">
              <c:ext xmlns:c16="http://schemas.microsoft.com/office/drawing/2014/chart" uri="{C3380CC4-5D6E-409C-BE32-E72D297353CC}">
                <c16:uniqueId val="{00000005-A82F-4B1E-A7A1-D0DA278082E0}"/>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extLst xmlns:c16r2="http://schemas.microsoft.com/office/drawing/2015/06/chart">
            <c:ext xmlns:c16="http://schemas.microsoft.com/office/drawing/2014/chart" uri="{C3380CC4-5D6E-409C-BE32-E72D297353CC}">
              <c16:uniqueId val="{00000006-A82F-4B1E-A7A1-D0DA278082E0}"/>
            </c:ext>
          </c:extLst>
        </c:ser>
        <c:dLbls>
          <c:showLegendKey val="0"/>
          <c:showVal val="0"/>
          <c:showCatName val="0"/>
          <c:showSerName val="0"/>
          <c:showPercent val="0"/>
          <c:showBubbleSize val="0"/>
          <c:showLeaderLines val="1"/>
        </c:dLbls>
        <c:firstSliceAng val="356"/>
        <c:holeSize val="38"/>
      </c:doughnutChart>
      <c:spPr>
        <a:ln w="22225"/>
      </c:spPr>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436E-4B76-920B-57BBFA3911DA}"/>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436E-4B76-920B-57BBFA3911DA}"/>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436E-4B76-920B-57BBFA3911DA}"/>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436E-4B76-920B-57BBFA3911D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3BCF-41E3-8570-1DC440E4EC0E}"/>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3BCF-41E3-8570-1DC440E4EC0E}"/>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3BCF-41E3-8570-1DC440E4EC0E}"/>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3BCF-41E3-8570-1DC440E4EC0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CB96-41A7-8846-8E0378FB07E3}"/>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CB96-41A7-8846-8E0378FB07E3}"/>
              </c:ext>
            </c:extLst>
          </c:dPt>
          <c:dPt>
            <c:idx val="2"/>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5-CB96-41A7-8846-8E0378FB07E3}"/>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CB96-41A7-8846-8E0378FB07E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47BA-41BD-8470-3C3EEE69DC99}"/>
              </c:ext>
            </c:extLst>
          </c:dPt>
          <c:dPt>
            <c:idx val="1"/>
            <c:invertIfNegative val="0"/>
            <c:bubble3D val="0"/>
            <c:spPr>
              <a:solidFill>
                <a:schemeClr val="accent2"/>
              </a:solidFill>
            </c:spPr>
            <c:extLst xmlns:c16r2="http://schemas.microsoft.com/office/drawing/2015/06/chart">
              <c:ext xmlns:c16="http://schemas.microsoft.com/office/drawing/2014/chart" uri="{C3380CC4-5D6E-409C-BE32-E72D297353CC}">
                <c16:uniqueId val="{00000002-47BA-41BD-8470-3C3EEE69DC99}"/>
              </c:ext>
            </c:extLst>
          </c:dPt>
          <c:dPt>
            <c:idx val="2"/>
            <c:invertIfNegative val="0"/>
            <c:bubble3D val="0"/>
            <c:extLst xmlns:c16r2="http://schemas.microsoft.com/office/drawing/2015/06/chart">
              <c:ext xmlns:c16="http://schemas.microsoft.com/office/drawing/2014/chart" uri="{C3380CC4-5D6E-409C-BE32-E72D297353CC}">
                <c16:uniqueId val="{00000003-47BA-41BD-8470-3C3EEE69DC99}"/>
              </c:ext>
            </c:extLst>
          </c:dPt>
          <c:dPt>
            <c:idx val="3"/>
            <c:invertIfNegative val="0"/>
            <c:bubble3D val="0"/>
            <c:extLst xmlns:c16r2="http://schemas.microsoft.com/office/drawing/2015/06/chart">
              <c:ext xmlns:c16="http://schemas.microsoft.com/office/drawing/2014/chart" uri="{C3380CC4-5D6E-409C-BE32-E72D297353CC}">
                <c16:uniqueId val="{00000004-47BA-41BD-8470-3C3EEE69DC99}"/>
              </c:ext>
            </c:extLst>
          </c:dPt>
          <c:dLbls>
            <c:spPr>
              <a:noFill/>
              <a:ln>
                <a:noFill/>
              </a:ln>
              <a:effectLst/>
            </c:spPr>
            <c:txPr>
              <a:bodyPr/>
              <a:lstStyle/>
              <a:p>
                <a:pPr>
                  <a:defRPr sz="1600" b="1">
                    <a:solidFill>
                      <a:schemeClr val="accent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extLst xmlns:c16r2="http://schemas.microsoft.com/office/drawing/2015/06/chart">
            <c:ext xmlns:c16="http://schemas.microsoft.com/office/drawing/2014/chart" uri="{C3380CC4-5D6E-409C-BE32-E72D297353CC}">
              <c16:uniqueId val="{00000005-47BA-41BD-8470-3C3EEE69DC99}"/>
            </c:ext>
          </c:extLst>
        </c:ser>
        <c:dLbls>
          <c:showLegendKey val="0"/>
          <c:showVal val="1"/>
          <c:showCatName val="0"/>
          <c:showSerName val="0"/>
          <c:showPercent val="0"/>
          <c:showBubbleSize val="0"/>
        </c:dLbls>
        <c:gapWidth val="6"/>
        <c:overlap val="-98"/>
        <c:axId val="538021872"/>
        <c:axId val="538022264"/>
      </c:barChart>
      <c:catAx>
        <c:axId val="538021872"/>
        <c:scaling>
          <c:orientation val="minMax"/>
        </c:scaling>
        <c:delete val="1"/>
        <c:axPos val="b"/>
        <c:numFmt formatCode="General" sourceLinked="0"/>
        <c:majorTickMark val="out"/>
        <c:minorTickMark val="none"/>
        <c:tickLblPos val="none"/>
        <c:crossAx val="538022264"/>
        <c:crosses val="autoZero"/>
        <c:auto val="1"/>
        <c:lblAlgn val="ctr"/>
        <c:lblOffset val="100"/>
        <c:noMultiLvlLbl val="0"/>
      </c:catAx>
      <c:valAx>
        <c:axId val="538022264"/>
        <c:scaling>
          <c:orientation val="minMax"/>
        </c:scaling>
        <c:delete val="1"/>
        <c:axPos val="l"/>
        <c:numFmt formatCode="0%" sourceLinked="1"/>
        <c:majorTickMark val="out"/>
        <c:minorTickMark val="none"/>
        <c:tickLblPos val="none"/>
        <c:crossAx val="538021872"/>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AC9EF1-7206-4647-8B7F-CC2CE3121314}"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34C74-F71B-46B8-A16A-1CC28B36D4E7}" type="slidenum">
              <a:rPr lang="zh-CN" altLang="en-US" smtClean="0"/>
              <a:t>‹#›</a:t>
            </a:fld>
            <a:endParaRPr lang="zh-CN" altLang="en-US"/>
          </a:p>
        </p:txBody>
      </p:sp>
    </p:spTree>
    <p:extLst>
      <p:ext uri="{BB962C8B-B14F-4D97-AF65-F5344CB8AC3E}">
        <p14:creationId xmlns:p14="http://schemas.microsoft.com/office/powerpoint/2010/main" val="3117459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1</a:t>
            </a:fld>
            <a:endParaRPr lang="zh-CN" altLang="en-US"/>
          </a:p>
        </p:txBody>
      </p:sp>
    </p:spTree>
    <p:extLst>
      <p:ext uri="{BB962C8B-B14F-4D97-AF65-F5344CB8AC3E}">
        <p14:creationId xmlns:p14="http://schemas.microsoft.com/office/powerpoint/2010/main" val="3754365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2</a:t>
            </a:fld>
            <a:endParaRPr lang="zh-CN" altLang="en-US"/>
          </a:p>
        </p:txBody>
      </p:sp>
    </p:spTree>
    <p:extLst>
      <p:ext uri="{BB962C8B-B14F-4D97-AF65-F5344CB8AC3E}">
        <p14:creationId xmlns:p14="http://schemas.microsoft.com/office/powerpoint/2010/main" val="2628887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3</a:t>
            </a:fld>
            <a:endParaRPr lang="zh-CN" altLang="en-US"/>
          </a:p>
        </p:txBody>
      </p:sp>
    </p:spTree>
    <p:extLst>
      <p:ext uri="{BB962C8B-B14F-4D97-AF65-F5344CB8AC3E}">
        <p14:creationId xmlns:p14="http://schemas.microsoft.com/office/powerpoint/2010/main" val="2624764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4</a:t>
            </a:fld>
            <a:endParaRPr lang="zh-CN" altLang="en-US"/>
          </a:p>
        </p:txBody>
      </p:sp>
    </p:spTree>
    <p:extLst>
      <p:ext uri="{BB962C8B-B14F-4D97-AF65-F5344CB8AC3E}">
        <p14:creationId xmlns:p14="http://schemas.microsoft.com/office/powerpoint/2010/main" val="2524215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244015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更多精美模板欢迎访问 </a:t>
            </a:r>
            <a:r>
              <a:rPr lang="en-US" altLang="zh-CN" dirty="0"/>
              <a:t>WWW.33PPT.COM</a:t>
            </a:r>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extLst>
      <p:ext uri="{BB962C8B-B14F-4D97-AF65-F5344CB8AC3E}">
        <p14:creationId xmlns:p14="http://schemas.microsoft.com/office/powerpoint/2010/main" val="4044442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extLst>
      <p:ext uri="{BB962C8B-B14F-4D97-AF65-F5344CB8AC3E}">
        <p14:creationId xmlns:p14="http://schemas.microsoft.com/office/powerpoint/2010/main" val="1859504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extLst>
      <p:ext uri="{BB962C8B-B14F-4D97-AF65-F5344CB8AC3E}">
        <p14:creationId xmlns:p14="http://schemas.microsoft.com/office/powerpoint/2010/main" val="632070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9</a:t>
            </a:fld>
            <a:endParaRPr lang="zh-CN" altLang="en-US"/>
          </a:p>
        </p:txBody>
      </p:sp>
    </p:spTree>
    <p:extLst>
      <p:ext uri="{BB962C8B-B14F-4D97-AF65-F5344CB8AC3E}">
        <p14:creationId xmlns:p14="http://schemas.microsoft.com/office/powerpoint/2010/main" val="2011323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10</a:t>
            </a:fld>
            <a:endParaRPr lang="zh-CN" altLang="en-US"/>
          </a:p>
        </p:txBody>
      </p:sp>
    </p:spTree>
    <p:extLst>
      <p:ext uri="{BB962C8B-B14F-4D97-AF65-F5344CB8AC3E}">
        <p14:creationId xmlns:p14="http://schemas.microsoft.com/office/powerpoint/2010/main" val="159869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extLst>
      <p:ext uri="{BB962C8B-B14F-4D97-AF65-F5344CB8AC3E}">
        <p14:creationId xmlns:p14="http://schemas.microsoft.com/office/powerpoint/2010/main" val="14093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extLst>
      <p:ext uri="{BB962C8B-B14F-4D97-AF65-F5344CB8AC3E}">
        <p14:creationId xmlns:p14="http://schemas.microsoft.com/office/powerpoint/2010/main" val="1577651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extLst>
      <p:ext uri="{BB962C8B-B14F-4D97-AF65-F5344CB8AC3E}">
        <p14:creationId xmlns:p14="http://schemas.microsoft.com/office/powerpoint/2010/main" val="3603435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3607506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15</a:t>
            </a:fld>
            <a:endParaRPr lang="zh-CN" altLang="en-US"/>
          </a:p>
        </p:txBody>
      </p:sp>
    </p:spTree>
    <p:extLst>
      <p:ext uri="{BB962C8B-B14F-4D97-AF65-F5344CB8AC3E}">
        <p14:creationId xmlns:p14="http://schemas.microsoft.com/office/powerpoint/2010/main" val="1914649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16</a:t>
            </a:fld>
            <a:endParaRPr lang="zh-CN" altLang="en-US"/>
          </a:p>
        </p:txBody>
      </p:sp>
    </p:spTree>
    <p:extLst>
      <p:ext uri="{BB962C8B-B14F-4D97-AF65-F5344CB8AC3E}">
        <p14:creationId xmlns:p14="http://schemas.microsoft.com/office/powerpoint/2010/main" val="30460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1714520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2514173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extLst>
      <p:ext uri="{BB962C8B-B14F-4D97-AF65-F5344CB8AC3E}">
        <p14:creationId xmlns:p14="http://schemas.microsoft.com/office/powerpoint/2010/main" val="2328826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1420019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21</a:t>
            </a:fld>
            <a:endParaRPr lang="zh-CN" altLang="en-US"/>
          </a:p>
        </p:txBody>
      </p:sp>
    </p:spTree>
    <p:extLst>
      <p:ext uri="{BB962C8B-B14F-4D97-AF65-F5344CB8AC3E}">
        <p14:creationId xmlns:p14="http://schemas.microsoft.com/office/powerpoint/2010/main" val="841398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C34C74-F71B-46B8-A16A-1CC28B36D4E7}" type="slidenum">
              <a:rPr lang="zh-CN" altLang="en-US" smtClean="0"/>
              <a:t>22</a:t>
            </a:fld>
            <a:endParaRPr lang="zh-CN" altLang="en-US"/>
          </a:p>
        </p:txBody>
      </p:sp>
    </p:spTree>
    <p:extLst>
      <p:ext uri="{BB962C8B-B14F-4D97-AF65-F5344CB8AC3E}">
        <p14:creationId xmlns:p14="http://schemas.microsoft.com/office/powerpoint/2010/main" val="2639764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4037823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2069525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extLst>
      <p:ext uri="{BB962C8B-B14F-4D97-AF65-F5344CB8AC3E}">
        <p14:creationId xmlns:p14="http://schemas.microsoft.com/office/powerpoint/2010/main" val="3748120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962541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CC34C74-F71B-46B8-A16A-1CC28B36D4E7}" type="slidenum">
              <a:rPr lang="zh-CN" altLang="en-US" smtClean="0"/>
              <a:t>27</a:t>
            </a:fld>
            <a:endParaRPr lang="zh-CN" altLang="en-US"/>
          </a:p>
        </p:txBody>
      </p:sp>
    </p:spTree>
    <p:extLst>
      <p:ext uri="{BB962C8B-B14F-4D97-AF65-F5344CB8AC3E}">
        <p14:creationId xmlns:p14="http://schemas.microsoft.com/office/powerpoint/2010/main" val="1970978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7" name="矩形 6"/>
          <p:cNvSpPr/>
          <p:nvPr userDrawn="1"/>
        </p:nvSpPr>
        <p:spPr>
          <a:xfrm>
            <a:off x="0" y="546100"/>
            <a:ext cx="91440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266700" y="38100"/>
            <a:ext cx="3262432" cy="461665"/>
          </a:xfrm>
          <a:prstGeom prst="rect">
            <a:avLst/>
          </a:prstGeom>
          <a:noFill/>
        </p:spPr>
        <p:txBody>
          <a:bodyPr wrap="none" rtlCol="0">
            <a:spAutoFit/>
          </a:bodyPr>
          <a:lstStyle/>
          <a:p>
            <a:r>
              <a:rPr lang="zh-CN" altLang="en-US" sz="2400" b="1" dirty="0">
                <a:solidFill>
                  <a:schemeClr val="bg1"/>
                </a:solidFill>
              </a:rPr>
              <a:t>单击此处添加文字标题</a:t>
            </a:r>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2017/11/13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8" name="Weezer - You Might Thin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834214"/>
            <a:ext cx="609600" cy="609600"/>
          </a:xfrm>
          <a:prstGeom prst="rect">
            <a:avLst/>
          </a:prstGeom>
        </p:spPr>
      </p:pic>
      <p:grpSp>
        <p:nvGrpSpPr>
          <p:cNvPr id="9" name="组合 8">
            <a:extLst>
              <a:ext uri="{FF2B5EF4-FFF2-40B4-BE49-F238E27FC236}">
                <a16:creationId xmlns:a16="http://schemas.microsoft.com/office/drawing/2014/main" xmlns="" id="{4F95E76D-F1B7-400D-B27D-3A9D61D0523B}"/>
              </a:ext>
            </a:extLst>
          </p:cNvPr>
          <p:cNvGrpSpPr/>
          <p:nvPr/>
        </p:nvGrpSpPr>
        <p:grpSpPr>
          <a:xfrm>
            <a:off x="0" y="2691587"/>
            <a:ext cx="9147065" cy="2451913"/>
            <a:chOff x="-6887" y="2155262"/>
            <a:chExt cx="9147065" cy="3195795"/>
          </a:xfrm>
        </p:grpSpPr>
        <p:sp>
          <p:nvSpPr>
            <p:cNvPr id="10" name="任意多边形 17">
              <a:extLst>
                <a:ext uri="{FF2B5EF4-FFF2-40B4-BE49-F238E27FC236}">
                  <a16:creationId xmlns:a16="http://schemas.microsoft.com/office/drawing/2014/main" xmlns="" id="{219F94F9-32E6-422C-8981-D2E99A11FC67}"/>
                </a:ext>
              </a:extLst>
            </p:cNvPr>
            <p:cNvSpPr/>
            <p:nvPr/>
          </p:nvSpPr>
          <p:spPr>
            <a:xfrm>
              <a:off x="-6887" y="2275065"/>
              <a:ext cx="9144000" cy="3075992"/>
            </a:xfrm>
            <a:custGeom>
              <a:avLst/>
              <a:gdLst>
                <a:gd name="connsiteX0" fmla="*/ 0 w 9144000"/>
                <a:gd name="connsiteY0" fmla="*/ 0 h 3075992"/>
                <a:gd name="connsiteX1" fmla="*/ 191219 w 9144000"/>
                <a:gd name="connsiteY1" fmla="*/ 126440 h 3075992"/>
                <a:gd name="connsiteX2" fmla="*/ 4600659 w 9144000"/>
                <a:gd name="connsiteY2" fmla="*/ 962396 h 3075992"/>
                <a:gd name="connsiteX3" fmla="*/ 9010100 w 9144000"/>
                <a:gd name="connsiteY3" fmla="*/ 126440 h 3075992"/>
                <a:gd name="connsiteX4" fmla="*/ 9144000 w 9144000"/>
                <a:gd name="connsiteY4" fmla="*/ 37901 h 3075992"/>
                <a:gd name="connsiteX5" fmla="*/ 9144000 w 9144000"/>
                <a:gd name="connsiteY5" fmla="*/ 3075992 h 3075992"/>
                <a:gd name="connsiteX6" fmla="*/ 0 w 9144000"/>
                <a:gd name="connsiteY6" fmla="*/ 3075992 h 307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075992">
                  <a:moveTo>
                    <a:pt x="0" y="0"/>
                  </a:moveTo>
                  <a:lnTo>
                    <a:pt x="191219" y="126440"/>
                  </a:lnTo>
                  <a:cubicBezTo>
                    <a:pt x="1040402" y="624373"/>
                    <a:pt x="2696604" y="962396"/>
                    <a:pt x="4600659" y="962396"/>
                  </a:cubicBezTo>
                  <a:cubicBezTo>
                    <a:pt x="6504715" y="962396"/>
                    <a:pt x="8160916" y="624373"/>
                    <a:pt x="9010100" y="126440"/>
                  </a:cubicBezTo>
                  <a:lnTo>
                    <a:pt x="9144000" y="37901"/>
                  </a:lnTo>
                  <a:lnTo>
                    <a:pt x="9144000" y="3075992"/>
                  </a:lnTo>
                  <a:lnTo>
                    <a:pt x="0" y="3075992"/>
                  </a:lnTo>
                  <a:close/>
                </a:path>
              </a:pathLst>
            </a:cu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xmlns="" id="{D344771E-32F8-4C0F-8F9C-70E2BEE6D1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6" y="2155262"/>
              <a:ext cx="9143244" cy="1493396"/>
            </a:xfrm>
            <a:prstGeom prst="rect">
              <a:avLst/>
            </a:prstGeom>
          </p:spPr>
        </p:pic>
      </p:grpSp>
      <p:sp>
        <p:nvSpPr>
          <p:cNvPr id="12" name="文本框 11">
            <a:extLst>
              <a:ext uri="{FF2B5EF4-FFF2-40B4-BE49-F238E27FC236}">
                <a16:creationId xmlns:a16="http://schemas.microsoft.com/office/drawing/2014/main" xmlns="" id="{927BC518-C5CE-4593-B91A-8FB642929F2E}"/>
              </a:ext>
            </a:extLst>
          </p:cNvPr>
          <p:cNvSpPr txBox="1"/>
          <p:nvPr/>
        </p:nvSpPr>
        <p:spPr>
          <a:xfrm>
            <a:off x="1789934" y="3782547"/>
            <a:ext cx="5282215" cy="707886"/>
          </a:xfrm>
          <a:prstGeom prst="rect">
            <a:avLst/>
          </a:prstGeom>
          <a:noFill/>
        </p:spPr>
        <p:txBody>
          <a:bodyPr wrap="none" rtlCol="0">
            <a:spAutoFit/>
          </a:bodyPr>
          <a:lstStyle/>
          <a:p>
            <a:r>
              <a:rPr lang="zh-CN" altLang="en-US" sz="4000" b="1" dirty="0">
                <a:ln w="19050">
                  <a:noFill/>
                </a:ln>
                <a:solidFill>
                  <a:srgbClr val="D1AC70"/>
                </a:solidFill>
                <a:effectLst>
                  <a:outerShdw blurRad="50800" dist="38100" dir="5400000" algn="t" rotWithShape="0">
                    <a:prstClr val="black">
                      <a:alpha val="40000"/>
                    </a:prstClr>
                  </a:outerShdw>
                </a:effectLst>
                <a:latin typeface="+mj-ea"/>
                <a:ea typeface="+mj-ea"/>
              </a:rPr>
              <a:t>室内设计装修</a:t>
            </a:r>
            <a:r>
              <a:rPr lang="en-US" altLang="zh-CN" sz="4000" b="1" dirty="0">
                <a:ln w="19050">
                  <a:noFill/>
                </a:ln>
                <a:solidFill>
                  <a:srgbClr val="D1AC70"/>
                </a:solidFill>
                <a:effectLst>
                  <a:outerShdw blurRad="50800" dist="38100" dir="5400000" algn="t" rotWithShape="0">
                    <a:prstClr val="black">
                      <a:alpha val="40000"/>
                    </a:prstClr>
                  </a:outerShdw>
                </a:effectLst>
                <a:latin typeface="+mj-ea"/>
                <a:ea typeface="+mj-ea"/>
              </a:rPr>
              <a:t>PPT</a:t>
            </a:r>
            <a:r>
              <a:rPr lang="zh-CN" altLang="en-US" sz="4000" b="1" dirty="0">
                <a:ln w="19050">
                  <a:noFill/>
                </a:ln>
                <a:solidFill>
                  <a:srgbClr val="D1AC70"/>
                </a:solidFill>
                <a:effectLst>
                  <a:outerShdw blurRad="50800" dist="38100" dir="5400000" algn="t" rotWithShape="0">
                    <a:prstClr val="black">
                      <a:alpha val="40000"/>
                    </a:prstClr>
                  </a:outerShdw>
                </a:effectLst>
                <a:latin typeface="+mj-ea"/>
                <a:ea typeface="+mj-ea"/>
              </a:rPr>
              <a:t>模板</a:t>
            </a:r>
          </a:p>
        </p:txBody>
      </p:sp>
      <p:sp>
        <p:nvSpPr>
          <p:cNvPr id="13" name="文本框 12">
            <a:extLst>
              <a:ext uri="{FF2B5EF4-FFF2-40B4-BE49-F238E27FC236}">
                <a16:creationId xmlns:a16="http://schemas.microsoft.com/office/drawing/2014/main" xmlns="" id="{49A5B966-8538-448E-A2B5-3EFC7CB6968E}"/>
              </a:ext>
            </a:extLst>
          </p:cNvPr>
          <p:cNvSpPr txBox="1"/>
          <p:nvPr/>
        </p:nvSpPr>
        <p:spPr>
          <a:xfrm>
            <a:off x="2472233" y="4528885"/>
            <a:ext cx="4185761" cy="461665"/>
          </a:xfrm>
          <a:prstGeom prst="rect">
            <a:avLst/>
          </a:prstGeom>
          <a:noFill/>
        </p:spPr>
        <p:txBody>
          <a:bodyPr wrap="none" rtlCol="0">
            <a:spAutoFit/>
          </a:bodyPr>
          <a:lstStyle/>
          <a:p>
            <a:r>
              <a:rPr lang="zh-CN" altLang="en-US" sz="2400" dirty="0">
                <a:solidFill>
                  <a:srgbClr val="D1AC70"/>
                </a:solidFill>
              </a:rPr>
              <a:t>单击此处添加您的副标题文字</a:t>
            </a:r>
          </a:p>
        </p:txBody>
      </p:sp>
    </p:spTree>
    <p:extLst>
      <p:ext uri="{BB962C8B-B14F-4D97-AF65-F5344CB8AC3E}">
        <p14:creationId xmlns:p14="http://schemas.microsoft.com/office/powerpoint/2010/main" val="296837637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6" presetClass="entr" presetSubtype="2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barn(inVertical)">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iterate type="lt">
                                    <p:tmPct val="13000"/>
                                  </p:iterate>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215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remove" display="0">
                  <p:stCondLst>
                    <p:cond delay="indefinite"/>
                  </p:stCondLst>
                  <p:endCondLst>
                    <p:cond evt="onStopAudio" delay="0">
                      <p:tgtEl>
                        <p:sldTgt/>
                      </p:tgtEl>
                    </p:cond>
                  </p:endCondLst>
                </p:cTn>
                <p:tgtEl>
                  <p:spTgt spid="8"/>
                </p:tgtEl>
              </p:cMediaNode>
            </p:audio>
          </p:childTnLst>
        </p:cTn>
      </p:par>
    </p:tnLst>
    <p:bldLst>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021A4274-527C-4267-964E-C80670375553}"/>
              </a:ext>
            </a:extLst>
          </p:cNvPr>
          <p:cNvSpPr/>
          <p:nvPr/>
        </p:nvSpPr>
        <p:spPr>
          <a:xfrm>
            <a:off x="0" y="751367"/>
            <a:ext cx="9144000" cy="3735574"/>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bwMode="auto">
          <a:xfrm>
            <a:off x="925503" y="1426630"/>
            <a:ext cx="7253297" cy="2700870"/>
          </a:xfrm>
          <a:prstGeom prst="roundRect">
            <a:avLst>
              <a:gd name="adj" fmla="val 3926"/>
            </a:avLst>
          </a:prstGeom>
          <a:solidFill>
            <a:schemeClr val="accent4">
              <a:lumMod val="20000"/>
              <a:lumOff val="80000"/>
              <a:alpha val="79000"/>
            </a:schemeClr>
          </a:solidFill>
          <a:ln w="25400" cap="flat" cmpd="sng" algn="ctr">
            <a:solidFill>
              <a:schemeClr val="accent1">
                <a:lumMod val="75000"/>
              </a:schemeClr>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816122"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dirty="0">
              <a:ln>
                <a:noFill/>
              </a:ln>
              <a:solidFill>
                <a:prstClr val="black"/>
              </a:solidFill>
              <a:effectLst/>
              <a:uLnTx/>
              <a:uFillTx/>
              <a:latin typeface="等线"/>
              <a:ea typeface="微软雅黑"/>
              <a:cs typeface="+mn-cs"/>
            </a:endParaRPr>
          </a:p>
        </p:txBody>
      </p:sp>
      <p:sp>
        <p:nvSpPr>
          <p:cNvPr id="20" name="Rectangle 11"/>
          <p:cNvSpPr>
            <a:spLocks noChangeArrowheads="1"/>
          </p:cNvSpPr>
          <p:nvPr/>
        </p:nvSpPr>
        <p:spPr bwMode="auto">
          <a:xfrm>
            <a:off x="1067572" y="2065098"/>
            <a:ext cx="6920728" cy="1873774"/>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3" tIns="36286" rIns="72573" bIns="36286">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marL="0" marR="0" lvl="0" indent="0" algn="just" defTabSz="685800" rtl="0" eaLnBrk="0" fontAlgn="base" latinLnBrk="0" hangingPunct="0">
              <a:lnSpc>
                <a:spcPct val="150000"/>
              </a:lnSpc>
              <a:spcBef>
                <a:spcPct val="0"/>
              </a:spcBef>
              <a:spcAft>
                <a:spcPct val="0"/>
              </a:spcAft>
              <a:buClrTx/>
              <a:buSzTx/>
              <a:buFont typeface="Arial" pitchFamily="34" charset="0"/>
              <a:buNone/>
              <a:tabLst/>
              <a:defRPr/>
            </a:pPr>
            <a:r>
              <a:rPr kumimoji="0" lang="zh-CN" altLang="en-US"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       岁月流转，时光飞逝，转眼间</a:t>
            </a:r>
            <a:r>
              <a:rPr kumimoji="0" lang="en-US" altLang="zh-CN"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2017</a:t>
            </a:r>
            <a:r>
              <a:rPr kumimoji="0" lang="zh-CN" altLang="en-US"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年的工作又接近尾声。</a:t>
            </a:r>
          </a:p>
          <a:p>
            <a:pPr marL="0" marR="0" lvl="0" indent="0" algn="just" defTabSz="685800" rtl="0" eaLnBrk="0" fontAlgn="base" latinLnBrk="0" hangingPunct="0">
              <a:lnSpc>
                <a:spcPct val="150000"/>
              </a:lnSpc>
              <a:spcBef>
                <a:spcPct val="0"/>
              </a:spcBef>
              <a:spcAft>
                <a:spcPct val="0"/>
              </a:spcAft>
              <a:buClrTx/>
              <a:buSzTx/>
              <a:buFont typeface="Arial" pitchFamily="34" charset="0"/>
              <a:buNone/>
              <a:tabLst/>
              <a:defRPr/>
            </a:pPr>
            <a:r>
              <a:rPr kumimoji="0" lang="zh-CN" altLang="en-US"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       回首过去一年的工作，经过全体领导及员工的共同努力，公司经营业绩保持良好，行业地位、社会形象日渐提升，各项工作全面发展。</a:t>
            </a:r>
            <a:endParaRPr kumimoji="0" lang="en-US" altLang="zh-CN"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endParaRPr>
          </a:p>
          <a:p>
            <a:pPr marL="0" marR="0" lvl="0" indent="0" algn="just" defTabSz="685800" rtl="0" eaLnBrk="0" fontAlgn="base" latinLnBrk="0" hangingPunct="0">
              <a:lnSpc>
                <a:spcPct val="150000"/>
              </a:lnSpc>
              <a:spcBef>
                <a:spcPct val="0"/>
              </a:spcBef>
              <a:spcAft>
                <a:spcPct val="0"/>
              </a:spcAft>
              <a:buClrTx/>
              <a:buSzTx/>
              <a:buFont typeface="Arial" pitchFamily="34" charset="0"/>
              <a:buNone/>
              <a:tabLst/>
              <a:defRPr/>
            </a:pPr>
            <a:r>
              <a:rPr kumimoji="0" lang="en-US" altLang="zh-CN"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       </a:t>
            </a:r>
            <a:r>
              <a:rPr kumimoji="0" lang="zh-CN" altLang="en-US"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新起点、新希望。站在</a:t>
            </a:r>
            <a:r>
              <a:rPr kumimoji="0" lang="en-US" altLang="zh-CN"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2018</a:t>
            </a:r>
            <a:r>
              <a:rPr kumimoji="0" lang="zh-CN" altLang="en-US" sz="1300" b="0" i="0" u="none" strike="noStrike" kern="1200" cap="none" spc="0" normalizeH="0" baseline="0" noProof="0" dirty="0">
                <a:ln>
                  <a:noFill/>
                </a:ln>
                <a:solidFill>
                  <a:schemeClr val="accent1">
                    <a:lumMod val="75000"/>
                  </a:schemeClr>
                </a:solidFill>
                <a:effectLst/>
                <a:uLnTx/>
                <a:uFillTx/>
                <a:latin typeface="微软雅黑" pitchFamily="34" charset="-122"/>
                <a:ea typeface="微软雅黑" pitchFamily="34" charset="-122"/>
                <a:cs typeface="+mn-cs"/>
                <a:sym typeface="微软雅黑" pitchFamily="34" charset="-122"/>
              </a:rPr>
              <a:t>年的起点，我们将继承和发扬过去工作中存在的优点，汲取经验，摒弃不足，满怀信心，以更清醒的头脑、更旺盛的斗志、更奋发的姿态和更充沛的干劲，向我们的既定目标进发！</a:t>
            </a:r>
          </a:p>
        </p:txBody>
      </p:sp>
      <p:grpSp>
        <p:nvGrpSpPr>
          <p:cNvPr id="21" name="组合 20"/>
          <p:cNvGrpSpPr/>
          <p:nvPr/>
        </p:nvGrpSpPr>
        <p:grpSpPr>
          <a:xfrm>
            <a:off x="1258073" y="1059204"/>
            <a:ext cx="1801641" cy="642596"/>
            <a:chOff x="2332470" y="809238"/>
            <a:chExt cx="1859969" cy="608493"/>
          </a:xfrm>
          <a:solidFill>
            <a:srgbClr val="0070C0"/>
          </a:solidFill>
        </p:grpSpPr>
        <p:sp>
          <p:nvSpPr>
            <p:cNvPr id="22" name="圆角矩形 21"/>
            <p:cNvSpPr/>
            <p:nvPr/>
          </p:nvSpPr>
          <p:spPr bwMode="auto">
            <a:xfrm>
              <a:off x="2332470" y="809238"/>
              <a:ext cx="1859969" cy="608493"/>
            </a:xfrm>
            <a:prstGeom prst="roundRect">
              <a:avLst>
                <a:gd name="adj" fmla="val 50000"/>
              </a:avLst>
            </a:prstGeom>
            <a:solidFill>
              <a:srgbClr val="FCC993"/>
            </a:solidFill>
            <a:ln w="19050" cap="flat" cmpd="sng" algn="ctr">
              <a:solidFill>
                <a:schemeClr val="accent1">
                  <a:lumMod val="50000"/>
                </a:schemeClr>
              </a:solid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marL="0" marR="0" lvl="0" indent="0" algn="ctr" defTabSz="1088135"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white"/>
                </a:solidFill>
                <a:effectLst/>
                <a:uLnTx/>
                <a:uFillTx/>
                <a:latin typeface="等线 Light"/>
                <a:ea typeface="微软雅黑" pitchFamily="34" charset="-122"/>
                <a:cs typeface="+mn-cs"/>
              </a:endParaRPr>
            </a:p>
          </p:txBody>
        </p:sp>
        <p:sp>
          <p:nvSpPr>
            <p:cNvPr id="23" name="矩形 22"/>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200400"/>
                  </a:solidFill>
                  <a:effectLst/>
                  <a:uLnTx/>
                  <a:uFillTx/>
                  <a:latin typeface="微软雅黑" pitchFamily="34" charset="-122"/>
                  <a:ea typeface="微软雅黑" pitchFamily="34" charset="-122"/>
                  <a:cs typeface="+mn-cs"/>
                </a:rPr>
                <a:t>前 言</a:t>
              </a:r>
            </a:p>
          </p:txBody>
        </p:sp>
      </p:grpSp>
      <p:sp>
        <p:nvSpPr>
          <p:cNvPr id="24" name="圆角矩形 23"/>
          <p:cNvSpPr/>
          <p:nvPr/>
        </p:nvSpPr>
        <p:spPr>
          <a:xfrm>
            <a:off x="4750573" y="1059204"/>
            <a:ext cx="1391751" cy="882452"/>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圆角矩形 24"/>
          <p:cNvSpPr/>
          <p:nvPr/>
        </p:nvSpPr>
        <p:spPr>
          <a:xfrm>
            <a:off x="6482249" y="1059204"/>
            <a:ext cx="1391751" cy="882452"/>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4186379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2000">
        <p15:prstTrans prst="origami"/>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1000"/>
                                        <p:tgtEl>
                                          <p:spTgt spid="19"/>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15" dur="1000"/>
                                        <p:tgtEl>
                                          <p:spTgt spid="20">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0">
                                            <p:txEl>
                                              <p:pRg st="1" end="1"/>
                                            </p:txEl>
                                          </p:spTgt>
                                        </p:tgtEl>
                                        <p:attrNameLst>
                                          <p:attrName>style.visibility</p:attrName>
                                        </p:attrNameLst>
                                      </p:cBhvr>
                                      <p:to>
                                        <p:strVal val="visible"/>
                                      </p:to>
                                    </p:set>
                                    <p:animEffect transition="in" filter="randombar(horizontal)">
                                      <p:cBhvr>
                                        <p:cTn id="18" dur="1000"/>
                                        <p:tgtEl>
                                          <p:spTgt spid="20">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randombar(horizontal)">
                                      <p:cBhvr>
                                        <p:cTn id="21" dur="1000"/>
                                        <p:tgtEl>
                                          <p:spTgt spid="20">
                                            <p:txEl>
                                              <p:pRg st="2" end="2"/>
                                            </p:txEl>
                                          </p:spTgt>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 id="{04B9FC07-0AEA-4180-9D75-5A8BD16D235F}"/>
              </a:ext>
            </a:extLst>
          </p:cNvPr>
          <p:cNvSpPr/>
          <p:nvPr/>
        </p:nvSpPr>
        <p:spPr>
          <a:xfrm>
            <a:off x="0" y="751367"/>
            <a:ext cx="9144000" cy="3735574"/>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81">
            <a:extLst>
              <a:ext uri="{FF2B5EF4-FFF2-40B4-BE49-F238E27FC236}">
                <a16:creationId xmlns:a16="http://schemas.microsoft.com/office/drawing/2014/main" xmlns="" id="{A0AF2537-4BA9-4D91-B60B-6E89EE065F06}"/>
              </a:ext>
            </a:extLst>
          </p:cNvPr>
          <p:cNvSpPr>
            <a:spLocks/>
          </p:cNvSpPr>
          <p:nvPr/>
        </p:nvSpPr>
        <p:spPr bwMode="auto">
          <a:xfrm>
            <a:off x="1689748" y="1823466"/>
            <a:ext cx="5803772" cy="1678037"/>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a:extLst>
              <a:ext uri="{FF2B5EF4-FFF2-40B4-BE49-F238E27FC236}">
                <a16:creationId xmlns:a16="http://schemas.microsoft.com/office/drawing/2014/main" xmlns="" id="{54D25D66-C15D-40AB-813B-EE32AF3AC607}"/>
              </a:ext>
            </a:extLst>
          </p:cNvPr>
          <p:cNvGrpSpPr/>
          <p:nvPr/>
        </p:nvGrpSpPr>
        <p:grpSpPr>
          <a:xfrm>
            <a:off x="935034" y="1959088"/>
            <a:ext cx="1355247" cy="494850"/>
            <a:chOff x="899592" y="2185916"/>
            <a:chExt cx="1355247" cy="494850"/>
          </a:xfrm>
        </p:grpSpPr>
        <p:sp>
          <p:nvSpPr>
            <p:cNvPr id="17" name="Text Box 16">
              <a:extLst>
                <a:ext uri="{FF2B5EF4-FFF2-40B4-BE49-F238E27FC236}">
                  <a16:creationId xmlns:a16="http://schemas.microsoft.com/office/drawing/2014/main" xmlns="" id="{C57F9B1C-69D4-4C28-AC6F-1242618EC8CA}"/>
                </a:ext>
              </a:extLst>
            </p:cNvPr>
            <p:cNvSpPr txBox="1">
              <a:spLocks noChangeArrowheads="1"/>
            </p:cNvSpPr>
            <p:nvPr/>
          </p:nvSpPr>
          <p:spPr bwMode="auto">
            <a:xfrm>
              <a:off x="899592" y="2185916"/>
              <a:ext cx="1355247"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工作概述</a:t>
              </a:r>
            </a:p>
          </p:txBody>
        </p:sp>
        <p:sp>
          <p:nvSpPr>
            <p:cNvPr id="18" name="Text Box 17">
              <a:extLst>
                <a:ext uri="{FF2B5EF4-FFF2-40B4-BE49-F238E27FC236}">
                  <a16:creationId xmlns:a16="http://schemas.microsoft.com/office/drawing/2014/main" xmlns="" id="{B2A1D73C-3577-4655-AC55-C2ABE3767A39}"/>
                </a:ext>
              </a:extLst>
            </p:cNvPr>
            <p:cNvSpPr txBox="1">
              <a:spLocks noChangeArrowheads="1"/>
            </p:cNvSpPr>
            <p:nvPr/>
          </p:nvSpPr>
          <p:spPr bwMode="auto">
            <a:xfrm>
              <a:off x="1082881" y="2473017"/>
              <a:ext cx="988668"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Work content</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a:extLst>
              <a:ext uri="{FF2B5EF4-FFF2-40B4-BE49-F238E27FC236}">
                <a16:creationId xmlns:a16="http://schemas.microsoft.com/office/drawing/2014/main" xmlns="" id="{B7E800D4-6CB7-4196-A9BC-3EE3B74033E0}"/>
              </a:ext>
            </a:extLst>
          </p:cNvPr>
          <p:cNvGrpSpPr/>
          <p:nvPr/>
        </p:nvGrpSpPr>
        <p:grpSpPr>
          <a:xfrm>
            <a:off x="2553014" y="2730294"/>
            <a:ext cx="1112593" cy="492551"/>
            <a:chOff x="2517572" y="2957122"/>
            <a:chExt cx="1112593" cy="492551"/>
          </a:xfrm>
        </p:grpSpPr>
        <p:sp>
          <p:nvSpPr>
            <p:cNvPr id="20" name="Text Box 38">
              <a:extLst>
                <a:ext uri="{FF2B5EF4-FFF2-40B4-BE49-F238E27FC236}">
                  <a16:creationId xmlns:a16="http://schemas.microsoft.com/office/drawing/2014/main" xmlns="" id="{FAAF258F-CFB8-42D7-A57D-063D5156022A}"/>
                </a:ext>
              </a:extLst>
            </p:cNvPr>
            <p:cNvSpPr txBox="1">
              <a:spLocks noChangeArrowheads="1"/>
            </p:cNvSpPr>
            <p:nvPr/>
          </p:nvSpPr>
          <p:spPr bwMode="auto">
            <a:xfrm>
              <a:off x="2535333" y="2957122"/>
              <a:ext cx="107707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完成情况</a:t>
              </a:r>
            </a:p>
          </p:txBody>
        </p:sp>
        <p:sp>
          <p:nvSpPr>
            <p:cNvPr id="21" name="Text Box 39">
              <a:extLst>
                <a:ext uri="{FF2B5EF4-FFF2-40B4-BE49-F238E27FC236}">
                  <a16:creationId xmlns:a16="http://schemas.microsoft.com/office/drawing/2014/main" xmlns="" id="{FD67742B-F020-4B09-B91C-13D08DAB7CDA}"/>
                </a:ext>
              </a:extLst>
            </p:cNvPr>
            <p:cNvSpPr txBox="1">
              <a:spLocks noChangeArrowheads="1"/>
            </p:cNvSpPr>
            <p:nvPr/>
          </p:nvSpPr>
          <p:spPr bwMode="auto">
            <a:xfrm>
              <a:off x="2517572" y="3241924"/>
              <a:ext cx="1112593"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Work content</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a:extLst>
              <a:ext uri="{FF2B5EF4-FFF2-40B4-BE49-F238E27FC236}">
                <a16:creationId xmlns:a16="http://schemas.microsoft.com/office/drawing/2014/main" xmlns="" id="{C3B5B659-3003-496B-8EE2-5E93FCE1E6DB}"/>
              </a:ext>
            </a:extLst>
          </p:cNvPr>
          <p:cNvGrpSpPr/>
          <p:nvPr/>
        </p:nvGrpSpPr>
        <p:grpSpPr>
          <a:xfrm>
            <a:off x="4012865" y="1844153"/>
            <a:ext cx="1251795" cy="475311"/>
            <a:chOff x="3977423" y="2070981"/>
            <a:chExt cx="1251795" cy="475311"/>
          </a:xfrm>
        </p:grpSpPr>
        <p:sp>
          <p:nvSpPr>
            <p:cNvPr id="25" name="Text Box 40">
              <a:extLst>
                <a:ext uri="{FF2B5EF4-FFF2-40B4-BE49-F238E27FC236}">
                  <a16:creationId xmlns:a16="http://schemas.microsoft.com/office/drawing/2014/main" xmlns="" id="{972BFEFA-D416-4B46-A69C-79B6AAF8F7A1}"/>
                </a:ext>
              </a:extLst>
            </p:cNvPr>
            <p:cNvSpPr txBox="1">
              <a:spLocks noChangeArrowheads="1"/>
            </p:cNvSpPr>
            <p:nvPr/>
          </p:nvSpPr>
          <p:spPr bwMode="auto">
            <a:xfrm>
              <a:off x="3977423" y="2070981"/>
              <a:ext cx="125179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成果展示</a:t>
              </a:r>
            </a:p>
          </p:txBody>
        </p:sp>
        <p:sp>
          <p:nvSpPr>
            <p:cNvPr id="26" name="Text Box 41">
              <a:extLst>
                <a:ext uri="{FF2B5EF4-FFF2-40B4-BE49-F238E27FC236}">
                  <a16:creationId xmlns:a16="http://schemas.microsoft.com/office/drawing/2014/main" xmlns="" id="{5A191581-3CB2-4D82-9EB2-3BD60FBD3FC8}"/>
                </a:ext>
              </a:extLst>
            </p:cNvPr>
            <p:cNvSpPr txBox="1">
              <a:spLocks noChangeArrowheads="1"/>
            </p:cNvSpPr>
            <p:nvPr/>
          </p:nvSpPr>
          <p:spPr bwMode="auto">
            <a:xfrm>
              <a:off x="4082028" y="2338543"/>
              <a:ext cx="1042586"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Work content</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a:extLst>
              <a:ext uri="{FF2B5EF4-FFF2-40B4-BE49-F238E27FC236}">
                <a16:creationId xmlns:a16="http://schemas.microsoft.com/office/drawing/2014/main" xmlns="" id="{5211ADB7-467B-4213-818D-8416EE663A4F}"/>
              </a:ext>
            </a:extLst>
          </p:cNvPr>
          <p:cNvGrpSpPr/>
          <p:nvPr/>
        </p:nvGrpSpPr>
        <p:grpSpPr>
          <a:xfrm>
            <a:off x="5615554" y="2919935"/>
            <a:ext cx="1198917" cy="493701"/>
            <a:chOff x="5580112" y="3146763"/>
            <a:chExt cx="1198917" cy="493701"/>
          </a:xfrm>
        </p:grpSpPr>
        <p:sp>
          <p:nvSpPr>
            <p:cNvPr id="28" name="Text Box 42">
              <a:extLst>
                <a:ext uri="{FF2B5EF4-FFF2-40B4-BE49-F238E27FC236}">
                  <a16:creationId xmlns:a16="http://schemas.microsoft.com/office/drawing/2014/main" xmlns="" id="{DD0C5EAD-D3CB-4461-9761-6098AB1F3B88}"/>
                </a:ext>
              </a:extLst>
            </p:cNvPr>
            <p:cNvSpPr txBox="1">
              <a:spLocks noChangeArrowheads="1"/>
            </p:cNvSpPr>
            <p:nvPr/>
          </p:nvSpPr>
          <p:spPr bwMode="auto">
            <a:xfrm>
              <a:off x="5641034" y="3146763"/>
              <a:ext cx="1077071"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工作不足</a:t>
              </a:r>
            </a:p>
          </p:txBody>
        </p:sp>
        <p:sp>
          <p:nvSpPr>
            <p:cNvPr id="38" name="Text Box 43">
              <a:extLst>
                <a:ext uri="{FF2B5EF4-FFF2-40B4-BE49-F238E27FC236}">
                  <a16:creationId xmlns:a16="http://schemas.microsoft.com/office/drawing/2014/main" xmlns="" id="{C9B29208-F86D-4CBF-9470-37FD5F98939F}"/>
                </a:ext>
              </a:extLst>
            </p:cNvPr>
            <p:cNvSpPr txBox="1">
              <a:spLocks noChangeArrowheads="1"/>
            </p:cNvSpPr>
            <p:nvPr/>
          </p:nvSpPr>
          <p:spPr bwMode="auto">
            <a:xfrm>
              <a:off x="5580112" y="3432715"/>
              <a:ext cx="1198917"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Work content</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8">
            <a:extLst>
              <a:ext uri="{FF2B5EF4-FFF2-40B4-BE49-F238E27FC236}">
                <a16:creationId xmlns:a16="http://schemas.microsoft.com/office/drawing/2014/main" xmlns="" id="{31A47816-8F5B-49D1-9303-B22B0E730598}"/>
              </a:ext>
            </a:extLst>
          </p:cNvPr>
          <p:cNvGrpSpPr/>
          <p:nvPr/>
        </p:nvGrpSpPr>
        <p:grpSpPr>
          <a:xfrm>
            <a:off x="6983706" y="1877485"/>
            <a:ext cx="1355247" cy="473328"/>
            <a:chOff x="6948264" y="2104313"/>
            <a:chExt cx="1355247" cy="473328"/>
          </a:xfrm>
        </p:grpSpPr>
        <p:sp>
          <p:nvSpPr>
            <p:cNvPr id="40" name="Text Box 44">
              <a:extLst>
                <a:ext uri="{FF2B5EF4-FFF2-40B4-BE49-F238E27FC236}">
                  <a16:creationId xmlns:a16="http://schemas.microsoft.com/office/drawing/2014/main" xmlns="" id="{0243A4B8-0D5B-4C3C-9C0C-5AA00C1234D1}"/>
                </a:ext>
              </a:extLst>
            </p:cNvPr>
            <p:cNvSpPr txBox="1">
              <a:spLocks noChangeArrowheads="1"/>
            </p:cNvSpPr>
            <p:nvPr/>
          </p:nvSpPr>
          <p:spPr bwMode="auto">
            <a:xfrm>
              <a:off x="6948264" y="2104313"/>
              <a:ext cx="1355247"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明年计划</a:t>
              </a:r>
            </a:p>
          </p:txBody>
        </p:sp>
        <p:sp>
          <p:nvSpPr>
            <p:cNvPr id="41" name="Text Box 45">
              <a:extLst>
                <a:ext uri="{FF2B5EF4-FFF2-40B4-BE49-F238E27FC236}">
                  <a16:creationId xmlns:a16="http://schemas.microsoft.com/office/drawing/2014/main" xmlns="" id="{74E72DFF-B3A6-4AF3-8A9E-54DCE2236461}"/>
                </a:ext>
              </a:extLst>
            </p:cNvPr>
            <p:cNvSpPr txBox="1">
              <a:spLocks noChangeArrowheads="1"/>
            </p:cNvSpPr>
            <p:nvPr/>
          </p:nvSpPr>
          <p:spPr bwMode="auto">
            <a:xfrm>
              <a:off x="7078155" y="2369892"/>
              <a:ext cx="1095464"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Work content</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2" name="组合 41">
            <a:extLst>
              <a:ext uri="{FF2B5EF4-FFF2-40B4-BE49-F238E27FC236}">
                <a16:creationId xmlns:a16="http://schemas.microsoft.com/office/drawing/2014/main" xmlns="" id="{748023F5-4E5B-4331-92A2-27F409A688CD}"/>
              </a:ext>
            </a:extLst>
          </p:cNvPr>
          <p:cNvGrpSpPr/>
          <p:nvPr/>
        </p:nvGrpSpPr>
        <p:grpSpPr>
          <a:xfrm>
            <a:off x="2537185" y="1408818"/>
            <a:ext cx="1036261" cy="1036518"/>
            <a:chOff x="2501743" y="1635646"/>
            <a:chExt cx="1036261" cy="1036518"/>
          </a:xfrm>
        </p:grpSpPr>
        <p:sp>
          <p:nvSpPr>
            <p:cNvPr id="43" name="Oval 53">
              <a:extLst>
                <a:ext uri="{FF2B5EF4-FFF2-40B4-BE49-F238E27FC236}">
                  <a16:creationId xmlns:a16="http://schemas.microsoft.com/office/drawing/2014/main" xmlns="" id="{0D724999-CA57-49BC-AF1C-0ED28D144C41}"/>
                </a:ext>
              </a:extLst>
            </p:cNvPr>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Text Box 59">
              <a:extLst>
                <a:ext uri="{FF2B5EF4-FFF2-40B4-BE49-F238E27FC236}">
                  <a16:creationId xmlns:a16="http://schemas.microsoft.com/office/drawing/2014/main" xmlns="" id="{1A00BF98-9E91-42EA-95E5-EBA39A118BFE}"/>
                </a:ext>
              </a:extLst>
            </p:cNvPr>
            <p:cNvSpPr txBox="1">
              <a:spLocks noChangeArrowheads="1"/>
            </p:cNvSpPr>
            <p:nvPr/>
          </p:nvSpPr>
          <p:spPr bwMode="auto">
            <a:xfrm>
              <a:off x="2639226" y="1835816"/>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p>
          </p:txBody>
        </p:sp>
      </p:grpSp>
      <p:grpSp>
        <p:nvGrpSpPr>
          <p:cNvPr id="45" name="组合 44">
            <a:extLst>
              <a:ext uri="{FF2B5EF4-FFF2-40B4-BE49-F238E27FC236}">
                <a16:creationId xmlns:a16="http://schemas.microsoft.com/office/drawing/2014/main" xmlns="" id="{B13D1868-B84E-4478-86A5-5E16D16AD45C}"/>
              </a:ext>
            </a:extLst>
          </p:cNvPr>
          <p:cNvGrpSpPr/>
          <p:nvPr/>
        </p:nvGrpSpPr>
        <p:grpSpPr>
          <a:xfrm>
            <a:off x="4206243" y="2712169"/>
            <a:ext cx="1036261" cy="1036518"/>
            <a:chOff x="4170801" y="2938997"/>
            <a:chExt cx="1036261" cy="1036518"/>
          </a:xfrm>
        </p:grpSpPr>
        <p:sp>
          <p:nvSpPr>
            <p:cNvPr id="46" name="Oval 53">
              <a:extLst>
                <a:ext uri="{FF2B5EF4-FFF2-40B4-BE49-F238E27FC236}">
                  <a16:creationId xmlns:a16="http://schemas.microsoft.com/office/drawing/2014/main" xmlns="" id="{CCFB36B9-1F7D-44E0-9B7B-F845547331AE}"/>
                </a:ext>
              </a:extLst>
            </p:cNvPr>
            <p:cNvSpPr>
              <a:spLocks noChangeArrowheads="1"/>
            </p:cNvSpPr>
            <p:nvPr/>
          </p:nvSpPr>
          <p:spPr bwMode="auto">
            <a:xfrm>
              <a:off x="4170801" y="2938997"/>
              <a:ext cx="1036261" cy="1036518"/>
            </a:xfrm>
            <a:prstGeom prst="ellipse">
              <a:avLst/>
            </a:prstGeom>
            <a:solidFill>
              <a:schemeClr val="accent1">
                <a:lumMod val="60000"/>
                <a:lumOff val="40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Text Box 60">
              <a:extLst>
                <a:ext uri="{FF2B5EF4-FFF2-40B4-BE49-F238E27FC236}">
                  <a16:creationId xmlns:a16="http://schemas.microsoft.com/office/drawing/2014/main" xmlns="" id="{B9454AAA-7A0B-4AE1-B90A-77FD4A95D542}"/>
                </a:ext>
              </a:extLst>
            </p:cNvPr>
            <p:cNvSpPr txBox="1">
              <a:spLocks noChangeArrowheads="1"/>
            </p:cNvSpPr>
            <p:nvPr/>
          </p:nvSpPr>
          <p:spPr bwMode="auto">
            <a:xfrm>
              <a:off x="4292373"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p>
          </p:txBody>
        </p:sp>
      </p:grpSp>
      <p:grpSp>
        <p:nvGrpSpPr>
          <p:cNvPr id="48" name="组合 47">
            <a:extLst>
              <a:ext uri="{FF2B5EF4-FFF2-40B4-BE49-F238E27FC236}">
                <a16:creationId xmlns:a16="http://schemas.microsoft.com/office/drawing/2014/main" xmlns="" id="{82BBE0D0-65B7-4768-88DA-5B2182CF9C53}"/>
              </a:ext>
            </a:extLst>
          </p:cNvPr>
          <p:cNvGrpSpPr/>
          <p:nvPr/>
        </p:nvGrpSpPr>
        <p:grpSpPr>
          <a:xfrm>
            <a:off x="5614368" y="1408818"/>
            <a:ext cx="1036261" cy="1036518"/>
            <a:chOff x="5578926" y="1635646"/>
            <a:chExt cx="1036261" cy="1036518"/>
          </a:xfrm>
        </p:grpSpPr>
        <p:sp>
          <p:nvSpPr>
            <p:cNvPr id="49" name="Oval 53">
              <a:extLst>
                <a:ext uri="{FF2B5EF4-FFF2-40B4-BE49-F238E27FC236}">
                  <a16:creationId xmlns:a16="http://schemas.microsoft.com/office/drawing/2014/main" xmlns="" id="{852DEBA4-E027-49EE-84ED-4D2905F8E494}"/>
                </a:ext>
              </a:extLst>
            </p:cNvPr>
            <p:cNvSpPr>
              <a:spLocks noChangeArrowheads="1"/>
            </p:cNvSpPr>
            <p:nvPr/>
          </p:nvSpPr>
          <p:spPr bwMode="auto">
            <a:xfrm>
              <a:off x="5578926" y="1635646"/>
              <a:ext cx="1036261" cy="1036518"/>
            </a:xfrm>
            <a:prstGeom prst="ellipse">
              <a:avLst/>
            </a:prstGeom>
            <a:solidFill>
              <a:schemeClr val="accent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Text Box 61">
              <a:extLst>
                <a:ext uri="{FF2B5EF4-FFF2-40B4-BE49-F238E27FC236}">
                  <a16:creationId xmlns:a16="http://schemas.microsoft.com/office/drawing/2014/main" xmlns="" id="{F57A4EE3-C3E3-4FE8-8288-20B440DD51E4}"/>
                </a:ext>
              </a:extLst>
            </p:cNvPr>
            <p:cNvSpPr txBox="1">
              <a:spLocks noChangeArrowheads="1"/>
            </p:cNvSpPr>
            <p:nvPr/>
          </p:nvSpPr>
          <p:spPr bwMode="auto">
            <a:xfrm>
              <a:off x="5721148" y="1835816"/>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p>
          </p:txBody>
        </p:sp>
      </p:grpSp>
      <p:grpSp>
        <p:nvGrpSpPr>
          <p:cNvPr id="51" name="组合 50">
            <a:extLst>
              <a:ext uri="{FF2B5EF4-FFF2-40B4-BE49-F238E27FC236}">
                <a16:creationId xmlns:a16="http://schemas.microsoft.com/office/drawing/2014/main" xmlns="" id="{D73B9E15-E34A-4682-B55D-CDA94CF1F4B9}"/>
              </a:ext>
            </a:extLst>
          </p:cNvPr>
          <p:cNvGrpSpPr/>
          <p:nvPr/>
        </p:nvGrpSpPr>
        <p:grpSpPr>
          <a:xfrm>
            <a:off x="7125946" y="2666195"/>
            <a:ext cx="1036261" cy="1036518"/>
            <a:chOff x="7090504" y="2893023"/>
            <a:chExt cx="1036261" cy="1036518"/>
          </a:xfrm>
        </p:grpSpPr>
        <p:sp>
          <p:nvSpPr>
            <p:cNvPr id="52" name="Oval 53">
              <a:extLst>
                <a:ext uri="{FF2B5EF4-FFF2-40B4-BE49-F238E27FC236}">
                  <a16:creationId xmlns:a16="http://schemas.microsoft.com/office/drawing/2014/main" xmlns="" id="{3A99875D-7EC4-4A75-BC96-C05EF0B7CBF7}"/>
                </a:ext>
              </a:extLst>
            </p:cNvPr>
            <p:cNvSpPr>
              <a:spLocks noChangeArrowheads="1"/>
            </p:cNvSpPr>
            <p:nvPr/>
          </p:nvSpPr>
          <p:spPr bwMode="auto">
            <a:xfrm>
              <a:off x="7090504" y="2893023"/>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Text Box 62">
              <a:extLst>
                <a:ext uri="{FF2B5EF4-FFF2-40B4-BE49-F238E27FC236}">
                  <a16:creationId xmlns:a16="http://schemas.microsoft.com/office/drawing/2014/main" xmlns="" id="{90875582-66EC-4804-8B13-562CBA2BBA19}"/>
                </a:ext>
              </a:extLst>
            </p:cNvPr>
            <p:cNvSpPr txBox="1">
              <a:spLocks noChangeArrowheads="1"/>
            </p:cNvSpPr>
            <p:nvPr/>
          </p:nvSpPr>
          <p:spPr bwMode="auto">
            <a:xfrm>
              <a:off x="7225896"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05</a:t>
              </a:r>
            </a:p>
          </p:txBody>
        </p:sp>
      </p:grpSp>
      <p:grpSp>
        <p:nvGrpSpPr>
          <p:cNvPr id="54" name="组合 53">
            <a:extLst>
              <a:ext uri="{FF2B5EF4-FFF2-40B4-BE49-F238E27FC236}">
                <a16:creationId xmlns:a16="http://schemas.microsoft.com/office/drawing/2014/main" xmlns="" id="{FABD4DCF-14A8-4C39-8EA8-B0D14DDCDA5E}"/>
              </a:ext>
            </a:extLst>
          </p:cNvPr>
          <p:cNvGrpSpPr/>
          <p:nvPr/>
        </p:nvGrpSpPr>
        <p:grpSpPr>
          <a:xfrm>
            <a:off x="1077333" y="2660449"/>
            <a:ext cx="1036261" cy="1036518"/>
            <a:chOff x="1041891" y="2887277"/>
            <a:chExt cx="1036261" cy="1036518"/>
          </a:xfrm>
        </p:grpSpPr>
        <p:sp>
          <p:nvSpPr>
            <p:cNvPr id="55" name="Oval 53">
              <a:extLst>
                <a:ext uri="{FF2B5EF4-FFF2-40B4-BE49-F238E27FC236}">
                  <a16:creationId xmlns:a16="http://schemas.microsoft.com/office/drawing/2014/main" xmlns="" id="{C558C010-03E6-4CED-BDE6-2649050D0B91}"/>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Text Box 58">
              <a:extLst>
                <a:ext uri="{FF2B5EF4-FFF2-40B4-BE49-F238E27FC236}">
                  <a16:creationId xmlns:a16="http://schemas.microsoft.com/office/drawing/2014/main" xmlns="" id="{1A88928B-083B-4308-919D-8A5F0CF26A4A}"/>
                </a:ext>
              </a:extLst>
            </p:cNvPr>
            <p:cNvSpPr txBox="1">
              <a:spLocks noChangeArrowheads="1"/>
            </p:cNvSpPr>
            <p:nvPr/>
          </p:nvSpPr>
          <p:spPr bwMode="auto">
            <a:xfrm>
              <a:off x="1177282" y="3105837"/>
              <a:ext cx="782803" cy="6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p>
          </p:txBody>
        </p:sp>
      </p:grpSp>
    </p:spTree>
    <p:extLst>
      <p:ext uri="{BB962C8B-B14F-4D97-AF65-F5344CB8AC3E}">
        <p14:creationId xmlns:p14="http://schemas.microsoft.com/office/powerpoint/2010/main" val="3891657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airplan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500"/>
                                        <p:tgtEl>
                                          <p:spTgt spid="15"/>
                                        </p:tgtEl>
                                      </p:cBhvr>
                                    </p:animEffect>
                                  </p:childTnLst>
                                </p:cTn>
                              </p:par>
                              <p:par>
                                <p:cTn id="8" presetID="53" presetClass="entr" presetSubtype="16"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 calcmode="lin" valueType="num">
                                      <p:cBhvr>
                                        <p:cTn id="10" dur="500" fill="hold"/>
                                        <p:tgtEl>
                                          <p:spTgt spid="54"/>
                                        </p:tgtEl>
                                        <p:attrNameLst>
                                          <p:attrName>ppt_w</p:attrName>
                                        </p:attrNameLst>
                                      </p:cBhvr>
                                      <p:tavLst>
                                        <p:tav tm="0">
                                          <p:val>
                                            <p:fltVal val="0"/>
                                          </p:val>
                                        </p:tav>
                                        <p:tav tm="100000">
                                          <p:val>
                                            <p:strVal val="#ppt_w"/>
                                          </p:val>
                                        </p:tav>
                                      </p:tavLst>
                                    </p:anim>
                                    <p:anim calcmode="lin" valueType="num">
                                      <p:cBhvr>
                                        <p:cTn id="11" dur="500" fill="hold"/>
                                        <p:tgtEl>
                                          <p:spTgt spid="54"/>
                                        </p:tgtEl>
                                        <p:attrNameLst>
                                          <p:attrName>ppt_h</p:attrName>
                                        </p:attrNameLst>
                                      </p:cBhvr>
                                      <p:tavLst>
                                        <p:tav tm="0">
                                          <p:val>
                                            <p:fltVal val="0"/>
                                          </p:val>
                                        </p:tav>
                                        <p:tav tm="100000">
                                          <p:val>
                                            <p:strVal val="#ppt_h"/>
                                          </p:val>
                                        </p:tav>
                                      </p:tavLst>
                                    </p:anim>
                                    <p:animEffect transition="in" filter="fade">
                                      <p:cBhvr>
                                        <p:cTn id="12" dur="500"/>
                                        <p:tgtEl>
                                          <p:spTgt spid="54"/>
                                        </p:tgtEl>
                                      </p:cBhvr>
                                    </p:animEffect>
                                  </p:childTnLst>
                                </p:cTn>
                              </p:par>
                              <p:par>
                                <p:cTn id="13" presetID="53" presetClass="entr" presetSubtype="16" fill="hold" nodeType="withEffect">
                                  <p:stCondLst>
                                    <p:cond delay="50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par>
                                <p:cTn id="18" presetID="53" presetClass="entr" presetSubtype="16" fill="hold" nodeType="withEffect">
                                  <p:stCondLst>
                                    <p:cond delay="100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animEffect transition="in" filter="fade">
                                      <p:cBhvr>
                                        <p:cTn id="22" dur="500"/>
                                        <p:tgtEl>
                                          <p:spTgt spid="45"/>
                                        </p:tgtEl>
                                      </p:cBhvr>
                                    </p:animEffect>
                                  </p:childTnLst>
                                </p:cTn>
                              </p:par>
                              <p:par>
                                <p:cTn id="23" presetID="53" presetClass="entr" presetSubtype="16" fill="hold" nodeType="withEffect">
                                  <p:stCondLst>
                                    <p:cond delay="15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nodeType="withEffect">
                                  <p:stCondLst>
                                    <p:cond delay="200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30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6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90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120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xmlns="" id="{AE8B9B21-C59B-4673-93C1-328840A8A409}"/>
              </a:ext>
            </a:extLst>
          </p:cNvPr>
          <p:cNvSpPr/>
          <p:nvPr/>
        </p:nvSpPr>
        <p:spPr>
          <a:xfrm>
            <a:off x="0" y="1107230"/>
            <a:ext cx="9144000" cy="3308244"/>
          </a:xfrm>
          <a:prstGeom prst="rect">
            <a:avLst/>
          </a:prstGeom>
          <a:solidFill>
            <a:srgbClr val="D1B7A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C1CCB1C8-2971-4A6B-A8AC-690F77BAB2C0}"/>
              </a:ext>
            </a:extLst>
          </p:cNvPr>
          <p:cNvSpPr/>
          <p:nvPr/>
        </p:nvSpPr>
        <p:spPr>
          <a:xfrm>
            <a:off x="0" y="2174591"/>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17">
            <a:extLst>
              <a:ext uri="{FF2B5EF4-FFF2-40B4-BE49-F238E27FC236}">
                <a16:creationId xmlns:a16="http://schemas.microsoft.com/office/drawing/2014/main" xmlns="" id="{C5AF3974-2BF6-4E43-9BCB-1F18EAD31A2F}"/>
              </a:ext>
            </a:extLst>
          </p:cNvPr>
          <p:cNvSpPr txBox="1"/>
          <p:nvPr/>
        </p:nvSpPr>
        <p:spPr>
          <a:xfrm>
            <a:off x="3337583" y="2397748"/>
            <a:ext cx="3239569" cy="58477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年度工作概述</a:t>
            </a:r>
            <a:endParaRPr kumimoji="0" lang="en-US" altLang="zh-CN"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6">
            <a:extLst>
              <a:ext uri="{FF2B5EF4-FFF2-40B4-BE49-F238E27FC236}">
                <a16:creationId xmlns:a16="http://schemas.microsoft.com/office/drawing/2014/main" xmlns="" id="{C36EDF7A-D41F-41ED-825F-8078099DFD9C}"/>
              </a:ext>
            </a:extLst>
          </p:cNvPr>
          <p:cNvGrpSpPr/>
          <p:nvPr/>
        </p:nvGrpSpPr>
        <p:grpSpPr>
          <a:xfrm>
            <a:off x="3491880" y="1531895"/>
            <a:ext cx="414516" cy="414516"/>
            <a:chOff x="3543574" y="4265651"/>
            <a:chExt cx="414516" cy="414516"/>
          </a:xfrm>
        </p:grpSpPr>
        <p:sp>
          <p:nvSpPr>
            <p:cNvPr id="8" name="椭圆 7">
              <a:extLst>
                <a:ext uri="{FF2B5EF4-FFF2-40B4-BE49-F238E27FC236}">
                  <a16:creationId xmlns:a16="http://schemas.microsoft.com/office/drawing/2014/main" xmlns="" id="{C75A4D58-3071-42E9-877F-5C1C2C65E536}"/>
                </a:ext>
              </a:extLst>
            </p:cNvPr>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9" name="组合 8">
              <a:extLst>
                <a:ext uri="{FF2B5EF4-FFF2-40B4-BE49-F238E27FC236}">
                  <a16:creationId xmlns:a16="http://schemas.microsoft.com/office/drawing/2014/main" xmlns="" id="{5C3CB635-6EEB-4640-A19E-C96206007A0D}"/>
                </a:ext>
              </a:extLst>
            </p:cNvPr>
            <p:cNvGrpSpPr/>
            <p:nvPr/>
          </p:nvGrpSpPr>
          <p:grpSpPr>
            <a:xfrm>
              <a:off x="3629640" y="4325788"/>
              <a:ext cx="259976" cy="261734"/>
              <a:chOff x="5042691" y="2273922"/>
              <a:chExt cx="702937" cy="707690"/>
            </a:xfrm>
            <a:solidFill>
              <a:schemeClr val="bg1"/>
            </a:solidFill>
          </p:grpSpPr>
          <p:sp>
            <p:nvSpPr>
              <p:cNvPr id="10" name="Freeform 12">
                <a:extLst>
                  <a:ext uri="{FF2B5EF4-FFF2-40B4-BE49-F238E27FC236}">
                    <a16:creationId xmlns:a16="http://schemas.microsoft.com/office/drawing/2014/main" xmlns="" id="{9D401977-4599-4918-B191-971DB29CE936}"/>
                  </a:ext>
                </a:extLst>
              </p:cNvPr>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1" name="Freeform 13">
                <a:extLst>
                  <a:ext uri="{FF2B5EF4-FFF2-40B4-BE49-F238E27FC236}">
                    <a16:creationId xmlns:a16="http://schemas.microsoft.com/office/drawing/2014/main" xmlns="" id="{08E90248-0D50-4AE7-876B-002C5186860E}"/>
                  </a:ext>
                </a:extLst>
              </p:cNvPr>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12" name="组合 11">
            <a:extLst>
              <a:ext uri="{FF2B5EF4-FFF2-40B4-BE49-F238E27FC236}">
                <a16:creationId xmlns:a16="http://schemas.microsoft.com/office/drawing/2014/main" xmlns="" id="{9970AD10-A28C-4DE1-AD2B-4442B43A60A2}"/>
              </a:ext>
            </a:extLst>
          </p:cNvPr>
          <p:cNvGrpSpPr/>
          <p:nvPr/>
        </p:nvGrpSpPr>
        <p:grpSpPr>
          <a:xfrm>
            <a:off x="4050431" y="1531895"/>
            <a:ext cx="414516" cy="414516"/>
            <a:chOff x="4102125" y="4265651"/>
            <a:chExt cx="414516" cy="414516"/>
          </a:xfrm>
        </p:grpSpPr>
        <p:sp>
          <p:nvSpPr>
            <p:cNvPr id="13" name="椭圆 12">
              <a:extLst>
                <a:ext uri="{FF2B5EF4-FFF2-40B4-BE49-F238E27FC236}">
                  <a16:creationId xmlns:a16="http://schemas.microsoft.com/office/drawing/2014/main" xmlns="" id="{202E8CAC-E15D-4B12-94AD-FA07EC91CD9B}"/>
                </a:ext>
              </a:extLst>
            </p:cNvPr>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4" name="组合 13">
              <a:extLst>
                <a:ext uri="{FF2B5EF4-FFF2-40B4-BE49-F238E27FC236}">
                  <a16:creationId xmlns:a16="http://schemas.microsoft.com/office/drawing/2014/main" xmlns="" id="{EF715A98-2CC7-4AE7-AB4C-D8DED1DA6080}"/>
                </a:ext>
              </a:extLst>
            </p:cNvPr>
            <p:cNvGrpSpPr/>
            <p:nvPr/>
          </p:nvGrpSpPr>
          <p:grpSpPr>
            <a:xfrm>
              <a:off x="4199233" y="4358783"/>
              <a:ext cx="238761" cy="198211"/>
              <a:chOff x="3132963" y="3140191"/>
              <a:chExt cx="645573" cy="535933"/>
            </a:xfrm>
            <a:solidFill>
              <a:schemeClr val="bg1"/>
            </a:solidFill>
          </p:grpSpPr>
          <p:sp>
            <p:nvSpPr>
              <p:cNvPr id="15" name="Freeform 226">
                <a:extLst>
                  <a:ext uri="{FF2B5EF4-FFF2-40B4-BE49-F238E27FC236}">
                    <a16:creationId xmlns:a16="http://schemas.microsoft.com/office/drawing/2014/main" xmlns="" id="{3FE48C9E-95D6-42DC-8541-D3E396B0B3F9}"/>
                  </a:ext>
                </a:extLst>
              </p:cNvPr>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Freeform 227">
                <a:extLst>
                  <a:ext uri="{FF2B5EF4-FFF2-40B4-BE49-F238E27FC236}">
                    <a16:creationId xmlns:a16="http://schemas.microsoft.com/office/drawing/2014/main" xmlns="" id="{CBEA8F0F-5BB2-4B4F-9C96-0911A744419E}"/>
                  </a:ext>
                </a:extLst>
              </p:cNvPr>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Freeform 228">
                <a:extLst>
                  <a:ext uri="{FF2B5EF4-FFF2-40B4-BE49-F238E27FC236}">
                    <a16:creationId xmlns:a16="http://schemas.microsoft.com/office/drawing/2014/main" xmlns="" id="{B01FB981-FFD8-47CA-BD3D-638DE68B3D5C}"/>
                  </a:ext>
                </a:extLst>
              </p:cNvPr>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Freeform 229">
                <a:extLst>
                  <a:ext uri="{FF2B5EF4-FFF2-40B4-BE49-F238E27FC236}">
                    <a16:creationId xmlns:a16="http://schemas.microsoft.com/office/drawing/2014/main" xmlns="" id="{BADA80C0-5E0D-422A-ACBB-20009F6EC2DC}"/>
                  </a:ext>
                </a:extLst>
              </p:cNvPr>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Freeform 230">
                <a:extLst>
                  <a:ext uri="{FF2B5EF4-FFF2-40B4-BE49-F238E27FC236}">
                    <a16:creationId xmlns:a16="http://schemas.microsoft.com/office/drawing/2014/main" xmlns="" id="{F412EA03-8204-40B2-A49A-FBA702A41FF5}"/>
                  </a:ext>
                </a:extLst>
              </p:cNvPr>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Freeform 231">
                <a:extLst>
                  <a:ext uri="{FF2B5EF4-FFF2-40B4-BE49-F238E27FC236}">
                    <a16:creationId xmlns:a16="http://schemas.microsoft.com/office/drawing/2014/main" xmlns="" id="{2F8A2441-B879-4D33-B221-B17155A303FA}"/>
                  </a:ext>
                </a:extLst>
              </p:cNvPr>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21" name="组合 20">
            <a:extLst>
              <a:ext uri="{FF2B5EF4-FFF2-40B4-BE49-F238E27FC236}">
                <a16:creationId xmlns:a16="http://schemas.microsoft.com/office/drawing/2014/main" xmlns="" id="{2AFB4731-4864-47AB-873A-4647129D97BB}"/>
              </a:ext>
            </a:extLst>
          </p:cNvPr>
          <p:cNvGrpSpPr/>
          <p:nvPr/>
        </p:nvGrpSpPr>
        <p:grpSpPr>
          <a:xfrm>
            <a:off x="5207764" y="1545861"/>
            <a:ext cx="414516" cy="414516"/>
            <a:chOff x="5181486" y="4265651"/>
            <a:chExt cx="414516" cy="414516"/>
          </a:xfrm>
        </p:grpSpPr>
        <p:sp>
          <p:nvSpPr>
            <p:cNvPr id="24" name="椭圆 23">
              <a:extLst>
                <a:ext uri="{FF2B5EF4-FFF2-40B4-BE49-F238E27FC236}">
                  <a16:creationId xmlns:a16="http://schemas.microsoft.com/office/drawing/2014/main" xmlns="" id="{AE604744-05F1-457C-BB85-E44B70AE0DA8}"/>
                </a:ext>
              </a:extLst>
            </p:cNvPr>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25" name="组合 24">
              <a:extLst>
                <a:ext uri="{FF2B5EF4-FFF2-40B4-BE49-F238E27FC236}">
                  <a16:creationId xmlns:a16="http://schemas.microsoft.com/office/drawing/2014/main" xmlns="" id="{61F3675A-7232-4753-B3D1-E41C0125BB15}"/>
                </a:ext>
              </a:extLst>
            </p:cNvPr>
            <p:cNvGrpSpPr/>
            <p:nvPr/>
          </p:nvGrpSpPr>
          <p:grpSpPr>
            <a:xfrm>
              <a:off x="5287222" y="4375239"/>
              <a:ext cx="253419" cy="172633"/>
              <a:chOff x="4895160" y="4287159"/>
              <a:chExt cx="571418" cy="389258"/>
            </a:xfrm>
            <a:solidFill>
              <a:schemeClr val="bg1"/>
            </a:solidFill>
          </p:grpSpPr>
          <p:sp>
            <p:nvSpPr>
              <p:cNvPr id="26" name="Freeform 327">
                <a:extLst>
                  <a:ext uri="{FF2B5EF4-FFF2-40B4-BE49-F238E27FC236}">
                    <a16:creationId xmlns:a16="http://schemas.microsoft.com/office/drawing/2014/main" xmlns="" id="{5E25A83D-E40B-47DA-BEE6-9C67AC350BD8}"/>
                  </a:ext>
                </a:extLst>
              </p:cNvPr>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7" name="Rectangle 328">
                <a:extLst>
                  <a:ext uri="{FF2B5EF4-FFF2-40B4-BE49-F238E27FC236}">
                    <a16:creationId xmlns:a16="http://schemas.microsoft.com/office/drawing/2014/main" xmlns="" id="{98CACC49-5BC4-4B3F-BFBE-CBDD9D13DFDF}"/>
                  </a:ext>
                </a:extLst>
              </p:cNvPr>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8" name="Rectangle 329">
                <a:extLst>
                  <a:ext uri="{FF2B5EF4-FFF2-40B4-BE49-F238E27FC236}">
                    <a16:creationId xmlns:a16="http://schemas.microsoft.com/office/drawing/2014/main" xmlns="" id="{B9886DAC-4B7A-46F5-916D-6BE5C599B0D8}"/>
                  </a:ext>
                </a:extLst>
              </p:cNvPr>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Rectangle 330">
                <a:extLst>
                  <a:ext uri="{FF2B5EF4-FFF2-40B4-BE49-F238E27FC236}">
                    <a16:creationId xmlns:a16="http://schemas.microsoft.com/office/drawing/2014/main" xmlns="" id="{4CE990CE-E79D-44AA-95D1-3ECCF22E7B1C}"/>
                  </a:ext>
                </a:extLst>
              </p:cNvPr>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Rectangle 331">
                <a:extLst>
                  <a:ext uri="{FF2B5EF4-FFF2-40B4-BE49-F238E27FC236}">
                    <a16:creationId xmlns:a16="http://schemas.microsoft.com/office/drawing/2014/main" xmlns="" id="{C31654F1-BA79-4D90-8F39-9733C83321B4}"/>
                  </a:ext>
                </a:extLst>
              </p:cNvPr>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Rectangle 332">
                <a:extLst>
                  <a:ext uri="{FF2B5EF4-FFF2-40B4-BE49-F238E27FC236}">
                    <a16:creationId xmlns:a16="http://schemas.microsoft.com/office/drawing/2014/main" xmlns="" id="{EC658A42-3E46-44E2-95EF-F2C270A61990}"/>
                  </a:ext>
                </a:extLst>
              </p:cNvPr>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2" name="Freeform 333">
                <a:extLst>
                  <a:ext uri="{FF2B5EF4-FFF2-40B4-BE49-F238E27FC236}">
                    <a16:creationId xmlns:a16="http://schemas.microsoft.com/office/drawing/2014/main" xmlns="" id="{8C95EE5E-B459-4725-BB54-B6B3111068D2}"/>
                  </a:ext>
                </a:extLst>
              </p:cNvPr>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3" name="Freeform 334">
                <a:extLst>
                  <a:ext uri="{FF2B5EF4-FFF2-40B4-BE49-F238E27FC236}">
                    <a16:creationId xmlns:a16="http://schemas.microsoft.com/office/drawing/2014/main" xmlns="" id="{5DB15729-2760-41A4-9478-828E7F0137E3}"/>
                  </a:ext>
                </a:extLst>
              </p:cNvPr>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4" name="Freeform 335">
                <a:extLst>
                  <a:ext uri="{FF2B5EF4-FFF2-40B4-BE49-F238E27FC236}">
                    <a16:creationId xmlns:a16="http://schemas.microsoft.com/office/drawing/2014/main" xmlns="" id="{B177D08F-3BBB-4DA7-BE44-5CFD5C764B2A}"/>
                  </a:ext>
                </a:extLst>
              </p:cNvPr>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5" name="组合 34">
            <a:extLst>
              <a:ext uri="{FF2B5EF4-FFF2-40B4-BE49-F238E27FC236}">
                <a16:creationId xmlns:a16="http://schemas.microsoft.com/office/drawing/2014/main" xmlns="" id="{8606051D-BF23-447C-AEC3-9D61B12291E9}"/>
              </a:ext>
            </a:extLst>
          </p:cNvPr>
          <p:cNvGrpSpPr/>
          <p:nvPr/>
        </p:nvGrpSpPr>
        <p:grpSpPr>
          <a:xfrm>
            <a:off x="4574743" y="1531895"/>
            <a:ext cx="414516" cy="414516"/>
            <a:chOff x="4626437" y="4265651"/>
            <a:chExt cx="414516" cy="414516"/>
          </a:xfrm>
        </p:grpSpPr>
        <p:sp>
          <p:nvSpPr>
            <p:cNvPr id="36" name="椭圆 35">
              <a:extLst>
                <a:ext uri="{FF2B5EF4-FFF2-40B4-BE49-F238E27FC236}">
                  <a16:creationId xmlns:a16="http://schemas.microsoft.com/office/drawing/2014/main" xmlns="" id="{B7B8EA89-DF8B-4952-AC8B-E6FE568F432D}"/>
                </a:ext>
              </a:extLst>
            </p:cNvPr>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7" name="组合 36">
              <a:extLst>
                <a:ext uri="{FF2B5EF4-FFF2-40B4-BE49-F238E27FC236}">
                  <a16:creationId xmlns:a16="http://schemas.microsoft.com/office/drawing/2014/main" xmlns="" id="{772F3743-C88F-4092-9D82-122482CB4273}"/>
                </a:ext>
              </a:extLst>
            </p:cNvPr>
            <p:cNvGrpSpPr/>
            <p:nvPr/>
          </p:nvGrpSpPr>
          <p:grpSpPr>
            <a:xfrm>
              <a:off x="4710891" y="4356960"/>
              <a:ext cx="232896" cy="199705"/>
              <a:chOff x="3546346" y="2339026"/>
              <a:chExt cx="897787" cy="769842"/>
            </a:xfrm>
            <a:solidFill>
              <a:schemeClr val="bg1"/>
            </a:solidFill>
          </p:grpSpPr>
          <p:sp>
            <p:nvSpPr>
              <p:cNvPr id="38" name="Rectangle 227">
                <a:extLst>
                  <a:ext uri="{FF2B5EF4-FFF2-40B4-BE49-F238E27FC236}">
                    <a16:creationId xmlns:a16="http://schemas.microsoft.com/office/drawing/2014/main" xmlns="" id="{57BE452B-3BA7-44AB-9DEC-4D66D31EEC35}"/>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39" name="Freeform 228">
                <a:extLst>
                  <a:ext uri="{FF2B5EF4-FFF2-40B4-BE49-F238E27FC236}">
                    <a16:creationId xmlns:a16="http://schemas.microsoft.com/office/drawing/2014/main" xmlns="" id="{8485F2B8-A11A-40FC-AD35-3A729F0E2971}"/>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0" name="Freeform 229">
                <a:extLst>
                  <a:ext uri="{FF2B5EF4-FFF2-40B4-BE49-F238E27FC236}">
                    <a16:creationId xmlns:a16="http://schemas.microsoft.com/office/drawing/2014/main" xmlns="" id="{71E09CA5-872F-44A3-B774-E8BCEFD8F381}"/>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1" name="Freeform 230">
                <a:extLst>
                  <a:ext uri="{FF2B5EF4-FFF2-40B4-BE49-F238E27FC236}">
                    <a16:creationId xmlns:a16="http://schemas.microsoft.com/office/drawing/2014/main" xmlns="" id="{CA07239B-0FDC-4F1A-851F-F15E928B24F4}"/>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2" name="Freeform 231">
                <a:extLst>
                  <a:ext uri="{FF2B5EF4-FFF2-40B4-BE49-F238E27FC236}">
                    <a16:creationId xmlns:a16="http://schemas.microsoft.com/office/drawing/2014/main" xmlns="" id="{9BC76C0A-3816-4943-9610-228C6BCC53CD}"/>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3" name="Freeform 232">
                <a:extLst>
                  <a:ext uri="{FF2B5EF4-FFF2-40B4-BE49-F238E27FC236}">
                    <a16:creationId xmlns:a16="http://schemas.microsoft.com/office/drawing/2014/main" xmlns="" id="{36AD6F88-2BAE-40A3-93BF-0DC89B359824}"/>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4" name="Freeform 233">
                <a:extLst>
                  <a:ext uri="{FF2B5EF4-FFF2-40B4-BE49-F238E27FC236}">
                    <a16:creationId xmlns:a16="http://schemas.microsoft.com/office/drawing/2014/main" xmlns="" id="{D2C4D995-09D2-42A7-985A-7B188932CA6E}"/>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grpSp>
        <p:nvGrpSpPr>
          <p:cNvPr id="45" name="组合 44">
            <a:extLst>
              <a:ext uri="{FF2B5EF4-FFF2-40B4-BE49-F238E27FC236}">
                <a16:creationId xmlns:a16="http://schemas.microsoft.com/office/drawing/2014/main" xmlns="" id="{3B02D77F-9B12-4DBA-ACC5-215C4E1EBDA3}"/>
              </a:ext>
            </a:extLst>
          </p:cNvPr>
          <p:cNvGrpSpPr/>
          <p:nvPr/>
        </p:nvGrpSpPr>
        <p:grpSpPr>
          <a:xfrm>
            <a:off x="1366956" y="1872130"/>
            <a:ext cx="1586056" cy="1586449"/>
            <a:chOff x="1041891" y="2887277"/>
            <a:chExt cx="1036261" cy="1036518"/>
          </a:xfrm>
        </p:grpSpPr>
        <p:sp>
          <p:nvSpPr>
            <p:cNvPr id="46" name="Oval 53">
              <a:extLst>
                <a:ext uri="{FF2B5EF4-FFF2-40B4-BE49-F238E27FC236}">
                  <a16:creationId xmlns:a16="http://schemas.microsoft.com/office/drawing/2014/main" xmlns="" id="{8CE9A527-128F-4A7F-BEBF-2F10C7396AC5}"/>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Text Box 58">
              <a:extLst>
                <a:ext uri="{FF2B5EF4-FFF2-40B4-BE49-F238E27FC236}">
                  <a16:creationId xmlns:a16="http://schemas.microsoft.com/office/drawing/2014/main" xmlns="" id="{FF6CC3BA-F70F-4FAF-8F74-448520985557}"/>
                </a:ext>
              </a:extLst>
            </p:cNvPr>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01</a:t>
              </a:r>
            </a:p>
          </p:txBody>
        </p:sp>
      </p:grpSp>
    </p:spTree>
    <p:extLst>
      <p:ext uri="{BB962C8B-B14F-4D97-AF65-F5344CB8AC3E}">
        <p14:creationId xmlns:p14="http://schemas.microsoft.com/office/powerpoint/2010/main" val="3127852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eelOff"/>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heel(1)">
                                      <p:cBhvr>
                                        <p:cTn id="11" dur="650"/>
                                        <p:tgtEl>
                                          <p:spTgt spid="45"/>
                                        </p:tgtEl>
                                      </p:cBhvr>
                                    </p:animEffect>
                                  </p:childTnLst>
                                </p:cTn>
                              </p:par>
                            </p:childTnLst>
                          </p:cTn>
                        </p:par>
                        <p:par>
                          <p:cTn id="12" fill="hold">
                            <p:stCondLst>
                              <p:cond delay="115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nodeType="withEffect">
                                  <p:stCondLst>
                                    <p:cond delay="30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nodeType="withEffect">
                                  <p:stCondLst>
                                    <p:cond delay="60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nodeType="withEffect">
                                  <p:stCondLst>
                                    <p:cond delay="9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 name="五边形 2"/>
          <p:cNvSpPr/>
          <p:nvPr/>
        </p:nvSpPr>
        <p:spPr>
          <a:xfrm flipH="1">
            <a:off x="1980408"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73%</a:t>
            </a:r>
            <a:endParaRPr lang="zh-CN" altLang="en-US" sz="1600" b="1" dirty="0">
              <a:solidFill>
                <a:schemeClr val="bg1"/>
              </a:solidFill>
              <a:latin typeface="微软雅黑" pitchFamily="34" charset="-122"/>
              <a:ea typeface="微软雅黑" pitchFamily="34" charset="-122"/>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30%</a:t>
            </a:r>
            <a:endParaRPr lang="zh-CN" altLang="en-US" sz="1600" b="1" dirty="0">
              <a:solidFill>
                <a:schemeClr val="bg1"/>
              </a:solidFill>
              <a:latin typeface="微软雅黑" pitchFamily="34" charset="-122"/>
              <a:ea typeface="微软雅黑"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50%</a:t>
            </a:r>
            <a:endParaRPr lang="zh-CN" altLang="en-US" sz="1600" b="1" dirty="0">
              <a:solidFill>
                <a:schemeClr val="bg1"/>
              </a:solidFill>
              <a:latin typeface="微软雅黑" pitchFamily="34" charset="-122"/>
              <a:ea typeface="微软雅黑"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75%</a:t>
            </a:r>
            <a:endParaRPr lang="zh-CN" altLang="en-US" sz="1600" b="1" dirty="0">
              <a:solidFill>
                <a:schemeClr val="bg1"/>
              </a:solidFill>
              <a:latin typeface="微软雅黑" pitchFamily="34" charset="-122"/>
              <a:ea typeface="微软雅黑"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13" name="五边形 12"/>
          <p:cNvSpPr/>
          <p:nvPr/>
        </p:nvSpPr>
        <p:spPr>
          <a:xfrm>
            <a:off x="4959427"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15" name="五边形 14"/>
          <p:cNvSpPr/>
          <p:nvPr/>
        </p:nvSpPr>
        <p:spPr>
          <a:xfrm>
            <a:off x="4959426"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20%</a:t>
            </a:r>
            <a:endParaRPr lang="zh-CN" altLang="en-US" sz="1600" b="1" dirty="0">
              <a:solidFill>
                <a:schemeClr val="bg1"/>
              </a:solidFill>
              <a:latin typeface="微软雅黑" pitchFamily="34" charset="-122"/>
              <a:ea typeface="微软雅黑"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56%</a:t>
            </a:r>
            <a:endParaRPr lang="zh-CN" altLang="en-US" sz="1600" b="1" dirty="0">
              <a:solidFill>
                <a:schemeClr val="bg1"/>
              </a:solidFill>
              <a:latin typeface="微软雅黑" pitchFamily="34" charset="-122"/>
              <a:ea typeface="微软雅黑"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29%</a:t>
            </a:r>
            <a:endParaRPr lang="zh-CN" altLang="en-US" sz="1600" b="1" dirty="0">
              <a:solidFill>
                <a:schemeClr val="bg1"/>
              </a:solidFill>
              <a:latin typeface="微软雅黑" pitchFamily="34" charset="-122"/>
              <a:ea typeface="微软雅黑"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77%</a:t>
            </a:r>
            <a:endParaRPr lang="zh-CN" altLang="en-US" sz="1600" b="1" dirty="0">
              <a:solidFill>
                <a:schemeClr val="bg1"/>
              </a:solidFill>
              <a:latin typeface="微软雅黑" pitchFamily="34" charset="-122"/>
              <a:ea typeface="微软雅黑"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项目一</a:t>
            </a: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项目二</a:t>
            </a: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项目三</a:t>
            </a: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项目四</a:t>
            </a: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a:solidFill>
                  <a:schemeClr val="bg1"/>
                </a:solidFill>
                <a:latin typeface="微软雅黑" pitchFamily="34" charset="-122"/>
                <a:ea typeface="微软雅黑" pitchFamily="34" charset="-122"/>
              </a:rPr>
              <a:t>2016</a:t>
            </a: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a:solidFill>
                  <a:schemeClr val="bg1"/>
                </a:solidFill>
                <a:latin typeface="微软雅黑" pitchFamily="34" charset="-122"/>
                <a:ea typeface="微软雅黑" pitchFamily="34" charset="-122"/>
              </a:rPr>
              <a:t>2015</a:t>
            </a:r>
            <a:endParaRPr lang="en-US" sz="1400" b="1" dirty="0">
              <a:solidFill>
                <a:schemeClr val="bg1"/>
              </a:solidFill>
              <a:latin typeface="微软雅黑" pitchFamily="34" charset="-122"/>
              <a:ea typeface="微软雅黑"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headEnd/>
            <a:tailEnd/>
          </a:ln>
        </p:spPr>
        <p:txBody>
          <a:bodyPr wrap="square" lIns="34290" tIns="17145" rIns="34290" bIns="17145">
            <a:spAutoFit/>
          </a:bodyPr>
          <a:lstStyle/>
          <a:p>
            <a:pPr algn="r" defTabSz="816174">
              <a:lnSpc>
                <a:spcPct val="130000"/>
              </a:lnSpc>
            </a:pPr>
            <a:r>
              <a:rPr lang="zh-CN" altLang="en-US" sz="12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tx1">
                  <a:lumMod val="75000"/>
                  <a:lumOff val="25000"/>
                </a:schemeClr>
              </a:solidFill>
              <a:latin typeface="微软雅黑" pitchFamily="34" charset="-122"/>
              <a:ea typeface="微软雅黑" pitchFamily="34" charset="-122"/>
              <a:cs typeface="Open Sans" pitchFamily="34" charset="0"/>
            </a:endParaRPr>
          </a:p>
          <a:p>
            <a:pPr algn="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8" name="TextBox 27"/>
          <p:cNvSpPr txBox="1"/>
          <p:nvPr/>
        </p:nvSpPr>
        <p:spPr>
          <a:xfrm>
            <a:off x="561345" y="1027892"/>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7674931" y="53270"/>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606125657"/>
      </p:ext>
    </p:extLst>
  </p:cSld>
  <p:clrMapOvr>
    <a:masterClrMapping/>
  </p:clrMapOvr>
  <mc:AlternateContent xmlns:mc="http://schemas.openxmlformats.org/markup-compatibility/2006" xmlns:p14="http://schemas.microsoft.com/office/powerpoint/2010/main">
    <mc:Choice Requires="p14">
      <p:transition spd="slow" p14:dur="1200" advTm="2000">
        <p:dissolve/>
      </p:transition>
    </mc:Choice>
    <mc:Fallback xmlns="">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a:spLocks/>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3" name="Freeform 7"/>
            <p:cNvSpPr>
              <a:spLocks/>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4" name="Freeform 8"/>
            <p:cNvSpPr>
              <a:spLocks/>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5" name="Freeform 9"/>
            <p:cNvSpPr>
              <a:spLocks/>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6" name="Freeform 10"/>
            <p:cNvSpPr>
              <a:spLocks/>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7" name="Freeform 11"/>
            <p:cNvSpPr>
              <a:spLocks/>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8" name="Freeform 12"/>
            <p:cNvSpPr>
              <a:spLocks/>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9" name="Freeform 13"/>
            <p:cNvSpPr>
              <a:spLocks/>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0" name="Freeform 14"/>
            <p:cNvSpPr>
              <a:spLocks/>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1" name="Freeform 15"/>
            <p:cNvSpPr>
              <a:spLocks/>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2" name="Freeform 16"/>
            <p:cNvSpPr>
              <a:spLocks/>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3" name="Freeform 17"/>
            <p:cNvSpPr>
              <a:spLocks/>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4" name="Freeform 18"/>
            <p:cNvSpPr>
              <a:spLocks/>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5" name="Freeform 19"/>
            <p:cNvSpPr>
              <a:spLocks/>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6" name="Freeform 20"/>
            <p:cNvSpPr>
              <a:spLocks/>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7" name="Freeform 21"/>
            <p:cNvSpPr>
              <a:spLocks/>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8" name="Freeform 22"/>
            <p:cNvSpPr>
              <a:spLocks/>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9" name="Freeform 23"/>
            <p:cNvSpPr>
              <a:spLocks/>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0" name="Freeform 24"/>
            <p:cNvSpPr>
              <a:spLocks/>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1" name="Freeform 25"/>
            <p:cNvSpPr>
              <a:spLocks/>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2" name="Freeform 26"/>
            <p:cNvSpPr>
              <a:spLocks/>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3" name="Freeform 27"/>
            <p:cNvSpPr>
              <a:spLocks/>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4" name="Freeform 28"/>
            <p:cNvSpPr>
              <a:spLocks/>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5" name="Freeform 29"/>
            <p:cNvSpPr>
              <a:spLocks/>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6" name="Freeform 30"/>
            <p:cNvSpPr>
              <a:spLocks/>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7" name="Freeform 31"/>
            <p:cNvSpPr>
              <a:spLocks/>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8" name="Freeform 32"/>
            <p:cNvSpPr>
              <a:spLocks/>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9" name="Freeform 33"/>
            <p:cNvSpPr>
              <a:spLocks/>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0" name="Freeform 34"/>
            <p:cNvSpPr>
              <a:spLocks/>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1" name="Freeform 35"/>
            <p:cNvSpPr>
              <a:spLocks/>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a:lnSpc>
                <a:spcPct val="130000"/>
              </a:lnSpc>
            </a:pPr>
            <a:r>
              <a:rPr lang="en-US" altLang="zh-CN" sz="1000" b="1" dirty="0">
                <a:solidFill>
                  <a:schemeClr val="bg1"/>
                </a:solidFill>
                <a:latin typeface="微软雅黑" pitchFamily="34" charset="-122"/>
                <a:ea typeface="微软雅黑" pitchFamily="34" charset="-122"/>
              </a:rPr>
              <a:t>1</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40%</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endParaRPr lang="en-US" altLang="zh-CN" sz="1000" dirty="0">
              <a:solidFill>
                <a:schemeClr val="bg1"/>
              </a:solidFill>
              <a:latin typeface="微软雅黑" pitchFamily="34" charset="-122"/>
              <a:ea typeface="微软雅黑" pitchFamily="34" charset="-122"/>
            </a:endParaRPr>
          </a:p>
          <a:p>
            <a:pPr>
              <a:lnSpc>
                <a:spcPct val="130000"/>
              </a:lnSpc>
            </a:pPr>
            <a:endParaRPr lang="en-US" altLang="zh-CN" sz="1000" dirty="0">
              <a:solidFill>
                <a:schemeClr val="bg1"/>
              </a:solidFill>
              <a:latin typeface="微软雅黑" pitchFamily="34" charset="-122"/>
              <a:ea typeface="微软雅黑" pitchFamily="34" charset="-122"/>
            </a:endParaRPr>
          </a:p>
          <a:p>
            <a:pPr>
              <a:lnSpc>
                <a:spcPct val="130000"/>
              </a:lnSpc>
            </a:pPr>
            <a:r>
              <a:rPr lang="en-US" altLang="zh-CN" sz="1000" b="1" dirty="0">
                <a:solidFill>
                  <a:schemeClr val="bg1"/>
                </a:solidFill>
                <a:latin typeface="微软雅黑" pitchFamily="34" charset="-122"/>
                <a:ea typeface="微软雅黑" pitchFamily="34" charset="-122"/>
              </a:rPr>
              <a:t>2</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35%</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endParaRPr lang="en-US" altLang="zh-CN" sz="1000" dirty="0">
              <a:solidFill>
                <a:schemeClr val="bg1"/>
              </a:solidFill>
              <a:latin typeface="微软雅黑" pitchFamily="34" charset="-122"/>
              <a:ea typeface="微软雅黑" pitchFamily="34" charset="-122"/>
            </a:endParaRPr>
          </a:p>
          <a:p>
            <a:pPr>
              <a:lnSpc>
                <a:spcPct val="130000"/>
              </a:lnSpc>
            </a:pPr>
            <a:endParaRPr lang="en-US" altLang="zh-CN" sz="1000" dirty="0">
              <a:solidFill>
                <a:schemeClr val="bg1"/>
              </a:solidFill>
              <a:latin typeface="微软雅黑" pitchFamily="34" charset="-122"/>
              <a:ea typeface="微软雅黑" pitchFamily="34" charset="-122"/>
            </a:endParaRPr>
          </a:p>
          <a:p>
            <a:pPr>
              <a:lnSpc>
                <a:spcPct val="130000"/>
              </a:lnSpc>
            </a:pPr>
            <a:r>
              <a:rPr lang="en-US" altLang="zh-CN" sz="1000" b="1" dirty="0">
                <a:solidFill>
                  <a:schemeClr val="bg1"/>
                </a:solidFill>
                <a:latin typeface="微软雅黑" pitchFamily="34" charset="-122"/>
                <a:ea typeface="微软雅黑" pitchFamily="34" charset="-122"/>
              </a:rPr>
              <a:t>3</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25%</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graphicFrame>
        <p:nvGraphicFramePr>
          <p:cNvPr id="104" name="Chart 2"/>
          <p:cNvGraphicFramePr/>
          <p:nvPr>
            <p:extLst/>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4"/>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56" name="TextBox 55"/>
          <p:cNvSpPr txBox="1"/>
          <p:nvPr/>
        </p:nvSpPr>
        <p:spPr>
          <a:xfrm>
            <a:off x="496090" y="902275"/>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57" name="TextBox 56"/>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470945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fractur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accent3">
                  <a:lumMod val="75000"/>
                </a:schemeClr>
              </a:solidFill>
              <a:sym typeface="微软雅黑"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A</a:t>
            </a:r>
            <a:endParaRPr lang="zh-CN" altLang="en-US" sz="3800" b="1" dirty="0">
              <a:solidFill>
                <a:schemeClr val="accent1"/>
              </a:solidFill>
              <a:latin typeface="微软雅黑" pitchFamily="34" charset="-122"/>
              <a:ea typeface="微软雅黑" pitchFamily="34" charset="-122"/>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itchFamily="34" charset="-122"/>
                <a:ea typeface="微软雅黑" pitchFamily="34" charset="-122"/>
              </a:rPr>
              <a:t>B</a:t>
            </a:r>
            <a:endParaRPr lang="zh-CN" altLang="en-US" sz="3800" b="1" dirty="0">
              <a:solidFill>
                <a:schemeClr val="accent2"/>
              </a:solidFill>
              <a:latin typeface="微软雅黑" pitchFamily="34" charset="-122"/>
              <a:ea typeface="微软雅黑" pitchFamily="34" charset="-122"/>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C</a:t>
            </a:r>
            <a:endParaRPr lang="zh-CN" altLang="en-US" sz="3800" b="1" dirty="0">
              <a:solidFill>
                <a:schemeClr val="accent1"/>
              </a:solidFill>
              <a:latin typeface="微软雅黑" pitchFamily="34" charset="-122"/>
              <a:ea typeface="微软雅黑" pitchFamily="34" charset="-122"/>
            </a:endParaRPr>
          </a:p>
        </p:txBody>
      </p:sp>
      <p:sp>
        <p:nvSpPr>
          <p:cNvPr id="21" name="TextBox 20"/>
          <p:cNvSpPr txBox="1"/>
          <p:nvPr/>
        </p:nvSpPr>
        <p:spPr>
          <a:xfrm>
            <a:off x="694708" y="1010019"/>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2" name="TextBox 21"/>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894672645"/>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47930" y="75441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913221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2000">
        <p15:prstTrans prst="curtains"/>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项目一完成情况</a:t>
            </a:r>
            <a:endParaRPr lang="id-ID" sz="1200" b="1" dirty="0">
              <a:solidFill>
                <a:schemeClr val="bg1"/>
              </a:solidFill>
              <a:latin typeface="微软雅黑" pitchFamily="34" charset="-122"/>
              <a:ea typeface="微软雅黑" pitchFamily="34" charset="-122"/>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1</a:t>
            </a:r>
            <a:endParaRPr lang="id-ID" sz="2300" b="1" dirty="0">
              <a:solidFill>
                <a:schemeClr val="accent1"/>
              </a:solidFill>
              <a:latin typeface="微软雅黑" pitchFamily="34" charset="-122"/>
              <a:ea typeface="微软雅黑" pitchFamily="34" charset="-122"/>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itchFamily="34" charset="-122"/>
                <a:ea typeface="微软雅黑" pitchFamily="34" charset="-122"/>
              </a:rPr>
              <a:t>2014</a:t>
            </a: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项目三完成情况</a:t>
            </a:r>
            <a:endParaRPr lang="id-ID" sz="1200" b="1" dirty="0">
              <a:solidFill>
                <a:schemeClr val="bg1"/>
              </a:solidFill>
              <a:latin typeface="微软雅黑" pitchFamily="34" charset="-122"/>
              <a:ea typeface="微软雅黑" pitchFamily="34" charset="-122"/>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3</a:t>
            </a:r>
            <a:endParaRPr lang="id-ID" sz="2300" b="1" dirty="0">
              <a:solidFill>
                <a:schemeClr val="accent1"/>
              </a:solidFill>
              <a:latin typeface="微软雅黑" pitchFamily="34" charset="-122"/>
              <a:ea typeface="微软雅黑" pitchFamily="34" charset="-122"/>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项目二完成情况</a:t>
            </a:r>
            <a:endParaRPr lang="id-ID" sz="1200" b="1" dirty="0">
              <a:solidFill>
                <a:schemeClr val="bg1"/>
              </a:solidFill>
              <a:latin typeface="微软雅黑" pitchFamily="34" charset="-122"/>
              <a:ea typeface="微软雅黑" pitchFamily="34" charset="-122"/>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2</a:t>
            </a:r>
            <a:endParaRPr lang="id-ID" sz="2300" b="1" dirty="0">
              <a:solidFill>
                <a:schemeClr val="accent1"/>
              </a:solidFill>
              <a:latin typeface="微软雅黑" pitchFamily="34" charset="-122"/>
              <a:ea typeface="微软雅黑" pitchFamily="34" charset="-122"/>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itchFamily="34" charset="-122"/>
                <a:ea typeface="微软雅黑" pitchFamily="34" charset="-122"/>
              </a:rPr>
              <a:t>2014</a:t>
            </a: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itchFamily="34" charset="-122"/>
              <a:ea typeface="微软雅黑" pitchFamily="34" charset="-122"/>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id-ID" sz="1100" dirty="0">
              <a:solidFill>
                <a:schemeClr val="bg1"/>
              </a:solidFill>
              <a:latin typeface="微软雅黑" pitchFamily="34" charset="-122"/>
              <a:ea typeface="微软雅黑" pitchFamily="34" charset="-122"/>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itchFamily="34" charset="-122"/>
                <a:ea typeface="微软雅黑" pitchFamily="34" charset="-122"/>
              </a:rPr>
              <a:t>项目四完成情况</a:t>
            </a:r>
            <a:endParaRPr lang="id-ID" sz="1200" b="1" dirty="0">
              <a:solidFill>
                <a:schemeClr val="bg1"/>
              </a:solidFill>
              <a:latin typeface="微软雅黑" pitchFamily="34" charset="-122"/>
              <a:ea typeface="微软雅黑" pitchFamily="34" charset="-122"/>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itchFamily="34" charset="-122"/>
                <a:ea typeface="微软雅黑" pitchFamily="34" charset="-122"/>
              </a:rPr>
              <a:t>4</a:t>
            </a:r>
            <a:endParaRPr lang="id-ID" sz="2300" b="1" dirty="0">
              <a:solidFill>
                <a:schemeClr val="accent1"/>
              </a:solidFill>
              <a:latin typeface="微软雅黑" pitchFamily="34" charset="-122"/>
              <a:ea typeface="微软雅黑" pitchFamily="34" charset="-122"/>
            </a:endParaRPr>
          </a:p>
        </p:txBody>
      </p:sp>
      <p:sp>
        <p:nvSpPr>
          <p:cNvPr id="43" name="TextBox 42"/>
          <p:cNvSpPr txBox="1"/>
          <p:nvPr/>
        </p:nvSpPr>
        <p:spPr>
          <a:xfrm>
            <a:off x="391224" y="7808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44" name="TextBox 43"/>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21990317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EC78F079-D420-4B8A-9E5C-F01B7131B4A7}"/>
              </a:ext>
            </a:extLst>
          </p:cNvPr>
          <p:cNvSpPr/>
          <p:nvPr/>
        </p:nvSpPr>
        <p:spPr>
          <a:xfrm>
            <a:off x="0" y="1107230"/>
            <a:ext cx="9144000" cy="3308244"/>
          </a:xfrm>
          <a:prstGeom prst="rect">
            <a:avLst/>
          </a:prstGeom>
          <a:solidFill>
            <a:srgbClr val="D1B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109830AD-C325-4C45-B0C7-7EDCA7AD98A7}"/>
              </a:ext>
            </a:extLst>
          </p:cNvPr>
          <p:cNvSpPr/>
          <p:nvPr/>
        </p:nvSpPr>
        <p:spPr>
          <a:xfrm>
            <a:off x="0" y="2174591"/>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17">
            <a:extLst>
              <a:ext uri="{FF2B5EF4-FFF2-40B4-BE49-F238E27FC236}">
                <a16:creationId xmlns:a16="http://schemas.microsoft.com/office/drawing/2014/main" xmlns="" id="{538E34CC-81B2-499C-851D-EDB2D4892551}"/>
              </a:ext>
            </a:extLst>
          </p:cNvPr>
          <p:cNvSpPr txBox="1"/>
          <p:nvPr/>
        </p:nvSpPr>
        <p:spPr>
          <a:xfrm>
            <a:off x="3337583" y="2397748"/>
            <a:ext cx="3239569" cy="58477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年度工作概述</a:t>
            </a:r>
            <a:endParaRPr kumimoji="0" lang="en-US" altLang="zh-CN"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a:extLst>
              <a:ext uri="{FF2B5EF4-FFF2-40B4-BE49-F238E27FC236}">
                <a16:creationId xmlns:a16="http://schemas.microsoft.com/office/drawing/2014/main" xmlns="" id="{7860DCAE-95AA-404A-9E5C-A4BD63065055}"/>
              </a:ext>
            </a:extLst>
          </p:cNvPr>
          <p:cNvGrpSpPr/>
          <p:nvPr/>
        </p:nvGrpSpPr>
        <p:grpSpPr>
          <a:xfrm>
            <a:off x="3491880" y="1531895"/>
            <a:ext cx="414516" cy="414516"/>
            <a:chOff x="3543574" y="4265651"/>
            <a:chExt cx="414516" cy="414516"/>
          </a:xfrm>
        </p:grpSpPr>
        <p:sp>
          <p:nvSpPr>
            <p:cNvPr id="9" name="椭圆 8">
              <a:extLst>
                <a:ext uri="{FF2B5EF4-FFF2-40B4-BE49-F238E27FC236}">
                  <a16:creationId xmlns:a16="http://schemas.microsoft.com/office/drawing/2014/main" xmlns="" id="{89563199-6B08-4583-A22C-AC2BEDC08A94}"/>
                </a:ext>
              </a:extLst>
            </p:cNvPr>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0" name="组合 9">
              <a:extLst>
                <a:ext uri="{FF2B5EF4-FFF2-40B4-BE49-F238E27FC236}">
                  <a16:creationId xmlns:a16="http://schemas.microsoft.com/office/drawing/2014/main" xmlns="" id="{934368CC-AA8A-41DE-94EC-5A554244F64C}"/>
                </a:ext>
              </a:extLst>
            </p:cNvPr>
            <p:cNvGrpSpPr/>
            <p:nvPr/>
          </p:nvGrpSpPr>
          <p:grpSpPr>
            <a:xfrm>
              <a:off x="3629640" y="4325788"/>
              <a:ext cx="259976" cy="261734"/>
              <a:chOff x="5042691" y="2273922"/>
              <a:chExt cx="702937" cy="707690"/>
            </a:xfrm>
            <a:solidFill>
              <a:schemeClr val="bg1"/>
            </a:solidFill>
          </p:grpSpPr>
          <p:sp>
            <p:nvSpPr>
              <p:cNvPr id="11" name="Freeform 12">
                <a:extLst>
                  <a:ext uri="{FF2B5EF4-FFF2-40B4-BE49-F238E27FC236}">
                    <a16:creationId xmlns:a16="http://schemas.microsoft.com/office/drawing/2014/main" xmlns="" id="{CAD7C894-33C9-4A01-836B-B07C9B2C7061}"/>
                  </a:ext>
                </a:extLst>
              </p:cNvPr>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Freeform 13">
                <a:extLst>
                  <a:ext uri="{FF2B5EF4-FFF2-40B4-BE49-F238E27FC236}">
                    <a16:creationId xmlns:a16="http://schemas.microsoft.com/office/drawing/2014/main" xmlns="" id="{15398A1D-1A5F-4906-BC84-053F8DB17D63}"/>
                  </a:ext>
                </a:extLst>
              </p:cNvPr>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13" name="组合 12">
            <a:extLst>
              <a:ext uri="{FF2B5EF4-FFF2-40B4-BE49-F238E27FC236}">
                <a16:creationId xmlns:a16="http://schemas.microsoft.com/office/drawing/2014/main" xmlns="" id="{2A551BCD-D963-4DE8-A7F6-41AD78C04FE0}"/>
              </a:ext>
            </a:extLst>
          </p:cNvPr>
          <p:cNvGrpSpPr/>
          <p:nvPr/>
        </p:nvGrpSpPr>
        <p:grpSpPr>
          <a:xfrm>
            <a:off x="4050431" y="1531895"/>
            <a:ext cx="414516" cy="414516"/>
            <a:chOff x="4102125" y="4265651"/>
            <a:chExt cx="414516" cy="414516"/>
          </a:xfrm>
        </p:grpSpPr>
        <p:sp>
          <p:nvSpPr>
            <p:cNvPr id="14" name="椭圆 13">
              <a:extLst>
                <a:ext uri="{FF2B5EF4-FFF2-40B4-BE49-F238E27FC236}">
                  <a16:creationId xmlns:a16="http://schemas.microsoft.com/office/drawing/2014/main" xmlns="" id="{755A594A-10B8-4BA7-BB67-98D55ACE14CF}"/>
                </a:ext>
              </a:extLst>
            </p:cNvPr>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5" name="组合 14">
              <a:extLst>
                <a:ext uri="{FF2B5EF4-FFF2-40B4-BE49-F238E27FC236}">
                  <a16:creationId xmlns:a16="http://schemas.microsoft.com/office/drawing/2014/main" xmlns="" id="{1C81282D-9D55-4E5D-8A92-101644A4C11E}"/>
                </a:ext>
              </a:extLst>
            </p:cNvPr>
            <p:cNvGrpSpPr/>
            <p:nvPr/>
          </p:nvGrpSpPr>
          <p:grpSpPr>
            <a:xfrm>
              <a:off x="4199233" y="4358783"/>
              <a:ext cx="238761" cy="198211"/>
              <a:chOff x="3132963" y="3140191"/>
              <a:chExt cx="645573" cy="535933"/>
            </a:xfrm>
            <a:solidFill>
              <a:schemeClr val="bg1"/>
            </a:solidFill>
          </p:grpSpPr>
          <p:sp>
            <p:nvSpPr>
              <p:cNvPr id="16" name="Freeform 226">
                <a:extLst>
                  <a:ext uri="{FF2B5EF4-FFF2-40B4-BE49-F238E27FC236}">
                    <a16:creationId xmlns:a16="http://schemas.microsoft.com/office/drawing/2014/main" xmlns="" id="{A46954E8-86CA-46BB-9DED-5E43ECAF88E5}"/>
                  </a:ext>
                </a:extLst>
              </p:cNvPr>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Freeform 227">
                <a:extLst>
                  <a:ext uri="{FF2B5EF4-FFF2-40B4-BE49-F238E27FC236}">
                    <a16:creationId xmlns:a16="http://schemas.microsoft.com/office/drawing/2014/main" xmlns="" id="{00F0EB08-881D-4A2B-ACAF-BE9DE2A5B1AC}"/>
                  </a:ext>
                </a:extLst>
              </p:cNvPr>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Freeform 228">
                <a:extLst>
                  <a:ext uri="{FF2B5EF4-FFF2-40B4-BE49-F238E27FC236}">
                    <a16:creationId xmlns:a16="http://schemas.microsoft.com/office/drawing/2014/main" xmlns="" id="{7BDF2E04-440E-4FED-8DBF-6DC36D66B202}"/>
                  </a:ext>
                </a:extLst>
              </p:cNvPr>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Freeform 229">
                <a:extLst>
                  <a:ext uri="{FF2B5EF4-FFF2-40B4-BE49-F238E27FC236}">
                    <a16:creationId xmlns:a16="http://schemas.microsoft.com/office/drawing/2014/main" xmlns="" id="{803223FB-5145-446F-9868-6DD3054D9AED}"/>
                  </a:ext>
                </a:extLst>
              </p:cNvPr>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Freeform 230">
                <a:extLst>
                  <a:ext uri="{FF2B5EF4-FFF2-40B4-BE49-F238E27FC236}">
                    <a16:creationId xmlns:a16="http://schemas.microsoft.com/office/drawing/2014/main" xmlns="" id="{18F259B1-6C7F-4341-8ED4-E4D46AD8C495}"/>
                  </a:ext>
                </a:extLst>
              </p:cNvPr>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1" name="Freeform 231">
                <a:extLst>
                  <a:ext uri="{FF2B5EF4-FFF2-40B4-BE49-F238E27FC236}">
                    <a16:creationId xmlns:a16="http://schemas.microsoft.com/office/drawing/2014/main" xmlns="" id="{7C3B1772-5911-4F47-9D39-498D5590B230}"/>
                  </a:ext>
                </a:extLst>
              </p:cNvPr>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24" name="组合 23">
            <a:extLst>
              <a:ext uri="{FF2B5EF4-FFF2-40B4-BE49-F238E27FC236}">
                <a16:creationId xmlns:a16="http://schemas.microsoft.com/office/drawing/2014/main" xmlns="" id="{321EC5E4-9969-416B-85E8-830BFABB8FBC}"/>
              </a:ext>
            </a:extLst>
          </p:cNvPr>
          <p:cNvGrpSpPr/>
          <p:nvPr/>
        </p:nvGrpSpPr>
        <p:grpSpPr>
          <a:xfrm>
            <a:off x="5207764" y="1545861"/>
            <a:ext cx="414516" cy="414516"/>
            <a:chOff x="5181486" y="4265651"/>
            <a:chExt cx="414516" cy="414516"/>
          </a:xfrm>
        </p:grpSpPr>
        <p:sp>
          <p:nvSpPr>
            <p:cNvPr id="25" name="椭圆 24">
              <a:extLst>
                <a:ext uri="{FF2B5EF4-FFF2-40B4-BE49-F238E27FC236}">
                  <a16:creationId xmlns:a16="http://schemas.microsoft.com/office/drawing/2014/main" xmlns="" id="{515A9C43-42DA-413B-88C4-73649674DADD}"/>
                </a:ext>
              </a:extLst>
            </p:cNvPr>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26" name="组合 25">
              <a:extLst>
                <a:ext uri="{FF2B5EF4-FFF2-40B4-BE49-F238E27FC236}">
                  <a16:creationId xmlns:a16="http://schemas.microsoft.com/office/drawing/2014/main" xmlns="" id="{F0246BD3-8986-4169-82D0-61AA15E629CC}"/>
                </a:ext>
              </a:extLst>
            </p:cNvPr>
            <p:cNvGrpSpPr/>
            <p:nvPr/>
          </p:nvGrpSpPr>
          <p:grpSpPr>
            <a:xfrm>
              <a:off x="5287222" y="4375239"/>
              <a:ext cx="253419" cy="172633"/>
              <a:chOff x="4895160" y="4287159"/>
              <a:chExt cx="571418" cy="389258"/>
            </a:xfrm>
            <a:solidFill>
              <a:schemeClr val="bg1"/>
            </a:solidFill>
          </p:grpSpPr>
          <p:sp>
            <p:nvSpPr>
              <p:cNvPr id="27" name="Freeform 327">
                <a:extLst>
                  <a:ext uri="{FF2B5EF4-FFF2-40B4-BE49-F238E27FC236}">
                    <a16:creationId xmlns:a16="http://schemas.microsoft.com/office/drawing/2014/main" xmlns="" id="{9DBFA751-40A7-4654-92EA-607EA40FB787}"/>
                  </a:ext>
                </a:extLst>
              </p:cNvPr>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8" name="Rectangle 328">
                <a:extLst>
                  <a:ext uri="{FF2B5EF4-FFF2-40B4-BE49-F238E27FC236}">
                    <a16:creationId xmlns:a16="http://schemas.microsoft.com/office/drawing/2014/main" xmlns="" id="{E7C6A821-B15C-4054-B99C-A3EF4A19F1D4}"/>
                  </a:ext>
                </a:extLst>
              </p:cNvPr>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Rectangle 329">
                <a:extLst>
                  <a:ext uri="{FF2B5EF4-FFF2-40B4-BE49-F238E27FC236}">
                    <a16:creationId xmlns:a16="http://schemas.microsoft.com/office/drawing/2014/main" xmlns="" id="{B61FABB6-8A10-47E2-A928-AAA1625C1713}"/>
                  </a:ext>
                </a:extLst>
              </p:cNvPr>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Rectangle 330">
                <a:extLst>
                  <a:ext uri="{FF2B5EF4-FFF2-40B4-BE49-F238E27FC236}">
                    <a16:creationId xmlns:a16="http://schemas.microsoft.com/office/drawing/2014/main" xmlns="" id="{D9D67FC2-5C55-4CCD-AB5A-EE6C6278C435}"/>
                  </a:ext>
                </a:extLst>
              </p:cNvPr>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Rectangle 331">
                <a:extLst>
                  <a:ext uri="{FF2B5EF4-FFF2-40B4-BE49-F238E27FC236}">
                    <a16:creationId xmlns:a16="http://schemas.microsoft.com/office/drawing/2014/main" xmlns="" id="{8CF1743B-D725-493F-9DA7-EE7C219D143A}"/>
                  </a:ext>
                </a:extLst>
              </p:cNvPr>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2" name="Rectangle 332">
                <a:extLst>
                  <a:ext uri="{FF2B5EF4-FFF2-40B4-BE49-F238E27FC236}">
                    <a16:creationId xmlns:a16="http://schemas.microsoft.com/office/drawing/2014/main" xmlns="" id="{B6F07AE6-0052-4DE9-A5A1-4631A5A23014}"/>
                  </a:ext>
                </a:extLst>
              </p:cNvPr>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3" name="Freeform 333">
                <a:extLst>
                  <a:ext uri="{FF2B5EF4-FFF2-40B4-BE49-F238E27FC236}">
                    <a16:creationId xmlns:a16="http://schemas.microsoft.com/office/drawing/2014/main" xmlns="" id="{6833F938-CC39-4AE7-96F5-0F20B32A7545}"/>
                  </a:ext>
                </a:extLst>
              </p:cNvPr>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4" name="Freeform 334">
                <a:extLst>
                  <a:ext uri="{FF2B5EF4-FFF2-40B4-BE49-F238E27FC236}">
                    <a16:creationId xmlns:a16="http://schemas.microsoft.com/office/drawing/2014/main" xmlns="" id="{8F10F530-2F21-49BF-BF98-5AA3F522814B}"/>
                  </a:ext>
                </a:extLst>
              </p:cNvPr>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5" name="Freeform 335">
                <a:extLst>
                  <a:ext uri="{FF2B5EF4-FFF2-40B4-BE49-F238E27FC236}">
                    <a16:creationId xmlns:a16="http://schemas.microsoft.com/office/drawing/2014/main" xmlns="" id="{8B0BCE24-9BE6-422D-B16C-6BFFF69FA78D}"/>
                  </a:ext>
                </a:extLst>
              </p:cNvPr>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6" name="组合 35">
            <a:extLst>
              <a:ext uri="{FF2B5EF4-FFF2-40B4-BE49-F238E27FC236}">
                <a16:creationId xmlns:a16="http://schemas.microsoft.com/office/drawing/2014/main" xmlns="" id="{C36A158B-AD90-4038-A718-8F6452F01B73}"/>
              </a:ext>
            </a:extLst>
          </p:cNvPr>
          <p:cNvGrpSpPr/>
          <p:nvPr/>
        </p:nvGrpSpPr>
        <p:grpSpPr>
          <a:xfrm>
            <a:off x="4574743" y="1531895"/>
            <a:ext cx="414516" cy="414516"/>
            <a:chOff x="4626437" y="4265651"/>
            <a:chExt cx="414516" cy="414516"/>
          </a:xfrm>
        </p:grpSpPr>
        <p:sp>
          <p:nvSpPr>
            <p:cNvPr id="37" name="椭圆 36">
              <a:extLst>
                <a:ext uri="{FF2B5EF4-FFF2-40B4-BE49-F238E27FC236}">
                  <a16:creationId xmlns:a16="http://schemas.microsoft.com/office/drawing/2014/main" xmlns="" id="{58106B3F-67D0-474B-995C-AFC0EA432AE1}"/>
                </a:ext>
              </a:extLst>
            </p:cNvPr>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8" name="组合 37">
              <a:extLst>
                <a:ext uri="{FF2B5EF4-FFF2-40B4-BE49-F238E27FC236}">
                  <a16:creationId xmlns:a16="http://schemas.microsoft.com/office/drawing/2014/main" xmlns="" id="{E9FF53B9-792A-4863-871F-4733E90A29CD}"/>
                </a:ext>
              </a:extLst>
            </p:cNvPr>
            <p:cNvGrpSpPr/>
            <p:nvPr/>
          </p:nvGrpSpPr>
          <p:grpSpPr>
            <a:xfrm>
              <a:off x="4710891" y="4356960"/>
              <a:ext cx="232896" cy="199705"/>
              <a:chOff x="3546346" y="2339026"/>
              <a:chExt cx="897787" cy="769842"/>
            </a:xfrm>
            <a:solidFill>
              <a:schemeClr val="bg1"/>
            </a:solidFill>
          </p:grpSpPr>
          <p:sp>
            <p:nvSpPr>
              <p:cNvPr id="39" name="Rectangle 227">
                <a:extLst>
                  <a:ext uri="{FF2B5EF4-FFF2-40B4-BE49-F238E27FC236}">
                    <a16:creationId xmlns:a16="http://schemas.microsoft.com/office/drawing/2014/main" xmlns="" id="{DB8D1192-5DE3-4C82-94FF-B8FF8520EDD0}"/>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0" name="Freeform 228">
                <a:extLst>
                  <a:ext uri="{FF2B5EF4-FFF2-40B4-BE49-F238E27FC236}">
                    <a16:creationId xmlns:a16="http://schemas.microsoft.com/office/drawing/2014/main" xmlns="" id="{C22691DC-B63D-4DC4-92E4-65FBAF577FEA}"/>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1" name="Freeform 229">
                <a:extLst>
                  <a:ext uri="{FF2B5EF4-FFF2-40B4-BE49-F238E27FC236}">
                    <a16:creationId xmlns:a16="http://schemas.microsoft.com/office/drawing/2014/main" xmlns="" id="{515C71E5-F61B-4FCF-B847-29C23168C801}"/>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2" name="Freeform 230">
                <a:extLst>
                  <a:ext uri="{FF2B5EF4-FFF2-40B4-BE49-F238E27FC236}">
                    <a16:creationId xmlns:a16="http://schemas.microsoft.com/office/drawing/2014/main" xmlns="" id="{63B38CBE-21F7-4227-83FD-60F823D6FF27}"/>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3" name="Freeform 231">
                <a:extLst>
                  <a:ext uri="{FF2B5EF4-FFF2-40B4-BE49-F238E27FC236}">
                    <a16:creationId xmlns:a16="http://schemas.microsoft.com/office/drawing/2014/main" xmlns="" id="{6DBF4DF4-5B62-4C9E-9B26-CCABC69ECE44}"/>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4" name="Freeform 232">
                <a:extLst>
                  <a:ext uri="{FF2B5EF4-FFF2-40B4-BE49-F238E27FC236}">
                    <a16:creationId xmlns:a16="http://schemas.microsoft.com/office/drawing/2014/main" xmlns="" id="{3D418BF0-FCE5-4127-BF58-6C55D129292D}"/>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5" name="Freeform 233">
                <a:extLst>
                  <a:ext uri="{FF2B5EF4-FFF2-40B4-BE49-F238E27FC236}">
                    <a16:creationId xmlns:a16="http://schemas.microsoft.com/office/drawing/2014/main" xmlns="" id="{25BF0C4F-F44E-412C-85AD-79BAF782689B}"/>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grpSp>
        <p:nvGrpSpPr>
          <p:cNvPr id="46" name="组合 45">
            <a:extLst>
              <a:ext uri="{FF2B5EF4-FFF2-40B4-BE49-F238E27FC236}">
                <a16:creationId xmlns:a16="http://schemas.microsoft.com/office/drawing/2014/main" xmlns="" id="{F5DE8684-ECF1-4160-83A3-C4205DB11DE8}"/>
              </a:ext>
            </a:extLst>
          </p:cNvPr>
          <p:cNvGrpSpPr/>
          <p:nvPr/>
        </p:nvGrpSpPr>
        <p:grpSpPr>
          <a:xfrm>
            <a:off x="1366956" y="1872130"/>
            <a:ext cx="1586056" cy="1586449"/>
            <a:chOff x="1041891" y="2887277"/>
            <a:chExt cx="1036261" cy="1036518"/>
          </a:xfrm>
        </p:grpSpPr>
        <p:sp>
          <p:nvSpPr>
            <p:cNvPr id="47" name="Oval 53">
              <a:extLst>
                <a:ext uri="{FF2B5EF4-FFF2-40B4-BE49-F238E27FC236}">
                  <a16:creationId xmlns:a16="http://schemas.microsoft.com/office/drawing/2014/main" xmlns="" id="{745BBF41-5969-4A3C-BFA0-5A518909D629}"/>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Text Box 58">
              <a:extLst>
                <a:ext uri="{FF2B5EF4-FFF2-40B4-BE49-F238E27FC236}">
                  <a16:creationId xmlns:a16="http://schemas.microsoft.com/office/drawing/2014/main" xmlns="" id="{AA64F518-8673-40B9-9F86-F1A0C035A3F5}"/>
                </a:ext>
              </a:extLst>
            </p:cNvPr>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02</a:t>
              </a:r>
            </a:p>
          </p:txBody>
        </p:sp>
      </p:grpSp>
    </p:spTree>
    <p:extLst>
      <p:ext uri="{BB962C8B-B14F-4D97-AF65-F5344CB8AC3E}">
        <p14:creationId xmlns:p14="http://schemas.microsoft.com/office/powerpoint/2010/main" val="106995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crush"/>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650"/>
                                        <p:tgtEl>
                                          <p:spTgt spid="46"/>
                                        </p:tgtEl>
                                      </p:cBhvr>
                                    </p:animEffect>
                                  </p:childTnLst>
                                </p:cTn>
                              </p:par>
                            </p:childTnLst>
                          </p:cTn>
                        </p:par>
                        <p:par>
                          <p:cTn id="12" fill="hold">
                            <p:stCondLst>
                              <p:cond delay="115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30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nodeType="withEffect">
                                  <p:stCondLst>
                                    <p:cond delay="6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par>
                                <p:cTn id="28" presetID="53" presetClass="entr" presetSubtype="16" fill="hold" nodeType="withEffect">
                                  <p:stCondLst>
                                    <p:cond delay="9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cxnSp>
        <p:nvCxnSpPr>
          <p:cNvPr id="47" name="直接连接符 46"/>
          <p:cNvCxnSpPr/>
          <p:nvPr/>
        </p:nvCxnSpPr>
        <p:spPr>
          <a:xfrm flipH="1">
            <a:off x="5785435" y="3461053"/>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24642" y="4292661"/>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772212" y="3473108"/>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772213" y="254017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57356" y="1496983"/>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4978498" y="2181862"/>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084098" y="1666396"/>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4967746" y="3103596"/>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187860" y="3114360"/>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187860" y="2181862"/>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084098" y="3583604"/>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58849" y="1338236"/>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1296198" y="1586350"/>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4" name="矩形 73"/>
          <p:cNvSpPr/>
          <p:nvPr/>
        </p:nvSpPr>
        <p:spPr>
          <a:xfrm>
            <a:off x="1747030" y="2260026"/>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1008167" y="2508139"/>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6" name="矩形 75"/>
          <p:cNvSpPr/>
          <p:nvPr/>
        </p:nvSpPr>
        <p:spPr>
          <a:xfrm>
            <a:off x="1747030" y="322499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1008166" y="3473108"/>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8" name="矩形 77"/>
          <p:cNvSpPr/>
          <p:nvPr/>
        </p:nvSpPr>
        <p:spPr>
          <a:xfrm>
            <a:off x="6224306" y="1857901"/>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6243960" y="2116731"/>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0" name="矩形 79"/>
          <p:cNvSpPr/>
          <p:nvPr/>
        </p:nvSpPr>
        <p:spPr>
          <a:xfrm>
            <a:off x="6243583" y="300223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1" name="矩形 47"/>
          <p:cNvSpPr>
            <a:spLocks noChangeArrowheads="1"/>
          </p:cNvSpPr>
          <p:nvPr/>
        </p:nvSpPr>
        <p:spPr bwMode="auto">
          <a:xfrm>
            <a:off x="6256018" y="3261068"/>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2" name="矩形 81"/>
          <p:cNvSpPr/>
          <p:nvPr/>
        </p:nvSpPr>
        <p:spPr>
          <a:xfrm>
            <a:off x="5642575" y="394191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3" name="矩形 47"/>
          <p:cNvSpPr>
            <a:spLocks noChangeArrowheads="1"/>
          </p:cNvSpPr>
          <p:nvPr/>
        </p:nvSpPr>
        <p:spPr bwMode="auto">
          <a:xfrm>
            <a:off x="5662233" y="4200750"/>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84" name="组合 83"/>
          <p:cNvGrpSpPr/>
          <p:nvPr/>
        </p:nvGrpSpPr>
        <p:grpSpPr>
          <a:xfrm flipH="1">
            <a:off x="5611376" y="2012591"/>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52136" y="2445576"/>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357781" y="691543"/>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46" name="TextBox 45"/>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66920129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TextBox 1"/>
          <p:cNvSpPr txBox="1"/>
          <p:nvPr/>
        </p:nvSpPr>
        <p:spPr>
          <a:xfrm>
            <a:off x="270721" y="751429"/>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3" name="TextBox 2"/>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290008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a:graphicFrameLocks/>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矩形 4"/>
            <p:cNvSpPr/>
            <p:nvPr/>
          </p:nvSpPr>
          <p:spPr>
            <a:xfrm>
              <a:off x="5448493" y="3100630"/>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a:graphicFrameLocks/>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9" name="矩形 8"/>
            <p:cNvSpPr/>
            <p:nvPr/>
          </p:nvSpPr>
          <p:spPr>
            <a:xfrm>
              <a:off x="1633394" y="3031443"/>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a:graphicFrameLocks/>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12" name="矩形 11"/>
            <p:cNvSpPr/>
            <p:nvPr/>
          </p:nvSpPr>
          <p:spPr>
            <a:xfrm>
              <a:off x="8902590" y="3068606"/>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签约成功率达</a:t>
              </a:r>
              <a:r>
                <a:rPr lang="en-US" altLang="zh-CN" sz="1400" b="1" dirty="0">
                  <a:solidFill>
                    <a:schemeClr val="accent1"/>
                  </a:solidFill>
                  <a:latin typeface="微软雅黑" panose="020B0503020204020204" pitchFamily="34" charset="-122"/>
                  <a:ea typeface="微软雅黑" panose="020B0503020204020204" pitchFamily="34" charset="-122"/>
                </a:rPr>
                <a:t>90%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公司利润提高</a:t>
              </a:r>
              <a:r>
                <a:rPr lang="en-US" altLang="zh-CN" sz="1400" b="1" dirty="0">
                  <a:solidFill>
                    <a:schemeClr val="accent1"/>
                  </a:solidFill>
                  <a:latin typeface="微软雅黑" panose="020B0503020204020204" pitchFamily="34" charset="-122"/>
                  <a:ea typeface="微软雅黑" panose="020B0503020204020204" pitchFamily="34" charset="-122"/>
                </a:rPr>
                <a:t>23%</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76396" y="785970"/>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3" name="TextBox 22"/>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38499540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0" name="Freeform 42"/>
          <p:cNvSpPr>
            <a:spLocks/>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latin typeface="微软雅黑" pitchFamily="34" charset="-122"/>
              </a:rPr>
              <a:t>点击添加表述内容标题</a:t>
            </a:r>
          </a:p>
        </p:txBody>
      </p:sp>
      <p:grpSp>
        <p:nvGrpSpPr>
          <p:cNvPr id="36" name="组合 34"/>
          <p:cNvGrpSpPr>
            <a:grpSpLocks/>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270721" y="673311"/>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73148545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a:grpSpLocks/>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83968" y="644602"/>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4" name="TextBox 23"/>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66194840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2000" b="-22000"/>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E12B39FF-B141-4AF6-9257-573A9040C083}"/>
              </a:ext>
            </a:extLst>
          </p:cNvPr>
          <p:cNvSpPr/>
          <p:nvPr/>
        </p:nvSpPr>
        <p:spPr>
          <a:xfrm>
            <a:off x="0" y="1107230"/>
            <a:ext cx="9144000" cy="3308244"/>
          </a:xfrm>
          <a:prstGeom prst="rect">
            <a:avLst/>
          </a:prstGeom>
          <a:solidFill>
            <a:srgbClr val="D1B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9AA78B34-A383-4D85-AD78-85049EAE6965}"/>
              </a:ext>
            </a:extLst>
          </p:cNvPr>
          <p:cNvSpPr/>
          <p:nvPr/>
        </p:nvSpPr>
        <p:spPr>
          <a:xfrm>
            <a:off x="0" y="2174591"/>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17">
            <a:extLst>
              <a:ext uri="{FF2B5EF4-FFF2-40B4-BE49-F238E27FC236}">
                <a16:creationId xmlns:a16="http://schemas.microsoft.com/office/drawing/2014/main" xmlns="" id="{BBAFAE3A-F50F-49B8-9072-8FF037435A68}"/>
              </a:ext>
            </a:extLst>
          </p:cNvPr>
          <p:cNvSpPr txBox="1"/>
          <p:nvPr/>
        </p:nvSpPr>
        <p:spPr>
          <a:xfrm>
            <a:off x="3337583" y="2397748"/>
            <a:ext cx="3239569" cy="58477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年度工作概述</a:t>
            </a:r>
            <a:endParaRPr kumimoji="0" lang="en-US" altLang="zh-CN"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a:extLst>
              <a:ext uri="{FF2B5EF4-FFF2-40B4-BE49-F238E27FC236}">
                <a16:creationId xmlns:a16="http://schemas.microsoft.com/office/drawing/2014/main" xmlns="" id="{54861766-8476-43EA-B6D7-353947E00BD4}"/>
              </a:ext>
            </a:extLst>
          </p:cNvPr>
          <p:cNvGrpSpPr/>
          <p:nvPr/>
        </p:nvGrpSpPr>
        <p:grpSpPr>
          <a:xfrm>
            <a:off x="3491880" y="1531895"/>
            <a:ext cx="414516" cy="414516"/>
            <a:chOff x="3543574" y="4265651"/>
            <a:chExt cx="414516" cy="414516"/>
          </a:xfrm>
        </p:grpSpPr>
        <p:sp>
          <p:nvSpPr>
            <p:cNvPr id="9" name="椭圆 8">
              <a:extLst>
                <a:ext uri="{FF2B5EF4-FFF2-40B4-BE49-F238E27FC236}">
                  <a16:creationId xmlns:a16="http://schemas.microsoft.com/office/drawing/2014/main" xmlns="" id="{79362795-A260-4950-B36C-B1673F9ACCB5}"/>
                </a:ext>
              </a:extLst>
            </p:cNvPr>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0" name="组合 9">
              <a:extLst>
                <a:ext uri="{FF2B5EF4-FFF2-40B4-BE49-F238E27FC236}">
                  <a16:creationId xmlns:a16="http://schemas.microsoft.com/office/drawing/2014/main" xmlns="" id="{1653E899-9856-4048-B726-59E60D37CF98}"/>
                </a:ext>
              </a:extLst>
            </p:cNvPr>
            <p:cNvGrpSpPr/>
            <p:nvPr/>
          </p:nvGrpSpPr>
          <p:grpSpPr>
            <a:xfrm>
              <a:off x="3629640" y="4325788"/>
              <a:ext cx="259976" cy="261734"/>
              <a:chOff x="5042691" y="2273922"/>
              <a:chExt cx="702937" cy="707690"/>
            </a:xfrm>
            <a:solidFill>
              <a:schemeClr val="bg1"/>
            </a:solidFill>
          </p:grpSpPr>
          <p:sp>
            <p:nvSpPr>
              <p:cNvPr id="11" name="Freeform 12">
                <a:extLst>
                  <a:ext uri="{FF2B5EF4-FFF2-40B4-BE49-F238E27FC236}">
                    <a16:creationId xmlns:a16="http://schemas.microsoft.com/office/drawing/2014/main" xmlns="" id="{1E1AD3F2-63FE-4103-B2FE-18854BD7A19E}"/>
                  </a:ext>
                </a:extLst>
              </p:cNvPr>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Freeform 13">
                <a:extLst>
                  <a:ext uri="{FF2B5EF4-FFF2-40B4-BE49-F238E27FC236}">
                    <a16:creationId xmlns:a16="http://schemas.microsoft.com/office/drawing/2014/main" xmlns="" id="{39E0AFDC-8503-4575-B278-1BE45EBB4F5A}"/>
                  </a:ext>
                </a:extLst>
              </p:cNvPr>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13" name="组合 12">
            <a:extLst>
              <a:ext uri="{FF2B5EF4-FFF2-40B4-BE49-F238E27FC236}">
                <a16:creationId xmlns:a16="http://schemas.microsoft.com/office/drawing/2014/main" xmlns="" id="{3667B933-79C3-47AF-8A13-9E5F788691AB}"/>
              </a:ext>
            </a:extLst>
          </p:cNvPr>
          <p:cNvGrpSpPr/>
          <p:nvPr/>
        </p:nvGrpSpPr>
        <p:grpSpPr>
          <a:xfrm>
            <a:off x="4050431" y="1531895"/>
            <a:ext cx="414516" cy="414516"/>
            <a:chOff x="4102125" y="4265651"/>
            <a:chExt cx="414516" cy="414516"/>
          </a:xfrm>
        </p:grpSpPr>
        <p:sp>
          <p:nvSpPr>
            <p:cNvPr id="14" name="椭圆 13">
              <a:extLst>
                <a:ext uri="{FF2B5EF4-FFF2-40B4-BE49-F238E27FC236}">
                  <a16:creationId xmlns:a16="http://schemas.microsoft.com/office/drawing/2014/main" xmlns="" id="{F67EB2C8-B512-42E2-B74D-206BA0BD2C5C}"/>
                </a:ext>
              </a:extLst>
            </p:cNvPr>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5" name="组合 14">
              <a:extLst>
                <a:ext uri="{FF2B5EF4-FFF2-40B4-BE49-F238E27FC236}">
                  <a16:creationId xmlns:a16="http://schemas.microsoft.com/office/drawing/2014/main" xmlns="" id="{DAE9FAB0-76A8-469E-9735-792AAACC5811}"/>
                </a:ext>
              </a:extLst>
            </p:cNvPr>
            <p:cNvGrpSpPr/>
            <p:nvPr/>
          </p:nvGrpSpPr>
          <p:grpSpPr>
            <a:xfrm>
              <a:off x="4199233" y="4358783"/>
              <a:ext cx="238761" cy="198211"/>
              <a:chOff x="3132963" y="3140191"/>
              <a:chExt cx="645573" cy="535933"/>
            </a:xfrm>
            <a:solidFill>
              <a:schemeClr val="bg1"/>
            </a:solidFill>
          </p:grpSpPr>
          <p:sp>
            <p:nvSpPr>
              <p:cNvPr id="16" name="Freeform 226">
                <a:extLst>
                  <a:ext uri="{FF2B5EF4-FFF2-40B4-BE49-F238E27FC236}">
                    <a16:creationId xmlns:a16="http://schemas.microsoft.com/office/drawing/2014/main" xmlns="" id="{364A0700-FEDC-4E58-9625-BC6BE26E5D1F}"/>
                  </a:ext>
                </a:extLst>
              </p:cNvPr>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Freeform 227">
                <a:extLst>
                  <a:ext uri="{FF2B5EF4-FFF2-40B4-BE49-F238E27FC236}">
                    <a16:creationId xmlns:a16="http://schemas.microsoft.com/office/drawing/2014/main" xmlns="" id="{B2B39CC8-EA36-4826-AEF0-62773C9370E3}"/>
                  </a:ext>
                </a:extLst>
              </p:cNvPr>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Freeform 228">
                <a:extLst>
                  <a:ext uri="{FF2B5EF4-FFF2-40B4-BE49-F238E27FC236}">
                    <a16:creationId xmlns:a16="http://schemas.microsoft.com/office/drawing/2014/main" xmlns="" id="{3423C4D1-ED44-4859-8C9A-558108926953}"/>
                  </a:ext>
                </a:extLst>
              </p:cNvPr>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Freeform 229">
                <a:extLst>
                  <a:ext uri="{FF2B5EF4-FFF2-40B4-BE49-F238E27FC236}">
                    <a16:creationId xmlns:a16="http://schemas.microsoft.com/office/drawing/2014/main" xmlns="" id="{692EB6FB-0A94-4D3F-9EE3-FB8345445123}"/>
                  </a:ext>
                </a:extLst>
              </p:cNvPr>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Freeform 230">
                <a:extLst>
                  <a:ext uri="{FF2B5EF4-FFF2-40B4-BE49-F238E27FC236}">
                    <a16:creationId xmlns:a16="http://schemas.microsoft.com/office/drawing/2014/main" xmlns="" id="{4371C948-0C78-4050-A9C9-EA9C9F200F04}"/>
                  </a:ext>
                </a:extLst>
              </p:cNvPr>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1" name="Freeform 231">
                <a:extLst>
                  <a:ext uri="{FF2B5EF4-FFF2-40B4-BE49-F238E27FC236}">
                    <a16:creationId xmlns:a16="http://schemas.microsoft.com/office/drawing/2014/main" xmlns="" id="{0D25B726-28C7-4DB9-8336-A799B98D8B7D}"/>
                  </a:ext>
                </a:extLst>
              </p:cNvPr>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24" name="组合 23">
            <a:extLst>
              <a:ext uri="{FF2B5EF4-FFF2-40B4-BE49-F238E27FC236}">
                <a16:creationId xmlns:a16="http://schemas.microsoft.com/office/drawing/2014/main" xmlns="" id="{44B66A33-3BFA-48EB-8990-DCFA482676F1}"/>
              </a:ext>
            </a:extLst>
          </p:cNvPr>
          <p:cNvGrpSpPr/>
          <p:nvPr/>
        </p:nvGrpSpPr>
        <p:grpSpPr>
          <a:xfrm>
            <a:off x="5207764" y="1545861"/>
            <a:ext cx="414516" cy="414516"/>
            <a:chOff x="5181486" y="4265651"/>
            <a:chExt cx="414516" cy="414516"/>
          </a:xfrm>
        </p:grpSpPr>
        <p:sp>
          <p:nvSpPr>
            <p:cNvPr id="25" name="椭圆 24">
              <a:extLst>
                <a:ext uri="{FF2B5EF4-FFF2-40B4-BE49-F238E27FC236}">
                  <a16:creationId xmlns:a16="http://schemas.microsoft.com/office/drawing/2014/main" xmlns="" id="{5FF6FFEE-DED5-41C2-A24F-1607FA63BD7B}"/>
                </a:ext>
              </a:extLst>
            </p:cNvPr>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26" name="组合 25">
              <a:extLst>
                <a:ext uri="{FF2B5EF4-FFF2-40B4-BE49-F238E27FC236}">
                  <a16:creationId xmlns:a16="http://schemas.microsoft.com/office/drawing/2014/main" xmlns="" id="{E730AA58-9FDD-47FA-B007-9672E7BB14F4}"/>
                </a:ext>
              </a:extLst>
            </p:cNvPr>
            <p:cNvGrpSpPr/>
            <p:nvPr/>
          </p:nvGrpSpPr>
          <p:grpSpPr>
            <a:xfrm>
              <a:off x="5287222" y="4375239"/>
              <a:ext cx="253419" cy="172633"/>
              <a:chOff x="4895160" y="4287159"/>
              <a:chExt cx="571418" cy="389258"/>
            </a:xfrm>
            <a:solidFill>
              <a:schemeClr val="bg1"/>
            </a:solidFill>
          </p:grpSpPr>
          <p:sp>
            <p:nvSpPr>
              <p:cNvPr id="27" name="Freeform 327">
                <a:extLst>
                  <a:ext uri="{FF2B5EF4-FFF2-40B4-BE49-F238E27FC236}">
                    <a16:creationId xmlns:a16="http://schemas.microsoft.com/office/drawing/2014/main" xmlns="" id="{957611E4-7F91-43DD-90AC-4FEEC95BF5A3}"/>
                  </a:ext>
                </a:extLst>
              </p:cNvPr>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8" name="Rectangle 328">
                <a:extLst>
                  <a:ext uri="{FF2B5EF4-FFF2-40B4-BE49-F238E27FC236}">
                    <a16:creationId xmlns:a16="http://schemas.microsoft.com/office/drawing/2014/main" xmlns="" id="{D211CFBB-FD72-4596-A082-A83201817737}"/>
                  </a:ext>
                </a:extLst>
              </p:cNvPr>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Rectangle 329">
                <a:extLst>
                  <a:ext uri="{FF2B5EF4-FFF2-40B4-BE49-F238E27FC236}">
                    <a16:creationId xmlns:a16="http://schemas.microsoft.com/office/drawing/2014/main" xmlns="" id="{D4072FF3-39D4-4952-95D9-2E26E465E296}"/>
                  </a:ext>
                </a:extLst>
              </p:cNvPr>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Rectangle 330">
                <a:extLst>
                  <a:ext uri="{FF2B5EF4-FFF2-40B4-BE49-F238E27FC236}">
                    <a16:creationId xmlns:a16="http://schemas.microsoft.com/office/drawing/2014/main" xmlns="" id="{229A76C1-6E10-4C7D-B971-4AF69F6A782A}"/>
                  </a:ext>
                </a:extLst>
              </p:cNvPr>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Rectangle 331">
                <a:extLst>
                  <a:ext uri="{FF2B5EF4-FFF2-40B4-BE49-F238E27FC236}">
                    <a16:creationId xmlns:a16="http://schemas.microsoft.com/office/drawing/2014/main" xmlns="" id="{D345EB0E-B18F-4F68-8D85-5F34D9111DEA}"/>
                  </a:ext>
                </a:extLst>
              </p:cNvPr>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2" name="Rectangle 332">
                <a:extLst>
                  <a:ext uri="{FF2B5EF4-FFF2-40B4-BE49-F238E27FC236}">
                    <a16:creationId xmlns:a16="http://schemas.microsoft.com/office/drawing/2014/main" xmlns="" id="{B830C5FA-C324-4D55-8CAF-05A9502842E4}"/>
                  </a:ext>
                </a:extLst>
              </p:cNvPr>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3" name="Freeform 333">
                <a:extLst>
                  <a:ext uri="{FF2B5EF4-FFF2-40B4-BE49-F238E27FC236}">
                    <a16:creationId xmlns:a16="http://schemas.microsoft.com/office/drawing/2014/main" xmlns="" id="{1D60DABF-9B68-4AA5-876D-FEFFA0E12290}"/>
                  </a:ext>
                </a:extLst>
              </p:cNvPr>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4" name="Freeform 334">
                <a:extLst>
                  <a:ext uri="{FF2B5EF4-FFF2-40B4-BE49-F238E27FC236}">
                    <a16:creationId xmlns:a16="http://schemas.microsoft.com/office/drawing/2014/main" xmlns="" id="{A00D244D-B2AB-439B-BD4D-2F6837F9775D}"/>
                  </a:ext>
                </a:extLst>
              </p:cNvPr>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5" name="Freeform 335">
                <a:extLst>
                  <a:ext uri="{FF2B5EF4-FFF2-40B4-BE49-F238E27FC236}">
                    <a16:creationId xmlns:a16="http://schemas.microsoft.com/office/drawing/2014/main" xmlns="" id="{D4F4F1AC-B5E2-42F8-8726-28CA89A1F8FE}"/>
                  </a:ext>
                </a:extLst>
              </p:cNvPr>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6" name="组合 35">
            <a:extLst>
              <a:ext uri="{FF2B5EF4-FFF2-40B4-BE49-F238E27FC236}">
                <a16:creationId xmlns:a16="http://schemas.microsoft.com/office/drawing/2014/main" xmlns="" id="{1A4A219A-28D2-4E10-BA08-D336EA03BF53}"/>
              </a:ext>
            </a:extLst>
          </p:cNvPr>
          <p:cNvGrpSpPr/>
          <p:nvPr/>
        </p:nvGrpSpPr>
        <p:grpSpPr>
          <a:xfrm>
            <a:off x="4574743" y="1531895"/>
            <a:ext cx="414516" cy="414516"/>
            <a:chOff x="4626437" y="4265651"/>
            <a:chExt cx="414516" cy="414516"/>
          </a:xfrm>
        </p:grpSpPr>
        <p:sp>
          <p:nvSpPr>
            <p:cNvPr id="37" name="椭圆 36">
              <a:extLst>
                <a:ext uri="{FF2B5EF4-FFF2-40B4-BE49-F238E27FC236}">
                  <a16:creationId xmlns:a16="http://schemas.microsoft.com/office/drawing/2014/main" xmlns="" id="{1DD57BB1-96A4-4FF2-8A6F-8BF4C01B16ED}"/>
                </a:ext>
              </a:extLst>
            </p:cNvPr>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8" name="组合 37">
              <a:extLst>
                <a:ext uri="{FF2B5EF4-FFF2-40B4-BE49-F238E27FC236}">
                  <a16:creationId xmlns:a16="http://schemas.microsoft.com/office/drawing/2014/main" xmlns="" id="{5BFBED18-4929-4D48-B218-CBB6A6FE4ACE}"/>
                </a:ext>
              </a:extLst>
            </p:cNvPr>
            <p:cNvGrpSpPr/>
            <p:nvPr/>
          </p:nvGrpSpPr>
          <p:grpSpPr>
            <a:xfrm>
              <a:off x="4710891" y="4356960"/>
              <a:ext cx="232896" cy="199705"/>
              <a:chOff x="3546346" y="2339026"/>
              <a:chExt cx="897787" cy="769842"/>
            </a:xfrm>
            <a:solidFill>
              <a:schemeClr val="bg1"/>
            </a:solidFill>
          </p:grpSpPr>
          <p:sp>
            <p:nvSpPr>
              <p:cNvPr id="39" name="Rectangle 227">
                <a:extLst>
                  <a:ext uri="{FF2B5EF4-FFF2-40B4-BE49-F238E27FC236}">
                    <a16:creationId xmlns:a16="http://schemas.microsoft.com/office/drawing/2014/main" xmlns="" id="{786F5E84-C5AD-430D-930C-433C3FD0AE0B}"/>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0" name="Freeform 228">
                <a:extLst>
                  <a:ext uri="{FF2B5EF4-FFF2-40B4-BE49-F238E27FC236}">
                    <a16:creationId xmlns:a16="http://schemas.microsoft.com/office/drawing/2014/main" xmlns="" id="{F194852B-485B-4879-83FF-D2730B31DEA4}"/>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1" name="Freeform 229">
                <a:extLst>
                  <a:ext uri="{FF2B5EF4-FFF2-40B4-BE49-F238E27FC236}">
                    <a16:creationId xmlns:a16="http://schemas.microsoft.com/office/drawing/2014/main" xmlns="" id="{5E3BC3E9-CC5D-405B-9341-731E5C7AF543}"/>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2" name="Freeform 230">
                <a:extLst>
                  <a:ext uri="{FF2B5EF4-FFF2-40B4-BE49-F238E27FC236}">
                    <a16:creationId xmlns:a16="http://schemas.microsoft.com/office/drawing/2014/main" xmlns="" id="{5F929412-4444-4DD8-8548-FC5DB98FD3BC}"/>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3" name="Freeform 231">
                <a:extLst>
                  <a:ext uri="{FF2B5EF4-FFF2-40B4-BE49-F238E27FC236}">
                    <a16:creationId xmlns:a16="http://schemas.microsoft.com/office/drawing/2014/main" xmlns="" id="{752B10B2-24F8-4BDA-A72B-7DAEEB1DBD02}"/>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4" name="Freeform 232">
                <a:extLst>
                  <a:ext uri="{FF2B5EF4-FFF2-40B4-BE49-F238E27FC236}">
                    <a16:creationId xmlns:a16="http://schemas.microsoft.com/office/drawing/2014/main" xmlns="" id="{151BCE86-5453-4148-B62A-CDA4B996E8E6}"/>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5" name="Freeform 233">
                <a:extLst>
                  <a:ext uri="{FF2B5EF4-FFF2-40B4-BE49-F238E27FC236}">
                    <a16:creationId xmlns:a16="http://schemas.microsoft.com/office/drawing/2014/main" xmlns="" id="{BC761876-446F-4E81-810C-85D7E04AE403}"/>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grpSp>
        <p:nvGrpSpPr>
          <p:cNvPr id="46" name="组合 45">
            <a:extLst>
              <a:ext uri="{FF2B5EF4-FFF2-40B4-BE49-F238E27FC236}">
                <a16:creationId xmlns:a16="http://schemas.microsoft.com/office/drawing/2014/main" xmlns="" id="{EDE8674A-5905-49E6-AF5B-B89A8A8E51E8}"/>
              </a:ext>
            </a:extLst>
          </p:cNvPr>
          <p:cNvGrpSpPr/>
          <p:nvPr/>
        </p:nvGrpSpPr>
        <p:grpSpPr>
          <a:xfrm>
            <a:off x="1366956" y="1872130"/>
            <a:ext cx="1586056" cy="1586449"/>
            <a:chOff x="1041891" y="2887277"/>
            <a:chExt cx="1036261" cy="1036518"/>
          </a:xfrm>
        </p:grpSpPr>
        <p:sp>
          <p:nvSpPr>
            <p:cNvPr id="47" name="Oval 53">
              <a:extLst>
                <a:ext uri="{FF2B5EF4-FFF2-40B4-BE49-F238E27FC236}">
                  <a16:creationId xmlns:a16="http://schemas.microsoft.com/office/drawing/2014/main" xmlns="" id="{E6DCB9A7-0051-4B2D-AF56-2B7CFB3753F9}"/>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Text Box 58">
              <a:extLst>
                <a:ext uri="{FF2B5EF4-FFF2-40B4-BE49-F238E27FC236}">
                  <a16:creationId xmlns:a16="http://schemas.microsoft.com/office/drawing/2014/main" xmlns="" id="{5714FA9C-8116-4AC7-B479-A1F53EFEEC43}"/>
                </a:ext>
              </a:extLst>
            </p:cNvPr>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03</a:t>
              </a:r>
            </a:p>
          </p:txBody>
        </p:sp>
      </p:grpSp>
    </p:spTree>
    <p:extLst>
      <p:ext uri="{BB962C8B-B14F-4D97-AF65-F5344CB8AC3E}">
        <p14:creationId xmlns:p14="http://schemas.microsoft.com/office/powerpoint/2010/main" val="344402564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650"/>
                                        <p:tgtEl>
                                          <p:spTgt spid="46"/>
                                        </p:tgtEl>
                                      </p:cBhvr>
                                    </p:animEffect>
                                  </p:childTnLst>
                                </p:cTn>
                              </p:par>
                            </p:childTnLst>
                          </p:cTn>
                        </p:par>
                        <p:par>
                          <p:cTn id="12" fill="hold">
                            <p:stCondLst>
                              <p:cond delay="115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30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nodeType="withEffect">
                                  <p:stCondLst>
                                    <p:cond delay="6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par>
                                <p:cTn id="28" presetID="53" presetClass="entr" presetSubtype="16" fill="hold" nodeType="withEffect">
                                  <p:stCondLst>
                                    <p:cond delay="9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14" name="TextBox 13"/>
          <p:cNvSpPr txBox="1"/>
          <p:nvPr/>
        </p:nvSpPr>
        <p:spPr>
          <a:xfrm>
            <a:off x="341605" y="692810"/>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a:spLocks/>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8" name="箭头2"/>
          <p:cNvSpPr>
            <a:spLocks/>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9" name="箭头1"/>
          <p:cNvSpPr>
            <a:spLocks/>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headEnd/>
            <a:tailEnd/>
          </a:ln>
          <a:effectLst/>
        </p:spPr>
        <p:txBody>
          <a:bodyPr lIns="62118" tIns="31058" rIns="62118" bIns="31058" anchor="ctr"/>
          <a:lstStyle/>
          <a:p>
            <a:pPr algn="ctr">
              <a:lnSpc>
                <a:spcPct val="120000"/>
              </a:lnSpc>
              <a:defRPr/>
            </a:pPr>
            <a:r>
              <a:rPr lang="zh-CN" altLang="en-US" sz="1900" b="1" kern="0" dirty="0">
                <a:solidFill>
                  <a:schemeClr val="bg1"/>
                </a:solidFill>
                <a:latin typeface="Arial" pitchFamily="34" charset="0"/>
                <a:ea typeface="微软雅黑" pitchFamily="34" charset="-122"/>
              </a:rPr>
              <a:t>工作</a:t>
            </a:r>
            <a:endParaRPr lang="en-US" altLang="zh-CN" sz="1900" b="1" kern="0" dirty="0">
              <a:solidFill>
                <a:schemeClr val="bg1"/>
              </a:solidFill>
              <a:latin typeface="Arial" pitchFamily="34" charset="0"/>
              <a:ea typeface="微软雅黑" pitchFamily="34" charset="-122"/>
            </a:endParaRPr>
          </a:p>
          <a:p>
            <a:pPr algn="ctr">
              <a:lnSpc>
                <a:spcPct val="120000"/>
              </a:lnSpc>
              <a:defRPr/>
            </a:pPr>
            <a:r>
              <a:rPr lang="zh-CN" altLang="en-US" sz="1900" b="1" kern="0" dirty="0">
                <a:solidFill>
                  <a:schemeClr val="bg1"/>
                </a:solidFill>
                <a:latin typeface="Arial" pitchFamily="34" charset="0"/>
                <a:ea typeface="微软雅黑" pitchFamily="34" charset="-122"/>
              </a:rPr>
              <a:t>概述</a:t>
            </a:r>
          </a:p>
        </p:txBody>
      </p:sp>
    </p:spTree>
    <p:extLst>
      <p:ext uri="{BB962C8B-B14F-4D97-AF65-F5344CB8AC3E}">
        <p14:creationId xmlns:p14="http://schemas.microsoft.com/office/powerpoint/2010/main" val="150440100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p:spPr>
        <p:txBody>
          <a:bodyPr wrap="none" lIns="68580" tIns="34290" rIns="68580" bIns="34290" anchor="ctr"/>
          <a:lstStyle/>
          <a:p>
            <a:pPr algn="ctr"/>
            <a:endParaRPr lang="zh-CN" altLang="en-US" sz="1100" kern="0" dirty="0">
              <a:solidFill>
                <a:srgbClr val="FFFFFF"/>
              </a:solidFill>
              <a:latin typeface="微软雅黑" pitchFamily="34" charset="-122"/>
              <a:ea typeface="微软雅黑" pitchFamily="34" charset="-122"/>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正面</a:t>
            </a:r>
            <a:endParaRPr lang="en-US" altLang="zh-CN" b="1" dirty="0"/>
          </a:p>
          <a:p>
            <a:r>
              <a:rPr lang="zh-CN" altLang="en-US" b="1" dirty="0"/>
              <a:t>观点</a:t>
            </a:r>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p:spPr>
        <p:txBody>
          <a:bodyPr wrap="none" lIns="68580" tIns="34290" rIns="68580" bIns="34290" anchor="ctr"/>
          <a:lstStyle/>
          <a:p>
            <a:pPr algn="ctr"/>
            <a:endParaRPr lang="zh-CN" altLang="en-US" sz="1100" kern="0">
              <a:solidFill>
                <a:srgbClr val="FFFFFF"/>
              </a:solidFill>
              <a:latin typeface="微软雅黑" pitchFamily="34" charset="-122"/>
              <a:ea typeface="微软雅黑" pitchFamily="34" charset="-122"/>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负面</a:t>
            </a:r>
            <a:endParaRPr lang="en-US" altLang="zh-CN" b="1" dirty="0"/>
          </a:p>
          <a:p>
            <a:r>
              <a:rPr lang="zh-CN" altLang="en-US" b="1" dirty="0"/>
              <a:t>观点</a:t>
            </a:r>
          </a:p>
        </p:txBody>
      </p:sp>
      <p:sp>
        <p:nvSpPr>
          <p:cNvPr id="16" name="TextBox 15"/>
          <p:cNvSpPr txBox="1"/>
          <p:nvPr/>
        </p:nvSpPr>
        <p:spPr>
          <a:xfrm>
            <a:off x="320340" y="752436"/>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18808860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第二季度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第一季度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第四季度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itchFamily="34" charset="-122"/>
                  <a:cs typeface="Arial" panose="020B0604020202020204" pitchFamily="34" charset="0"/>
                </a:rPr>
                <a:t>第三季度</a:t>
              </a:r>
              <a:endParaRPr lang="zh-CN" altLang="en-US" sz="1500" b="1" baseline="-3000"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219315" y="755030"/>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413791997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latin typeface="Arial" pitchFamily="34" charset="0"/>
              <a:ea typeface="微软雅黑" pitchFamily="34" charset="-122"/>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headEnd/>
            <a:tailEnd/>
          </a:ln>
          <a:extLst/>
        </p:spPr>
        <p:txBody>
          <a:bodyPr lIns="62118" tIns="31058" rIns="62118" bIns="31058" anchor="ctr"/>
          <a:lstStyle/>
          <a:p>
            <a:pPr algn="ctr"/>
            <a:r>
              <a:rPr lang="zh-CN" altLang="en-US" sz="1400" b="1" dirty="0">
                <a:solidFill>
                  <a:srgbClr val="F8F8F8"/>
                </a:solidFill>
                <a:ea typeface="微软雅黑" pitchFamily="34" charset="-122"/>
              </a:rPr>
              <a:t>添加</a:t>
            </a:r>
            <a:endParaRPr lang="en-US" altLang="zh-CN" sz="1400" b="1" dirty="0">
              <a:solidFill>
                <a:srgbClr val="F8F8F8"/>
              </a:solidFill>
              <a:ea typeface="微软雅黑" pitchFamily="34" charset="-122"/>
            </a:endParaRPr>
          </a:p>
          <a:p>
            <a:pPr algn="ctr"/>
            <a:r>
              <a:rPr lang="zh-CN" altLang="en-US" sz="1400" b="1" dirty="0">
                <a:solidFill>
                  <a:srgbClr val="F8F8F8"/>
                </a:solidFill>
                <a:ea typeface="微软雅黑" pitchFamily="34" charset="-122"/>
              </a:rPr>
              <a:t>标题</a:t>
            </a: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latin typeface="Arial" pitchFamily="34" charset="0"/>
              <a:ea typeface="宋体" pitchFamily="2" charset="-122"/>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latin typeface="Arial" pitchFamily="34" charset="0"/>
              <a:ea typeface="宋体" pitchFamily="2" charset="-122"/>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317946" y="707547"/>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5" name="TextBox 24"/>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80113276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defTabSz="557131"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557131"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algn="ctr" defTabSz="557131" fontAlgn="base">
              <a:spcBef>
                <a:spcPct val="0"/>
              </a:spcBef>
              <a:spcAft>
                <a:spcPct val="0"/>
              </a:spcAft>
            </a:pPr>
            <a:endParaRPr lang="en-US" sz="12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itchFamily="34" charset="-122"/>
                <a:ea typeface="微软雅黑" pitchFamily="34" charset="-122"/>
              </a:rPr>
              <a:t>-30%   </a:t>
            </a:r>
          </a:p>
        </p:txBody>
      </p:sp>
      <p:graphicFrame>
        <p:nvGraphicFramePr>
          <p:cNvPr id="13" name="Chart 2"/>
          <p:cNvGraphicFramePr/>
          <p:nvPr>
            <p:extLst/>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4"/>
          </a:graphicData>
        </a:graphic>
      </p:graphicFrame>
      <p:sp>
        <p:nvSpPr>
          <p:cNvPr id="14" name="Content Placeholder 2"/>
          <p:cNvSpPr txBox="1">
            <a:spLocks/>
          </p:cNvSpPr>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latin typeface="微软雅黑" pitchFamily="34" charset="-122"/>
                <a:ea typeface="微软雅黑" pitchFamily="34" charset="-122"/>
              </a:rPr>
              <a:t>您的内容打在这里，或者通过复制您的文本后，在此框中选择粘贴，并选择只保留文字。</a:t>
            </a:r>
            <a:endParaRPr lang="en-US" sz="1200" dirty="0">
              <a:latin typeface="微软雅黑" pitchFamily="34" charset="-122"/>
              <a:ea typeface="微软雅黑" pitchFamily="34" charset="-122"/>
            </a:endParaRPr>
          </a:p>
        </p:txBody>
      </p:sp>
      <p:sp>
        <p:nvSpPr>
          <p:cNvPr id="15" name="Title 13"/>
          <p:cNvSpPr txBox="1">
            <a:spLocks/>
          </p:cNvSpPr>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accent1"/>
                </a:solidFill>
                <a:latin typeface="微软雅黑" pitchFamily="34" charset="-122"/>
                <a:ea typeface="微软雅黑" pitchFamily="34" charset="-122"/>
              </a:rPr>
              <a:t>单击此处添加标题</a:t>
            </a: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defTabSz="557131" fontAlgn="base">
              <a:lnSpc>
                <a:spcPct val="80000"/>
              </a:lnSpc>
              <a:spcBef>
                <a:spcPct val="0"/>
              </a:spcBef>
              <a:spcAft>
                <a:spcPct val="0"/>
              </a:spcAft>
            </a:pPr>
            <a:r>
              <a:rPr lang="zh-CN" altLang="en-US" sz="1400" spc="-3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20" name="TextBox 19"/>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1" name="TextBox 20"/>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54955586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D2B36300-C4E5-4BF4-938B-F2D64F95F8CB}"/>
              </a:ext>
            </a:extLst>
          </p:cNvPr>
          <p:cNvSpPr/>
          <p:nvPr/>
        </p:nvSpPr>
        <p:spPr>
          <a:xfrm>
            <a:off x="0" y="1107230"/>
            <a:ext cx="9144000" cy="3308244"/>
          </a:xfrm>
          <a:prstGeom prst="rect">
            <a:avLst/>
          </a:prstGeom>
          <a:solidFill>
            <a:srgbClr val="D1B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26C3E9BF-EE38-45D4-A88B-8DD6B6379C53}"/>
              </a:ext>
            </a:extLst>
          </p:cNvPr>
          <p:cNvSpPr/>
          <p:nvPr/>
        </p:nvSpPr>
        <p:spPr>
          <a:xfrm>
            <a:off x="0" y="2174591"/>
            <a:ext cx="9144000" cy="969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17">
            <a:extLst>
              <a:ext uri="{FF2B5EF4-FFF2-40B4-BE49-F238E27FC236}">
                <a16:creationId xmlns:a16="http://schemas.microsoft.com/office/drawing/2014/main" xmlns="" id="{FDAC8BCA-B0E1-4F5B-A083-A88CA65BE7A5}"/>
              </a:ext>
            </a:extLst>
          </p:cNvPr>
          <p:cNvSpPr txBox="1"/>
          <p:nvPr/>
        </p:nvSpPr>
        <p:spPr>
          <a:xfrm>
            <a:off x="3337583" y="2397748"/>
            <a:ext cx="3239569" cy="58477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年度工作概述</a:t>
            </a:r>
            <a:endParaRPr kumimoji="0" lang="en-US" altLang="zh-CN"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a:extLst>
              <a:ext uri="{FF2B5EF4-FFF2-40B4-BE49-F238E27FC236}">
                <a16:creationId xmlns:a16="http://schemas.microsoft.com/office/drawing/2014/main" xmlns="" id="{76D91B50-2813-4139-A08C-BA6739DB4771}"/>
              </a:ext>
            </a:extLst>
          </p:cNvPr>
          <p:cNvGrpSpPr/>
          <p:nvPr/>
        </p:nvGrpSpPr>
        <p:grpSpPr>
          <a:xfrm>
            <a:off x="3491880" y="1531895"/>
            <a:ext cx="414516" cy="414516"/>
            <a:chOff x="3543574" y="4265651"/>
            <a:chExt cx="414516" cy="414516"/>
          </a:xfrm>
        </p:grpSpPr>
        <p:sp>
          <p:nvSpPr>
            <p:cNvPr id="9" name="椭圆 8">
              <a:extLst>
                <a:ext uri="{FF2B5EF4-FFF2-40B4-BE49-F238E27FC236}">
                  <a16:creationId xmlns:a16="http://schemas.microsoft.com/office/drawing/2014/main" xmlns="" id="{B71E4ADC-9B36-49F3-BAC6-E8C401016D76}"/>
                </a:ext>
              </a:extLst>
            </p:cNvPr>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0" name="组合 9">
              <a:extLst>
                <a:ext uri="{FF2B5EF4-FFF2-40B4-BE49-F238E27FC236}">
                  <a16:creationId xmlns:a16="http://schemas.microsoft.com/office/drawing/2014/main" xmlns="" id="{DCCBAAE5-BBEC-4368-98B3-1AE3CE42386E}"/>
                </a:ext>
              </a:extLst>
            </p:cNvPr>
            <p:cNvGrpSpPr/>
            <p:nvPr/>
          </p:nvGrpSpPr>
          <p:grpSpPr>
            <a:xfrm>
              <a:off x="3629640" y="4325788"/>
              <a:ext cx="259976" cy="261734"/>
              <a:chOff x="5042691" y="2273922"/>
              <a:chExt cx="702937" cy="707690"/>
            </a:xfrm>
            <a:solidFill>
              <a:schemeClr val="bg1"/>
            </a:solidFill>
          </p:grpSpPr>
          <p:sp>
            <p:nvSpPr>
              <p:cNvPr id="11" name="Freeform 12">
                <a:extLst>
                  <a:ext uri="{FF2B5EF4-FFF2-40B4-BE49-F238E27FC236}">
                    <a16:creationId xmlns:a16="http://schemas.microsoft.com/office/drawing/2014/main" xmlns="" id="{0FFB19CD-32DE-4D47-95C4-1C647BC8490E}"/>
                  </a:ext>
                </a:extLst>
              </p:cNvPr>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Freeform 13">
                <a:extLst>
                  <a:ext uri="{FF2B5EF4-FFF2-40B4-BE49-F238E27FC236}">
                    <a16:creationId xmlns:a16="http://schemas.microsoft.com/office/drawing/2014/main" xmlns="" id="{8C7221F7-42C1-451C-9C25-8F9C3031AC66}"/>
                  </a:ext>
                </a:extLst>
              </p:cNvPr>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13" name="组合 12">
            <a:extLst>
              <a:ext uri="{FF2B5EF4-FFF2-40B4-BE49-F238E27FC236}">
                <a16:creationId xmlns:a16="http://schemas.microsoft.com/office/drawing/2014/main" xmlns="" id="{1B4E7E69-76EE-4BC7-8796-E0450B5D949E}"/>
              </a:ext>
            </a:extLst>
          </p:cNvPr>
          <p:cNvGrpSpPr/>
          <p:nvPr/>
        </p:nvGrpSpPr>
        <p:grpSpPr>
          <a:xfrm>
            <a:off x="4050431" y="1531895"/>
            <a:ext cx="414516" cy="414516"/>
            <a:chOff x="4102125" y="4265651"/>
            <a:chExt cx="414516" cy="414516"/>
          </a:xfrm>
        </p:grpSpPr>
        <p:sp>
          <p:nvSpPr>
            <p:cNvPr id="14" name="椭圆 13">
              <a:extLst>
                <a:ext uri="{FF2B5EF4-FFF2-40B4-BE49-F238E27FC236}">
                  <a16:creationId xmlns:a16="http://schemas.microsoft.com/office/drawing/2014/main" xmlns="" id="{55BC2F1B-3C04-4AAF-9FD1-2FA549E79FDD}"/>
                </a:ext>
              </a:extLst>
            </p:cNvPr>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5" name="组合 14">
              <a:extLst>
                <a:ext uri="{FF2B5EF4-FFF2-40B4-BE49-F238E27FC236}">
                  <a16:creationId xmlns:a16="http://schemas.microsoft.com/office/drawing/2014/main" xmlns="" id="{620156C6-40D8-43B5-B4A5-C19ADB082EA8}"/>
                </a:ext>
              </a:extLst>
            </p:cNvPr>
            <p:cNvGrpSpPr/>
            <p:nvPr/>
          </p:nvGrpSpPr>
          <p:grpSpPr>
            <a:xfrm>
              <a:off x="4199233" y="4358783"/>
              <a:ext cx="238761" cy="198211"/>
              <a:chOff x="3132963" y="3140191"/>
              <a:chExt cx="645573" cy="535933"/>
            </a:xfrm>
            <a:solidFill>
              <a:schemeClr val="bg1"/>
            </a:solidFill>
          </p:grpSpPr>
          <p:sp>
            <p:nvSpPr>
              <p:cNvPr id="16" name="Freeform 226">
                <a:extLst>
                  <a:ext uri="{FF2B5EF4-FFF2-40B4-BE49-F238E27FC236}">
                    <a16:creationId xmlns:a16="http://schemas.microsoft.com/office/drawing/2014/main" xmlns="" id="{0CEA4781-9007-491E-A560-71292B24AF4A}"/>
                  </a:ext>
                </a:extLst>
              </p:cNvPr>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Freeform 227">
                <a:extLst>
                  <a:ext uri="{FF2B5EF4-FFF2-40B4-BE49-F238E27FC236}">
                    <a16:creationId xmlns:a16="http://schemas.microsoft.com/office/drawing/2014/main" xmlns="" id="{15550A43-D2C4-4946-A5A0-5F778A79849E}"/>
                  </a:ext>
                </a:extLst>
              </p:cNvPr>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Freeform 228">
                <a:extLst>
                  <a:ext uri="{FF2B5EF4-FFF2-40B4-BE49-F238E27FC236}">
                    <a16:creationId xmlns:a16="http://schemas.microsoft.com/office/drawing/2014/main" xmlns="" id="{C55A87C3-D688-4043-A9DA-C4E856AFDF88}"/>
                  </a:ext>
                </a:extLst>
              </p:cNvPr>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Freeform 229">
                <a:extLst>
                  <a:ext uri="{FF2B5EF4-FFF2-40B4-BE49-F238E27FC236}">
                    <a16:creationId xmlns:a16="http://schemas.microsoft.com/office/drawing/2014/main" xmlns="" id="{4BAE74B1-407A-4DD1-AF9D-CE689CDDDF30}"/>
                  </a:ext>
                </a:extLst>
              </p:cNvPr>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Freeform 230">
                <a:extLst>
                  <a:ext uri="{FF2B5EF4-FFF2-40B4-BE49-F238E27FC236}">
                    <a16:creationId xmlns:a16="http://schemas.microsoft.com/office/drawing/2014/main" xmlns="" id="{5E42CD1B-D5F4-42DD-A88D-49CD05DBED7B}"/>
                  </a:ext>
                </a:extLst>
              </p:cNvPr>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1" name="Freeform 231">
                <a:extLst>
                  <a:ext uri="{FF2B5EF4-FFF2-40B4-BE49-F238E27FC236}">
                    <a16:creationId xmlns:a16="http://schemas.microsoft.com/office/drawing/2014/main" xmlns="" id="{2394639B-DD79-4461-8A85-15FFDA5B2740}"/>
                  </a:ext>
                </a:extLst>
              </p:cNvPr>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24" name="组合 23">
            <a:extLst>
              <a:ext uri="{FF2B5EF4-FFF2-40B4-BE49-F238E27FC236}">
                <a16:creationId xmlns:a16="http://schemas.microsoft.com/office/drawing/2014/main" xmlns="" id="{1684EC96-F72A-474E-8880-9E346A1DB73F}"/>
              </a:ext>
            </a:extLst>
          </p:cNvPr>
          <p:cNvGrpSpPr/>
          <p:nvPr/>
        </p:nvGrpSpPr>
        <p:grpSpPr>
          <a:xfrm>
            <a:off x="5207764" y="1545861"/>
            <a:ext cx="414516" cy="414516"/>
            <a:chOff x="5181486" y="4265651"/>
            <a:chExt cx="414516" cy="414516"/>
          </a:xfrm>
        </p:grpSpPr>
        <p:sp>
          <p:nvSpPr>
            <p:cNvPr id="25" name="椭圆 24">
              <a:extLst>
                <a:ext uri="{FF2B5EF4-FFF2-40B4-BE49-F238E27FC236}">
                  <a16:creationId xmlns:a16="http://schemas.microsoft.com/office/drawing/2014/main" xmlns="" id="{FC1507C8-7F26-4212-AC64-5D97374509CE}"/>
                </a:ext>
              </a:extLst>
            </p:cNvPr>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26" name="组合 25">
              <a:extLst>
                <a:ext uri="{FF2B5EF4-FFF2-40B4-BE49-F238E27FC236}">
                  <a16:creationId xmlns:a16="http://schemas.microsoft.com/office/drawing/2014/main" xmlns="" id="{26D762B2-6DB0-4D57-995E-263B984428A2}"/>
                </a:ext>
              </a:extLst>
            </p:cNvPr>
            <p:cNvGrpSpPr/>
            <p:nvPr/>
          </p:nvGrpSpPr>
          <p:grpSpPr>
            <a:xfrm>
              <a:off x="5287222" y="4375239"/>
              <a:ext cx="253419" cy="172633"/>
              <a:chOff x="4895160" y="4287159"/>
              <a:chExt cx="571418" cy="389258"/>
            </a:xfrm>
            <a:solidFill>
              <a:schemeClr val="bg1"/>
            </a:solidFill>
          </p:grpSpPr>
          <p:sp>
            <p:nvSpPr>
              <p:cNvPr id="27" name="Freeform 327">
                <a:extLst>
                  <a:ext uri="{FF2B5EF4-FFF2-40B4-BE49-F238E27FC236}">
                    <a16:creationId xmlns:a16="http://schemas.microsoft.com/office/drawing/2014/main" xmlns="" id="{7279B776-7A80-45D8-82DF-B7CC7D53AED7}"/>
                  </a:ext>
                </a:extLst>
              </p:cNvPr>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8" name="Rectangle 328">
                <a:extLst>
                  <a:ext uri="{FF2B5EF4-FFF2-40B4-BE49-F238E27FC236}">
                    <a16:creationId xmlns:a16="http://schemas.microsoft.com/office/drawing/2014/main" xmlns="" id="{0E754F72-7B4C-4F7B-80EB-E2E04340481F}"/>
                  </a:ext>
                </a:extLst>
              </p:cNvPr>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Rectangle 329">
                <a:extLst>
                  <a:ext uri="{FF2B5EF4-FFF2-40B4-BE49-F238E27FC236}">
                    <a16:creationId xmlns:a16="http://schemas.microsoft.com/office/drawing/2014/main" xmlns="" id="{AAFD4324-9433-4231-A9A8-094AD77B13E8}"/>
                  </a:ext>
                </a:extLst>
              </p:cNvPr>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Rectangle 330">
                <a:extLst>
                  <a:ext uri="{FF2B5EF4-FFF2-40B4-BE49-F238E27FC236}">
                    <a16:creationId xmlns:a16="http://schemas.microsoft.com/office/drawing/2014/main" xmlns="" id="{5602975D-9CF4-4B30-8F25-F427CB2DFDFB}"/>
                  </a:ext>
                </a:extLst>
              </p:cNvPr>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Rectangle 331">
                <a:extLst>
                  <a:ext uri="{FF2B5EF4-FFF2-40B4-BE49-F238E27FC236}">
                    <a16:creationId xmlns:a16="http://schemas.microsoft.com/office/drawing/2014/main" xmlns="" id="{D8554CE3-39CC-4279-AC24-94372E3B12B7}"/>
                  </a:ext>
                </a:extLst>
              </p:cNvPr>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2" name="Rectangle 332">
                <a:extLst>
                  <a:ext uri="{FF2B5EF4-FFF2-40B4-BE49-F238E27FC236}">
                    <a16:creationId xmlns:a16="http://schemas.microsoft.com/office/drawing/2014/main" xmlns="" id="{C703064D-927F-41CF-B694-2698D6F08DAD}"/>
                  </a:ext>
                </a:extLst>
              </p:cNvPr>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3" name="Freeform 333">
                <a:extLst>
                  <a:ext uri="{FF2B5EF4-FFF2-40B4-BE49-F238E27FC236}">
                    <a16:creationId xmlns:a16="http://schemas.microsoft.com/office/drawing/2014/main" xmlns="" id="{E0BD4252-60A0-45B9-9484-F09B1474A30E}"/>
                  </a:ext>
                </a:extLst>
              </p:cNvPr>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4" name="Freeform 334">
                <a:extLst>
                  <a:ext uri="{FF2B5EF4-FFF2-40B4-BE49-F238E27FC236}">
                    <a16:creationId xmlns:a16="http://schemas.microsoft.com/office/drawing/2014/main" xmlns="" id="{AE691C64-E81B-4707-AABC-23ED1C6BE633}"/>
                  </a:ext>
                </a:extLst>
              </p:cNvPr>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5" name="Freeform 335">
                <a:extLst>
                  <a:ext uri="{FF2B5EF4-FFF2-40B4-BE49-F238E27FC236}">
                    <a16:creationId xmlns:a16="http://schemas.microsoft.com/office/drawing/2014/main" xmlns="" id="{7AD459D0-05A4-4680-A552-A696C069111A}"/>
                  </a:ext>
                </a:extLst>
              </p:cNvPr>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6" name="组合 35">
            <a:extLst>
              <a:ext uri="{FF2B5EF4-FFF2-40B4-BE49-F238E27FC236}">
                <a16:creationId xmlns:a16="http://schemas.microsoft.com/office/drawing/2014/main" xmlns="" id="{28CE1B79-219E-4C05-87C9-E53D34984DDE}"/>
              </a:ext>
            </a:extLst>
          </p:cNvPr>
          <p:cNvGrpSpPr/>
          <p:nvPr/>
        </p:nvGrpSpPr>
        <p:grpSpPr>
          <a:xfrm>
            <a:off x="4574743" y="1531895"/>
            <a:ext cx="414516" cy="414516"/>
            <a:chOff x="4626437" y="4265651"/>
            <a:chExt cx="414516" cy="414516"/>
          </a:xfrm>
        </p:grpSpPr>
        <p:sp>
          <p:nvSpPr>
            <p:cNvPr id="37" name="椭圆 36">
              <a:extLst>
                <a:ext uri="{FF2B5EF4-FFF2-40B4-BE49-F238E27FC236}">
                  <a16:creationId xmlns:a16="http://schemas.microsoft.com/office/drawing/2014/main" xmlns="" id="{0A3B47F1-742A-4E1A-915A-E29CD0D22E0C}"/>
                </a:ext>
              </a:extLst>
            </p:cNvPr>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8" name="组合 37">
              <a:extLst>
                <a:ext uri="{FF2B5EF4-FFF2-40B4-BE49-F238E27FC236}">
                  <a16:creationId xmlns:a16="http://schemas.microsoft.com/office/drawing/2014/main" xmlns="" id="{2C884831-C0E5-4725-96C4-4D1CE756E017}"/>
                </a:ext>
              </a:extLst>
            </p:cNvPr>
            <p:cNvGrpSpPr/>
            <p:nvPr/>
          </p:nvGrpSpPr>
          <p:grpSpPr>
            <a:xfrm>
              <a:off x="4710891" y="4356960"/>
              <a:ext cx="232896" cy="199705"/>
              <a:chOff x="3546346" y="2339026"/>
              <a:chExt cx="897787" cy="769842"/>
            </a:xfrm>
            <a:solidFill>
              <a:schemeClr val="bg1"/>
            </a:solidFill>
          </p:grpSpPr>
          <p:sp>
            <p:nvSpPr>
              <p:cNvPr id="39" name="Rectangle 227">
                <a:extLst>
                  <a:ext uri="{FF2B5EF4-FFF2-40B4-BE49-F238E27FC236}">
                    <a16:creationId xmlns:a16="http://schemas.microsoft.com/office/drawing/2014/main" xmlns="" id="{19210D01-9E29-4837-ACE0-2BD8B12A6D33}"/>
                  </a:ext>
                </a:extLst>
              </p:cNvPr>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0" name="Freeform 228">
                <a:extLst>
                  <a:ext uri="{FF2B5EF4-FFF2-40B4-BE49-F238E27FC236}">
                    <a16:creationId xmlns:a16="http://schemas.microsoft.com/office/drawing/2014/main" xmlns="" id="{77AF8CE8-C5F1-42A6-B89A-F14AA634055F}"/>
                  </a:ext>
                </a:extLst>
              </p:cNvPr>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1" name="Freeform 229">
                <a:extLst>
                  <a:ext uri="{FF2B5EF4-FFF2-40B4-BE49-F238E27FC236}">
                    <a16:creationId xmlns:a16="http://schemas.microsoft.com/office/drawing/2014/main" xmlns="" id="{809605DF-0EC5-47C7-8997-49346BF8F744}"/>
                  </a:ext>
                </a:extLst>
              </p:cNvPr>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2" name="Freeform 230">
                <a:extLst>
                  <a:ext uri="{FF2B5EF4-FFF2-40B4-BE49-F238E27FC236}">
                    <a16:creationId xmlns:a16="http://schemas.microsoft.com/office/drawing/2014/main" xmlns="" id="{4BDA9410-2D37-437F-85DD-FF6F6FEA7CF4}"/>
                  </a:ext>
                </a:extLst>
              </p:cNvPr>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3" name="Freeform 231">
                <a:extLst>
                  <a:ext uri="{FF2B5EF4-FFF2-40B4-BE49-F238E27FC236}">
                    <a16:creationId xmlns:a16="http://schemas.microsoft.com/office/drawing/2014/main" xmlns="" id="{281A261B-01AF-442F-B2FB-E69DA702FFBF}"/>
                  </a:ext>
                </a:extLst>
              </p:cNvPr>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4" name="Freeform 232">
                <a:extLst>
                  <a:ext uri="{FF2B5EF4-FFF2-40B4-BE49-F238E27FC236}">
                    <a16:creationId xmlns:a16="http://schemas.microsoft.com/office/drawing/2014/main" xmlns="" id="{02FC7139-1E7D-4B22-9C30-C39CB07D617D}"/>
                  </a:ext>
                </a:extLst>
              </p:cNvPr>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sp>
            <p:nvSpPr>
              <p:cNvPr id="45" name="Freeform 233">
                <a:extLst>
                  <a:ext uri="{FF2B5EF4-FFF2-40B4-BE49-F238E27FC236}">
                    <a16:creationId xmlns:a16="http://schemas.microsoft.com/office/drawing/2014/main" xmlns="" id="{24BD3AB3-8A68-45A8-BAC9-FE0F07B82E97}"/>
                  </a:ext>
                </a:extLst>
              </p:cNvPr>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panose="020F0502020204030204"/>
                  <a:ea typeface="等线" panose="02010600030101010101" pitchFamily="2" charset="-122"/>
                  <a:cs typeface="+mn-cs"/>
                </a:endParaRPr>
              </a:p>
            </p:txBody>
          </p:sp>
        </p:grpSp>
      </p:grpSp>
      <p:grpSp>
        <p:nvGrpSpPr>
          <p:cNvPr id="46" name="组合 45">
            <a:extLst>
              <a:ext uri="{FF2B5EF4-FFF2-40B4-BE49-F238E27FC236}">
                <a16:creationId xmlns:a16="http://schemas.microsoft.com/office/drawing/2014/main" xmlns="" id="{07EBC4A5-758F-4B59-80A9-CD872B9E2AAF}"/>
              </a:ext>
            </a:extLst>
          </p:cNvPr>
          <p:cNvGrpSpPr/>
          <p:nvPr/>
        </p:nvGrpSpPr>
        <p:grpSpPr>
          <a:xfrm>
            <a:off x="1366956" y="1872130"/>
            <a:ext cx="1586056" cy="1586449"/>
            <a:chOff x="1041891" y="2887277"/>
            <a:chExt cx="1036261" cy="1036518"/>
          </a:xfrm>
        </p:grpSpPr>
        <p:sp>
          <p:nvSpPr>
            <p:cNvPr id="47" name="Oval 53">
              <a:extLst>
                <a:ext uri="{FF2B5EF4-FFF2-40B4-BE49-F238E27FC236}">
                  <a16:creationId xmlns:a16="http://schemas.microsoft.com/office/drawing/2014/main" xmlns="" id="{80ED198A-E025-4ADB-8D7E-1B4EDBDD2EBF}"/>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Text Box 58">
              <a:extLst>
                <a:ext uri="{FF2B5EF4-FFF2-40B4-BE49-F238E27FC236}">
                  <a16:creationId xmlns:a16="http://schemas.microsoft.com/office/drawing/2014/main" xmlns="" id="{EBD88CE4-9F7E-44D4-9DFA-3EFD0AA58CF3}"/>
                </a:ext>
              </a:extLst>
            </p:cNvPr>
            <p:cNvSpPr txBox="1">
              <a:spLocks noChangeArrowheads="1"/>
            </p:cNvSpPr>
            <p:nvPr/>
          </p:nvSpPr>
          <p:spPr bwMode="auto">
            <a:xfrm>
              <a:off x="1159958" y="3077737"/>
              <a:ext cx="782803" cy="708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04</a:t>
              </a:r>
            </a:p>
          </p:txBody>
        </p:sp>
      </p:grpSp>
    </p:spTree>
    <p:extLst>
      <p:ext uri="{BB962C8B-B14F-4D97-AF65-F5344CB8AC3E}">
        <p14:creationId xmlns:p14="http://schemas.microsoft.com/office/powerpoint/2010/main" val="64410542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650"/>
                                        <p:tgtEl>
                                          <p:spTgt spid="46"/>
                                        </p:tgtEl>
                                      </p:cBhvr>
                                    </p:animEffect>
                                  </p:childTnLst>
                                </p:cTn>
                              </p:par>
                            </p:childTnLst>
                          </p:cTn>
                        </p:par>
                        <p:par>
                          <p:cTn id="12" fill="hold">
                            <p:stCondLst>
                              <p:cond delay="115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30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nodeType="withEffect">
                                  <p:stCondLst>
                                    <p:cond delay="6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par>
                                <p:cTn id="28" presetID="53" presetClass="entr" presetSubtype="16" fill="hold" nodeType="withEffect">
                                  <p:stCondLst>
                                    <p:cond delay="9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42" name="TextBox 41"/>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43" name="TextBox 42"/>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1720006"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16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p:cNvSpPr>
          <p:nvPr/>
        </p:nvSpPr>
        <p:spPr>
          <a:xfrm>
            <a:off x="1608730" y="3863107"/>
            <a:ext cx="6325104" cy="796875"/>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itchFamily="34" charset="-122"/>
                <a:ea typeface="微软雅黑" pitchFamily="34" charset="-122"/>
              </a:rPr>
              <a:t>单击此处添加标题</a:t>
            </a:r>
          </a:p>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457718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5990"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855"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p:cNvSpPr>
          <p:nvPr/>
        </p:nvSpPr>
        <p:spPr>
          <a:xfrm>
            <a:off x="6890517" y="2064081"/>
            <a:ext cx="1484620"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pic>
        <p:nvPicPr>
          <p:cNvPr id="51" name="Picture 77" descr="F:\Trabajos\Envato\Graphic River\Mica PPT\mountains.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07504" y="3165528"/>
            <a:ext cx="7885646" cy="493037"/>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a:spLocks/>
          </p:cNvSpPr>
          <p:nvPr/>
        </p:nvSpPr>
        <p:spPr>
          <a:xfrm>
            <a:off x="5398348"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3" name="Content Placeholder 2"/>
          <p:cNvSpPr txBox="1">
            <a:spLocks/>
          </p:cNvSpPr>
          <p:nvPr/>
        </p:nvSpPr>
        <p:spPr>
          <a:xfrm>
            <a:off x="3997965"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Content Placeholder 2"/>
          <p:cNvSpPr txBox="1">
            <a:spLocks/>
          </p:cNvSpPr>
          <p:nvPr/>
        </p:nvSpPr>
        <p:spPr>
          <a:xfrm>
            <a:off x="2456424" y="2064081"/>
            <a:ext cx="1491776"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5" name="Content Placeholder 2"/>
          <p:cNvSpPr txBox="1">
            <a:spLocks/>
          </p:cNvSpPr>
          <p:nvPr/>
        </p:nvSpPr>
        <p:spPr>
          <a:xfrm>
            <a:off x="1021866" y="2064081"/>
            <a:ext cx="1458188"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sz="1100" dirty="0">
              <a:solidFill>
                <a:schemeClr val="tx1">
                  <a:lumMod val="75000"/>
                  <a:lumOff val="25000"/>
                </a:schemeClr>
              </a:solidFill>
              <a:latin typeface="微软雅黑" pitchFamily="34" charset="-122"/>
              <a:ea typeface="微软雅黑" pitchFamily="34" charset="-122"/>
            </a:endParaRPr>
          </a:p>
        </p:txBody>
      </p:sp>
      <p:grpSp>
        <p:nvGrpSpPr>
          <p:cNvPr id="56" name="组合 55"/>
          <p:cNvGrpSpPr/>
          <p:nvPr/>
        </p:nvGrpSpPr>
        <p:grpSpPr>
          <a:xfrm>
            <a:off x="1359593" y="1306944"/>
            <a:ext cx="700868" cy="58508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58" name="TextBox 57"/>
            <p:cNvSpPr txBox="1"/>
            <p:nvPr/>
          </p:nvSpPr>
          <p:spPr>
            <a:xfrm>
              <a:off x="2677316" y="1819793"/>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2012</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59" name="组合 58"/>
          <p:cNvGrpSpPr/>
          <p:nvPr/>
        </p:nvGrpSpPr>
        <p:grpSpPr>
          <a:xfrm>
            <a:off x="2852463" y="1309822"/>
            <a:ext cx="700868" cy="58508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1" name="TextBox 60"/>
            <p:cNvSpPr txBox="1"/>
            <p:nvPr/>
          </p:nvSpPr>
          <p:spPr>
            <a:xfrm>
              <a:off x="4532339" y="1823935"/>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2013</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2" name="组合 61"/>
          <p:cNvGrpSpPr/>
          <p:nvPr/>
        </p:nvGrpSpPr>
        <p:grpSpPr>
          <a:xfrm>
            <a:off x="4262484" y="1309822"/>
            <a:ext cx="700868" cy="58508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4" name="TextBox 63"/>
            <p:cNvSpPr txBox="1"/>
            <p:nvPr/>
          </p:nvSpPr>
          <p:spPr>
            <a:xfrm>
              <a:off x="6416419" y="1816551"/>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2014</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5" name="组合 64"/>
          <p:cNvGrpSpPr/>
          <p:nvPr/>
        </p:nvGrpSpPr>
        <p:grpSpPr>
          <a:xfrm>
            <a:off x="5801291" y="1309822"/>
            <a:ext cx="700868" cy="58508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7" name="TextBox 66"/>
            <p:cNvSpPr txBox="1"/>
            <p:nvPr/>
          </p:nvSpPr>
          <p:spPr>
            <a:xfrm>
              <a:off x="8271039" y="1823410"/>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2015</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8" name="组合 67"/>
          <p:cNvGrpSpPr/>
          <p:nvPr/>
        </p:nvGrpSpPr>
        <p:grpSpPr>
          <a:xfrm>
            <a:off x="7156156" y="1309822"/>
            <a:ext cx="700868" cy="58508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70" name="TextBox 69"/>
            <p:cNvSpPr txBox="1"/>
            <p:nvPr/>
          </p:nvSpPr>
          <p:spPr>
            <a:xfrm>
              <a:off x="10099471" y="1812320"/>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2016</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l="50681"/>
          <a:stretch/>
        </p:blipFill>
        <p:spPr bwMode="auto">
          <a:xfrm rot="10800000" flipV="1">
            <a:off x="6839379" y="3053547"/>
            <a:ext cx="2307543" cy="609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0215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32" name="组合 31"/>
          <p:cNvGrpSpPr/>
          <p:nvPr/>
        </p:nvGrpSpPr>
        <p:grpSpPr>
          <a:xfrm>
            <a:off x="970999" y="1660952"/>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01</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完成模高和</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图高的作业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争取尽快做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好不能再拖</a:t>
              </a:r>
              <a:endParaRPr lang="zh-HK" altLang="en-US" sz="1100" dirty="0">
                <a:solidFill>
                  <a:schemeClr val="tx1">
                    <a:lumMod val="85000"/>
                    <a:lumOff val="15000"/>
                  </a:schemeClr>
                </a:solidFill>
                <a:latin typeface="微软雅黑" pitchFamily="34" charset="-122"/>
                <a:ea typeface="微软雅黑" pitchFamily="34" charset="-122"/>
              </a:endParaRPr>
            </a:p>
          </p:txBody>
        </p:sp>
      </p:grpSp>
      <p:grpSp>
        <p:nvGrpSpPr>
          <p:cNvPr id="39" name="组合 38"/>
          <p:cNvGrpSpPr/>
          <p:nvPr/>
        </p:nvGrpSpPr>
        <p:grpSpPr>
          <a:xfrm>
            <a:off x="2774928" y="1660952"/>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02</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辅助软件可以</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为幻灯片提供</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很好的辅助等</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有必要去学习</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46" name="组合 45"/>
          <p:cNvGrpSpPr/>
          <p:nvPr/>
        </p:nvGrpSpPr>
        <p:grpSpPr>
          <a:xfrm>
            <a:off x="4571399" y="1660952"/>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03</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形成思路风格</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仔细考量细节 </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把每一步做好</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53" name="组合 52"/>
          <p:cNvGrpSpPr/>
          <p:nvPr/>
        </p:nvGrpSpPr>
        <p:grpSpPr>
          <a:xfrm>
            <a:off x="6375327" y="1660952"/>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04</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这是并列关系</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的表达方式之</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你可以输入其</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他的内容代替</a:t>
              </a:r>
              <a:endParaRPr lang="zh-HK" altLang="en-US" sz="1100" dirty="0">
                <a:solidFill>
                  <a:schemeClr val="tx1">
                    <a:lumMod val="85000"/>
                    <a:lumOff val="15000"/>
                  </a:schemeClr>
                </a:solidFill>
                <a:latin typeface="微软雅黑" pitchFamily="34" charset="-122"/>
                <a:ea typeface="微软雅黑" pitchFamily="34" charset="-122"/>
              </a:endParaRPr>
            </a:p>
          </p:txBody>
        </p:sp>
      </p:grpSp>
      <p:sp>
        <p:nvSpPr>
          <p:cNvPr id="30" name="TextBox 29"/>
          <p:cNvSpPr txBox="1"/>
          <p:nvPr/>
        </p:nvSpPr>
        <p:spPr>
          <a:xfrm>
            <a:off x="3444313" y="1040271"/>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31" name="TextBox 30"/>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63097785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9009" algn="r"/>
              </a:tabLst>
              <a:defRPr/>
            </a:pPr>
            <a:r>
              <a:rPr lang="zh-CN" altLang="en-US" sz="1400" dirty="0">
                <a:solidFill>
                  <a:schemeClr val="bg1"/>
                </a:solidFill>
                <a:latin typeface="微软雅黑" pitchFamily="34" charset="-122"/>
                <a:ea typeface="微软雅黑" pitchFamily="34" charset="-122"/>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20" name="TextBox 19"/>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06889585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97457" y="711890"/>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9" name="TextBox 18"/>
          <p:cNvSpPr txBox="1"/>
          <p:nvPr/>
        </p:nvSpPr>
        <p:spPr>
          <a:xfrm>
            <a:off x="7682019" y="195037"/>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43787495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79B01D1C-EF7E-491F-8B83-1EA48CEF3F0C}"/>
              </a:ext>
            </a:extLst>
          </p:cNvPr>
          <p:cNvGrpSpPr/>
          <p:nvPr/>
        </p:nvGrpSpPr>
        <p:grpSpPr>
          <a:xfrm>
            <a:off x="0" y="2691587"/>
            <a:ext cx="9147065" cy="2451913"/>
            <a:chOff x="-6887" y="2155262"/>
            <a:chExt cx="9147065" cy="3195795"/>
          </a:xfrm>
        </p:grpSpPr>
        <p:sp>
          <p:nvSpPr>
            <p:cNvPr id="9" name="任意多边形 17">
              <a:extLst>
                <a:ext uri="{FF2B5EF4-FFF2-40B4-BE49-F238E27FC236}">
                  <a16:creationId xmlns:a16="http://schemas.microsoft.com/office/drawing/2014/main" xmlns="" id="{1CD8BF7A-70CE-47DD-B45A-6306405D4AD5}"/>
                </a:ext>
              </a:extLst>
            </p:cNvPr>
            <p:cNvSpPr/>
            <p:nvPr/>
          </p:nvSpPr>
          <p:spPr>
            <a:xfrm>
              <a:off x="-6887" y="2275065"/>
              <a:ext cx="9144000" cy="3075992"/>
            </a:xfrm>
            <a:custGeom>
              <a:avLst/>
              <a:gdLst>
                <a:gd name="connsiteX0" fmla="*/ 0 w 9144000"/>
                <a:gd name="connsiteY0" fmla="*/ 0 h 3075992"/>
                <a:gd name="connsiteX1" fmla="*/ 191219 w 9144000"/>
                <a:gd name="connsiteY1" fmla="*/ 126440 h 3075992"/>
                <a:gd name="connsiteX2" fmla="*/ 4600659 w 9144000"/>
                <a:gd name="connsiteY2" fmla="*/ 962396 h 3075992"/>
                <a:gd name="connsiteX3" fmla="*/ 9010100 w 9144000"/>
                <a:gd name="connsiteY3" fmla="*/ 126440 h 3075992"/>
                <a:gd name="connsiteX4" fmla="*/ 9144000 w 9144000"/>
                <a:gd name="connsiteY4" fmla="*/ 37901 h 3075992"/>
                <a:gd name="connsiteX5" fmla="*/ 9144000 w 9144000"/>
                <a:gd name="connsiteY5" fmla="*/ 3075992 h 3075992"/>
                <a:gd name="connsiteX6" fmla="*/ 0 w 9144000"/>
                <a:gd name="connsiteY6" fmla="*/ 3075992 h 307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075992">
                  <a:moveTo>
                    <a:pt x="0" y="0"/>
                  </a:moveTo>
                  <a:lnTo>
                    <a:pt x="191219" y="126440"/>
                  </a:lnTo>
                  <a:cubicBezTo>
                    <a:pt x="1040402" y="624373"/>
                    <a:pt x="2696604" y="962396"/>
                    <a:pt x="4600659" y="962396"/>
                  </a:cubicBezTo>
                  <a:cubicBezTo>
                    <a:pt x="6504715" y="962396"/>
                    <a:pt x="8160916" y="624373"/>
                    <a:pt x="9010100" y="126440"/>
                  </a:cubicBezTo>
                  <a:lnTo>
                    <a:pt x="9144000" y="37901"/>
                  </a:lnTo>
                  <a:lnTo>
                    <a:pt x="9144000" y="3075992"/>
                  </a:lnTo>
                  <a:lnTo>
                    <a:pt x="0" y="3075992"/>
                  </a:lnTo>
                  <a:close/>
                </a:path>
              </a:pathLst>
            </a:cu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xmlns="" id="{BC5A9CD1-1425-4E40-B73F-5824BD32A9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6" y="2155262"/>
              <a:ext cx="9143244" cy="1493396"/>
            </a:xfrm>
            <a:prstGeom prst="rect">
              <a:avLst/>
            </a:prstGeom>
          </p:spPr>
        </p:pic>
      </p:grpSp>
      <p:sp>
        <p:nvSpPr>
          <p:cNvPr id="6" name="文本框 5"/>
          <p:cNvSpPr txBox="1"/>
          <p:nvPr/>
        </p:nvSpPr>
        <p:spPr>
          <a:xfrm>
            <a:off x="1874186" y="3824583"/>
            <a:ext cx="5597302"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chemeClr val="accent1">
                    <a:lumMod val="60000"/>
                    <a:lumOff val="40000"/>
                  </a:schemeClr>
                </a:solidFill>
                <a:effectLst/>
                <a:uLnTx/>
                <a:uFillTx/>
                <a:latin typeface="微软雅黑"/>
                <a:ea typeface="微软雅黑"/>
                <a:cs typeface="+mn-cs"/>
              </a:rPr>
              <a:t>感谢观看 </a:t>
            </a:r>
            <a:r>
              <a:rPr kumimoji="0" lang="en-US" altLang="zh-CN" sz="4000" b="1" i="0" u="none" strike="noStrike" kern="1200" cap="none" spc="0" normalizeH="0" baseline="0" noProof="0" dirty="0">
                <a:ln>
                  <a:noFill/>
                </a:ln>
                <a:solidFill>
                  <a:schemeClr val="accent1">
                    <a:lumMod val="60000"/>
                    <a:lumOff val="40000"/>
                  </a:schemeClr>
                </a:solidFill>
                <a:effectLst/>
                <a:uLnTx/>
                <a:uFillTx/>
                <a:latin typeface="微软雅黑"/>
                <a:ea typeface="微软雅黑"/>
                <a:cs typeface="+mn-cs"/>
              </a:rPr>
              <a:t>THANK YOU</a:t>
            </a:r>
            <a:endParaRPr kumimoji="0" lang="zh-CN" altLang="en-US" sz="4000" b="1" i="0" u="none" strike="noStrike" kern="1200" cap="none" spc="0" normalizeH="0" baseline="0" noProof="0" dirty="0">
              <a:ln>
                <a:noFill/>
              </a:ln>
              <a:solidFill>
                <a:schemeClr val="accent1">
                  <a:lumMod val="60000"/>
                  <a:lumOff val="40000"/>
                </a:schemeClr>
              </a:solidFill>
              <a:effectLst/>
              <a:uLnTx/>
              <a:uFillTx/>
              <a:latin typeface="微软雅黑"/>
              <a:ea typeface="微软雅黑"/>
              <a:cs typeface="+mn-cs"/>
            </a:endParaRPr>
          </a:p>
        </p:txBody>
      </p:sp>
      <p:sp>
        <p:nvSpPr>
          <p:cNvPr id="8" name="文本框 7">
            <a:extLst>
              <a:ext uri="{FF2B5EF4-FFF2-40B4-BE49-F238E27FC236}">
                <a16:creationId xmlns:a16="http://schemas.microsoft.com/office/drawing/2014/main" xmlns="" id="{F85246AB-67FA-43AA-B918-CCB0B690C7E7}"/>
              </a:ext>
            </a:extLst>
          </p:cNvPr>
          <p:cNvSpPr txBox="1"/>
          <p:nvPr/>
        </p:nvSpPr>
        <p:spPr>
          <a:xfrm>
            <a:off x="2750825" y="4511016"/>
            <a:ext cx="3834273" cy="338554"/>
          </a:xfrm>
          <a:prstGeom prst="rect">
            <a:avLst/>
          </a:prstGeom>
          <a:noFill/>
        </p:spPr>
        <p:txBody>
          <a:bodyPr wrap="square" rtlCol="0">
            <a:spAutoFit/>
          </a:bodyPr>
          <a:lstStyle/>
          <a:p>
            <a:r>
              <a:rPr lang="zh-CN" altLang="en-US" sz="1600" dirty="0">
                <a:solidFill>
                  <a:schemeClr val="accent1">
                    <a:lumMod val="60000"/>
                    <a:lumOff val="40000"/>
                  </a:schemeClr>
                </a:solidFill>
              </a:rPr>
              <a:t>汇报人：</a:t>
            </a:r>
            <a:r>
              <a:rPr lang="en-US" altLang="zh-CN" sz="1600" dirty="0">
                <a:solidFill>
                  <a:schemeClr val="accent1">
                    <a:lumMod val="60000"/>
                    <a:lumOff val="40000"/>
                  </a:schemeClr>
                </a:solidFill>
              </a:rPr>
              <a:t>XXX     </a:t>
            </a:r>
            <a:r>
              <a:rPr lang="zh-CN" altLang="en-US" sz="1600" dirty="0">
                <a:solidFill>
                  <a:schemeClr val="accent1">
                    <a:lumMod val="60000"/>
                    <a:lumOff val="40000"/>
                  </a:schemeClr>
                </a:solidFill>
              </a:rPr>
              <a:t>日期：</a:t>
            </a:r>
            <a:r>
              <a:rPr lang="en-US" altLang="zh-CN" sz="1600" dirty="0">
                <a:solidFill>
                  <a:schemeClr val="accent1">
                    <a:lumMod val="60000"/>
                    <a:lumOff val="40000"/>
                  </a:schemeClr>
                </a:solidFill>
              </a:rPr>
              <a:t>2019</a:t>
            </a:r>
            <a:r>
              <a:rPr lang="zh-CN" altLang="en-US" sz="1600" dirty="0">
                <a:solidFill>
                  <a:schemeClr val="accent1">
                    <a:lumMod val="60000"/>
                    <a:lumOff val="40000"/>
                  </a:schemeClr>
                </a:solidFill>
              </a:rPr>
              <a:t>年</a:t>
            </a:r>
            <a:r>
              <a:rPr lang="en-US" altLang="zh-CN" sz="1600" dirty="0">
                <a:solidFill>
                  <a:schemeClr val="accent1">
                    <a:lumMod val="60000"/>
                    <a:lumOff val="40000"/>
                  </a:schemeClr>
                </a:solidFill>
              </a:rPr>
              <a:t>9</a:t>
            </a:r>
            <a:r>
              <a:rPr lang="zh-CN" altLang="en-US" sz="1600" dirty="0">
                <a:solidFill>
                  <a:schemeClr val="accent1">
                    <a:lumMod val="60000"/>
                    <a:lumOff val="40000"/>
                  </a:schemeClr>
                </a:solidFill>
              </a:rPr>
              <a:t>月</a:t>
            </a:r>
            <a:r>
              <a:rPr lang="en-US" altLang="zh-CN" sz="1600" dirty="0">
                <a:solidFill>
                  <a:schemeClr val="accent1">
                    <a:lumMod val="60000"/>
                    <a:lumOff val="40000"/>
                  </a:schemeClr>
                </a:solidFill>
              </a:rPr>
              <a:t>10</a:t>
            </a:r>
            <a:r>
              <a:rPr lang="zh-CN" altLang="en-US" sz="1600" dirty="0">
                <a:solidFill>
                  <a:schemeClr val="accent1">
                    <a:lumMod val="60000"/>
                    <a:lumOff val="40000"/>
                  </a:schemeClr>
                </a:solidFill>
              </a:rPr>
              <a:t>日</a:t>
            </a:r>
          </a:p>
        </p:txBody>
      </p:sp>
    </p:spTree>
    <p:extLst>
      <p:ext uri="{BB962C8B-B14F-4D97-AF65-F5344CB8AC3E}">
        <p14:creationId xmlns:p14="http://schemas.microsoft.com/office/powerpoint/2010/main" val="286347459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265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750" fill="hold"/>
                                        <p:tgtEl>
                                          <p:spTgt spid="8"/>
                                        </p:tgtEl>
                                        <p:attrNameLst>
                                          <p:attrName>ppt_w</p:attrName>
                                        </p:attrNameLst>
                                      </p:cBhvr>
                                      <p:tavLst>
                                        <p:tav tm="0">
                                          <p:val>
                                            <p:fltVal val="0"/>
                                          </p:val>
                                        </p:tav>
                                        <p:tav tm="100000">
                                          <p:val>
                                            <p:strVal val="#ppt_w"/>
                                          </p:val>
                                        </p:tav>
                                      </p:tavLst>
                                    </p:anim>
                                    <p:anim calcmode="lin" valueType="num">
                                      <p:cBhvr>
                                        <p:cTn id="15" dur="750" fill="hold"/>
                                        <p:tgtEl>
                                          <p:spTgt spid="8"/>
                                        </p:tgtEl>
                                        <p:attrNameLst>
                                          <p:attrName>ppt_h</p:attrName>
                                        </p:attrNameLst>
                                      </p:cBhvr>
                                      <p:tavLst>
                                        <p:tav tm="0">
                                          <p:val>
                                            <p:fltVal val="0"/>
                                          </p:val>
                                        </p:tav>
                                        <p:tav tm="100000">
                                          <p:val>
                                            <p:strVal val="#ppt_h"/>
                                          </p:val>
                                        </p:tav>
                                      </p:tavLst>
                                    </p:anim>
                                    <p:animEffect transition="in" filter="fade">
                                      <p:cBhvr>
                                        <p:cTn id="16" dur="75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B4FB948-2768-4B4F-A22B-C8824A6603D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MqGZkpGiNCAFT4AABqGAAAXAAAAdW5pdmVyc2FsL3VuaXZlcnNhbC5wbmftvQk01Pv/Py7hSlRCRBmtREJkyTKiUlkrW2QJZR1L9mVMCEWZut2SyJhcW2JSY8gyKJq6YTC2ZmxR9jFpmMHMmP9Mn1uW7nw/93fO73f+v985Oqc66vV6v56vx+u5PJ6v9aaFmZGQgKQAFxeX0OlTx89xcfEkcHFxj/Pzsf5Ff4OTFOuvdYHnjAy4ipt3jLF+4HE/ZnqMi6sEupF+iZf18wb/UxcCubg2vWH/Xofxy3fj4opHnD5+zDLMkdh7CRFkcwG4iN7vyKV07U/zuX3dErCHeqq5Om25BseFDU63S5kIndun3ybKuwG1d4tB6X7+hu5rfbucS+MlZGQeWPscQG4bGQmOZnYwp6YaP6p2PUtT7cLD7mX0ENMuRFLQne4UvYnKzslAzJVvs8lOdBfyXwoIH8fo+S+FJBhj0h3dcW0dn4Tzyj/kfLK+6NydP05RZVRkM8x15Pi3Xlep5VovqLziD1epG4L5YAdeQwR64alFvv+3ESFtipQ1c9xp5Rdj+vh2b0xCaC+OQBaN5PaKuvzapPUVmcNw7ajrJuPd2sFI3dzVEpVHrb+7oXeaDGNe3F3+4nhLOvlbf8bCKcAqqTLw+m4GoRkLJ3wAbr/0ynngsBB/wiH/Ugv69ldKkPkP1lcdnPszho7nMpXIbuEpaKrkQubyGs0gfeWgmE9xzs69styMmqlFIPVE7cT026UmayuEgjYkSIcNxDTN0DY6zcWKKRnxmI3w86G/3Uf4DPcDF1qhCQ45opgK0rTu/Od7NqXzlLIa8J5ZTSMmhjaLgy3OdA4lw0gRPmOxwgSiQ1l36rxWLgMSAiQEZLhAUr0+Twc7Bc3WLLovIaG23iEWrlE9ZpoeWjW0EyHU17dIKfObQtOmCknG2gMCtMAU5wEocw6qITxwgmsrM3pQBNZdj/XtR4NVwJRpKKTK/t0WDMrcebqaBCY93ZT9m+F05m1SuO02JgCIRYdmg0jQY2Zx8LKqL4o2tE4FiaMNi9aamG6jmlvLh19ftUVR4tFmPtdr86iyaqJ8ENeUsv+IQMLwsdPXDYTfXjwDIUoNT76sofkqeG3d9VGPoNMR2NzKFL5RTwtED+5frIlXShvSDm5pM4A3okHegeMMYikMFditZVndnrxMdxhCGQclksxuxLg3TmIgRvozwxo1815HDKIwAy+DLXW2Mful0zdZAykl0GoKGXW4oDR98zhePjZMh+8OtR/CtCKE9c5dkJpBwUqVFSr98mJDUpyd7S22wk/RdVIKi/Yu4IAMXCHsRIs4MJnp249rUZL2xt6GuH4xLTRvB+OLi84kqQsfL+04gxMzxqkr1lb4apco4cCPqU0zYUM1QNpHLBplPr3AnIcx5xOGkkH13mXEk5WBPO4jo8ywzfWR3ujD+dV+uUAo1SrS721kQXXeEEMEm0wNJ/TN6G5niGH9GDuxIMJNCIEWRQgJqS4L4TUsORNAQLlq0zINcwk3XPHU7MS8o5u7pxbFD5eeU1imn9/4KngNcdDfG2pV+C6oyPnELfBH5x57raaWhMHLlID/2MeX3KrOFwmSkYQ2qNtnvRQVLB15G2I3h6PA44/HyL70yzsemuIsY5BSnmrWngs2sm1bgMfrq+RDMdkU4TvHr23FSDNRz/dJe386q0PBMulYBK9Ja3QFt6y0N8ETIQxMDikBTtsWEtUaP7prg5zKZptQznIU7ZQ9rzPDiNt4TOPehx0cb0vRlk5mFPcxidWqYOhJICYSznsk4NZ0/7QjCCN1JAVFLJkj8TuPkN7nn0emJ0TgiEiq68wx5GO/kTvO+bwWxOqdhOShJBApclNa5ubB0qGHLwB52jlChGanyXYz4jL77vbN8lYWjSuQuNMQ2thWtp2q/vDWOnuaLxZUZyL4ehhglKwvl6lBrJpj8j8edDeus4h0lBptKhNDpPaWnY89aqOs5tAgwty5zsx+DGfNVTp0a2CvNIzvtMpDX/jpSvfWqPsndKTXUzwr+SF4ocy8XSYb01G8hsaENL4zNB7WMLTqLs4NIeJ1p8koc4KedWds0Tijv09bePRt5JEU2UXQLqyOqOc6s40BuXUtM2hLkJXTxit2jwerJRBHdH9Dko8ThvWoZXiUi1y0OvOd13WLAB2WAtiVi2LLzr1TEsyLghDUnZZcXeqVLHtlNaFgFy5Nh50tfNHEhHYcJFtGhQuqTsy+Mt2vopkerfZM7FB0J18Rq6v2nqKgUDDPPpYFTL4L5DXs6r2lFQv39MDFPqGIF+JrhJ8eV9xt4QXAetWZ03UyxQt9h4m7eR7WnNSpAf9RxKAGNbzfRUijYqMaWma6CU7u3tvy6lro0jo4KOHxX7VaCzXVobstPEkdcxoLlytc5PoSiXusibpqTipqRYaVoa1BYs6RzNJIcdN+5tl+z26kJc6hrkXHMrMvKyJC+gaRdDQRaWVGzC6egg7HVn9uHVrmaW45D+ytsxDdz5cGijezv6/6+Kafwhb8X3FzZYxnRXtvbGfy38yNTwGhYDu3CjYMhKBd5PhuqMwlE3dUsLpKD+RZb6zhmpmoDmIJXp59RZi/4QxsG7Ie+6SGYPRh90GvT2e9pUB43eThug/FzqMtxBn+BBfgCFU0ScwwD41t0VqALPTdZPpS571ImG1oM5vRUuroOeV2a15TYC6KyOjSWwj1URYlZGp7aXT2UXe0WSMbVN5Gm9qoZX6r9iVE310RB9PV/V845/cSspsqMF4xnu9Ud8q95boqiUd28IGkQC3i61FjugkuUqAj+pHPGMyoy3X0k+XkSMGd7K6Us7qSyGdI1DMgDukJ8zX8lcV/Bg8L86MKeGFvj9ST8zSyU0beMkkigqX3jdK+90NKmPvImxLAdEDF3SkVUUz31G+deufUHVTa9bg7x7eT7m3703djUG7MeSRoHY7O6OpDTEsD1SXwlL7MflePLq0/iX47aGrvHvUHjv5BCiVQkleE2p4/Yw7VWQguonoBe/nsiXrA6TDaxAniyZfE2qGSMad96Qlq5BoJdYftLXypxGzAdARxmv/RcCF/LsThgCOCGBjSb9YRMMKf8EQdV7NDHfgg/31Ujnlljdn1Mzho8glCyNBoSP+TgsQxJ9XkrJzqKVTXQ0iU4mINr1mij3u0Dm7oMSBy0ojQ3102FoBhmjO98FX785T9UxZhaPchXVZUsAaXiqmCZk0i/VD3o6YzfakjeIpNk53iHnp6H3OkgtqP1ojoo6BTGD2lxLDJisB3yE1EhASqxq4cqws1a2WixlK5l7MHzTxWf1u0QsOEEMGsECIU/Czi1kL/iaynDrSmQ8uAmRXkT1gMPVGXUycmeNERloG7segUyoThHnW53F5OLngMY+HJG992RrtsFdRSQTB0B+aqf1veHmxd3R3nU8pBl1hFR7TXVXTnH1mO/7Pea86jrw1iSuOC6GZ/rWJmghnYa6y6bg1bVnM2wWft15w9cnYqgXWdFp52ejWtZHX+BWzBdhUoc6oHKTidw/j9ieoqNuivtz52V90dy4e/MjsvfWVkW0oqOlMJbOVdemUVr7NcHxo1JNXfPWe9/lfC5gxmS6NSJ8OxF7yOTgLPsLNaKwvU9rB7v1fsymqiGXNfcotgEXIop/6cyy/NbRHckPDn69UtKT8/tz4Wfj+kytJWvvEXCvxfOi1gHL99daf0lfdK/C6wGsDa2jMscmqNnz536R/A50/gMTx36ReJbQvW1bWc0XaUP7i8q1mZMXmw6AhyTyAW5Bg13XBbScxindiNwGMZIoM9d3TzNrI+5qlzIQjfQeM9DhtT/UmPh4WiyOn9PVX0bx9OvpbP4pb/miBQ/2pXs3BaYCkLzz9i79XlNjUxD8M3z6z7IZ1FV6159DeRN5fYbXRfiNE0cmueZqFiIWDGl64eDNnQGrqQ8nO0w9e/fcP+8HPLmMZXdiwgtgouZ/D669YbrzeAFl4TyL/mnF/7Xgd3Gt9Dn7yl1/LbEhgaoNo7NryW+rwP5O9omV9Q2WtyWLt+OVq8ggeF+HWLuVkNxcK5Zckmsp6uIUnLgRMMt9LntXQu4E7zjhczfL33peFywC1qa9uutQyx5ZSRkPc/jA36Xf1K4nLslwR4ZW37LwW4sSbAmgBrAvzvFaDsJK9j2Kf4pj1QnRevSGhaMZpUMVHc9Di0L/xsf4k5iOni5AoD3z4b01j6OmnXpd8/7loxzeHsfOvSRLeR8LoPutSewLO7WvTglpMv/T0E0zlI/FYClQIWLfPtlRcXKB2Qo/TaMATcisWsBTfca9y0ypPNJj4bAtTti/bxgYkZTmd0Uxu7XKG6Dzxzm25y6tDA8aFT6UTbGLDhQ2NwHzznhoVcSkPXF0uZwKLnLqceuq0URkCiPAOep/vRKsZYKIrSizCMQMUbxMINn4YssPJwgYxG1cd/3l7ZY03GnTaFHfYxDutM6F8QhDI/QOV8NgFIblS1gaiAuqKnaNw4i1PKSL+OZnIVB8wGdN6cQVw14U0RupgSTjTES7+EkVl1gk59MWderLOIuReeew+pslIX8gDnIuJdFfxNBq5OegPa9CphBINddS277gMZgapdAgoJ10+vRCLrWgxu84Hq1yVi7/gOYdBTcKIq7ZWC6FbBnXYMnJ6TsuWAW+bYXtBK0Gs9E++h+rK502pzMBPSFbcNqeQKtmQes+Y0OqfeIN+ctiedjTFcnyqNSPv4dhftlajAhoTDuv4V6hyUwEzjD+QXRzHNvf5js4/SiJOVMNp1Fu4mmzOKTYftLjXcUX4/uYJ3iSr7V8D/VKQ+rUXHGCO6Pvi6wxg9GqzOXI78pEbkMeQ1G04za3u7slLGFQnPQl2F5+YDbeTZFwQ7PNaQBZkFStwMd4iDOmg2KbdZR1o7H/Afm7fD+ExUMHTU2JDhRBgEDgoxCryObOgTy5cWvMz+ut8JDEiJ09d9y/NnteQtdCXwpUxjINAIVP02WmyLoJhmmvvR01Irjfd5//OWl74vWJaf/gzdlfLDSM75H+5GTn8QXNbR8PUJ1alOLB7zhdo6GvlQCyOQwGagq+x0Zh2RHyMrIQkX9wbE/aAGn92tVswAnFSxiCyvSKkWFyzKhinNy6mOaP+jZhlL38KXMW1ixutaiuzLQqTfBGtkdTJTz6/7qb0fGpZrb6rqDFK2kt3zpKG/rhsev2jGe5iD0n7YHoG/dzcObqJ5vP6LpT4HPf0iqEt8P1rXAv+0RTj1PCfnNHA1IZPiJsQyk+/F1nGwre/SeW9IoAgl3ijP4OiO/lNMIIGy4Xsx/n/Wh+8e5YK9MlJ0k3CAlti7iwrPJLbuT9u5fMo2hpvvkPuop3mnhKCD+PdiHJTAX8vQPPJFp7OHzXc0/kcvpqUmEfH5rtGhXA+oLqV7uFmb1LNQTTLrqwieCCZSQSPheYiflPDhSnH+dhTdYuWW8/O7MEChxE2eI6/yivQ5GSP+059F1Hz9+1yj3WKGRdaKO8bPahNGOQIMTriNuvqXAItO62oDc4PH4GcnI4cVXu9y+m9DZ8MrHT336UWdxWQlYoETSBaQd0cXhau+vt6YXklCV17UFKXtoE0VRnNUsQXDzuAdx3gOksKxkSxtLEEYwAN8OJi3hPvo+ClWjDaz4iip5frTBKt1YhJ5nKL02+0VR7eKWcSct+I0gJod+m0hrFD+toDTEAUkFKcc57UcsOSoUWZH7iAdWK0EcIqNzhnwwj1n14lpWnFE5rzQXhCLkjhz1O41OP7X4Xh/xJeaCKR/GqYQCX5zjoaKbMJVOJQCKQOXYoZKwLCyhAorrZMcbMeKL1eMQv6UCOjrCR957DeHpk1VamB1yI0npA0mA6EI/ugpNmFj87fgwOmj1N7Q/g7Xs9n8iShwA3YowCmVs2gvEmCl1FxeQ1z2jdq93Hf5TQ9NF7rzB050FjWx2NzLWeU9OyInSzDF0pW+DXecR7fe9zk3cpUl5kb9/dO4t7e2Ll/I2l7eeMmjqRq/TbDhrs50vYhNobNLh0VUz0Hu3+cu6NQUZdyEDDEJoToI8IlyURDelQz1NgUki2njMNmmPoWlt7tATiAIIdDO46U3cDB4UAI/RHZMwgxq5tH6UFpCb3MR4lDzso9eR3QpmrmUR4oXvaDmUJAd9lHsoVCE6gi47o6z3H25K889VTuV9i+chxz+IdjIEf9Xhq0RkSgFiSTlbHCUPHeWra5If8nvcrF3tuXrzA3E2aw7FVnFq1MiMKLLcggdrqDZs5EHDe7xOwyWeACYO7EgJ2I2qKQpzEyn7zU8XBmJBEzjQTV5CBViQXfXPAbnsu/sJCEIZiezjdaGR7rCil2SujyhmJDBEkpAaf6xwo6ZOaVZ18jZ40xmZIaW0sZ/CM5Z35xn2yhgSaSJTe9xCZyeS4ee/BEHK5GYD/Q9torvbrreUnZDC+SDdyigdIUcXCpxkXP1EPO4R2G+lV3mhJDCobbo+iHh5otUsV22k7SgBvPJoZmwPJqG0NMnptf1FCW8Sh8VX00iGqXnY+i2TxgzjidTh7O/Lf5Q6qZwd5d2++qleZZDrfpf6sZziJEbE3brp0VjsPbPXxKljwpfryfnXTrHc0Kx1rPwususCc8eMqj0/skisP2x9ljY2O3Mkbr3QcHNejQVJyE1UlyIyDjKS5YSKnnclFoQb0sGIcH4bciGEpRzQYcPvk83yYxc/C6j8p/NV/XWxRHrUPAfPgfKb2TtsR40iYPPkcYYQXa1W7G3xbSEryG3uPX5RiAezztx2QskFBOgoGONqMzM6KCD+EbSRjWGbS8q3ck8Do666hV9S1h+Q0IzVU/kRwRRtV4RZtHwL3OIP4QSciElhVYH9PTE+onDf+HGT8hsLUzEJ6XPN2UODdmCGppZjDuYJoyo8VMWRewsfICvIVjzlEJfN/lZ6zqcUGPa2vnIWu8tFbMtifBYbEWBQG9TQxf2NHLyUMA/L2IV3OLgIedHtw0j0/VJFdCWGT4sEa1PHLqMi/w6STv7gpLayOqaYSw8zJcm1zOzaGT6Wu1ZkrMs2pU5pI0vFTMkunrivspyl1BakfnmPBbE7KvC8qDK+dkInsypU7wcmLGv3Cu0ol8lrLlKQHihkfRKBOsJP3d9t3CICTBaDORyxJy20RVHox8P23rp/QwCasqUt6nqnGG6VuKe7zdIpXS1PqDswTcBt6EKU11Lz/uEoh8V8JqAYMM0IOKSDiL+BFH6FE4qADNxvBpvNIniPTtxr5t5g1Oasmh4yt6SFTCKOAWMk1K1R6VZrnyRo7Nf2LwLdJblqJEcHTWIayKM5agXbDjFHDaPP8FqpJVjvECuezbEihejTpwcahZzS9s2Vtg6WcgpbLXyPU8x4rXMgnAMOWtgrIGxBsYaGP+3gRE23SBuJPXm+2dSxG4EHv9PaniAVzbOVKqmcVkwvaPxdQZn7ucInu1IeXMq/RxLsBzuAF92lR0KElsFcwbcnnveY+7TJ7b/XNZwlhHUmW0/n57qGOH5R8mzIQsWZBYxmrL1r3ZFPmavKrWFvRhFko2FVq/rpF7S/2UNZMVi0O8fP5y6MhsXvXo31On/svBU816tzdv4zeq1p3LB/7Zg1eh48nAhYGb9KnFMJf/nxTG6ae5dR3vJ5tXduPzfFtXcKId/v8DIAqwSx7ftvyzg+R2+PYNv81+xGQbNIPr5ZUIW55uSldBhs8SJWbGwL/dtHAtN28f6F4n9KZt00AsdCF+92QJz0Pc9W4DFTwDfqWpq36WaoTl86I7AHZVU70WGHTyEDZPGilVFUZUtxxIRbxS+voQxfMgsHcnLgMxkA3aq8+BlByJGtPtf3ZS05NecdD1Uu1VQ7BUXV+b6Yt/xpb1iykkxJDApMlF2t12VdYyJpqjCdcoG886vGba6an9Fvg+oWqyQYalCeKDqynkbYZ+5o8Xc0yov/aLJ6ZHhzK+JwIOij8BuU4EwWo9jqUhVu8BnFlE6xNVnWdpnuWAMWVKmjNe1AXdvdBZxTwdU5SyGs5Kh6wb2U9miAAX7p48xE4+ZbC7v57PSpPWROAS3ue5se+mwUU3djAoAHPn5rlGGkkCG0qYNozyGccGjux6TXs3+fhGci/05LLOSo+LJ3ed6EJ5dkQcWBbpU6t6Pgob2hDQbuj5O/N6M16pmMljNKKHnBs3I3kwFNxqPvRMN35WhKpChShH6ymO4PngY/Xgq3DWncnk+NKHcorStJCe/thh6r5rWS0K5eHxgxOfG3IXeux3cLMzStb3VK9cQ9NWb5z9thpS/AtMoHaF06sxEvLhj+cK8KlYnkIgdmkbdBjHfhuAnGp1cKz51ohg+i8zK6OhebydqRFfH5Ed3GDiONmmaB/was9lncI81KaKr0lFcnrgQfv3g9+1l6XMpI6ZxqWOuRC0cZGg6rAgELYWZUi+jq+eYYGs+YoRZT9xpGV0zzb0sH7vua4LUiFCe0uy+pRHurIXXWTwbL58orlQP7QsfmUADor7WdamLxRjrRPeDqdW+ZDIMM0QmmjCBmcyvbzY76cou9s524JEYAtNIRpWBn60C0fx7JxxsXs7hZsnod4s3F7Y9Y+82RGy8iMfmEW4zo6dejfQ99y5RUmycHxSvCQOFsjL3xxNovPdJ/hkGCcIUMmd8lgWGW2qKUl3+suucetEc990CVFfNnJ1SFoVbXJcTFjzh34a2t2iPfQiOg4dFE96y8nZwKdG+zLea8tK2NNBEWZQmVpgyHNNKZ+Zh2ha1U3bRZlk2U9McTdeiNJ55NJZU6MmvtjnB5bIFbaEtFY28eU0Wbe+Pi83pPhn5DLRnEQT0Lox1sRc+XAozZ4IKY+34O6STu24gWD52zKvj3HBYtmlP8unawAvrzFFAHrb+f2zu8L2lURDdDl2S+ZJzP4Lf045rpl7EvKr4Ah1y/ajwVH0Xuq4laA9otkXnjtZ+iSTwo2I3fKmLR7/kJK1qDPN+t8mHhL04ZzmDTNTjcOV27iz++GHAzuSs/ejhS6b2uqJMMwJSzHBaspJSqSv7Gj4W+Po8Mh1ynXhnCBqpoqVxO8B3K0sRq9K2r4xz4DcpKLv8eCA5BNRgXunXogfYpx2s3E4p6FXysFFGEh0NaZ2XCeRcgGzkQMxvKZsS8OMZFJUiT2U1B0UkKMfM/j15NBuK9gU+iIXzpw9TJb1izKPUinjNQJfP6lAf3jfAfZWz/n1D4ngiK9/iFufyQy74qYHzNy+JkXLkuR9Xm/VUI0mqHW9uQ7/4VxIc9XsBkbyLKoEvO1SZKQ6QTQbWRL/zSpsPtOcSjbHgUZneCW9Uk3jUJ+JB8CYKXGO1DcIccTghuqv1AHtP0RZM0DNvot9ijxzbd+1Z5btofDJicXBNFLVqRNcGEOi96yw9lOZ17CxJzLCEMaf5UQWwJ/mamyRXQxJsLgma/HiPRIVvQws9271E3lNy62U/lG6v73Wv14/TN4emjK1nz93Uqux8BiJq5C/iIEuj3FSLrrPYaD2sEZRCCYgbCWHCKXnjSp+y3Ur8iH2niK6XCbFwsLf/O3L0dLKTzyAWQbVVaY99sA2NhD4oBV7up3jby+AM/oRC6EO/sVL2MWnDkkEPdBN/0aD3ok374SM3LJrCn1LCz7Bi9bf9V1ZSj00btHMhWj74Q4u/d+vwexUG5GpY+GIJlLwB8wDyGAoKKsW98tXrdQyVztgheafR77Au8/w3RX4vqnDSQD7DcyGsaI7fLqoUmmXqBBnLduviNQy4SPReiABZnec5mig9QZ8Xfrohgcdwi2j5jbDszujscSADs5T6swzy0jH77UFYXarP7sabEALsOSxBX3HUM6Z1hlnGODCX45wffxQHSZ3aqaaLQsEI1oIOZUTDcVXIVImC+3CdxXVZkJVZlfXGhN0ZacX7k0JwaA+NIr29EvjgHiLioQM1AsPnAgLWsOLmX7wCI9zWgmJTOjU75r4sR2FWQlNt7gY0ydQwcxu9HjviRL5/VLjZZ2P8Ewf6hfnuKbWWGzCMU34SzI/mC0lC63Y6QhaZ0+SwXgdspS8hsdN9gW5bENj4V1oIED4Gg/hpwPoo7p/y4GcnjaI++3TBUqDP5VAqm28Pziva4il+kdGTRvYF7Slar584wi3aidkARr5zvj+KxWJ7wqM32GKV1i3YOS2p4g6RKI/KizGZx96r7DrfgCJFUyt5DeNf8tZZfGomf4hx2rR8Rw005ovHG9WUgtoSgGyhxOhMz4itynCUJTmKzdPCyYdXKjjmujR+yiZmTOhRZMJ+727rHqPTLCWJzaptqJcqHZayqhnTWLaT+YkQ9mguN2RaHBLQXp3QuYWLePRtKJr8+HDMk7RrYoYntJuV+KJVlhNwB76UDTrIXgR3F2OMeiRRjyZNG9Gjan2yqLt1TNnyOY7O/bzYiWumbHFJK/nXo5vPx1CrSWBrIQbJSZKgIfhID4t575VZyI7DNw+tcumZtvWF9bDfsdd34+k1ymPeTrRH5NMx5PdBr1ktPHvTuK3DxHk2Pdp1aQ2589q7YR2xMFZM4TF8L2YoLKj77d2eWLiLVpxzvm3izkiV1j6lvcsaaVf73shx3sXP5ovHNf8QTGSRr3V1FiUZ31u4WO/tWP9rC1FiYd/ey/Iavnd+h3k//niCLbznauHRtvUKBdcELAtqWZSv/CYUqMeYwY2Ry1nJCO9AdxovcWIfasEEtkSJGoUst+fjzVlpANlm4EuqUx97x5NJvOH3HUspTpb0J6+X0ddwoQxI/pgYK8GRtxqQBc6f9opS+p4DzO0bqKrhyS+LWNIyS8ksvA3ru+kF+sN2uyTYIWBVopO+/UqEFavEGY5LQZ7+Xk6sxnxzOe6IaBJUrX4qkK+fwynTyVfTLEXIZ3FrcF6bupKQ5mjFSsnO8XJYer6ooQlmEWd1LJBJH341kkmg02qYlX5HnJ2V10/3pVDDqroQtL845GLFUoKLGAgdM5wHZIwNsyAuRpbXoZ9eE5i8EBPmh4nU6Ztg53mTJgZ5t7fLrMhOmmuD4+ps9302ZqVydIGD1V2qXcIKCTymq1PGdXUtc3HRRvncxt+RvODepgVqXJFE1f7OKtN25+OQvHI0L1tzVLV+yT6mf2OkWPA+YCW/dmO8zp7DtUNXUpfnz/3XnD08300GiEnUcLPJ0Eocv2+9W5KiaIbbmeJO/wgAP4MuBdwHgvwJDxIapW1iPhTXYiGL5CYioUyDfezGibb4Whz9PHy8II/SF1B3x/ndyiF41l6rFQtnMTNaOqWaemqWx/wW+MYxpBI7G2XOOjFL57sxeqjwr3W/lUUzvzgtfnFMlOfUj9oCFmFwZp9IuShk7Togub59TsNavafeRjDL1WnQyUle2YB3UHcbqdCf8fmeOfrQjOBIiZecdCR9GiO+2Yblz1Zt7FE44v/UWY47S+KhWY3LV8n1HbavAqcQpKgRbZu6P75LSGQgFebS+IyMSVp1LWeUuK5A3sIYrZiFpbzT+T1bqvL+088kHkEasHlUvZvrvAX9hyKjzf+wnW2RTobkxRHCDmb248sweIb1MCGZCe2Kpnx0dyIMtzmH/8FVF3DrQkwiIHpOfrJqaujupSiYleE/jVLMeV7DEhc5vj+nScUx3jxGKuWgT+Y6wNh0ihjg3k1SWJVume42wu37W1WUU2plY59I8GCYGCzBK8n2gKjTdEa3dWR1SHafyp71RqUJAvW0fTuUwESyzvdeGav+Jq1RuQya2jk+MzHBhpA8qsSj344LdzeS5kWwfgBgcoc+GfrkRD7Oev74nAizf2q76Kfz1w0U+ZO6oCCklfF0dxDvefvTJWr5lHKBi168lA1RLv3U8Ez2Dt6VUyHWXgN/1Fn4VIKRCgYZtiU4ax5TGxKLjJKtdHDQtCaSuSgxD6CbzOybFX+Iv52XV3jXJZK22JBrLMQ32VWh0OKrA+41em/HVUl0fYwb35BgHbFOmaa6OAnV68QsDbAxnxmL4Y++ICIgpdDwUitB4h4nwtQeUWgp9G7DAAqsVhRvWiLgclQmZYQkST9J48/NdaqcikFO5de12jyt3aUBy0x4Qkg5+4+qk+Sc32vvgSbyR+CdLB5BJhUMMrfJgTZexTdlu6YTHQ3IWbKZOPTuh0lf80Chi6npLoA8gHahKH+3jZiHmEdhwqNZCpk/dreg0Mj0ThZ9uHzX2SNH/FpO2npousMyV+QctT6PPwFvCic4CSXL5BXNeVL5k2i/ldZ50V7iFatujpz0b7fWqq9h6UMdVm2vFw1YrRW8MR5PcWnREbqNp+Su/9LdNX87yjUdFzJNp6Q2HReR998gxn9v2tFrXUsw01F8E5uWrZowy2Ej1+BcGm+IE9uIEztKXkdUu3YTnEQpAvGoCW9rCI0C0XAURaQnyOV5TyxsjjQGy4UyHiJkkkDNkG27WoJgrlI0uli+Mb/g5JsK+S1mBN2Kwf7nOy658zzDPfewYWWRLCOvncTOvQQu2AKWos/B7ZonlJHFu15lW8V8KNJ/lpKeYIi7H4ar3saKQ6t2n7Dnlg6FWvhhLbOMeO00kQqiSV3fPdhztcCBgJfGy9zQLT995XbXUZCUvEUlBydoQVxXXW0TI/0/OsEIwUKQIa+Xjf4/qYSMxFPdrDKqfEs2dyz8viPXgyubdHxDbi6LKtNC/4ufaFy8BaRlQ2dVlkWEmAm++yya3MMOTJ7QgDxQ/jWBix4szydNmp1AP2jeQ5Cu2YM7JSWuuPLQYBU7pKG//aWQDmCMGqXbmg7YC0lI4PSrMEPVhyReeL1rW7Ex2xYes9Gh3rnMUp/3UD53Wm1fElzM0eKwBVKL5HMnolBj2Sb1Wt7busQkgfzaeGuZQCJ7pqxRfdWuHfGjm0rtWeFc3HJpd4r9is6Lq1GQCuwSdhwDvgEGHsKKqQOxHPcdxr7NDDnBKmGgwGkv58VRzXZfFtW6aMGRNbR044r/gymnqd6NOxPxiiwGtPEpp+nijZKReDF2Cc67d+BDFpU53PL+xzhuOzrmal75hFUCznn/UtAOr79HiMOk84O3mUrVM23DCOYCQgNCcYeg5hn9TEaTdv+8Wb9XrX7A+mnHFGpQVdmQLnrmPifQNGSiWDFLg9oXSRrOjJyaLuITFPSS6RuadqyZMuawOYzFgRKlI05JKHtIyEyKhJgJ1Uc6KO+lq6S/WaHzav69zi1euz7FcHnu5BtkaaLdJ5ZjWGWg5b7KcqK2RnJZsNnA71Oxq9oSYBnWdZZh8/EYKujMp28/rLqiB5dkRASrZ4v8euekK/leP5mNP2EtuCHxl2+4xcEBzDmMVL9r50CrESAYNy3WF3RRGfl647Xtu1WPLx8bGQlJ1R6t/UgRwSK/0jvQ3zfEryJubOfEY0jews6jHsHED9/jD3WT9HRFxa6YCNZE/OdwDLJZxiMacACwz35s8lryVLhSxXhR3/JDcv+ZX9+QEPWHiZzbR+XVR0hO/f3frDhYjkwToLlSbi3TE7IUGzKe77ziV4K2orayVODiR4kjNoFLtY1VZb7/L4/hPzvOO3/XZ3lNf09VMQpmcvuyBkY0/nVtZ/Vh+ksVr+Lhf+o4u/6qrZnnvi8CfK/PCiYDbVfkJ6EfVZefe/b717VrfRrn3V3bLzYt237RtITMPwTIv+FkjV3bxtqcJstuwEv35Yv7/f+69rWPD8nYt/mvHi2FwYuPlpD5x7j3d302ZTBOL3gOvIJdrlU1/7o210uVEdjts4FHVhzM/onMVsFVLue+5E9VYlPHVPXzlyCNmcsa8I/+97WvuDYDpbKHvZaWW/w9l5D5x/D492CyY+MhUO7rxYe6rsvcP/3f1258mwFRP9nUkbFUu03wJzL/QFiXVEmhmusi3iSeoRK5/AT9vNC/rv3wthbT59ajwqV1mdqc7f/aRP8PGfisYIJ0xCjcNMqoZaDSWqhYW9yt2Z7ts4Z2v195JK+L/cF2BYmFmTwguGEsEEbLsMh3Vt7/TxyCrYj5Rsoz5swZ83T2jFX6nI2ypXeOhf3Hfd89vUnjr9uevn9/j0QEk9YPKT0jZ8DulVxzsN6Z/R6HCatCExt03Vg4avy4sqWq6FXyGLfshHHGhefmV6qWzyb87Qk6hAIj+gYIRu+vG14JXGGS8T9U5x2L52TSmybbYR9bExfuLIX9RHZfRv+oayHRm0nlIxZ3ayyuNNzxXw13y3fpVSVYWCaqT/fqDYpq5CymQubFIWi0Ppv3fuLNwkzGgh7mLDONLNR3oNyV28mZGqjgPmj5P3iNv0VsCV//0FioiqVJVVwPPxbovsxmzgCWuNbmH/b3eRhnsEv1f3J6nOT4d55DVbvUPWQGtrhkgKOX/rW/XWt6rem1pteaZnPuMvRs0XfOnRo9lqouLDrnaPM9/Oznmnqn1pZLMYlbsUom2K7KShm+slIRsU38pyRsY2LCEBsTrI9qD7x2IL0uws4s0U998/VdQnyAiNFd8FoBg3UKcZ2lhz3sIRh2IiLxImjF9hFrj4GKuoGXWL3KEq9THjKakoS/M2O2wx45GAdKK13eq9wYb6M4Jm0gtIbW2wRgtAIuaLl92bJ+veQNakgVJhV9eCSUKrFVLQ20KmN7wHdd2madmMXPNLhAKzu7f0ZqucwJVT/OFmth/vG0n6f+aAD7nPLPxFHVdPmYOL8rZJ9WNOaYNv4ixKrd7ksCcDhu6KlfTpyuYRBqvmdU28Xxt+w5fSsN7nPdALg4DQVvtoszAoDV3hikx3BMz93evoiFlxiq1FkMO6iESHH65qdn7HPcAdmmvRzPCaXBn/4sw2GN4Z2gFS+LDd6SAo1bc9pctrwMh2NQ+lfy5VnKfbnH43wZpwWPFWU4pOqHDa3YRGfoZHoFx5FbXobDtMGd7U/ZR8+2a+DbOU4+LC/DaQqj0cKKZSV/lbfm+nKcCFlehsN0ilvCU/ai1Nvb6sGcR31ZGQ5TOzKqlmIs/3HYF1lgz0ktl5fhrI5P11RnTXXWVGel6nhMDX8/HFWCkSbo0L++senH6pBNEh6oc56OlVHdxIZs2Pf7lW3OoxQiwaauBUztTYXnNMVzFnsHWyTT3uMSQROdRV1nK8jN2qpI5KsWzpgG5LPvj3mcbqvl1mAx/Dj4FYijwjxhJ0iHNAL84HO2aZGCl/supBL2cwT5BBtkkK9Lzh0LOXJKBV2dI0bnvmO03wBeOVXhLQJ53NgV9j8Ymi279Pj+11nlH2f2QHWuztq8x4fqyEon15wbLgzhrO6FbOnbTXkMAl6OzbMqTB35fLI9LfTj5dL3nNp6Y75m1GtGvRYP1lRnTXX+X1IdLx5DNKaoDkh/A3Sz9VD159i5GMyLTaa8llnnOXUtSFIDf0sgv7aW43DxSX84qiZmEWPGabBaPHs8VFkp33qOZ2wkwg5OtFjq8x614qR+eQHZTfnXBAQvckwaB0qeGZ5fJzZqyQmVxyzos7nlldfAWANjDYw1MNbAWANjDYw1MNbAWANjDYw1MNbAWANjDYw1MNbAWANjDYw1MNbAWANjDYw1MP5/A+PrYLJSiOTR75+58W+v4xLGvEw5zWs58O7HmyTPfrxJYrqYylV6XntJBOWv7efNQY4RYzl7Eu88KrwmcMty7Tqu/0PXcZUPuQNpH9+WSSr/+kDkBPuExK0NfL+8gfP9JI8CMezA14VzzuBi7KoCw//lESKlfQ+2/vKAzn978uf1Pzyg87/1yR8ZMUFdJp2czj7on74ZPGqYzr6FIz2SVE0dRLvWuDBdgK6QnKxzFqsELJV4mEJQCmhEk/QayvXQQHIadocaCjoEVS9ioBGhN7HawagAf+WZOADdmVwcWj0xGJs1cVSJokGJVJTlwoy5YFZi1FXLvlQk2aE+wOTrVleaJmofYTrD61WDXvBNXmXaDuY58DAUsEMQPCgCkxMTKB18Gw2wywBnMsfMIREi/TQd6k5SGGaY0L9IkcqkfVGChJNr12++CIZMugII3va0qsyRg078vv1ohh2x5mu8UlUxBRd9c4T41H3mwkQN+4wsIrIPzqj4cAraZYtPpZFqIIG9AdITBdQzbyaf6tNK6GhNFKLUxnXp3SHB+ic3jBluWL1PmLZAvYVW6KGUtCEtY0LBQtgMiBSv9Ntvhlbny7pJfbJ5Es9qxkz9KgR4KR8pvaH9jISRE/miQOiW3ej+bw/KLjIqsRSdkbl7oHY9bnj+PLsThcyUipO1uIXd0pEEQh9KtT05ZDrDQwrrzdh6aLeP57rzdOo5GEi1jUJ82FXu6zRoOyTx+lvB5OOInE/oQm4iZpqUtu+N9Epx944W2ZclCJ2we/jS7ZnX6EtStBGAWnW5ua6uBa0dcRNr/zrw3ZDKnZQtMou9shJJ9w0IsTG2uw7vvFVmtTNxMnlk2KxK8avnbHLHYWG+BmaZTI7utl3OM1Z0yPXwIqzd8/ZMcWm8wAt+u1yFG330YQ0/oVQ7gsPJFwhhTIt1vkMZS1mayAWx8MBnaj3uVlmMd9U2Ga7tP58Xy78kM1USedN1uo+G/FxCnXAYpDxBpI4/Jw3Fwj87YAhGvhShq7ttH0IsPe1lL6gEoUV8aWGdSMBu/ZtM2G8hwg+RHTrCX0u/yr7O9KQN7+JOmx+HoQ77dKUHpt6d9K6fiMflgD0/tbYtEiPPfaRU/ZBCs582IaGEH5f9iZT/+gBSmrGgslmJubGe2fSjVFQTmFSGtCwMu6j8h2CCXQBVKMHlxFv6oip5U5Lyk6IzH/PIOiNf731BbXG3V1bbfDq3rgU1gtX1iVw89/XFh1MbC18gSkjog8R+lb7m4K0OeCNaQE/klQK0tM3PJ2cHrgjWY5JOohEtdOrcPveRhWpmrpOs3jmUZTJYWlzw8QEJfAjpYecxYYmGIQM4OfN4WXyE4vVXN509UoXrWqojsVEHH880Bw82T2KuYLpkgfPvq6HMlo3DbdER9KqRvbPWfj/2n0hKzF/5QIhOdHqKexVNqrneNd/orhcYpLlX4qihsihgFyEY8IQ/ftDxBK3nYdiGGszmyjv1mLrcSz0z0obT5DGn9PQ+Vw+7kbnR/hmlptJIwQYsnpGEJyMqMS3BJ1PAt8HUL7k2gmD6EKD/+xNpOuRG1XQfiRcz0ppdN7VfAghX4T47KdUH+tmiPQ9MiigQ//E23/UY2cyw3bp3w4r7oZE1zeceR9b05fiRJpyYC2c/tdzmNSQfa0G2dOmGmCQe/PReB401el9MUx0Q1j+u3L4of4FeSTTHu1NM0yeUTM6O8HvjGU9yAV+SLeQW9sVWbusrzfKIII95pnc3q9Fv6rvjr0iLmtLc35/a+HxT+O2xpjzqx9R0gQQ99pV5aCaDVDMFYjYoRasEB9gfhmlBJvGp3Z8cCB8mMfSq1KK6INgDypuh6PDLP1yil5TmrFNvE30xKkXd2Bdbsjl1RpK2eH/YIVhEcOcrFzm+Rdz9fQSB6ok9BsQ9btNzM5GekcZ+3FAS5CrUDmNUOljJe6woWvgtEuOyz4I2PzOMU1TzwqZTHDYGDJbw3yqmJTsZA47cAmvPHME35bnWsKSdeF3gako86vl2w+SrkcxIRZGbzD6Uy2irEaA6wvFZ1qspvjZjWvi799qOspTLNlxB486jOamO+OMeIe/0aHIfF0mMfQrSNsY/zM954CHQFCByl0yybeiPzrs1XTczPfeY/gaw+FUq2qgX9XjuAn2qD1UC2hflo5ApzpRe0Cad699RUR0WPWm8YwgJImA0U+bCd2CKh25jsqOn55Ap0+RuX7rOW4lKvLt3K4X6kCa0ISFFMOGBfkQPb3wMjKjTWjawz+DBhPW7eqPGXCdzvfnPnS1uBZ00R5lB7i11JrRHCI9bTKCVsiimE+0CSJk39jKe/VpOFll6x02/x/5Kf79fma5fl+4he82tNSKkhaR+LEE9VFc2ugs6guwvHKnpQpkLIVu+3HG9cDXyHWoYoyL01OXWVieiO276A8r8aEO9b5QpBAq9I4e20w3ZFnzJBIlVuUzSYLOqnbMX6nM0/sRMOHpEUHpR92z/JBIVXt+ZMAuqNMskK3t6wlQRKpuv4Zmw3RJeqgdw+HpeValNih1vhvpgPymw6fr+hc6yFIF4/HH3jQr4pw88r7XGwsdIPcKDSDGmYksa6iOFFpI+l1H89iZqWqxmYkokbEfFYb2XTerDN4a8iaG8hl2gmtKbQyn9Q/bK6ptr7cB54DsfSeHpzwNGaewX6Y5KNMHf6dQMN+S614C060qt9AMGqw/NeWygBYmZZviUNR08SCSr1LXobBnfKdiU2vXWx/Di8ZT5Ux/P6epMVb9fuvSqZQhxB7QxCC+fOVcdbq8sCmS2paJnKqzU2M+xnlAVitm9NwkxCbC/cDV9g23uvVZFwQ88htP4ohRQfCvK3ChDXkJAyng2DXiIjd2tYQu3TCeyC+5lf7F9haT4gwmzHhzUWrFJniXNvt8MCRTFQ08wPe4eBdLS1D63n7Yk+Y4HQFYnhk7wy7HsQk9FRUsoYXePB7UhDZhXpINHvYZIJiCtThJDCdsyMrwuR+XqKQ4kgZMlkbQ9DdhUvTPqTrO41889tB1i1HoR53kNpyUT0QgWhjyGzAUEs4J9ARFC36RmyH26G95AoT+SdWCERNU4iAsqMmaLQsioB51UxwIcBdSF6QgpEj3aEX3QoX7TvKB6JYZgZXjE7cdJWrXnM9pDelDSAqOsV/MVrzgOuE0k5vQzOmzRTJJwE2akeZiRWcznFXOOTtA7iQrSvjmRcqnAnKK1CDp2YRKiPaXZ7KCQMIw5CpvMjL7u02XUwJKv/7Z93pa8x4d/ezTWDgI9+IrE7JnZ8IzaE4gdZl95OcyiUwMT6H5aH9U3mtgVTRzX4t4tngR2KJoPxzyT8AIRGj5bxpjEO8sdyiTo2aG8rVofNWmFjFz5ca/Sx1pWVXR7dfjw0JTtTpy1YBPzaDc9201xb1qijDFgX3JXRt8fr8C3fBZTKzdtpyrNEncRHpmJlm3JA3vBwaI+aBcPTxqOcOU4eBhC9EHv9vaMTNSRVn8wrgrpSYJ/TPp+p0J6/9zt/u7jcyIWoWDI5z2AVxFmOhr4HXZh2FC43b0YkOyLkN97S5FX+3IVNaqn+IKNj1RPXa8QFTRVkgC9nywm7nwJqERpMQq34Pzze5NHHypHeUJ0p6J+Pm908UEMBgCpMlYO6r0NLet1zWeY6TEL3Wg9+uEV3zz6VWq1IP2ZfBdxYkCC3pmQ3vInjF1p+e/VtqSbD2d6NVh0a84w5CUe8RqWHB0ti54oKxaKz7109m8Ja56JFC5qgiA+2gFmzG+dbZj3uRpZfQ9QZUSl2SH0adqMqzdZ7AwZ+uAydxqY6rpY5dm0e0cS0w/yReYlwHj225xnv/h4IfrHEfdbMWxObRRvaKwADmFYvVCH461bJxfkPuoc9FKIH5w3pm53WACHF/gaE0PBTy5VYHEq76LYt0m6KfIkmYuVAmVwer5dKZF6deAkZzmTgx1XCCw+dFo5iEYhFkJvOJSd8yC41nxTqHkxX1izUNgEXBwCLhyyjjMHj5+3AWyfqa7ku+vjbnYIp15p1oi7EOfwyaJqxG5OmOkYGleRw9D5zC0sOz5hkHoe/CfIE5D3qaUYOjQl9Ydix4eh6As/o9uhrloyFgghkt4a19icfBjgoC8ydC2sma6UeKKl1ffUTkSJ4l5PYPqUIc8+4khij4aq6rqKoMlKvVZlhFHUn8/i9Vr3S/cHV51FSODqh8jvJ1GPxzAjdmCo0Ht8Sb3mARO3vpfsTolq3E+JFGh6AxvtqaFV1lQu+Gq8fqw3Qo0mUdXZ/6AgKr9NoFTGXA6549Zls0M0HkOiq4XiwA3RakZD3FwZWL1MFz2j9ZnVrRlWt7ocPrj4yUskuT5EeOBLlViRY+7L4pM8v5kfKfSk64A9yzGfLUzYxGDMncussUw3/ogNnMJ01SzOWsqJllaVOI9m8OJDKfQuCKML4Vt1RAi8eywdwZMEM4WJfCiNnk+FXGB5X8mQL61tN0PHpif6SCr2LXqFVRN6wJKr7tGqVYFNO9yarTDtrmOzw5fsCi/kShvTxgJq7vy8kjHVb4AMY9LHX8P3pRrXnIdS5mT1pm8Gye2VeNTrNDpVSYp+4wV3AGxOR8gvAJkjzO+nN+EfI58+fp5qVlVyWJa7a8zow+6vN1gq2HbVU2p6LueijFkpoNJgl0LCIaY4ap+IdFfikjral/kWye+we9qh55p4NlMEEn+QJvzC2kghYf/6C3UtR0l3P2e7aVDPvuiTHTJ+pW/5EZrDmCl3sviR68ZI8kV/jQPsCK6B99WkwiIijQ+ZMxZSkQz2TWrJIp+NZ7cKmsbCQSxPEhneaCPURFJlfbB0/b66lrE4+ISvRO/En5KIkqDXLwFHoksujBtBJ4x+kuDbfIPSqtXRZegZ4sFZZg4JgmBEDt6U3YbRNy79dvaFIuRpNKEpjznstzhc6i+3GLmo8qJ8Poj+MQJy/9kVfVYUBCuLwsKJwd8IpY/BejbeQPrWV9j41kDNS38L/5SveZo2VQBB9LvTjBkvsepPge6waey5x22AfdqYW7QDRz1gHTxOjHEbxJRw4CiskNnhxOhogjHnYRsTBPpcR0nMRVJitZIFonZCA0LWgJrBzauRR/r6pyWNZfVon1Kr9u2Rdr/+t9U8lbphjsxwMQEfINyKHD84e1Zn5ByFKkoTBldZxhlKA+ey3axE3oFxSPY9331VrLy7V3tH0sjJdMOkqVeH1L3VtsDAug0n5FHh70a8iInUfsl+SEpa5H8+3uk60H4Pnsd/dNPHYT1X2lN2ptwdeo5+h0qvq7M44ZYoOhXJChP7p47MTIXW0PD+o3sA8+86AgdftQ7feRI5FWH214r7RpVra18J1bt5dJjTLoqnTGqjEA/tJ6UEdh4+gEZUxsXBu78WXOmhHqiHY7WCjhzb4cSjy4pEv2lMCz+aC11sfQGciwOWL8yd1dkvevX3fmrTcPizFZM4rwQtJctIqs3AIJ8ayhCw/oK8xNHPvPJA6jQG0N8DYTLS51QpONLcBR3r+e7Jyo1b/+E14SuQtMb01+mxv8xidLqwp8BefLvJaUrKyfjbmGYOffUnJ9X9MVjIYmBBlv+Ndb++U5wW8+76FPsy9iD6X0cdz8kruv8yTcMqMMfKEnb90/wb13oF1S1pLTvTmYwXXqfOyB34dZZnVuLGQTl0cSx8boGlWX7vB/76/Zjf3GzVp9lS9KrSHny713s5sVjMdJyNEziY/O2D0sYbPMd/mQWqrXXm202+Oem+MAtZRym+fUTLPt+Xi/Xr9Amz48UGzrH/H1BLAwQUAAIACADKhmZKgCPPFksAAABqAAAAGwAAAHVuaXZlcnNhbC91bml2ZXJzYWwucG5nLnhtbLOxr8jNUShLLSrOzM+zVTLUM1Cyt+PlsikoSi3LTC1XqACKAQUhQEmh0lbJxAjBLc9MKcmwVbIwNUOIZaRmpmeU2CqZISnUBxoJAFBLAQIAABQAAgAIAESUV0cjtE77+wIAALAIAAAUAAAAAAAAAAEAAAAAAAAAAAB1bml2ZXJzYWwvcGxheWVyLnhtbFBLAQIAABQAAgAIAMqGZkpGiNCAFT4AABqGAAAXAAAAAAAAAAAAAAAAAC0DAAB1bml2ZXJzYWwvdW5pdmVyc2FsLnBuZ1BLAQIAABQAAgAIAMqGZkqAI88WSwAAAGoAAAAbAAAAAAAAAAEAAAAAAHdBAAB1bml2ZXJzYWwvdW5pdmVyc2FsLnBuZy54bWxQSwUGAAAAAAMAAwDQAAAA+0EAAAAA"/>
  <p:tag name="ISPRING_OUTPUT_FOLDER" val="C:\Users\Administrator\Desktop\4视频"/>
  <p:tag name="ISPRING_PRESENTATION_TITLE" val="室内装饰装修PPT模板"/>
</p:tagLst>
</file>

<file path=ppt/theme/theme1.xml><?xml version="1.0" encoding="utf-8"?>
<a:theme xmlns:a="http://schemas.openxmlformats.org/drawingml/2006/main" name="www.33ppt.com ​​">
  <a:themeElements>
    <a:clrScheme name="自定义 139">
      <a:dk1>
        <a:sysClr val="windowText" lastClr="000000"/>
      </a:dk1>
      <a:lt1>
        <a:sysClr val="window" lastClr="FFFFFF"/>
      </a:lt1>
      <a:dk2>
        <a:srgbClr val="44546A"/>
      </a:dk2>
      <a:lt2>
        <a:srgbClr val="E7E6E6"/>
      </a:lt2>
      <a:accent1>
        <a:srgbClr val="67442C"/>
      </a:accent1>
      <a:accent2>
        <a:srgbClr val="FCC993"/>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2459</Words>
  <Application>Microsoft Office PowerPoint</Application>
  <PresentationFormat>全屏显示(16:9)</PresentationFormat>
  <Paragraphs>329</Paragraphs>
  <Slides>27</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Broadway BT</vt:lpstr>
      <vt:lpstr>Eras Bold ITC</vt:lpstr>
      <vt:lpstr>等线</vt:lpstr>
      <vt:lpstr>等线 Light</vt:lpstr>
      <vt:lpstr>宋体</vt:lpstr>
      <vt:lpstr>微软雅黑</vt:lpstr>
      <vt:lpstr>张海山锐谐体2.0-授权联系：Samtype@QQ.com</vt:lpstr>
      <vt:lpstr>Arial</vt:lpstr>
      <vt:lpstr>Calibri</vt:lpstr>
      <vt:lpstr>Impact</vt:lpstr>
      <vt:lpstr>Open Sans</vt:lpstr>
      <vt:lpstr>Segoe UI</vt:lpstr>
      <vt:lpstr>www.33ppt.com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室内装饰装修PPT模板</dc:title>
  <dc:creator>user</dc:creator>
  <cp:lastModifiedBy>小芥末素材</cp:lastModifiedBy>
  <cp:revision>12</cp:revision>
  <dcterms:created xsi:type="dcterms:W3CDTF">2016-12-25T02:27:54Z</dcterms:created>
  <dcterms:modified xsi:type="dcterms:W3CDTF">2017-11-13T02:50:17Z</dcterms:modified>
</cp:coreProperties>
</file>